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C3D57-8DEE-5D39-0AC6-1605FCD854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54F82A-87A8-3184-3C5D-959069359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2FF60-0473-C005-B03E-FDE83F2FC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2596-62CF-41E9-99D9-0B8F468CCAB0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9C9F2-9044-E6FE-BDD2-5E8207725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93627-8EC7-2B29-2F3A-A1D292542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1E30-69F3-4FDE-A109-0C4821CA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768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C6F3C-828C-2721-BFA1-94DBF9C9B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F5A4E-F820-E0C3-1AF5-454215070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DB001-81BB-8821-70DE-9784CC484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2596-62CF-41E9-99D9-0B8F468CCAB0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63696-51A2-FA93-A3A5-667CB4065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F24CD-11EB-664E-F42B-C86FB1541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1E30-69F3-4FDE-A109-0C4821CA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11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CC597-0F2F-A239-9728-602648F4E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C5EFEA-973F-C18E-DCA4-7FE2C80C7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DFFBA-86D8-568B-B118-27A40145B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2596-62CF-41E9-99D9-0B8F468CCAB0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6EC85-9408-0247-98BE-E19455E0C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D9D6F-95E6-29EB-5C46-5BAFBDD3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1E30-69F3-4FDE-A109-0C4821CA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664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B3309-9284-9A3C-15EC-CB4887AFF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DFCD5-8487-E39D-8377-D60E54936A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9062C-258B-CB1D-D34D-E8FF3FA23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8D6BE7-B13E-7CB1-B48C-CF54A6B8E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2596-62CF-41E9-99D9-0B8F468CCAB0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DE8A9-D246-D0ED-4F33-73B1ECCE2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EA3CC4-D1B0-4DB8-5BF2-180C432B3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1E30-69F3-4FDE-A109-0C4821CA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67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9BDCA-0CD5-3B31-F15C-1E83F78DD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85FD2-0059-8A38-3198-D0A4CF7A6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C86BDB-1B57-9B8C-8F5C-E108A09C16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35B680-A7CA-E857-FA3E-CAF24C4E5D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F947D2-028D-F525-9DBA-F46A6C0218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002C80-149A-E218-0EE5-6F73D75CE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2596-62CF-41E9-99D9-0B8F468CCAB0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D953C5-C7ED-7530-4AC1-0B24DD5F7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E92EF5-BE94-B98C-DE2C-CC599B040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1E30-69F3-4FDE-A109-0C4821CA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72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FA45F-1031-885D-C387-1B56B3D64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13B988-F232-90AF-5F6E-11581FF96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2596-62CF-41E9-99D9-0B8F468CCAB0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647D83-92D3-3531-9184-903F11BBB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797772-DAFD-C655-C953-9F0BF51CE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1E30-69F3-4FDE-A109-0C4821CA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239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E8A943-233C-38A9-98F9-11D415197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2596-62CF-41E9-99D9-0B8F468CCAB0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523720-0539-CADD-C4BF-358D45F8C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A0CC3-CB3D-49FA-6ADB-83C8C98AD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1E30-69F3-4FDE-A109-0C4821CA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7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FB689-158A-B061-D05E-80CC944E7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93DF5-B0EB-49A3-5206-CD79D9BB8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DE7AE-4B1C-ADBC-9114-BD2A64919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89FD2-3A9F-B519-68CC-A0B5DF4AE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2596-62CF-41E9-99D9-0B8F468CCAB0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70E415-BA17-D698-0061-F18233DAD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C7C9F6-DF01-7C86-7395-DB5E4BCF5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1E30-69F3-4FDE-A109-0C4821CA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37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D6F7E-3080-F163-0E03-5F38214C9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A6D968-CDC6-1C17-BA37-6CC1A4BED8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2DA5B-717E-17FE-C351-EB628229C9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F5BCB-52B5-3A4E-C544-409635CBD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2596-62CF-41E9-99D9-0B8F468CCAB0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BC1BB4-ACCA-AEE4-22A6-1856FABBE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57F9B-081E-6A58-511A-DFB0C4662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1E30-69F3-4FDE-A109-0C4821CA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307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303B5-4D63-0C8B-FE48-3883AFBED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D3F54B-CD48-C20B-948C-B4122C7091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90937-66DE-61D1-15D2-3A9D8B439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2596-62CF-41E9-99D9-0B8F468CCAB0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841E2-5AFD-19E0-1B10-9A86BAA34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BF821-8C93-7A15-C7F9-CD3EAB13D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1E30-69F3-4FDE-A109-0C4821CA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5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C7D0F0-49F9-468A-5C8D-70DE034ED2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373016-7D78-3717-9A8A-67AE2E3E1A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EA637-32A7-2CFF-6B62-F38E2FAA5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52596-62CF-41E9-99D9-0B8F468CCAB0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FA21D-CB89-A160-02A4-55CD889F7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621C6-B2BB-486C-D93C-770E9D728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D1E30-69F3-4FDE-A109-0C4821CA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5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D2E637-D674-DEB8-954A-739FABDC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3C6990-CB60-0409-A954-D8E94730A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4EA43-6C0F-72D3-2539-2C8472C4C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352596-62CF-41E9-99D9-0B8F468CCAB0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39566-F9A2-F2A5-1A92-B5E931F0F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AF7A7-5379-30BF-A2F2-0E873793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AD1E30-69F3-4FDE-A109-0C4821CA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1170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EMF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EMF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579D3D74-E358-C498-9269-D6B68CF9B5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5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96572750-E354-17D0-1C39-9E307099C6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607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147A5D86-A003-4561-7EA0-941BCDE7D7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82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3C515E9B-C051-6BB3-3A0C-863496B3FA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38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328D0EBC-5AA8-4115-9FBC-50336C6173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38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F77365D2-DBE6-20C4-6475-AB5209253A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3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32DA49E2-64A2-CECB-8479-64F002600F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918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10DBAD77-6D32-AC98-1011-C15D0D8FCF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77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D55822AF-D4ED-0771-D81B-256442A0AA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13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AEDE91BF-6D72-1346-CF90-C259E2E6CE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60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D3758FB1-0630-FC62-286A-0478C642A2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34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D28FB6EA-FF1A-9BC1-B0BE-373AAD3C80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442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FBBC2F86-C65C-ACD6-228A-D428AF080C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800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CBB3EC99-F520-324E-37C3-AF326CFC9D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7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63D2F430-FC64-9416-EC86-57DF7ABB0B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270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F79508DD-62C0-5973-DC45-5EE300AF3B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05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43F76A4B-98FC-53B6-BF23-DF76D0ED66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87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661E5572-40BF-E315-3600-3570EA7DCA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371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92190D6C-3EA2-CAE8-BC06-2918524EF1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30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A320F514-F5E0-950B-F701-4DB3E00125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08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9CAA7363-AD55-D6B3-5421-9E2759C0CC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033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32B71BFF-C365-572C-11FC-D76FB7AD92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179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0CE55A8C-27FF-8F21-D4D6-2AAAD2C5C0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1126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16F0BD3A-915F-CB11-5FA9-0419CF6B26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42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4A3AA667-CB82-E117-C869-E79500E123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7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23F1867F-C86B-E27D-8D53-33D26BA7BB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41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0105B231-FC54-B85D-3A4D-57EB06140E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89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52980FD4-D58A-C431-5586-83A13F40BB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417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5CBB81E8-ECB1-B284-315D-C4C482EA49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063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E1CD084C-DD8A-ADD0-68CD-49665BF48F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429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91ABC6FA-8209-FAAF-3C30-719F7FE718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267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BB2DC006-470B-95CD-11A1-0B3A7F8DE3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7873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54F61198-FD8C-CE33-34D2-E59A448613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529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2B865A90-1AA8-F615-420E-C064DAEA44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709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0D867626-8ABC-92E3-5D9F-0320A7C830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374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9A42F235-6A55-8A80-FDF6-19F712A521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694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3B8D8AEA-7E81-2E68-9964-CD326A4F00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9816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57E321AD-BBF6-DCE3-8940-01A7D69591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3861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DED51C22-6B7B-7B2A-FFEF-01EF1FA171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334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48B08284-E6F6-046A-66FD-0C16D25619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069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F9C277A0-73C7-E41D-9A53-B2546C3E9B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468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C72570B1-DC44-DFFC-2E86-CC8C2E489E0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5708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FF59B52C-3E56-4E29-FE55-778F9CD1C4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189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31FE892F-C222-BCA3-DFAD-7F28D2C60F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9940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172E6059-077E-AD1A-8AD6-F812043B91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300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C6EDCCAC-8232-7EA5-45BC-2838FA8C22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705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DA52008F-70B3-70DC-2592-C52C5618E7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159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AD5C7B33-0BD3-12ED-58C2-152D9E919D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8533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">
            <a:extLst>
              <a:ext uri="{FF2B5EF4-FFF2-40B4-BE49-F238E27FC236}">
                <a16:creationId xmlns:a16="http://schemas.microsoft.com/office/drawing/2014/main" id="{E8516CCD-917B-0F48-B468-636DDBDB2C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38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D3F3D3E0-BDD1-6AA0-9A5F-8D00AF6E8B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250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">
            <a:extLst>
              <a:ext uri="{FF2B5EF4-FFF2-40B4-BE49-F238E27FC236}">
                <a16:creationId xmlns:a16="http://schemas.microsoft.com/office/drawing/2014/main" id="{14EF76D5-BC5A-B8FF-D7E5-81121763A5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240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">
            <a:extLst>
              <a:ext uri="{FF2B5EF4-FFF2-40B4-BE49-F238E27FC236}">
                <a16:creationId xmlns:a16="http://schemas.microsoft.com/office/drawing/2014/main" id="{15CAC293-A59F-3154-5754-446346E2A7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4422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">
            <a:extLst>
              <a:ext uri="{FF2B5EF4-FFF2-40B4-BE49-F238E27FC236}">
                <a16:creationId xmlns:a16="http://schemas.microsoft.com/office/drawing/2014/main" id="{C725FA12-EEBC-EC7A-A810-CAEF4FF543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419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4">
            <a:extLst>
              <a:ext uri="{FF2B5EF4-FFF2-40B4-BE49-F238E27FC236}">
                <a16:creationId xmlns:a16="http://schemas.microsoft.com/office/drawing/2014/main" id="{74CD47BB-AF7A-B164-8E63-848D95AC28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270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5">
            <a:extLst>
              <a:ext uri="{FF2B5EF4-FFF2-40B4-BE49-F238E27FC236}">
                <a16:creationId xmlns:a16="http://schemas.microsoft.com/office/drawing/2014/main" id="{93A8078C-A16D-AC3E-7FE7-7ED423831A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023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6">
            <a:extLst>
              <a:ext uri="{FF2B5EF4-FFF2-40B4-BE49-F238E27FC236}">
                <a16:creationId xmlns:a16="http://schemas.microsoft.com/office/drawing/2014/main" id="{15A5D390-51C0-9393-8BAC-1B360633A8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224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7">
            <a:extLst>
              <a:ext uri="{FF2B5EF4-FFF2-40B4-BE49-F238E27FC236}">
                <a16:creationId xmlns:a16="http://schemas.microsoft.com/office/drawing/2014/main" id="{FF09DEDE-9A10-350B-A4AB-24CA11ABBA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5966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8">
            <a:extLst>
              <a:ext uri="{FF2B5EF4-FFF2-40B4-BE49-F238E27FC236}">
                <a16:creationId xmlns:a16="http://schemas.microsoft.com/office/drawing/2014/main" id="{41439D95-AFE3-61A5-F8C5-B521B712AB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270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9">
            <a:extLst>
              <a:ext uri="{FF2B5EF4-FFF2-40B4-BE49-F238E27FC236}">
                <a16:creationId xmlns:a16="http://schemas.microsoft.com/office/drawing/2014/main" id="{4E6809A1-A8D6-BBEC-AA87-33E1744E10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815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0">
            <a:extLst>
              <a:ext uri="{FF2B5EF4-FFF2-40B4-BE49-F238E27FC236}">
                <a16:creationId xmlns:a16="http://schemas.microsoft.com/office/drawing/2014/main" id="{CF8BE4D1-D6E6-F447-B86C-DAB1483EA9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0474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1">
            <a:extLst>
              <a:ext uri="{FF2B5EF4-FFF2-40B4-BE49-F238E27FC236}">
                <a16:creationId xmlns:a16="http://schemas.microsoft.com/office/drawing/2014/main" id="{AA354002-78DB-702A-E142-BF0AED3A90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456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2">
            <a:extLst>
              <a:ext uri="{FF2B5EF4-FFF2-40B4-BE49-F238E27FC236}">
                <a16:creationId xmlns:a16="http://schemas.microsoft.com/office/drawing/2014/main" id="{D94D3241-93D4-C592-1E4D-25340EE107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075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3">
            <a:extLst>
              <a:ext uri="{FF2B5EF4-FFF2-40B4-BE49-F238E27FC236}">
                <a16:creationId xmlns:a16="http://schemas.microsoft.com/office/drawing/2014/main" id="{62656FC7-1034-62D4-3541-387D34C53B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2448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4">
            <a:extLst>
              <a:ext uri="{FF2B5EF4-FFF2-40B4-BE49-F238E27FC236}">
                <a16:creationId xmlns:a16="http://schemas.microsoft.com/office/drawing/2014/main" id="{AC57568F-F6C8-B178-A7E5-1B74902D2A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090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5">
            <a:extLst>
              <a:ext uri="{FF2B5EF4-FFF2-40B4-BE49-F238E27FC236}">
                <a16:creationId xmlns:a16="http://schemas.microsoft.com/office/drawing/2014/main" id="{333385BF-313A-5439-4C21-CF9DDE2FE4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95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6">
            <a:extLst>
              <a:ext uri="{FF2B5EF4-FFF2-40B4-BE49-F238E27FC236}">
                <a16:creationId xmlns:a16="http://schemas.microsoft.com/office/drawing/2014/main" id="{E1002012-AF0B-D019-1864-96962C902A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9754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7">
            <a:extLst>
              <a:ext uri="{FF2B5EF4-FFF2-40B4-BE49-F238E27FC236}">
                <a16:creationId xmlns:a16="http://schemas.microsoft.com/office/drawing/2014/main" id="{163CD1FE-6737-F651-7A95-9AE4DFC500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6592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8">
            <a:extLst>
              <a:ext uri="{FF2B5EF4-FFF2-40B4-BE49-F238E27FC236}">
                <a16:creationId xmlns:a16="http://schemas.microsoft.com/office/drawing/2014/main" id="{5CE9D972-4E53-6DEF-1453-AE2FEEE8D6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513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9">
            <a:extLst>
              <a:ext uri="{FF2B5EF4-FFF2-40B4-BE49-F238E27FC236}">
                <a16:creationId xmlns:a16="http://schemas.microsoft.com/office/drawing/2014/main" id="{07465CF3-F252-9BFB-792E-B4C618B529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9841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0">
            <a:extLst>
              <a:ext uri="{FF2B5EF4-FFF2-40B4-BE49-F238E27FC236}">
                <a16:creationId xmlns:a16="http://schemas.microsoft.com/office/drawing/2014/main" id="{6493EA2F-0CF1-AF0A-579E-A47042C469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296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1">
            <a:extLst>
              <a:ext uri="{FF2B5EF4-FFF2-40B4-BE49-F238E27FC236}">
                <a16:creationId xmlns:a16="http://schemas.microsoft.com/office/drawing/2014/main" id="{8D2E29A7-E546-787C-7F62-DC4E485355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913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2">
            <a:extLst>
              <a:ext uri="{FF2B5EF4-FFF2-40B4-BE49-F238E27FC236}">
                <a16:creationId xmlns:a16="http://schemas.microsoft.com/office/drawing/2014/main" id="{3FDD8723-7BF8-89FD-ECB5-B9ADFE6EB4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9798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3">
            <a:extLst>
              <a:ext uri="{FF2B5EF4-FFF2-40B4-BE49-F238E27FC236}">
                <a16:creationId xmlns:a16="http://schemas.microsoft.com/office/drawing/2014/main" id="{FBDE5A53-CDC8-425A-835C-41E0698315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6106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4">
            <a:extLst>
              <a:ext uri="{FF2B5EF4-FFF2-40B4-BE49-F238E27FC236}">
                <a16:creationId xmlns:a16="http://schemas.microsoft.com/office/drawing/2014/main" id="{DB4EC4B9-9F4B-7348-A582-A7223C39D0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0224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5">
            <a:extLst>
              <a:ext uri="{FF2B5EF4-FFF2-40B4-BE49-F238E27FC236}">
                <a16:creationId xmlns:a16="http://schemas.microsoft.com/office/drawing/2014/main" id="{063A02F2-5BED-723E-A84B-2DDEC421F0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175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6">
            <a:extLst>
              <a:ext uri="{FF2B5EF4-FFF2-40B4-BE49-F238E27FC236}">
                <a16:creationId xmlns:a16="http://schemas.microsoft.com/office/drawing/2014/main" id="{967225F8-28A1-B8E5-0649-6E2DBF4450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3102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7">
            <a:extLst>
              <a:ext uri="{FF2B5EF4-FFF2-40B4-BE49-F238E27FC236}">
                <a16:creationId xmlns:a16="http://schemas.microsoft.com/office/drawing/2014/main" id="{78003FBA-71AF-473C-106B-29DD51DE6C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05135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8">
            <a:extLst>
              <a:ext uri="{FF2B5EF4-FFF2-40B4-BE49-F238E27FC236}">
                <a16:creationId xmlns:a16="http://schemas.microsoft.com/office/drawing/2014/main" id="{9E35A245-3DD7-8795-A762-39A97D4AD5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594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9">
            <a:extLst>
              <a:ext uri="{FF2B5EF4-FFF2-40B4-BE49-F238E27FC236}">
                <a16:creationId xmlns:a16="http://schemas.microsoft.com/office/drawing/2014/main" id="{7C535D18-01EF-C61F-26C4-944E86FEA9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93976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0">
            <a:extLst>
              <a:ext uri="{FF2B5EF4-FFF2-40B4-BE49-F238E27FC236}">
                <a16:creationId xmlns:a16="http://schemas.microsoft.com/office/drawing/2014/main" id="{BF555BCE-861B-1E5C-583F-103F9C03F1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0901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1">
            <a:extLst>
              <a:ext uri="{FF2B5EF4-FFF2-40B4-BE49-F238E27FC236}">
                <a16:creationId xmlns:a16="http://schemas.microsoft.com/office/drawing/2014/main" id="{B4FC2228-35C3-6046-396A-CB9C3847EC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4857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2">
            <a:extLst>
              <a:ext uri="{FF2B5EF4-FFF2-40B4-BE49-F238E27FC236}">
                <a16:creationId xmlns:a16="http://schemas.microsoft.com/office/drawing/2014/main" id="{E4A49AE3-9D39-82A3-310C-91C8B5991F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3589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3">
            <a:extLst>
              <a:ext uri="{FF2B5EF4-FFF2-40B4-BE49-F238E27FC236}">
                <a16:creationId xmlns:a16="http://schemas.microsoft.com/office/drawing/2014/main" id="{4327187E-7AE7-47D9-F00D-2570829127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0836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4">
            <a:extLst>
              <a:ext uri="{FF2B5EF4-FFF2-40B4-BE49-F238E27FC236}">
                <a16:creationId xmlns:a16="http://schemas.microsoft.com/office/drawing/2014/main" id="{E07D760F-C6FA-C799-E43D-42F6EC7118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7680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5">
            <a:extLst>
              <a:ext uri="{FF2B5EF4-FFF2-40B4-BE49-F238E27FC236}">
                <a16:creationId xmlns:a16="http://schemas.microsoft.com/office/drawing/2014/main" id="{B669FFC2-01C9-A963-4ED7-9D25F1CB5C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16664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6">
            <a:extLst>
              <a:ext uri="{FF2B5EF4-FFF2-40B4-BE49-F238E27FC236}">
                <a16:creationId xmlns:a16="http://schemas.microsoft.com/office/drawing/2014/main" id="{D186EE52-185D-349B-35C0-0FE5197F97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1214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7">
            <a:extLst>
              <a:ext uri="{FF2B5EF4-FFF2-40B4-BE49-F238E27FC236}">
                <a16:creationId xmlns:a16="http://schemas.microsoft.com/office/drawing/2014/main" id="{FB7A4F74-7ED6-B91B-E891-6AAD393BDD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830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8">
            <a:extLst>
              <a:ext uri="{FF2B5EF4-FFF2-40B4-BE49-F238E27FC236}">
                <a16:creationId xmlns:a16="http://schemas.microsoft.com/office/drawing/2014/main" id="{4BF9D60D-846B-9606-2198-EF58E56CCC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67556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9">
            <a:extLst>
              <a:ext uri="{FF2B5EF4-FFF2-40B4-BE49-F238E27FC236}">
                <a16:creationId xmlns:a16="http://schemas.microsoft.com/office/drawing/2014/main" id="{B008344F-95BD-1DCE-FF12-AC12BC4DEE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4431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0">
            <a:extLst>
              <a:ext uri="{FF2B5EF4-FFF2-40B4-BE49-F238E27FC236}">
                <a16:creationId xmlns:a16="http://schemas.microsoft.com/office/drawing/2014/main" id="{8016A0A4-99D3-531C-5C0F-1E96D121BD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31526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1">
            <a:extLst>
              <a:ext uri="{FF2B5EF4-FFF2-40B4-BE49-F238E27FC236}">
                <a16:creationId xmlns:a16="http://schemas.microsoft.com/office/drawing/2014/main" id="{52666A79-D81E-8BE7-B634-8AE37E3C0A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46111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2">
            <a:extLst>
              <a:ext uri="{FF2B5EF4-FFF2-40B4-BE49-F238E27FC236}">
                <a16:creationId xmlns:a16="http://schemas.microsoft.com/office/drawing/2014/main" id="{39DB4DC6-08FA-DDA4-945E-8395027C74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754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3">
            <a:extLst>
              <a:ext uri="{FF2B5EF4-FFF2-40B4-BE49-F238E27FC236}">
                <a16:creationId xmlns:a16="http://schemas.microsoft.com/office/drawing/2014/main" id="{111D374E-305D-52FB-251F-75B397E025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99119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4">
            <a:extLst>
              <a:ext uri="{FF2B5EF4-FFF2-40B4-BE49-F238E27FC236}">
                <a16:creationId xmlns:a16="http://schemas.microsoft.com/office/drawing/2014/main" id="{89A24FA8-CFA0-C052-D34F-4442E34607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36185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5">
            <a:extLst>
              <a:ext uri="{FF2B5EF4-FFF2-40B4-BE49-F238E27FC236}">
                <a16:creationId xmlns:a16="http://schemas.microsoft.com/office/drawing/2014/main" id="{C35D6EDC-7700-ED00-0BF5-C2E4F521C3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05092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6">
            <a:extLst>
              <a:ext uri="{FF2B5EF4-FFF2-40B4-BE49-F238E27FC236}">
                <a16:creationId xmlns:a16="http://schemas.microsoft.com/office/drawing/2014/main" id="{2E424C6C-6A4A-B505-2ADE-E2BB367762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377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7">
            <a:extLst>
              <a:ext uri="{FF2B5EF4-FFF2-40B4-BE49-F238E27FC236}">
                <a16:creationId xmlns:a16="http://schemas.microsoft.com/office/drawing/2014/main" id="{53402E55-74E2-71E4-22B1-8047C9C733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12249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8">
            <a:extLst>
              <a:ext uri="{FF2B5EF4-FFF2-40B4-BE49-F238E27FC236}">
                <a16:creationId xmlns:a16="http://schemas.microsoft.com/office/drawing/2014/main" id="{2862285C-E14E-421B-195A-1B8D0F059C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556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9">
            <a:extLst>
              <a:ext uri="{FF2B5EF4-FFF2-40B4-BE49-F238E27FC236}">
                <a16:creationId xmlns:a16="http://schemas.microsoft.com/office/drawing/2014/main" id="{27E5B57B-1642-1CE3-4B9C-3F2959C29B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92420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0">
            <a:extLst>
              <a:ext uri="{FF2B5EF4-FFF2-40B4-BE49-F238E27FC236}">
                <a16:creationId xmlns:a16="http://schemas.microsoft.com/office/drawing/2014/main" id="{2894298E-4C49-3F81-945A-1BCB3BD2F8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30247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1">
            <a:extLst>
              <a:ext uri="{FF2B5EF4-FFF2-40B4-BE49-F238E27FC236}">
                <a16:creationId xmlns:a16="http://schemas.microsoft.com/office/drawing/2014/main" id="{AD5926FC-B626-3C63-A11E-B1840F7D06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46459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2">
            <a:extLst>
              <a:ext uri="{FF2B5EF4-FFF2-40B4-BE49-F238E27FC236}">
                <a16:creationId xmlns:a16="http://schemas.microsoft.com/office/drawing/2014/main" id="{4139A00B-993B-47A8-D94D-DE91D040F2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64499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3">
            <a:extLst>
              <a:ext uri="{FF2B5EF4-FFF2-40B4-BE49-F238E27FC236}">
                <a16:creationId xmlns:a16="http://schemas.microsoft.com/office/drawing/2014/main" id="{5CF75C69-BCF8-3FAB-3B6B-24300B587B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0988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4">
            <a:extLst>
              <a:ext uri="{FF2B5EF4-FFF2-40B4-BE49-F238E27FC236}">
                <a16:creationId xmlns:a16="http://schemas.microsoft.com/office/drawing/2014/main" id="{67612D98-5EC8-AA40-6D7C-BBB641588C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80485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5">
            <a:extLst>
              <a:ext uri="{FF2B5EF4-FFF2-40B4-BE49-F238E27FC236}">
                <a16:creationId xmlns:a16="http://schemas.microsoft.com/office/drawing/2014/main" id="{9A3B3B7A-DE6A-2762-F248-E6ED95F46C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62178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6">
            <a:extLst>
              <a:ext uri="{FF2B5EF4-FFF2-40B4-BE49-F238E27FC236}">
                <a16:creationId xmlns:a16="http://schemas.microsoft.com/office/drawing/2014/main" id="{2497BBDD-626B-30C0-8C14-FB817E8094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0651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7">
            <a:extLst>
              <a:ext uri="{FF2B5EF4-FFF2-40B4-BE49-F238E27FC236}">
                <a16:creationId xmlns:a16="http://schemas.microsoft.com/office/drawing/2014/main" id="{E35C652D-1011-2C33-B78A-654BC13D84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67146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8">
            <a:extLst>
              <a:ext uri="{FF2B5EF4-FFF2-40B4-BE49-F238E27FC236}">
                <a16:creationId xmlns:a16="http://schemas.microsoft.com/office/drawing/2014/main" id="{27282FB0-60E5-CD1C-F479-CAAA7831F6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98399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9">
            <a:extLst>
              <a:ext uri="{FF2B5EF4-FFF2-40B4-BE49-F238E27FC236}">
                <a16:creationId xmlns:a16="http://schemas.microsoft.com/office/drawing/2014/main" id="{C4E043BC-EBDE-E823-F2BB-7C99A797DC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111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0">
            <a:extLst>
              <a:ext uri="{FF2B5EF4-FFF2-40B4-BE49-F238E27FC236}">
                <a16:creationId xmlns:a16="http://schemas.microsoft.com/office/drawing/2014/main" id="{CE011B41-90F4-B033-814F-767AF0840E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3873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1">
            <a:extLst>
              <a:ext uri="{FF2B5EF4-FFF2-40B4-BE49-F238E27FC236}">
                <a16:creationId xmlns:a16="http://schemas.microsoft.com/office/drawing/2014/main" id="{73E94977-13D1-8CA7-2A10-056B162620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68233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2">
            <a:extLst>
              <a:ext uri="{FF2B5EF4-FFF2-40B4-BE49-F238E27FC236}">
                <a16:creationId xmlns:a16="http://schemas.microsoft.com/office/drawing/2014/main" id="{92AFA2A7-6509-4754-3F9E-8CD315AFAB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499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3">
            <a:extLst>
              <a:ext uri="{FF2B5EF4-FFF2-40B4-BE49-F238E27FC236}">
                <a16:creationId xmlns:a16="http://schemas.microsoft.com/office/drawing/2014/main" id="{1EED3077-B52A-AC3D-1472-298D670DAB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6052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4">
            <a:extLst>
              <a:ext uri="{FF2B5EF4-FFF2-40B4-BE49-F238E27FC236}">
                <a16:creationId xmlns:a16="http://schemas.microsoft.com/office/drawing/2014/main" id="{32EC71B6-5672-F95E-BCCE-0B9398CF23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4332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5">
            <a:extLst>
              <a:ext uri="{FF2B5EF4-FFF2-40B4-BE49-F238E27FC236}">
                <a16:creationId xmlns:a16="http://schemas.microsoft.com/office/drawing/2014/main" id="{0BCCE12D-5A0C-3A83-6342-18C0C0009A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20634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6">
            <a:extLst>
              <a:ext uri="{FF2B5EF4-FFF2-40B4-BE49-F238E27FC236}">
                <a16:creationId xmlns:a16="http://schemas.microsoft.com/office/drawing/2014/main" id="{1F8B4F19-6728-3401-E559-57FB029E81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261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116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116</vt:i4>
      </vt:variant>
    </vt:vector>
  </HeadingPairs>
  <TitlesOfParts>
    <vt:vector size="12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GREEN</dc:creator>
  <cp:lastModifiedBy>Morid Gouran</cp:lastModifiedBy>
  <cp:revision>3</cp:revision>
  <dcterms:created xsi:type="dcterms:W3CDTF">2023-12-14T15:19:52Z</dcterms:created>
  <dcterms:modified xsi:type="dcterms:W3CDTF">2026-10-08T08:00:38Z</dcterms:modified>
</cp:coreProperties>
</file>