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264ED-C700-B85C-3614-AAD3F54ABF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1865A9-5F13-C99F-FFAC-FE9BB62EEE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83CCA-B602-6105-945E-B4661A828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CF777-4C56-46BB-A8DB-EC154521CBF7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DB349-2DB2-B982-CB97-24A1F360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8673B-A20A-9CD7-2ECD-FA1006B63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DFB1F-A55A-41FD-8097-396A0D378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388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BA567-A0CD-F3EC-1409-F38B0BE7A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93E07-CDBD-12F5-7959-97669BF37A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07F94-4864-0D2D-E652-362B663C4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CF777-4C56-46BB-A8DB-EC154521CBF7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C730D-06B4-66B6-CA15-09690550B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35BF1-385C-5B21-C4CD-69F623B76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DFB1F-A55A-41FD-8097-396A0D378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942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623CD-3C85-60F7-6948-C3831D077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F4DFC1-9AE2-4ECA-4128-F8489BDC7D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4B799-3B8F-CFEC-C682-E5AB5CD2D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CF777-4C56-46BB-A8DB-EC154521CBF7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12823-9CE3-A659-7189-D81DF5B92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8FA967-49D0-7327-CACF-8349CFB74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DFB1F-A55A-41FD-8097-396A0D378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751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41A8C-49E7-690D-2EE8-CE3EA378E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5B381-D7F7-9E5B-081D-654928F0AE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7AE598-02BC-C884-26FE-B75B786D8A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92D03-2BEA-9F29-CE9B-296ED968F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CF777-4C56-46BB-A8DB-EC154521CBF7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EF927F-756B-4BE5-8872-5FA825171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22C816-413F-78E6-A3C2-5384C4F46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DFB1F-A55A-41FD-8097-396A0D378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25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1999F-F820-5194-EB7B-AB416066F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09D626-E16A-70DB-EFA0-18B1E0F8F8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37E18C-8DC1-A62E-4F30-802C2E8D4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2EEF0-4A37-7360-8B7C-A3CD6DE428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74F973-5C42-23F9-4A2D-BE7BA21EEA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100B31-01A3-BD6E-C63D-D0B7955AA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CF777-4C56-46BB-A8DB-EC154521CBF7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719593-2821-B874-4AE4-6352BC04F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C9EB1C-293C-5164-BB1A-ACE11529A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DFB1F-A55A-41FD-8097-396A0D378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913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AE98B-B6B9-D488-4AAE-D059E1DE2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BED09B-20EA-5ED6-E326-8EEE805B1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CF777-4C56-46BB-A8DB-EC154521CBF7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0B9CA2-2B8A-0FD8-4BFD-4B6036FFB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770FDA-0FAA-6790-9337-153BC3F1D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DFB1F-A55A-41FD-8097-396A0D378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373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3FC1B3-61C6-36D4-F4F4-9FA0D8FD9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CF777-4C56-46BB-A8DB-EC154521CBF7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3674BF-E27D-E304-CBCE-8F3125024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8ED885-2E51-01CE-EF9D-424092B97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DFB1F-A55A-41FD-8097-396A0D378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115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D8239-27F5-1294-3492-5A510053A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D904A-2B30-69CB-3310-BDF9D9D99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71C11B-A77A-BBB6-5E39-0F58768D14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A96B51-F34B-CE28-6982-68CA60718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CF777-4C56-46BB-A8DB-EC154521CBF7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EDC879-20F0-6AE8-9F3E-4262E0919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36EE8A-6173-1DFC-F724-4DC3D1E92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DFB1F-A55A-41FD-8097-396A0D378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471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44F27-BF8B-CF7B-875A-AF1312826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A7C213-DD80-0607-2F09-369C60E1FB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D58856-6AB7-8209-4E39-842A2806B6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4FE77-BF4A-49CC-B8EB-B92E1509E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CF777-4C56-46BB-A8DB-EC154521CBF7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8CCEFB-012C-2FBA-F2B5-704617884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EE2562-76CD-B606-E474-1A7996D2E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DFB1F-A55A-41FD-8097-396A0D378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158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A48EE-CEAB-F12B-1672-F7040E93A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6E657A-B008-51B1-5DBF-DDDD1903DF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21DCE3-46D9-A5B6-5E92-51A24492F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CF777-4C56-46BB-A8DB-EC154521CBF7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E2E8B-943B-B49D-B87C-4DBA819FF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4A6B54-3924-4D29-6B48-0B4BF3E67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DFB1F-A55A-41FD-8097-396A0D378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594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A8FA7F-8D7D-06E5-E18A-E4AADEB0DD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9AFE92-9216-93D3-6325-0FF31979E1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2E8E6-76B6-D0BD-7C9B-C7DE76FD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CF777-4C56-46BB-A8DB-EC154521CBF7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1796E-D1A8-F7CF-6CE0-F587F55C6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F5074-6182-59B0-FB3F-93FC8E1B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DFB1F-A55A-41FD-8097-396A0D378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315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F0BCB9-C5E6-C0D2-D3ED-E17561149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70D40E-7728-D3DD-F80D-A57BEF626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8C385-22BD-C3E9-6761-9B285D7EE1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CF777-4C56-46BB-A8DB-EC154521CBF7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7D435-83F9-002C-A320-FE554A9F27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05010-D9AB-48EA-5C6F-CE14865069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DFB1F-A55A-41FD-8097-396A0D378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54860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EMF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EMF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8072C636-B1E9-3B42-E157-1DE354B99F5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167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108E3F82-797A-68D4-8804-C1AF666EE4C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917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C6A9508B-D3D6-8112-4D65-54B2CE7BFA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152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9E5A60D2-D389-2110-C414-0BE405D645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23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560A4CC4-E3D9-1299-EE83-07FC663D80C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66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FF34EC31-02A0-2FAF-F8B2-D6F843A933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091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CE8A005C-67C2-4CDE-5FEA-94CF2C2B31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632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4D7BF060-56F1-2087-798F-52E815A3668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033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CF9AEAA5-410A-4AC3-0A2C-F4BF972CF33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132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5A541433-CDF2-2715-D6FF-898B2D11DA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8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05CE5564-C8C9-14E8-42ED-FBDDCB1B53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078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D1EDC028-889B-57ED-4E55-AB8C472683A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573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89103D62-F275-2D8E-2BE1-E34C64BB76C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243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4BC60163-5404-83E1-4F89-B7BE5880B6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801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29D3899F-94C6-A012-ACDD-4B50D3FB74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6261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AD074CEC-2EF1-6A85-DCC8-6DAAC68CB6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19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0844BB77-788C-94E8-EA6A-2B1FC4EB3F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2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A216435D-4719-5448-D41B-BE730FB62AB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0554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68262E5C-3ACF-A941-FD9C-FB834D6171D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86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C37182E4-402B-716D-23AD-9E23FFBAB9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9165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C705FD6B-63A9-4A95-86D5-0737E380557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0508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428F762F-686E-AA1D-EF80-D7CCEFBAD0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8707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DE750C7C-1059-3DB9-513C-507E79A875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6602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E29BC386-3A07-62DA-904C-0B64C60BBF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1347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CB85AB8E-0F2E-E92F-8597-54558BC3B1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0751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53457193-C0DB-0DA9-6D26-4948E4261A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7191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60EADD52-3891-D535-95E3-FD3C900350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254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7E725032-6DC4-9E68-2D00-4B6FDF1595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8087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8F03F6D1-B7FC-6183-F90F-7E945115AD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1391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C8D8F465-A013-C61B-1A34-6137362527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78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B4D47306-73E8-AB5E-D503-527B39C463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2781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133F08A5-0063-AB56-E4DB-51823CDB12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760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727BCA0A-480B-0F8A-763E-55DE9898F27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0576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000B8BDE-697A-1AB9-9A43-3AC58E7A1FB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3816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FA6BAC93-D5F4-D68C-79BE-6493C2C1A3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4418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EF598773-7E60-F3D1-8B71-DD415B122C7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9850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8EDAEAC4-5FA2-47C4-34C2-ADE335BD60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2075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id="{15701F46-84CD-095B-C757-6BB9CD58EE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5188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">
            <a:extLst>
              <a:ext uri="{FF2B5EF4-FFF2-40B4-BE49-F238E27FC236}">
                <a16:creationId xmlns:a16="http://schemas.microsoft.com/office/drawing/2014/main" id="{CDA72D15-A3DF-47A1-4D32-A651278AD3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2551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">
            <a:extLst>
              <a:ext uri="{FF2B5EF4-FFF2-40B4-BE49-F238E27FC236}">
                <a16:creationId xmlns:a16="http://schemas.microsoft.com/office/drawing/2014/main" id="{FBB5F993-A07A-A509-3E9D-C4944A42F7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4872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">
            <a:extLst>
              <a:ext uri="{FF2B5EF4-FFF2-40B4-BE49-F238E27FC236}">
                <a16:creationId xmlns:a16="http://schemas.microsoft.com/office/drawing/2014/main" id="{525C84AE-7163-6E56-EA93-5BDA0E597E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8568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">
            <a:extLst>
              <a:ext uri="{FF2B5EF4-FFF2-40B4-BE49-F238E27FC236}">
                <a16:creationId xmlns:a16="http://schemas.microsoft.com/office/drawing/2014/main" id="{6749D823-FB91-7C7F-2830-DFD4D9B17F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8751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3">
            <a:extLst>
              <a:ext uri="{FF2B5EF4-FFF2-40B4-BE49-F238E27FC236}">
                <a16:creationId xmlns:a16="http://schemas.microsoft.com/office/drawing/2014/main" id="{18D69A0B-B4C8-7BA0-95DB-480F713C9C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8100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">
            <a:extLst>
              <a:ext uri="{FF2B5EF4-FFF2-40B4-BE49-F238E27FC236}">
                <a16:creationId xmlns:a16="http://schemas.microsoft.com/office/drawing/2014/main" id="{871C3D5D-ADF8-219D-3DFC-A4E57E4250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1029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5">
            <a:extLst>
              <a:ext uri="{FF2B5EF4-FFF2-40B4-BE49-F238E27FC236}">
                <a16:creationId xmlns:a16="http://schemas.microsoft.com/office/drawing/2014/main" id="{2E1742CF-C5B3-64B4-13DE-6EF6A5B98E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7050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6">
            <a:extLst>
              <a:ext uri="{FF2B5EF4-FFF2-40B4-BE49-F238E27FC236}">
                <a16:creationId xmlns:a16="http://schemas.microsoft.com/office/drawing/2014/main" id="{FD50BC93-0E8D-54CB-F5DC-A8394011E0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387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7">
            <a:extLst>
              <a:ext uri="{FF2B5EF4-FFF2-40B4-BE49-F238E27FC236}">
                <a16:creationId xmlns:a16="http://schemas.microsoft.com/office/drawing/2014/main" id="{E19397CF-BDD4-2CB6-C224-3C73EB62F5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3166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8">
            <a:extLst>
              <a:ext uri="{FF2B5EF4-FFF2-40B4-BE49-F238E27FC236}">
                <a16:creationId xmlns:a16="http://schemas.microsoft.com/office/drawing/2014/main" id="{57082EDF-6A32-CDD7-837F-75F3FCC74C6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045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9">
            <a:extLst>
              <a:ext uri="{FF2B5EF4-FFF2-40B4-BE49-F238E27FC236}">
                <a16:creationId xmlns:a16="http://schemas.microsoft.com/office/drawing/2014/main" id="{9EBC2849-0D7B-D9FD-BCAC-E7B90830A48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9662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0">
            <a:extLst>
              <a:ext uri="{FF2B5EF4-FFF2-40B4-BE49-F238E27FC236}">
                <a16:creationId xmlns:a16="http://schemas.microsoft.com/office/drawing/2014/main" id="{2687A827-EC8E-5C75-51AD-1290E7F924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4576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1">
            <a:extLst>
              <a:ext uri="{FF2B5EF4-FFF2-40B4-BE49-F238E27FC236}">
                <a16:creationId xmlns:a16="http://schemas.microsoft.com/office/drawing/2014/main" id="{8E7C0011-8181-37F5-2621-106B7311307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3653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2">
            <a:extLst>
              <a:ext uri="{FF2B5EF4-FFF2-40B4-BE49-F238E27FC236}">
                <a16:creationId xmlns:a16="http://schemas.microsoft.com/office/drawing/2014/main" id="{D1E8F805-16D3-8526-DCDC-7EF0EC48A2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6274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3">
            <a:extLst>
              <a:ext uri="{FF2B5EF4-FFF2-40B4-BE49-F238E27FC236}">
                <a16:creationId xmlns:a16="http://schemas.microsoft.com/office/drawing/2014/main" id="{95CDD00F-F016-8FE9-8A5A-2E15541F14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6165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4">
            <a:extLst>
              <a:ext uri="{FF2B5EF4-FFF2-40B4-BE49-F238E27FC236}">
                <a16:creationId xmlns:a16="http://schemas.microsoft.com/office/drawing/2014/main" id="{441756EB-508A-9D18-10CC-2FE4829F50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344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5">
            <a:extLst>
              <a:ext uri="{FF2B5EF4-FFF2-40B4-BE49-F238E27FC236}">
                <a16:creationId xmlns:a16="http://schemas.microsoft.com/office/drawing/2014/main" id="{6A07FB65-31F3-D7A0-5AF3-70F0DE3D42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55589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6">
            <a:extLst>
              <a:ext uri="{FF2B5EF4-FFF2-40B4-BE49-F238E27FC236}">
                <a16:creationId xmlns:a16="http://schemas.microsoft.com/office/drawing/2014/main" id="{4C3D7CCD-4FC2-D3BF-CEAD-1F69F934A1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6449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7">
            <a:extLst>
              <a:ext uri="{FF2B5EF4-FFF2-40B4-BE49-F238E27FC236}">
                <a16:creationId xmlns:a16="http://schemas.microsoft.com/office/drawing/2014/main" id="{6D69604A-C692-70AA-0539-81F7CE45195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9082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8">
            <a:extLst>
              <a:ext uri="{FF2B5EF4-FFF2-40B4-BE49-F238E27FC236}">
                <a16:creationId xmlns:a16="http://schemas.microsoft.com/office/drawing/2014/main" id="{E7BBD6B7-D18F-5A91-1321-F7A2C7C323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582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9">
            <a:extLst>
              <a:ext uri="{FF2B5EF4-FFF2-40B4-BE49-F238E27FC236}">
                <a16:creationId xmlns:a16="http://schemas.microsoft.com/office/drawing/2014/main" id="{95C27E69-1A56-4D63-895C-A18858C872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9216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0">
            <a:extLst>
              <a:ext uri="{FF2B5EF4-FFF2-40B4-BE49-F238E27FC236}">
                <a16:creationId xmlns:a16="http://schemas.microsoft.com/office/drawing/2014/main" id="{1D5DD8FC-6A63-DA37-89F5-A69C810D8C6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1993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1">
            <a:extLst>
              <a:ext uri="{FF2B5EF4-FFF2-40B4-BE49-F238E27FC236}">
                <a16:creationId xmlns:a16="http://schemas.microsoft.com/office/drawing/2014/main" id="{3FDD7277-B52B-9CC5-1E9A-D35D076A43B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6504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2">
            <a:extLst>
              <a:ext uri="{FF2B5EF4-FFF2-40B4-BE49-F238E27FC236}">
                <a16:creationId xmlns:a16="http://schemas.microsoft.com/office/drawing/2014/main" id="{BF5EE268-3074-C1D2-7C3F-8485FFF8845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6328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3">
            <a:extLst>
              <a:ext uri="{FF2B5EF4-FFF2-40B4-BE49-F238E27FC236}">
                <a16:creationId xmlns:a16="http://schemas.microsoft.com/office/drawing/2014/main" id="{EFEE2E87-DC15-681B-C9AA-E40514F45F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61279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4">
            <a:extLst>
              <a:ext uri="{FF2B5EF4-FFF2-40B4-BE49-F238E27FC236}">
                <a16:creationId xmlns:a16="http://schemas.microsoft.com/office/drawing/2014/main" id="{0EEF741A-474E-5B62-69BA-2F105DD86F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08894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5">
            <a:extLst>
              <a:ext uri="{FF2B5EF4-FFF2-40B4-BE49-F238E27FC236}">
                <a16:creationId xmlns:a16="http://schemas.microsoft.com/office/drawing/2014/main" id="{9C9947E6-6C50-3EE8-0934-D5255AE6A5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9384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6">
            <a:extLst>
              <a:ext uri="{FF2B5EF4-FFF2-40B4-BE49-F238E27FC236}">
                <a16:creationId xmlns:a16="http://schemas.microsoft.com/office/drawing/2014/main" id="{7911F514-3425-F11F-0CC6-25678B5E04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3510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7">
            <a:extLst>
              <a:ext uri="{FF2B5EF4-FFF2-40B4-BE49-F238E27FC236}">
                <a16:creationId xmlns:a16="http://schemas.microsoft.com/office/drawing/2014/main" id="{3812CE32-3AA7-9437-67E6-A10ACB9A826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38084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8">
            <a:extLst>
              <a:ext uri="{FF2B5EF4-FFF2-40B4-BE49-F238E27FC236}">
                <a16:creationId xmlns:a16="http://schemas.microsoft.com/office/drawing/2014/main" id="{F0595895-8D36-6F19-884E-C6B6FCDAA1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457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9">
            <a:extLst>
              <a:ext uri="{FF2B5EF4-FFF2-40B4-BE49-F238E27FC236}">
                <a16:creationId xmlns:a16="http://schemas.microsoft.com/office/drawing/2014/main" id="{167BE9CF-D944-8FBA-3520-BE8BF598E7D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8363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0">
            <a:extLst>
              <a:ext uri="{FF2B5EF4-FFF2-40B4-BE49-F238E27FC236}">
                <a16:creationId xmlns:a16="http://schemas.microsoft.com/office/drawing/2014/main" id="{FDC83465-205F-6758-A0AB-C4FD89FD6A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55079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1">
            <a:extLst>
              <a:ext uri="{FF2B5EF4-FFF2-40B4-BE49-F238E27FC236}">
                <a16:creationId xmlns:a16="http://schemas.microsoft.com/office/drawing/2014/main" id="{03DD6275-21AA-6A33-F86E-1830E98CA27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1545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2">
            <a:extLst>
              <a:ext uri="{FF2B5EF4-FFF2-40B4-BE49-F238E27FC236}">
                <a16:creationId xmlns:a16="http://schemas.microsoft.com/office/drawing/2014/main" id="{5B26CB86-2FCE-1552-479A-7BA1F1E0D0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9958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3">
            <a:extLst>
              <a:ext uri="{FF2B5EF4-FFF2-40B4-BE49-F238E27FC236}">
                <a16:creationId xmlns:a16="http://schemas.microsoft.com/office/drawing/2014/main" id="{5BD1B772-F65D-9DB4-5923-87CEC7D647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727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4">
            <a:extLst>
              <a:ext uri="{FF2B5EF4-FFF2-40B4-BE49-F238E27FC236}">
                <a16:creationId xmlns:a16="http://schemas.microsoft.com/office/drawing/2014/main" id="{84D1566F-C1C5-E405-DE87-EA659CE5DA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9019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5">
            <a:extLst>
              <a:ext uri="{FF2B5EF4-FFF2-40B4-BE49-F238E27FC236}">
                <a16:creationId xmlns:a16="http://schemas.microsoft.com/office/drawing/2014/main" id="{586B26BF-BC94-5919-5EAE-044CA04355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46374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6">
            <a:extLst>
              <a:ext uri="{FF2B5EF4-FFF2-40B4-BE49-F238E27FC236}">
                <a16:creationId xmlns:a16="http://schemas.microsoft.com/office/drawing/2014/main" id="{616AC9AD-09B8-B3B0-7B81-A966E38BE0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64223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7">
            <a:extLst>
              <a:ext uri="{FF2B5EF4-FFF2-40B4-BE49-F238E27FC236}">
                <a16:creationId xmlns:a16="http://schemas.microsoft.com/office/drawing/2014/main" id="{4CEC4934-6EC3-5260-3F6D-D87F0FC21B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0895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8">
            <a:extLst>
              <a:ext uri="{FF2B5EF4-FFF2-40B4-BE49-F238E27FC236}">
                <a16:creationId xmlns:a16="http://schemas.microsoft.com/office/drawing/2014/main" id="{78A85C51-7A31-8428-E5B7-990CDE0443D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78024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9">
            <a:extLst>
              <a:ext uri="{FF2B5EF4-FFF2-40B4-BE49-F238E27FC236}">
                <a16:creationId xmlns:a16="http://schemas.microsoft.com/office/drawing/2014/main" id="{B9C4F63D-CE51-A84B-21D3-BDE5B4AB8C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68800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0">
            <a:extLst>
              <a:ext uri="{FF2B5EF4-FFF2-40B4-BE49-F238E27FC236}">
                <a16:creationId xmlns:a16="http://schemas.microsoft.com/office/drawing/2014/main" id="{455C2F4B-2AEE-35CA-0E5A-A774EB4F98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26840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1">
            <a:extLst>
              <a:ext uri="{FF2B5EF4-FFF2-40B4-BE49-F238E27FC236}">
                <a16:creationId xmlns:a16="http://schemas.microsoft.com/office/drawing/2014/main" id="{4CFF7DC8-72A3-39CE-0465-CB0A772651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26437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2">
            <a:extLst>
              <a:ext uri="{FF2B5EF4-FFF2-40B4-BE49-F238E27FC236}">
                <a16:creationId xmlns:a16="http://schemas.microsoft.com/office/drawing/2014/main" id="{D8379B07-9B83-C360-4CCF-63ED5C34A7D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48470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3">
            <a:extLst>
              <a:ext uri="{FF2B5EF4-FFF2-40B4-BE49-F238E27FC236}">
                <a16:creationId xmlns:a16="http://schemas.microsoft.com/office/drawing/2014/main" id="{B00D5A35-61C0-6495-40B6-C44C279720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2321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4">
            <a:extLst>
              <a:ext uri="{FF2B5EF4-FFF2-40B4-BE49-F238E27FC236}">
                <a16:creationId xmlns:a16="http://schemas.microsoft.com/office/drawing/2014/main" id="{358BA695-5661-55CB-5961-85A558AA5FA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87421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5">
            <a:extLst>
              <a:ext uri="{FF2B5EF4-FFF2-40B4-BE49-F238E27FC236}">
                <a16:creationId xmlns:a16="http://schemas.microsoft.com/office/drawing/2014/main" id="{47CE1CD3-3B6F-2953-D50E-23B17497E4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67126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6">
            <a:extLst>
              <a:ext uri="{FF2B5EF4-FFF2-40B4-BE49-F238E27FC236}">
                <a16:creationId xmlns:a16="http://schemas.microsoft.com/office/drawing/2014/main" id="{BB33841B-68AD-C054-BA33-B967937407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6006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7">
            <a:extLst>
              <a:ext uri="{FF2B5EF4-FFF2-40B4-BE49-F238E27FC236}">
                <a16:creationId xmlns:a16="http://schemas.microsoft.com/office/drawing/2014/main" id="{82788F4C-9708-6915-8391-06CE89F61F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32341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8">
            <a:extLst>
              <a:ext uri="{FF2B5EF4-FFF2-40B4-BE49-F238E27FC236}">
                <a16:creationId xmlns:a16="http://schemas.microsoft.com/office/drawing/2014/main" id="{8E1854EA-4FEA-A569-0B9A-BB8F270773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5710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9">
            <a:extLst>
              <a:ext uri="{FF2B5EF4-FFF2-40B4-BE49-F238E27FC236}">
                <a16:creationId xmlns:a16="http://schemas.microsoft.com/office/drawing/2014/main" id="{94E2C02F-4251-21E7-C65F-18B67B2E4F9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02739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0">
            <a:extLst>
              <a:ext uri="{FF2B5EF4-FFF2-40B4-BE49-F238E27FC236}">
                <a16:creationId xmlns:a16="http://schemas.microsoft.com/office/drawing/2014/main" id="{43184789-8415-2E22-2F42-43EAC2767A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36323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1">
            <a:extLst>
              <a:ext uri="{FF2B5EF4-FFF2-40B4-BE49-F238E27FC236}">
                <a16:creationId xmlns:a16="http://schemas.microsoft.com/office/drawing/2014/main" id="{C88F12C4-1D10-31A6-ABCB-A65240C108D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6527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2">
            <a:extLst>
              <a:ext uri="{FF2B5EF4-FFF2-40B4-BE49-F238E27FC236}">
                <a16:creationId xmlns:a16="http://schemas.microsoft.com/office/drawing/2014/main" id="{8D1F1168-4FD2-328A-D7A9-D30ED258F21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54352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3">
            <a:extLst>
              <a:ext uri="{FF2B5EF4-FFF2-40B4-BE49-F238E27FC236}">
                <a16:creationId xmlns:a16="http://schemas.microsoft.com/office/drawing/2014/main" id="{ACAFC856-1FCE-5F03-9AFD-8F05EA30B5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8034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4">
            <a:extLst>
              <a:ext uri="{FF2B5EF4-FFF2-40B4-BE49-F238E27FC236}">
                <a16:creationId xmlns:a16="http://schemas.microsoft.com/office/drawing/2014/main" id="{9B987677-F5D5-C56F-691D-BC9BCFC0B3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77629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5">
            <a:extLst>
              <a:ext uri="{FF2B5EF4-FFF2-40B4-BE49-F238E27FC236}">
                <a16:creationId xmlns:a16="http://schemas.microsoft.com/office/drawing/2014/main" id="{AD04C341-BAF7-2DAD-1808-0795EFCE98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81817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6">
            <a:extLst>
              <a:ext uri="{FF2B5EF4-FFF2-40B4-BE49-F238E27FC236}">
                <a16:creationId xmlns:a16="http://schemas.microsoft.com/office/drawing/2014/main" id="{9BACFF30-202F-B1DC-E388-49309F00F9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52322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7">
            <a:extLst>
              <a:ext uri="{FF2B5EF4-FFF2-40B4-BE49-F238E27FC236}">
                <a16:creationId xmlns:a16="http://schemas.microsoft.com/office/drawing/2014/main" id="{84848C39-13EA-A124-C6C9-5637EC17412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55455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8">
            <a:extLst>
              <a:ext uri="{FF2B5EF4-FFF2-40B4-BE49-F238E27FC236}">
                <a16:creationId xmlns:a16="http://schemas.microsoft.com/office/drawing/2014/main" id="{E9CDBFE0-8949-D805-9336-67A26B9DC5C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9014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9">
            <a:extLst>
              <a:ext uri="{FF2B5EF4-FFF2-40B4-BE49-F238E27FC236}">
                <a16:creationId xmlns:a16="http://schemas.microsoft.com/office/drawing/2014/main" id="{E7220A52-F57A-DC23-9951-6304421E8CE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89825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0">
            <a:extLst>
              <a:ext uri="{FF2B5EF4-FFF2-40B4-BE49-F238E27FC236}">
                <a16:creationId xmlns:a16="http://schemas.microsoft.com/office/drawing/2014/main" id="{C44853CA-B08B-99A1-D1FA-6EAC8ED5B5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58848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1">
            <a:extLst>
              <a:ext uri="{FF2B5EF4-FFF2-40B4-BE49-F238E27FC236}">
                <a16:creationId xmlns:a16="http://schemas.microsoft.com/office/drawing/2014/main" id="{03FBCB8F-6AF4-B016-3083-85927660F3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43460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2">
            <a:extLst>
              <a:ext uri="{FF2B5EF4-FFF2-40B4-BE49-F238E27FC236}">
                <a16:creationId xmlns:a16="http://schemas.microsoft.com/office/drawing/2014/main" id="{19D4C914-91F2-13A6-6340-C3FD115D66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22484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3">
            <a:extLst>
              <a:ext uri="{FF2B5EF4-FFF2-40B4-BE49-F238E27FC236}">
                <a16:creationId xmlns:a16="http://schemas.microsoft.com/office/drawing/2014/main" id="{26CAAC0F-4B64-6AD7-B809-29042F7B29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8153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4">
            <a:extLst>
              <a:ext uri="{FF2B5EF4-FFF2-40B4-BE49-F238E27FC236}">
                <a16:creationId xmlns:a16="http://schemas.microsoft.com/office/drawing/2014/main" id="{2ACF2D58-C190-8591-7570-7AAE3571395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95498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5">
            <a:extLst>
              <a:ext uri="{FF2B5EF4-FFF2-40B4-BE49-F238E27FC236}">
                <a16:creationId xmlns:a16="http://schemas.microsoft.com/office/drawing/2014/main" id="{43CAE61F-0432-590E-7890-3656B7E3FE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37912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6">
            <a:extLst>
              <a:ext uri="{FF2B5EF4-FFF2-40B4-BE49-F238E27FC236}">
                <a16:creationId xmlns:a16="http://schemas.microsoft.com/office/drawing/2014/main" id="{D6374AAA-40EE-1C73-2890-6E60212ABC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55150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7">
            <a:extLst>
              <a:ext uri="{FF2B5EF4-FFF2-40B4-BE49-F238E27FC236}">
                <a16:creationId xmlns:a16="http://schemas.microsoft.com/office/drawing/2014/main" id="{3CCF4907-F205-4921-50AF-BDF5EBF16E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27275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8">
            <a:extLst>
              <a:ext uri="{FF2B5EF4-FFF2-40B4-BE49-F238E27FC236}">
                <a16:creationId xmlns:a16="http://schemas.microsoft.com/office/drawing/2014/main" id="{A1325989-FF20-E1B7-3AD0-D12A98B6CE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9669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9">
            <a:extLst>
              <a:ext uri="{FF2B5EF4-FFF2-40B4-BE49-F238E27FC236}">
                <a16:creationId xmlns:a16="http://schemas.microsoft.com/office/drawing/2014/main" id="{C7BFD12E-57B8-076F-1FF7-9E551EBB996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98560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0">
            <a:extLst>
              <a:ext uri="{FF2B5EF4-FFF2-40B4-BE49-F238E27FC236}">
                <a16:creationId xmlns:a16="http://schemas.microsoft.com/office/drawing/2014/main" id="{87A323B0-7F00-B384-E5BB-81DA7E8F08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452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110</vt:i4>
      </vt:variant>
    </vt:vector>
  </HeadingPairs>
  <TitlesOfParts>
    <vt:vector size="1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Matthieu DEPUYDT</dc:creator>
  <cp:lastModifiedBy>Morid Gouran</cp:lastModifiedBy>
  <cp:revision>2</cp:revision>
  <dcterms:created xsi:type="dcterms:W3CDTF">2023-08-18T10:54:55Z</dcterms:created>
  <dcterms:modified xsi:type="dcterms:W3CDTF">2026-10-08T07:55:04Z</dcterms:modified>
</cp:coreProperties>
</file>