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23" r:id="rId68"/>
    <p:sldId id="324" r:id="rId69"/>
    <p:sldId id="325" r:id="rId70"/>
    <p:sldId id="326" r:id="rId71"/>
    <p:sldId id="327" r:id="rId72"/>
    <p:sldId id="328" r:id="rId73"/>
    <p:sldId id="329" r:id="rId74"/>
    <p:sldId id="330" r:id="rId75"/>
    <p:sldId id="331" r:id="rId76"/>
    <p:sldId id="332" r:id="rId77"/>
    <p:sldId id="333" r:id="rId78"/>
    <p:sldId id="334" r:id="rId79"/>
    <p:sldId id="335" r:id="rId80"/>
    <p:sldId id="336" r:id="rId81"/>
    <p:sldId id="337" r:id="rId82"/>
    <p:sldId id="338" r:id="rId83"/>
    <p:sldId id="339" r:id="rId84"/>
    <p:sldId id="340" r:id="rId85"/>
    <p:sldId id="341" r:id="rId86"/>
    <p:sldId id="342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06A68C-B043-9D70-3737-87DC878D2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9A2F55-8B72-50C6-D1EA-B3683C7823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75B7AA-6B91-E661-9AE1-77303596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7871D-BB32-14F2-3A93-E7A2097B5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395F4-7E29-351F-5E31-8DA7B1A81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97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EB4C77-89F3-0BA1-4F15-7217BB2E6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AB8C3-ACB0-95D1-3816-8B2D979B7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57F804-256F-2633-15FF-19A6E9DC2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281E42-80F1-36D9-A62E-02DD21B0B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289890-5897-312D-77C1-5933B579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8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6BC5B-D4A5-26BB-378E-AC76C74024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C08104-CBEE-9978-4A12-DFE125FCCB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363C45-AEBC-6247-5F4A-924063E9B2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2D82E-91CD-A780-9463-F56F75E90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161E7-1999-7C9B-41D0-860CFF4CA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5310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55F04-061B-B759-EB57-E373D1042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3FDA7-C843-03B2-3A38-3BF2D4DBA9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2DCB75-05F4-C185-7130-4F6B1CD38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B1FA8-6AB8-5BA9-156B-FBB8ABFE6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41DA5-CB68-7D26-B1CA-4481AF41C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0550D5-8680-8088-6FC9-D7540214B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20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37E3E-0651-C6C3-B171-E797ECEB1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7A5282-DE06-803A-9A56-9BB90345FF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D739EA-023A-F87E-96F3-FFA5A27E6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C7E753-6865-353F-AFE1-F76FE6AAB2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DFFC3-8F76-C3E1-618D-DC80831473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EF5AEC-6266-8805-0743-A839B1B69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1B869A-22E5-3B7A-E441-F88DFFEE1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7D403F-3F9A-8743-82A1-17C5D38C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012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78F3EF-2156-543C-B75B-926EBDCDF3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25E297-A878-B5B7-D357-BE48CB2BC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9D8149-C844-8939-83B9-A0090CD4D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9D063-50E2-8C16-7C00-AFE1B8305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45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6E641D-E09D-0AB5-29CD-384297AC1B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DC6D86-6A71-111B-A5AF-95B79B44D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771510-A09B-096E-FA21-F677B12FA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82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F4EBC-C74B-2658-6858-D6EFB1EBB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3456AE-4D9C-5AB1-DA0C-1DC2C6D033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BCE3E-813E-2537-A3BD-0C5A8E0828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45111D-C9EF-64E7-B04A-228975E3D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EA4869-8030-C33E-723A-27F068784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BF7F54-4C0A-48EF-A501-5D5D18924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6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186A-9029-6530-A365-7E3693DEA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3B2E1E-12C3-DD61-AAA2-4AB5C13789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BEE6C1-B9A0-F5CC-2339-78D5541989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F7F2D6-D60D-C3CF-AA2C-22FA82D0D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CD3364-E0E5-5A9B-7736-D6B513D35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124564-8BB8-84BA-5E9B-E6C5A8A26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5398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7EFA2-9CB8-86A4-2AD9-BAFDD1E7F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E279CA-D589-6FEB-3789-24AE817A27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F0B65C-6DCC-7778-936D-DDCFAF3E8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C721D-451E-412F-5FCF-3409DC79F2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AC830C-190F-8E58-1ADC-E900E0AEC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745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39DD64-5C0E-FEFB-6E50-D87413957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093DB1-81F2-DDFC-F129-A8B9F4A26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E3190A-88FB-3DE7-2B60-8E0B4FBF9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6F5527-308E-87FE-FB1D-DF3573309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C4C59-7A40-2416-C847-B445EA8D8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64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AE1852-3346-D55A-94E3-544915459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C00A2D-0708-06D1-1B01-9A92815752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43E92-CC48-7B1B-A448-AF607D6ADC8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7F239-34F3-4EC0-AF85-CAB67DB7BA75}" type="datetimeFigureOut">
              <a:rPr lang="en-US" smtClean="0"/>
              <a:t>11/21/2023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ACF83-F9DA-3B5F-D39E-5F9F2CD8B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CF507A-50B0-F4F4-8603-1B74AD319F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7CCD3E-3294-4838-981E-89F2E44A99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4056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EMF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EMF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EMF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EM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EM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EM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EM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EM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EMF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EMF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EMF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EMF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EMF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EMF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EMF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EMF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EMF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EMF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EMF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EMF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EMF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EMF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E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EMF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EMF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EMF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EMF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EMF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EMF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EMF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EMF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EMF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EMF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EMF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EMF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EMF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EMF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EM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EMF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CD072696-592D-D66B-0DE4-1A443E6B78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982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77017C7E-F0D0-8020-B358-1A1FD9417F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32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C50B3E1-3CA7-BB40-F896-326760E601D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02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E231A62F-E160-3F5D-3508-5F3735904D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180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A9BD0112-F521-2815-7575-AE94172D4D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8355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6FA43706-BC63-E7F2-318E-0E8936305AF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424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4E2F8731-5580-49FA-BEC2-0084FB3490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587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BCE79AEE-BFB1-E81F-13E2-00D0254D117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9210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EECF5D1C-5056-2BF2-97CB-4579F9A278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489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8B8C94D4-F1A7-D612-FE66-1BA6429FC1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1465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1DA1C1FF-57B8-A4EC-1FDA-2F45B15561E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4570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782AC1F8-0474-288B-5F2E-92E23C42948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807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BE2E5399-0180-89D3-41B4-7503A2BDBA5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57728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7CE9E08C-8406-5E26-7766-388AC9BB5FA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295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04299AE4-1E99-2A69-ADCA-BBC941C8A8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60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FA7FE69A-4784-A87D-A442-BACDC3A0BB6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930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BC33727F-8CF2-87EA-2751-321708053C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950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945AB4A1-8207-D901-24EB-EE178E5CA1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462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F7594B06-4347-EA34-3F21-558CD2BB935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51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F53BA9A-0844-4A65-5C1D-6AD8FF5BBD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75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660051F6-2245-D134-C654-D6A7C35C8D7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47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E1E4CBBA-E247-2E3F-AE4E-BEFA34C4B57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6206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36DED360-C778-4436-5233-C54BF53F80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2621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880D38E1-DC02-268A-ADEC-AFD0612C1C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227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A27F6E0C-29F1-7385-4F79-F9121BAFDA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9681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5ED61131-34DA-9573-2F34-F7DA0B85891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1659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88EE94F9-1AFB-1352-CC0D-81669AE9BB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8260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2A20FE21-8038-961E-A556-087A2085AC8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980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E5562CF8-AD77-C551-5449-4CB11DBD39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041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A1457880-2FEC-6D66-A53B-5D12F17520C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963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DF506803-7548-3280-1EFA-C5E68BA1662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3848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5CEE2A8A-D466-48CE-AD2C-6F9A7574DB0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668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037A9ADD-CAD4-F157-B8F1-0B43E10F43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668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4">
            <a:extLst>
              <a:ext uri="{FF2B5EF4-FFF2-40B4-BE49-F238E27FC236}">
                <a16:creationId xmlns:a16="http://schemas.microsoft.com/office/drawing/2014/main" id="{49BA7EEA-58AA-1794-D37B-77A3E141885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2349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5">
            <a:extLst>
              <a:ext uri="{FF2B5EF4-FFF2-40B4-BE49-F238E27FC236}">
                <a16:creationId xmlns:a16="http://schemas.microsoft.com/office/drawing/2014/main" id="{5F737A9F-D46C-4A8D-7160-360497EA88F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27168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6">
            <a:extLst>
              <a:ext uri="{FF2B5EF4-FFF2-40B4-BE49-F238E27FC236}">
                <a16:creationId xmlns:a16="http://schemas.microsoft.com/office/drawing/2014/main" id="{D6D5CE01-8113-A073-CD31-0EA784951C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2594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7">
            <a:extLst>
              <a:ext uri="{FF2B5EF4-FFF2-40B4-BE49-F238E27FC236}">
                <a16:creationId xmlns:a16="http://schemas.microsoft.com/office/drawing/2014/main" id="{93775D3A-825B-2B41-6BBD-20C8716F435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0542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8">
            <a:extLst>
              <a:ext uri="{FF2B5EF4-FFF2-40B4-BE49-F238E27FC236}">
                <a16:creationId xmlns:a16="http://schemas.microsoft.com/office/drawing/2014/main" id="{D6116673-7EAE-FE15-F4DD-2E26D76AD4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49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9">
            <a:extLst>
              <a:ext uri="{FF2B5EF4-FFF2-40B4-BE49-F238E27FC236}">
                <a16:creationId xmlns:a16="http://schemas.microsoft.com/office/drawing/2014/main" id="{5630E8C9-0F06-2E69-5D40-CE5FB91625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62842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0">
            <a:extLst>
              <a:ext uri="{FF2B5EF4-FFF2-40B4-BE49-F238E27FC236}">
                <a16:creationId xmlns:a16="http://schemas.microsoft.com/office/drawing/2014/main" id="{F04F46A8-E095-3CF0-B0DF-DEDE1EB8A2F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043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1">
            <a:extLst>
              <a:ext uri="{FF2B5EF4-FFF2-40B4-BE49-F238E27FC236}">
                <a16:creationId xmlns:a16="http://schemas.microsoft.com/office/drawing/2014/main" id="{C0F53DE6-1523-E597-82B7-E39EDBC2DF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452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2">
            <a:extLst>
              <a:ext uri="{FF2B5EF4-FFF2-40B4-BE49-F238E27FC236}">
                <a16:creationId xmlns:a16="http://schemas.microsoft.com/office/drawing/2014/main" id="{F170F9A8-24BB-A115-B2F3-FA392FE3BBC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6790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3">
            <a:extLst>
              <a:ext uri="{FF2B5EF4-FFF2-40B4-BE49-F238E27FC236}">
                <a16:creationId xmlns:a16="http://schemas.microsoft.com/office/drawing/2014/main" id="{238E31C3-0E30-8227-C8F1-F4E58DB947E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538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4">
            <a:extLst>
              <a:ext uri="{FF2B5EF4-FFF2-40B4-BE49-F238E27FC236}">
                <a16:creationId xmlns:a16="http://schemas.microsoft.com/office/drawing/2014/main" id="{6FCE967D-121A-3EB2-85D0-0B2F368A740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4290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5">
            <a:extLst>
              <a:ext uri="{FF2B5EF4-FFF2-40B4-BE49-F238E27FC236}">
                <a16:creationId xmlns:a16="http://schemas.microsoft.com/office/drawing/2014/main" id="{6F16FBFF-0187-1353-A68A-D1CE6FD75B9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2318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6">
            <a:extLst>
              <a:ext uri="{FF2B5EF4-FFF2-40B4-BE49-F238E27FC236}">
                <a16:creationId xmlns:a16="http://schemas.microsoft.com/office/drawing/2014/main" id="{015AC72E-764D-7813-5D3C-7A3119C32F1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84931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7">
            <a:extLst>
              <a:ext uri="{FF2B5EF4-FFF2-40B4-BE49-F238E27FC236}">
                <a16:creationId xmlns:a16="http://schemas.microsoft.com/office/drawing/2014/main" id="{47F97577-2239-EEBE-6804-E87929A475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957637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8">
            <a:extLst>
              <a:ext uri="{FF2B5EF4-FFF2-40B4-BE49-F238E27FC236}">
                <a16:creationId xmlns:a16="http://schemas.microsoft.com/office/drawing/2014/main" id="{F414C869-6B7D-C090-CD8E-3C1C344E26F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91943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9">
            <a:extLst>
              <a:ext uri="{FF2B5EF4-FFF2-40B4-BE49-F238E27FC236}">
                <a16:creationId xmlns:a16="http://schemas.microsoft.com/office/drawing/2014/main" id="{62CFADDF-3BC9-9214-E512-27B1CDD3D0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9162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0">
            <a:extLst>
              <a:ext uri="{FF2B5EF4-FFF2-40B4-BE49-F238E27FC236}">
                <a16:creationId xmlns:a16="http://schemas.microsoft.com/office/drawing/2014/main" id="{C59726C1-A084-F3E8-E213-027796F704A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5869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1">
            <a:extLst>
              <a:ext uri="{FF2B5EF4-FFF2-40B4-BE49-F238E27FC236}">
                <a16:creationId xmlns:a16="http://schemas.microsoft.com/office/drawing/2014/main" id="{E091C350-51A9-8A89-7674-9A0A8BE629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43633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2">
            <a:extLst>
              <a:ext uri="{FF2B5EF4-FFF2-40B4-BE49-F238E27FC236}">
                <a16:creationId xmlns:a16="http://schemas.microsoft.com/office/drawing/2014/main" id="{D9859D32-106E-FB94-D197-F37B3CAFCF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80328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3">
            <a:extLst>
              <a:ext uri="{FF2B5EF4-FFF2-40B4-BE49-F238E27FC236}">
                <a16:creationId xmlns:a16="http://schemas.microsoft.com/office/drawing/2014/main" id="{60224A88-268E-7BA3-C091-9EE6C5EF5E4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09857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4">
            <a:extLst>
              <a:ext uri="{FF2B5EF4-FFF2-40B4-BE49-F238E27FC236}">
                <a16:creationId xmlns:a16="http://schemas.microsoft.com/office/drawing/2014/main" id="{AF894E49-8802-9A19-FF41-69B98EDAA12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35794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5">
            <a:extLst>
              <a:ext uri="{FF2B5EF4-FFF2-40B4-BE49-F238E27FC236}">
                <a16:creationId xmlns:a16="http://schemas.microsoft.com/office/drawing/2014/main" id="{68531881-37E2-7FCE-59EC-E8D4F3F9DB0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8154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6">
            <a:extLst>
              <a:ext uri="{FF2B5EF4-FFF2-40B4-BE49-F238E27FC236}">
                <a16:creationId xmlns:a16="http://schemas.microsoft.com/office/drawing/2014/main" id="{FCC7D284-36F9-2AD0-FB39-B748EC3B984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8074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7">
            <a:extLst>
              <a:ext uri="{FF2B5EF4-FFF2-40B4-BE49-F238E27FC236}">
                <a16:creationId xmlns:a16="http://schemas.microsoft.com/office/drawing/2014/main" id="{AFFB034A-BE50-B576-F520-8D933B2A0E9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04558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8">
            <a:extLst>
              <a:ext uri="{FF2B5EF4-FFF2-40B4-BE49-F238E27FC236}">
                <a16:creationId xmlns:a16="http://schemas.microsoft.com/office/drawing/2014/main" id="{B1EA9024-4EB6-30A9-3009-DCC8A00E809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9001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9">
            <a:extLst>
              <a:ext uri="{FF2B5EF4-FFF2-40B4-BE49-F238E27FC236}">
                <a16:creationId xmlns:a16="http://schemas.microsoft.com/office/drawing/2014/main" id="{664BADB2-A1DE-C8F3-546F-D80086F3C2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20471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0">
            <a:extLst>
              <a:ext uri="{FF2B5EF4-FFF2-40B4-BE49-F238E27FC236}">
                <a16:creationId xmlns:a16="http://schemas.microsoft.com/office/drawing/2014/main" id="{42B65069-3FC9-F5D1-E0A2-2391A3B130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3168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1">
            <a:extLst>
              <a:ext uri="{FF2B5EF4-FFF2-40B4-BE49-F238E27FC236}">
                <a16:creationId xmlns:a16="http://schemas.microsoft.com/office/drawing/2014/main" id="{9E7D638B-50C8-893E-36E2-64F3C4B3CF8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3765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2">
            <a:extLst>
              <a:ext uri="{FF2B5EF4-FFF2-40B4-BE49-F238E27FC236}">
                <a16:creationId xmlns:a16="http://schemas.microsoft.com/office/drawing/2014/main" id="{2970961E-AA14-D14E-1938-A1F1647767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2128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3">
            <a:extLst>
              <a:ext uri="{FF2B5EF4-FFF2-40B4-BE49-F238E27FC236}">
                <a16:creationId xmlns:a16="http://schemas.microsoft.com/office/drawing/2014/main" id="{EB7DEBB4-3CC3-3B99-2DCE-5BFB97A5684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2657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4">
            <a:extLst>
              <a:ext uri="{FF2B5EF4-FFF2-40B4-BE49-F238E27FC236}">
                <a16:creationId xmlns:a16="http://schemas.microsoft.com/office/drawing/2014/main" id="{556D37A1-0769-2BB2-3F5D-90638A6C051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32107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5">
            <a:extLst>
              <a:ext uri="{FF2B5EF4-FFF2-40B4-BE49-F238E27FC236}">
                <a16:creationId xmlns:a16="http://schemas.microsoft.com/office/drawing/2014/main" id="{1E577598-1971-FADE-68F0-5E742D3DDC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64349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6">
            <a:extLst>
              <a:ext uri="{FF2B5EF4-FFF2-40B4-BE49-F238E27FC236}">
                <a16:creationId xmlns:a16="http://schemas.microsoft.com/office/drawing/2014/main" id="{61AEB9CD-7525-F373-E3A1-B81FF5BC534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1226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7">
            <a:extLst>
              <a:ext uri="{FF2B5EF4-FFF2-40B4-BE49-F238E27FC236}">
                <a16:creationId xmlns:a16="http://schemas.microsoft.com/office/drawing/2014/main" id="{173F7E2E-06AF-9AF9-9698-AD4A474AFC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52802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8">
            <a:extLst>
              <a:ext uri="{FF2B5EF4-FFF2-40B4-BE49-F238E27FC236}">
                <a16:creationId xmlns:a16="http://schemas.microsoft.com/office/drawing/2014/main" id="{5810ECE8-B164-927D-E9BE-B59B7DCA855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73165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9">
            <a:extLst>
              <a:ext uri="{FF2B5EF4-FFF2-40B4-BE49-F238E27FC236}">
                <a16:creationId xmlns:a16="http://schemas.microsoft.com/office/drawing/2014/main" id="{572F09FE-FF43-E921-8D61-412651E858B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3908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0">
            <a:extLst>
              <a:ext uri="{FF2B5EF4-FFF2-40B4-BE49-F238E27FC236}">
                <a16:creationId xmlns:a16="http://schemas.microsoft.com/office/drawing/2014/main" id="{D7906928-8870-B2FD-4132-FC99BA863C9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2596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1">
            <a:extLst>
              <a:ext uri="{FF2B5EF4-FFF2-40B4-BE49-F238E27FC236}">
                <a16:creationId xmlns:a16="http://schemas.microsoft.com/office/drawing/2014/main" id="{DE3CAECB-7CA6-EF6F-A929-CEF26956D3C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0827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2">
            <a:extLst>
              <a:ext uri="{FF2B5EF4-FFF2-40B4-BE49-F238E27FC236}">
                <a16:creationId xmlns:a16="http://schemas.microsoft.com/office/drawing/2014/main" id="{A7A91BB5-B93F-084E-1789-4EA13FCA7B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1956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3">
            <a:extLst>
              <a:ext uri="{FF2B5EF4-FFF2-40B4-BE49-F238E27FC236}">
                <a16:creationId xmlns:a16="http://schemas.microsoft.com/office/drawing/2014/main" id="{58096160-F2A4-3566-9108-FD6BED06F7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8166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4">
            <a:extLst>
              <a:ext uri="{FF2B5EF4-FFF2-40B4-BE49-F238E27FC236}">
                <a16:creationId xmlns:a16="http://schemas.microsoft.com/office/drawing/2014/main" id="{9DF36648-145F-8208-975E-9C49BBC84A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09497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5">
            <a:extLst>
              <a:ext uri="{FF2B5EF4-FFF2-40B4-BE49-F238E27FC236}">
                <a16:creationId xmlns:a16="http://schemas.microsoft.com/office/drawing/2014/main" id="{5B1BCF2C-99B6-3DB0-2620-4B676A7265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87137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6">
            <a:extLst>
              <a:ext uri="{FF2B5EF4-FFF2-40B4-BE49-F238E27FC236}">
                <a16:creationId xmlns:a16="http://schemas.microsoft.com/office/drawing/2014/main" id="{F8A05D5C-5861-DEA0-256B-2F1CE07870E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28845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7">
            <a:extLst>
              <a:ext uri="{FF2B5EF4-FFF2-40B4-BE49-F238E27FC236}">
                <a16:creationId xmlns:a16="http://schemas.microsoft.com/office/drawing/2014/main" id="{4DFD84C3-20E7-BE41-656E-ECD6E44C853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8410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8">
            <a:extLst>
              <a:ext uri="{FF2B5EF4-FFF2-40B4-BE49-F238E27FC236}">
                <a16:creationId xmlns:a16="http://schemas.microsoft.com/office/drawing/2014/main" id="{8A2281D4-160F-2AAA-ECED-9563766CBD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014542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9">
            <a:extLst>
              <a:ext uri="{FF2B5EF4-FFF2-40B4-BE49-F238E27FC236}">
                <a16:creationId xmlns:a16="http://schemas.microsoft.com/office/drawing/2014/main" id="{54A0F967-425D-115C-B7CE-E642B99AC5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982362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0">
            <a:extLst>
              <a:ext uri="{FF2B5EF4-FFF2-40B4-BE49-F238E27FC236}">
                <a16:creationId xmlns:a16="http://schemas.microsoft.com/office/drawing/2014/main" id="{6CB909BA-829D-8A6D-CE86-6CC81971DC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14518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1">
            <a:extLst>
              <a:ext uri="{FF2B5EF4-FFF2-40B4-BE49-F238E27FC236}">
                <a16:creationId xmlns:a16="http://schemas.microsoft.com/office/drawing/2014/main" id="{03FC62F2-582B-F8B4-225B-08CC4F179A3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444243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2">
            <a:extLst>
              <a:ext uri="{FF2B5EF4-FFF2-40B4-BE49-F238E27FC236}">
                <a16:creationId xmlns:a16="http://schemas.microsoft.com/office/drawing/2014/main" id="{222BFFC4-99AC-768B-1FE2-C7F6049D5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743072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3">
            <a:extLst>
              <a:ext uri="{FF2B5EF4-FFF2-40B4-BE49-F238E27FC236}">
                <a16:creationId xmlns:a16="http://schemas.microsoft.com/office/drawing/2014/main" id="{9E06E3B6-41E5-B644-5A38-91DABD7FA87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168611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4">
            <a:extLst>
              <a:ext uri="{FF2B5EF4-FFF2-40B4-BE49-F238E27FC236}">
                <a16:creationId xmlns:a16="http://schemas.microsoft.com/office/drawing/2014/main" id="{7DCB4F8B-F4C5-ECA9-82E2-49AE0DA9264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1694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5">
            <a:extLst>
              <a:ext uri="{FF2B5EF4-FFF2-40B4-BE49-F238E27FC236}">
                <a16:creationId xmlns:a16="http://schemas.microsoft.com/office/drawing/2014/main" id="{CB7C682E-9C1C-BCE9-3A3E-3CCA0B1A53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42080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6">
            <a:extLst>
              <a:ext uri="{FF2B5EF4-FFF2-40B4-BE49-F238E27FC236}">
                <a16:creationId xmlns:a16="http://schemas.microsoft.com/office/drawing/2014/main" id="{13E3A9B6-AD0A-9244-6813-5084CFA107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796816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7">
            <a:extLst>
              <a:ext uri="{FF2B5EF4-FFF2-40B4-BE49-F238E27FC236}">
                <a16:creationId xmlns:a16="http://schemas.microsoft.com/office/drawing/2014/main" id="{00AA2629-0EC6-5AEF-33EB-3503FB061EB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50355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8">
            <a:extLst>
              <a:ext uri="{FF2B5EF4-FFF2-40B4-BE49-F238E27FC236}">
                <a16:creationId xmlns:a16="http://schemas.microsoft.com/office/drawing/2014/main" id="{71A57F15-4889-35CA-3BD5-B81166213C5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05194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9">
            <a:extLst>
              <a:ext uri="{FF2B5EF4-FFF2-40B4-BE49-F238E27FC236}">
                <a16:creationId xmlns:a16="http://schemas.microsoft.com/office/drawing/2014/main" id="{7340D012-A93E-318F-F941-7D66CAFA4F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652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0">
            <a:extLst>
              <a:ext uri="{FF2B5EF4-FFF2-40B4-BE49-F238E27FC236}">
                <a16:creationId xmlns:a16="http://schemas.microsoft.com/office/drawing/2014/main" id="{B164CBDD-9F19-58A6-6777-5893665B59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29696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1">
            <a:extLst>
              <a:ext uri="{FF2B5EF4-FFF2-40B4-BE49-F238E27FC236}">
                <a16:creationId xmlns:a16="http://schemas.microsoft.com/office/drawing/2014/main" id="{863FB512-5183-C218-26BB-ABCF52A78C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1219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2">
            <a:extLst>
              <a:ext uri="{FF2B5EF4-FFF2-40B4-BE49-F238E27FC236}">
                <a16:creationId xmlns:a16="http://schemas.microsoft.com/office/drawing/2014/main" id="{C89B76C9-2A36-6507-76DB-C74CAA7D16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47238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3">
            <a:extLst>
              <a:ext uri="{FF2B5EF4-FFF2-40B4-BE49-F238E27FC236}">
                <a16:creationId xmlns:a16="http://schemas.microsoft.com/office/drawing/2014/main" id="{203015CB-A69B-264D-FBCD-37627CE161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49630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4">
            <a:extLst>
              <a:ext uri="{FF2B5EF4-FFF2-40B4-BE49-F238E27FC236}">
                <a16:creationId xmlns:a16="http://schemas.microsoft.com/office/drawing/2014/main" id="{487C810B-2AD1-3CF5-7E19-F92153CDE5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7369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5">
            <a:extLst>
              <a:ext uri="{FF2B5EF4-FFF2-40B4-BE49-F238E27FC236}">
                <a16:creationId xmlns:a16="http://schemas.microsoft.com/office/drawing/2014/main" id="{FF25C56E-5EB0-54CD-7552-933CF3A3F18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16776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6">
            <a:extLst>
              <a:ext uri="{FF2B5EF4-FFF2-40B4-BE49-F238E27FC236}">
                <a16:creationId xmlns:a16="http://schemas.microsoft.com/office/drawing/2014/main" id="{153C243E-EB9E-687A-C5C0-2A6255246F5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12620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7">
            <a:extLst>
              <a:ext uri="{FF2B5EF4-FFF2-40B4-BE49-F238E27FC236}">
                <a16:creationId xmlns:a16="http://schemas.microsoft.com/office/drawing/2014/main" id="{E97979A5-4237-FF92-14CB-E5432499556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55830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8">
            <a:extLst>
              <a:ext uri="{FF2B5EF4-FFF2-40B4-BE49-F238E27FC236}">
                <a16:creationId xmlns:a16="http://schemas.microsoft.com/office/drawing/2014/main" id="{CE297C66-0497-004D-B94F-4CED837ECD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6443885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9">
            <a:extLst>
              <a:ext uri="{FF2B5EF4-FFF2-40B4-BE49-F238E27FC236}">
                <a16:creationId xmlns:a16="http://schemas.microsoft.com/office/drawing/2014/main" id="{8886D704-B9FF-9789-C5B8-8B0BB9953CB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63776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0">
            <a:extLst>
              <a:ext uri="{FF2B5EF4-FFF2-40B4-BE49-F238E27FC236}">
                <a16:creationId xmlns:a16="http://schemas.microsoft.com/office/drawing/2014/main" id="{18DF74B9-0C7B-8BA8-730D-8085EBC4B64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83196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1">
            <a:extLst>
              <a:ext uri="{FF2B5EF4-FFF2-40B4-BE49-F238E27FC236}">
                <a16:creationId xmlns:a16="http://schemas.microsoft.com/office/drawing/2014/main" id="{EF84A599-A6BD-8702-A709-04E74A491C1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077467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2">
            <a:extLst>
              <a:ext uri="{FF2B5EF4-FFF2-40B4-BE49-F238E27FC236}">
                <a16:creationId xmlns:a16="http://schemas.microsoft.com/office/drawing/2014/main" id="{38C90ABA-CBB5-BB93-6DDB-EF00B8C9BB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10270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3">
            <a:extLst>
              <a:ext uri="{FF2B5EF4-FFF2-40B4-BE49-F238E27FC236}">
                <a16:creationId xmlns:a16="http://schemas.microsoft.com/office/drawing/2014/main" id="{BD21FA27-9E01-473C-4878-F47113F80F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800764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4">
            <a:extLst>
              <a:ext uri="{FF2B5EF4-FFF2-40B4-BE49-F238E27FC236}">
                <a16:creationId xmlns:a16="http://schemas.microsoft.com/office/drawing/2014/main" id="{9E3E10B5-3A59-681F-21DE-88A005C193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893437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5">
            <a:extLst>
              <a:ext uri="{FF2B5EF4-FFF2-40B4-BE49-F238E27FC236}">
                <a16:creationId xmlns:a16="http://schemas.microsoft.com/office/drawing/2014/main" id="{2DE6B018-8071-2F28-7C77-C6E28E6F993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76676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6">
            <a:extLst>
              <a:ext uri="{FF2B5EF4-FFF2-40B4-BE49-F238E27FC236}">
                <a16:creationId xmlns:a16="http://schemas.microsoft.com/office/drawing/2014/main" id="{D6DB7E74-34A1-8C9F-6AB7-DA5F91BDBB3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6542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7">
            <a:extLst>
              <a:ext uri="{FF2B5EF4-FFF2-40B4-BE49-F238E27FC236}">
                <a16:creationId xmlns:a16="http://schemas.microsoft.com/office/drawing/2014/main" id="{6BFB4BB3-7FC3-2A99-153A-53CA83FBFA7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4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12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Widescreen</PresentationFormat>
  <Paragraphs>0</Paragraphs>
  <Slides>107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107</vt:i4>
      </vt:variant>
    </vt:vector>
  </HeadingPairs>
  <TitlesOfParts>
    <vt:vector size="1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GREEN</dc:creator>
  <cp:lastModifiedBy>Louise GREEN</cp:lastModifiedBy>
  <cp:revision>1</cp:revision>
  <dcterms:created xsi:type="dcterms:W3CDTF">2023-11-21T13:20:06Z</dcterms:created>
  <dcterms:modified xsi:type="dcterms:W3CDTF">2023-11-21T13:23:21Z</dcterms:modified>
</cp:coreProperties>
</file>