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  <p:sldId id="366" r:id="rId112"/>
    <p:sldId id="367" r:id="rId113"/>
    <p:sldId id="368" r:id="rId114"/>
    <p:sldId id="369" r:id="rId115"/>
    <p:sldId id="370" r:id="rId116"/>
    <p:sldId id="371" r:id="rId117"/>
    <p:sldId id="372" r:id="rId118"/>
    <p:sldId id="373" r:id="rId119"/>
    <p:sldId id="374" r:id="rId120"/>
    <p:sldId id="375" r:id="rId121"/>
    <p:sldId id="376" r:id="rId122"/>
    <p:sldId id="377" r:id="rId123"/>
    <p:sldId id="378" r:id="rId124"/>
    <p:sldId id="379" r:id="rId125"/>
    <p:sldId id="380" r:id="rId126"/>
    <p:sldId id="381" r:id="rId127"/>
    <p:sldId id="382" r:id="rId128"/>
    <p:sldId id="383" r:id="rId129"/>
    <p:sldId id="384" r:id="rId130"/>
    <p:sldId id="385" r:id="rId131"/>
    <p:sldId id="386" r:id="rId132"/>
    <p:sldId id="387" r:id="rId133"/>
    <p:sldId id="388" r:id="rId134"/>
    <p:sldId id="389" r:id="rId135"/>
    <p:sldId id="390" r:id="rId136"/>
    <p:sldId id="391" r:id="rId137"/>
    <p:sldId id="392" r:id="rId138"/>
    <p:sldId id="393" r:id="rId139"/>
    <p:sldId id="394" r:id="rId140"/>
    <p:sldId id="395" r:id="rId141"/>
    <p:sldId id="396" r:id="rId142"/>
    <p:sldId id="397" r:id="rId143"/>
    <p:sldId id="398" r:id="rId144"/>
    <p:sldId id="399" r:id="rId145"/>
    <p:sldId id="400" r:id="rId146"/>
    <p:sldId id="401" r:id="rId147"/>
    <p:sldId id="402" r:id="rId148"/>
    <p:sldId id="403" r:id="rId149"/>
    <p:sldId id="404" r:id="rId150"/>
    <p:sldId id="405" r:id="rId151"/>
    <p:sldId id="406" r:id="rId152"/>
    <p:sldId id="407" r:id="rId153"/>
    <p:sldId id="408" r:id="rId154"/>
    <p:sldId id="409" r:id="rId155"/>
    <p:sldId id="410" r:id="rId156"/>
    <p:sldId id="411" r:id="rId157"/>
    <p:sldId id="412" r:id="rId15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4" y="5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presProps" Target="presProps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viewProps" Target="viewProps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6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tableStyles" Target="tableStyles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10/8/2026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10/8/2026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10/8/2026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10/8/2026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10/8/2026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1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1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1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1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1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1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1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1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1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1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1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1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1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1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1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1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1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1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1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1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1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1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1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1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1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1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1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1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1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1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1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1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1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1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1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1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1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1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1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1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1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1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1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5.png"/><Relationship Id="rId1" Type="http://schemas.openxmlformats.org/officeDocument/2006/relationships/slideLayout" Target="../slideLayouts/slideLayout1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6.png"/><Relationship Id="rId1" Type="http://schemas.openxmlformats.org/officeDocument/2006/relationships/slideLayout" Target="../slideLayouts/slideLayout1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7.png"/><Relationship Id="rId1" Type="http://schemas.openxmlformats.org/officeDocument/2006/relationships/slideLayout" Target="../slideLayouts/slideLayout1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8.png"/><Relationship Id="rId1" Type="http://schemas.openxmlformats.org/officeDocument/2006/relationships/slideLayout" Target="../slideLayouts/slideLayout1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9.png"/><Relationship Id="rId1" Type="http://schemas.openxmlformats.org/officeDocument/2006/relationships/slideLayout" Target="../slideLayouts/slideLayout1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1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1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2.png"/><Relationship Id="rId1" Type="http://schemas.openxmlformats.org/officeDocument/2006/relationships/slideLayout" Target="../slideLayouts/slideLayout1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3.png"/><Relationship Id="rId1" Type="http://schemas.openxmlformats.org/officeDocument/2006/relationships/slideLayout" Target="../slideLayouts/slideLayout1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4.png"/><Relationship Id="rId1" Type="http://schemas.openxmlformats.org/officeDocument/2006/relationships/slideLayout" Target="../slideLayouts/slideLayout1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5.png"/><Relationship Id="rId1" Type="http://schemas.openxmlformats.org/officeDocument/2006/relationships/slideLayout" Target="../slideLayouts/slideLayout1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6.png"/><Relationship Id="rId1" Type="http://schemas.openxmlformats.org/officeDocument/2006/relationships/slideLayout" Target="../slideLayouts/slideLayout1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7.png"/><Relationship Id="rId1" Type="http://schemas.openxmlformats.org/officeDocument/2006/relationships/slideLayout" Target="../slideLayouts/slideLayout1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8.png"/><Relationship Id="rId1" Type="http://schemas.openxmlformats.org/officeDocument/2006/relationships/slideLayout" Target="../slideLayouts/slideLayout1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9.png"/><Relationship Id="rId1" Type="http://schemas.openxmlformats.org/officeDocument/2006/relationships/slideLayout" Target="../slideLayouts/slideLayout1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1.xml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1.png"/><Relationship Id="rId1" Type="http://schemas.openxmlformats.org/officeDocument/2006/relationships/slideLayout" Target="../slideLayouts/slideLayout1.xml"/></Relationships>
</file>

<file path=ppt/slides/_rels/slide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2.png"/><Relationship Id="rId1" Type="http://schemas.openxmlformats.org/officeDocument/2006/relationships/slideLayout" Target="../slideLayouts/slideLayout1.xml"/></Relationships>
</file>

<file path=ppt/slides/_rels/slide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3.png"/><Relationship Id="rId1" Type="http://schemas.openxmlformats.org/officeDocument/2006/relationships/slideLayout" Target="../slideLayouts/slideLayout1.xml"/></Relationships>
</file>

<file path=ppt/slides/_rels/slide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4.png"/><Relationship Id="rId1" Type="http://schemas.openxmlformats.org/officeDocument/2006/relationships/slideLayout" Target="../slideLayouts/slideLayout1.xml"/></Relationships>
</file>

<file path=ppt/slides/_rels/slide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5.png"/><Relationship Id="rId1" Type="http://schemas.openxmlformats.org/officeDocument/2006/relationships/slideLayout" Target="../slideLayouts/slideLayout1.xml"/></Relationships>
</file>

<file path=ppt/slides/_rels/slide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6.png"/><Relationship Id="rId1" Type="http://schemas.openxmlformats.org/officeDocument/2006/relationships/slideLayout" Target="../slideLayouts/slideLayout1.xml"/></Relationships>
</file>

<file path=ppt/slides/_rels/slide1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B6CD951-BE7B-522E-41F3-21D6929F227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94099" y="118334"/>
            <a:ext cx="9832610" cy="6601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10846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1FEF4A7-1952-AB9B-0AEA-9FF4534FE97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0743" y="247426"/>
            <a:ext cx="10592923" cy="6422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36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1FE8B8A-35F4-8F13-781F-B9B8D8E785F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8052" y="68101"/>
            <a:ext cx="5744583" cy="6688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75747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CAAA863-3DC7-3872-82EB-9A08401C3C2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41986" y="161365"/>
            <a:ext cx="7254944" cy="6583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7531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F51AEC5-7997-B990-CA2D-0435B67FF13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4908" y="688489"/>
            <a:ext cx="11830585" cy="5486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656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748C1A0-3242-915E-0BF9-F94609C2BB9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73506" y="91090"/>
            <a:ext cx="5905947" cy="6607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76992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773D74A-7994-19CD-0D9E-B49738D7EBA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01382" y="139849"/>
            <a:ext cx="8554404" cy="6605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54361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DB4AB32-5AE4-F86F-50A1-B09F6B4D308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42875" y="139849"/>
            <a:ext cx="7687439" cy="6594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03572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076875D-5F35-45E9-41CB-8DF6E28E9D5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3490" y="193638"/>
            <a:ext cx="9812157" cy="6519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71765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CEFE8E4-83F5-C435-C0B0-A9F5552A9D3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83578" y="172122"/>
            <a:ext cx="9017403" cy="6519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44461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AE3C6EC-9226-9C33-B733-E1C32C0A9A3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84264" y="70783"/>
            <a:ext cx="5787614" cy="6766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53421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284D012-D35D-7031-6A14-9FF9E3A02B3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36582" y="150607"/>
            <a:ext cx="8683363" cy="6583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99190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609E12D-18DF-B07B-5219-CE581048B32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14610" y="139849"/>
            <a:ext cx="8727245" cy="6605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96317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FF98D54-8F0D-9D8C-AEC6-C3FC7022C12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84264" y="120283"/>
            <a:ext cx="5830644" cy="6648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4937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4C8E68A-036E-B805-6CEC-5DD633D2F82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9007" y="258183"/>
            <a:ext cx="10496677" cy="6303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12070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606101D-94B5-7EBE-3F4C-42D522B52CB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84263" y="117051"/>
            <a:ext cx="5798371" cy="6642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40957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290A752-067F-5AE1-6FEE-AD5F665D29A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65468" y="161365"/>
            <a:ext cx="8114091" cy="6492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8127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372FE0-3B75-131C-3C30-C10B43AEF54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6314" y="806824"/>
            <a:ext cx="11571248" cy="5238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8110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C862AB9-7D43-523A-ECEB-0B454B36149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55464" y="268941"/>
            <a:ext cx="9472695" cy="6325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66202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A9E94DD-F9B0-F90C-C9D1-298CADA92D2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684" y="699248"/>
            <a:ext cx="11437948" cy="5400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342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96F6541-586E-1196-5845-CD67005F797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45920" y="306956"/>
            <a:ext cx="8918089" cy="6231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73046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6567A6A-EE87-9901-DD14-FB68DF2C021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5096" y="774551"/>
            <a:ext cx="11333067" cy="5238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00290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DD083D8-09D1-5583-5398-155CC79EA35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0911" y="666974"/>
            <a:ext cx="11463762" cy="5507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80220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69D404B-40D7-648D-9497-880C803C87B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34871" y="94461"/>
            <a:ext cx="5497157" cy="6659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873963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2179624-1221-8204-1C2C-BC3404AA312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70256" y="206904"/>
            <a:ext cx="7114808" cy="6570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688532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E3F14D7-2849-FF35-989A-1D8CA18EED8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245" y="387276"/>
            <a:ext cx="12050863" cy="6088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368261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EA81F9E-77EA-42A0-6450-BA14B02D37B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754" y="2280622"/>
            <a:ext cx="11934605" cy="2302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79797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E0EC286-12C5-D6F3-8375-6FFCD62A56F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291" y="344246"/>
            <a:ext cx="11989880" cy="6164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454912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6F3A741-2565-2D44-54A7-DC26F48DEDC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6640" y="2495774"/>
            <a:ext cx="11904509" cy="1871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53229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D9AE6A8-0052-FCD4-175D-5E5E3B648B7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763" y="1011219"/>
            <a:ext cx="11983818" cy="4830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19253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09541CE-2C57-2424-814C-C18E5EEBD59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185" y="1635162"/>
            <a:ext cx="11947748" cy="3593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826317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C8B29DD-DD06-7042-B69A-5A5E65EDA84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723" y="1183341"/>
            <a:ext cx="11944263" cy="4496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964094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46193D7-F817-05DF-5806-B392A5F6744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83640" y="127540"/>
            <a:ext cx="8379155" cy="6639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508274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6988FA5-7BF1-9CE3-A566-880CD05C705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6998" y="731520"/>
            <a:ext cx="11937811" cy="5368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39426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F2720B7-4A6C-BFEA-3C56-47C66B67842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8600" y="432708"/>
            <a:ext cx="11920721" cy="5989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132079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ACABE4D-1F19-90EF-68BD-6238EE1A08E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95579" y="0"/>
            <a:ext cx="62008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716991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2FEA302-CAF5-90E2-03CE-987BD89DADB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42326" y="161069"/>
            <a:ext cx="7980619" cy="6476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723920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F8EE452-B7F1-A70C-E876-FC6A6B57132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68698" y="194121"/>
            <a:ext cx="7585307" cy="6529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747834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B0E7F14-45B3-3390-3FD2-3072A314C2F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9188" y="333487"/>
            <a:ext cx="10982325" cy="6174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352268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E948D5D-921C-AE4B-CCA1-4A7895AB9AC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930" y="1602888"/>
            <a:ext cx="11843609" cy="3646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91070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50DF6CB-682A-87EC-F813-970141DE9FF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59568" y="108140"/>
            <a:ext cx="5647764" cy="6671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83027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DF877D8-0643-1A91-9C85-235E12563DC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89448" y="227175"/>
            <a:ext cx="8362589" cy="6442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046973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CE831A8-ED1C-6CA3-F699-2B9A044EC8D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75826" y="101554"/>
            <a:ext cx="7653482" cy="6643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00594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0618192-FC49-19ED-452C-6952CA1A2F5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86092" y="0"/>
            <a:ext cx="601981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13948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DC5A46A-29C4-4399-1212-16052A4CD27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0607" y="2097742"/>
            <a:ext cx="11840573" cy="2673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054584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CB37AFA-525C-A6B8-37B5-412798F2766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7945" y="570658"/>
            <a:ext cx="11399406" cy="5765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536363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E22352D-B975-B81D-B52B-CC24F1B8B2A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3958" y="1355464"/>
            <a:ext cx="11649587" cy="4130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69112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92FBC70-A381-3260-B8DA-C60830E6AB7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50777" y="166156"/>
            <a:ext cx="6465346" cy="6551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687535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40E117D-1D0B-41FB-2BE3-76F076279AB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1320" y="2248348"/>
            <a:ext cx="11916561" cy="2355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933761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4397EEC-75B5-162F-4CF6-19864EB3EDE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39158" y="272242"/>
            <a:ext cx="7242724" cy="6375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090855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7E815E6-4561-B5B2-F690-CE0AD0080DF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3602" y="613186"/>
            <a:ext cx="11638236" cy="5615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336922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360CB28-D53B-F275-F171-E67B2E8A93D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914" y="274873"/>
            <a:ext cx="10628221" cy="626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2224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8A4CBF1-2A8E-D6D5-9AE6-901FE594159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08960" y="157980"/>
            <a:ext cx="5884433" cy="6643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688826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95F80EC-1F2C-C306-731F-56726B55AED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9208" y="1624405"/>
            <a:ext cx="10732565" cy="351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970758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D5196D7-06EF-1116-B2F4-E098FB43E65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41986" y="119224"/>
            <a:ext cx="7239895" cy="6682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945862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020527D-1A96-DCB8-7583-11354713067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4381" y="731520"/>
            <a:ext cx="10215732" cy="5346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843416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10CB553-8FCB-2D33-9A78-111582978C6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13234" y="135087"/>
            <a:ext cx="8764714" cy="6588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880430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A2DBEFE-7329-9EB5-E69E-397AAE1F5F3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0832" y="301214"/>
            <a:ext cx="11720647" cy="6239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346154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218FD66-5FEB-F346-6CD3-7BE6443FED6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2734" y="152205"/>
            <a:ext cx="10101431" cy="6569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186449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0E39622-6622-39B3-818F-4886D48995C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69864" y="115034"/>
            <a:ext cx="7616413" cy="6659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58487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BC3DF5C-CA41-6F17-36AE-885D3A6D7F4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3909" y="311971"/>
            <a:ext cx="11103668" cy="6325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122329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09743CA-F744-13E4-82EE-B95A27C4DDC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5861" y="398034"/>
            <a:ext cx="11390180" cy="612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425958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5BAE73E-C86F-2EE7-B1D4-F689F637090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2096" y="707477"/>
            <a:ext cx="11655861" cy="5467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228975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34EA46F-218F-961B-C88C-2838B84E68E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1629" y="-7595"/>
            <a:ext cx="10280112" cy="6865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86798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89870F0-1E08-630F-979C-80E80EB311A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48855" y="0"/>
            <a:ext cx="9694289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63514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ABDB6B9-CF31-9511-5C9E-5C99529D40F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9850" y="0"/>
            <a:ext cx="111922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01561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2F98CC3-D610-EDE0-E60B-341E51F803B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09714" y="88874"/>
            <a:ext cx="7336714" cy="6713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97370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39117AD-6D95-2F72-3A88-A5448423748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9238" y="2538804"/>
            <a:ext cx="11897685" cy="1785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783591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2A74DD8-854C-DEE6-D179-CCCF31271F0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18504" y="76694"/>
            <a:ext cx="6551407" cy="6708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960007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A973D17-7DAA-7033-C49A-4A83634DE1C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341" y="2431228"/>
            <a:ext cx="11947486" cy="2011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6123042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4F73558-1AF7-3F37-835D-DD350558A88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60203" y="116427"/>
            <a:ext cx="7067892" cy="6628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611125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124A9FA-65E5-86D9-289B-E7D8EF2A7F7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73506" y="150506"/>
            <a:ext cx="5755341" cy="6660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817700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B2622C4-252C-6A5B-ABF5-C43BD99B553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69016" y="247427"/>
            <a:ext cx="8505613" cy="6476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1811251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3447BDD-FA51-54F4-C0DE-C29F884EF51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7962" y="258183"/>
            <a:ext cx="10959288" cy="6282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7141615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5EA8971-9E5C-E3D9-D739-89016142BCB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18504" y="177454"/>
            <a:ext cx="6519133" cy="653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641369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B775B43-F6B8-CDE1-45CA-341E7AB0536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6039" y="2495774"/>
            <a:ext cx="11733258" cy="1893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54414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BCEBFCC-38FF-436B-9599-8F035BC45F9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18504" y="120466"/>
            <a:ext cx="6572922" cy="6599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602562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4914F80-68C6-5DAF-6267-0A14068B3F0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392" y="2485016"/>
            <a:ext cx="11983492" cy="1904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1387670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0758B1E-FA73-2B28-1215-65FEE714C20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65377" y="86192"/>
            <a:ext cx="7467112" cy="6680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1614252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EBC54D9-7AE1-A6ED-3A26-BF7FF406FB8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38869" y="150984"/>
            <a:ext cx="6466496" cy="6604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085368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1D83F37-196E-B7BA-4101-CEBC4FEB622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077" y="2474258"/>
            <a:ext cx="11915987" cy="1925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4099141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7DF6805-7E57-A968-F1E6-4D8009D4728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26449" y="168937"/>
            <a:ext cx="8794530" cy="6479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1001280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05896DD-77E1-A470-F757-9327FB1E088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2757" y="183192"/>
            <a:ext cx="8152462" cy="6518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707769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C10621D-E5F4-9510-C0DA-285C8377A91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93464" y="51048"/>
            <a:ext cx="6433415" cy="6726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8175444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77F9DA3-715F-6D91-286D-B1895B0BD66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9612" y="139849"/>
            <a:ext cx="8585759" cy="6583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0714812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4AD169E-7A41-3D88-35DB-4419028B598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42448" y="154121"/>
            <a:ext cx="5282004" cy="6581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666956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3DB673C-0F4B-FF71-5AFA-A3F9A5458B3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5662" y="225911"/>
            <a:ext cx="10571805" cy="6411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692126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5322E3A-78C3-BD9E-6A09-33DAE73F83F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98064" y="90919"/>
            <a:ext cx="7860335" cy="6621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0441575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6D405AB-85B7-AB39-BBE0-7961372BB4E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1352" y="268941"/>
            <a:ext cx="10672509" cy="63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3656379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A0B4612-9718-339B-A4A2-26214409726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4778" y="365759"/>
            <a:ext cx="11076493" cy="6185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305554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6E440AB-B3CA-F405-ABB8-EFBD955A51C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0123" y="299775"/>
            <a:ext cx="9572070" cy="6337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5745697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8BBC3B5-3452-3C2A-DA1A-F676EEA3661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17387" y="102101"/>
            <a:ext cx="5157226" cy="6653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359256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3E5ADB3-A0CE-0993-D4A0-AE5D023D47E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2008" y="2441986"/>
            <a:ext cx="11900499" cy="1968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2642462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91082D4-6D35-4E1C-2EF4-55AC49F05CB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35772" y="106546"/>
            <a:ext cx="6326561" cy="6638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575129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193B93E-088D-17B2-9F8F-C7610CD3750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95524" y="66068"/>
            <a:ext cx="7830603" cy="6700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9268589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D3C2AE0-A23E-B3C8-2E5F-A1771DA544F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471" y="467320"/>
            <a:ext cx="12076640" cy="5944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0991505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A4BE831-B06E-6129-31ED-ABF7ACA703D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31689" y="144919"/>
            <a:ext cx="5249732" cy="6668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44754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5E6AAA4-3BCA-7235-FB12-F7C6D0E2864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65930" y="72156"/>
            <a:ext cx="6078070" cy="6693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2399948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2BB6893-C498-49FD-4A81-96170B5E611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956" y="2667896"/>
            <a:ext cx="12081545" cy="1527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430981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D7D27E7-81AF-56FF-609D-DC9FB9846A4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50776" y="92708"/>
            <a:ext cx="6486861" cy="6676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832695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BF5DA94-856E-A09E-E743-A62ABD487ED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8109" y="2861535"/>
            <a:ext cx="11751743" cy="1129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5504218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C8639E2-64F4-0BA6-A5B0-E0AA351E955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19256" y="155796"/>
            <a:ext cx="7939143" cy="6558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047281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73F0C89-C659-594E-60C6-CAC7C5BA795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7568" y="699247"/>
            <a:ext cx="11901791" cy="5475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6579617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3739C22-F192-16B7-0B7B-BC0A0038DDC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6242" y="199043"/>
            <a:ext cx="10363225" cy="6546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250702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BF8BB03-8ED6-5167-E635-8D59F41F54B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92556" y="222027"/>
            <a:ext cx="9572668" cy="6436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7296859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096B1BE-8F67-4E18-7E58-8F2337B252B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9892" y="1194098"/>
            <a:ext cx="11670233" cy="4485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8031789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EC58D45-1AD8-284E-451B-A8E80B5E910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357" y="192846"/>
            <a:ext cx="12042754" cy="6476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558090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9B115AA-F5B0-8B9E-C401-50C1269AA60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59568" y="164013"/>
            <a:ext cx="5593976" cy="6623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071657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8BD8DB4-F85F-66F7-F028-B42C49AD092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1322" y="193637"/>
            <a:ext cx="10058219" cy="6529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343051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05F88F4-EAB3-82D8-CF71-01E8B692D29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5508" y="193638"/>
            <a:ext cx="11035307" cy="6497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2225805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E090F65-FF67-D5FE-5892-2C9E7E93BF7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10174" y="115337"/>
            <a:ext cx="5368065" cy="6631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0656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7ED4879-0DAE-F019-4FA4-81E04AEFCA6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0459" y="268846"/>
            <a:ext cx="11721287" cy="6325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5416734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1E7889C-34A9-B272-8530-A194DFF1130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60621" y="106283"/>
            <a:ext cx="8159144" cy="6574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30822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14FDBE7-D386-944C-C80A-9A3F9B559A2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48544" y="150607"/>
            <a:ext cx="8830193" cy="6605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3756740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5D8B3A2-DE0A-80E5-B505-5F196ABADD4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2320" y="198491"/>
            <a:ext cx="8548051" cy="6460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306078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D977B62-9341-AAE0-6AA9-FBCFB2CAF4F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63828" y="160005"/>
            <a:ext cx="7697753" cy="6509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6598260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A1CE0ED-8201-6995-2BA4-709A0BF131A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53205" y="88755"/>
            <a:ext cx="5346550" cy="6605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8225144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AD934BC-7015-87C1-F6E1-9EA85945DC9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97562" y="161606"/>
            <a:ext cx="6779925" cy="6551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6885617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81E81BE-0C06-C95E-3F74-11919DC8D96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43200" y="159212"/>
            <a:ext cx="6669741" cy="6574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916813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E80BCE5-91A8-34BB-4F6C-3167F1A4B56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68684" y="144197"/>
            <a:ext cx="7431531" cy="6590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920168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1425A50-B400-7AD0-9FBD-1D0D56E43E3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53205" y="104405"/>
            <a:ext cx="5303520" cy="6626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8648424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BFEC052-FBD0-ED2A-DE2C-BA39A153F65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4104" y="129093"/>
            <a:ext cx="8334029" cy="6639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027486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B0CCB1D-6638-C9EC-5A8D-5506BFD9D29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7440" y="258183"/>
            <a:ext cx="10697870" cy="6282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980060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BB98E56-9436-2425-E836-E189015A3C7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7431" y="666974"/>
            <a:ext cx="10408730" cy="5455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638827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F4A4DA3-A432-4B83-A798-AD6BCE90319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503" y="182880"/>
            <a:ext cx="12161076" cy="6486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03388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6B9FAAF-6218-E4CC-D894-05404B11AE8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987" y="129092"/>
            <a:ext cx="10882295" cy="6637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042905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CC532FA-3729-468D-3B8E-6FEF33D0727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65808" y="59025"/>
            <a:ext cx="6099707" cy="6696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151900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820A077-9269-5FB6-F227-4370A6F4B48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21865" y="121006"/>
            <a:ext cx="8351688" cy="6613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5611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8CB2417-1113-5B5A-30EF-1884FAA6890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34174" y="157327"/>
            <a:ext cx="7684377" cy="6576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362354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101C506-F275-247E-3915-71928F134CE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18346" y="40026"/>
            <a:ext cx="6233229" cy="6694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5046831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F575AD7-141D-AB1C-AF97-D46C4172C1B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506" y="2323652"/>
            <a:ext cx="11938293" cy="1519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066008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9319262-7464-78DB-05BA-22CD1020D99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10348" y="85621"/>
            <a:ext cx="6176683" cy="6680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2051392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3564779-71DF-BFF6-D444-805F5CA7905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561" y="2732442"/>
            <a:ext cx="11846798" cy="1387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117365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1F815A1-DBE4-294A-34D0-F11D3D59C57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79868" y="102952"/>
            <a:ext cx="6196405" cy="6690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7500865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069FFAD-07EA-EC7D-FDBE-F1321F2548A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50372" y="136746"/>
            <a:ext cx="8816819" cy="6640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1755752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BC70A14-506C-E430-B3F3-622F4323FAB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049" y="474484"/>
            <a:ext cx="11941902" cy="5909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7130296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070EB95-9587-4AFC-2F90-1EC38EBCEA2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733" y="710004"/>
            <a:ext cx="12005317" cy="5497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6465947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637CE56-347D-F58E-7EF0-B9E628E4F5B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4638" y="1710466"/>
            <a:ext cx="11939763" cy="3377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1964159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7429747-14C2-B43F-FE2D-70C1F3F238E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553" y="548640"/>
            <a:ext cx="12081624" cy="5766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5656656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A443A26-5A2B-5083-1181-E109BC93601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7261" y="1699708"/>
            <a:ext cx="11882300" cy="3474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6838510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C0984A8-12A0-792B-95C8-2FDE5B7ADE6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6408" y="1527585"/>
            <a:ext cx="11896033" cy="3797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004012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5518474-4187-5D54-4604-B27F5674B8A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4424" y="2237591"/>
            <a:ext cx="11884177" cy="2366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4761744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8980BF0-B53C-F8E5-DEE4-27926F61325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998" y="1180755"/>
            <a:ext cx="11984114" cy="4477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074524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EF03575-7D06-A376-4C96-8DA6A952F62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025" y="1280160"/>
            <a:ext cx="12019012" cy="4292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8220323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25CF702-446E-A598-44DB-E82A367F2E2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311" y="923355"/>
            <a:ext cx="11952528" cy="5004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1495769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C8AB0A0-145E-4B02-8647-AEC0B8304C1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493" y="1742739"/>
            <a:ext cx="12042250" cy="336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2484126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0F7735A-0559-75F6-5927-63FE259D291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781" y="2654450"/>
            <a:ext cx="11966438" cy="154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38489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533C987-5DB4-3FA8-BE7E-BFC9FA90212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100" y="1215614"/>
            <a:ext cx="11960361" cy="4442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3272627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E788B58-73C2-370E-82FD-CA20A0769C7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4344" y="2237592"/>
            <a:ext cx="11836651" cy="2388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8324421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E6FFB98-8381-434D-0116-85682BA2DD6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077" y="2355924"/>
            <a:ext cx="11798350" cy="2151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077153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435972B-8F75-A13E-73CC-056BD1F87C0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621" y="2366682"/>
            <a:ext cx="11989187" cy="2119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06229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97B5F9B-D4BE-2D2F-2344-EEE5875DEBB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111" y="2033196"/>
            <a:ext cx="11923108" cy="282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6568910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7D3651A-51BD-0EEA-DEA8-20C4C62AD11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1573" y="2183802"/>
            <a:ext cx="11846110" cy="2474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0027324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EFCA606-18B3-1811-7D56-077EF0907C0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357" y="2065468"/>
            <a:ext cx="12049096" cy="2721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441699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C08A863-0AEA-B9C5-8F76-34D6FEB9E0E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841" y="1183341"/>
            <a:ext cx="12016723" cy="4485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5279116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315DB59-F7F4-EA7A-26FE-A163E8FB875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9766" y="2108499"/>
            <a:ext cx="11896747" cy="2979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5516138"/>
      </p:ext>
    </p:extLst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AE3DED9-AE0C-9AEA-4CD0-9698026695E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87925" y="96988"/>
            <a:ext cx="8450174" cy="6637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8340745"/>
      </p:ext>
    </p:extLst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67</TotalTime>
  <Words>0</Words>
  <Application>Microsoft Office PowerPoint</Application>
  <PresentationFormat>Widescreen</PresentationFormat>
  <Paragraphs>0</Paragraphs>
  <Slides>157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157</vt:i4>
      </vt:variant>
    </vt:vector>
  </HeadingPairs>
  <TitlesOfParts>
    <vt:vector size="160" baseType="lpstr">
      <vt:lpstr>Century Gothic</vt:lpstr>
      <vt:lpstr>Wingdings 3</vt:lpstr>
      <vt:lpstr>Slice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mohsen.abp</dc:creator>
  <cp:lastModifiedBy>Morid Gouran</cp:lastModifiedBy>
  <cp:revision>6</cp:revision>
  <dcterms:created xsi:type="dcterms:W3CDTF">2022-12-04T14:28:12Z</dcterms:created>
  <dcterms:modified xsi:type="dcterms:W3CDTF">2026-10-08T08:00:19Z</dcterms:modified>
</cp:coreProperties>
</file>