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72" r:id="rId6"/>
  </p:sldMasterIdLst>
  <p:notesMasterIdLst>
    <p:notesMasterId r:id="rId17"/>
  </p:notesMasterIdLst>
  <p:handoutMasterIdLst>
    <p:handoutMasterId r:id="rId18"/>
  </p:handoutMasterIdLst>
  <p:sldIdLst>
    <p:sldId id="321" r:id="rId7"/>
    <p:sldId id="532" r:id="rId8"/>
    <p:sldId id="541" r:id="rId9"/>
    <p:sldId id="545" r:id="rId10"/>
    <p:sldId id="551" r:id="rId11"/>
    <p:sldId id="534" r:id="rId12"/>
    <p:sldId id="554" r:id="rId13"/>
    <p:sldId id="555" r:id="rId14"/>
    <p:sldId id="536" r:id="rId15"/>
    <p:sldId id="54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Kiran D. Mir-Hudgeons" initials="KDM" lastIdx="22" clrIdx="10">
    <p:extLst>
      <p:ext uri="{19B8F6BF-5375-455C-9EA6-DF929625EA0E}">
        <p15:presenceInfo xmlns:p15="http://schemas.microsoft.com/office/powerpoint/2012/main" userId="S::kmirhudgeons@clinicaloptions.com::988cb7e1-0640-4c3c-b602-3f8e18ce9544" providerId="AD"/>
      </p:ext>
    </p:extLst>
  </p:cmAuthor>
  <p:cmAuthor id="12" name="LT Fowler" initials="LF" lastIdx="2" clrIdx="11">
    <p:extLst>
      <p:ext uri="{19B8F6BF-5375-455C-9EA6-DF929625EA0E}">
        <p15:presenceInfo xmlns:p15="http://schemas.microsoft.com/office/powerpoint/2012/main" userId="S::lfowler@practicingclinicians.com::bdc4c4d6-9ded-467c-b80c-330a0ea8ffe4" providerId="AD"/>
      </p:ext>
    </p:extLst>
  </p:cmAuthor>
  <p:cmAuthor id="13" name="Jill Sakai" initials="JS" lastIdx="7" clrIdx="12">
    <p:extLst>
      <p:ext uri="{19B8F6BF-5375-455C-9EA6-DF929625EA0E}">
        <p15:presenceInfo xmlns:p15="http://schemas.microsoft.com/office/powerpoint/2012/main" userId="Jill Sakai" providerId="None"/>
      </p:ext>
    </p:extLst>
  </p:cmAuthor>
  <p:cmAuthor id="14" name="epuritz@clinicaloptions.com" initials="e" lastIdx="6" clrIdx="13">
    <p:extLst>
      <p:ext uri="{19B8F6BF-5375-455C-9EA6-DF929625EA0E}">
        <p15:presenceInfo xmlns:p15="http://schemas.microsoft.com/office/powerpoint/2012/main" userId="epuritz@clinicaloptions.com" providerId="Non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Dussadee Royal" initials="DR" lastIdx="2" clrIdx="15">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1B9C3A-B50E-494F-A003-57C13FFF095D}" v="474" dt="2022-04-06T18:41:14.88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88" autoAdjust="0"/>
    <p:restoredTop sz="90168" autoAdjust="0"/>
  </p:normalViewPr>
  <p:slideViewPr>
    <p:cSldViewPr snapToGrid="0" showGuides="1">
      <p:cViewPr varScale="1">
        <p:scale>
          <a:sx n="109" d="100"/>
          <a:sy n="109" d="100"/>
        </p:scale>
        <p:origin x="1074" y="108"/>
      </p:cViewPr>
      <p:guideLst>
        <p:guide orient="horz" pos="4128"/>
        <p:guide orient="horz" pos="1008"/>
        <p:guide orient="horz" pos="4032"/>
        <p:guide orient="horz" pos="151"/>
        <p:guide orient="horz" pos="258"/>
        <p:guide orient="horz" pos="3894"/>
        <p:guide pos="329"/>
        <p:guide pos="7407"/>
        <p:guide pos="3843"/>
        <p:guide pos="453"/>
        <p:guide pos="7233"/>
      </p:guideLst>
    </p:cSldViewPr>
  </p:slideViewPr>
  <p:outlineViewPr>
    <p:cViewPr>
      <p:scale>
        <a:sx n="33" d="100"/>
        <a:sy n="33" d="100"/>
      </p:scale>
      <p:origin x="0" y="-1208"/>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sadee Royal" userId="51beead8-6fa0-4b98-aeba-37044af35e17" providerId="ADAL" clId="{ED1B9C3A-B50E-494F-A003-57C13FFF095D}"/>
    <pc:docChg chg="undo custSel modSld">
      <pc:chgData name="Dussadee Royal" userId="51beead8-6fa0-4b98-aeba-37044af35e17" providerId="ADAL" clId="{ED1B9C3A-B50E-494F-A003-57C13FFF095D}" dt="2022-04-06T18:41:14.884" v="1630" actId="1036"/>
      <pc:docMkLst>
        <pc:docMk/>
      </pc:docMkLst>
      <pc:sldChg chg="delSp modSp">
        <pc:chgData name="Dussadee Royal" userId="51beead8-6fa0-4b98-aeba-37044af35e17" providerId="ADAL" clId="{ED1B9C3A-B50E-494F-A003-57C13FFF095D}" dt="2022-04-06T18:41:14.884" v="1630" actId="1036"/>
        <pc:sldMkLst>
          <pc:docMk/>
          <pc:sldMk cId="0" sldId="321"/>
        </pc:sldMkLst>
        <pc:spChg chg="mod">
          <ac:chgData name="Dussadee Royal" userId="51beead8-6fa0-4b98-aeba-37044af35e17" providerId="ADAL" clId="{ED1B9C3A-B50E-494F-A003-57C13FFF095D}" dt="2022-04-06T18:41:14.884" v="1630" actId="1036"/>
          <ac:spMkLst>
            <pc:docMk/>
            <pc:sldMk cId="0" sldId="321"/>
            <ac:spMk id="2" creationId="{21AEE9B1-A0D4-42AE-81E8-0B2EE5AD9C62}"/>
          </ac:spMkLst>
        </pc:spChg>
        <pc:spChg chg="del">
          <ac:chgData name="Dussadee Royal" userId="51beead8-6fa0-4b98-aeba-37044af35e17" providerId="ADAL" clId="{ED1B9C3A-B50E-494F-A003-57C13FFF095D}" dt="2022-04-06T18:40:29.740" v="1623" actId="478"/>
          <ac:spMkLst>
            <pc:docMk/>
            <pc:sldMk cId="0" sldId="321"/>
            <ac:spMk id="9" creationId="{B381AB39-A5B6-4EFA-BAA8-EB7882BA5CEA}"/>
          </ac:spMkLst>
        </pc:spChg>
        <pc:spChg chg="mod">
          <ac:chgData name="Dussadee Royal" userId="51beead8-6fa0-4b98-aeba-37044af35e17" providerId="ADAL" clId="{ED1B9C3A-B50E-494F-A003-57C13FFF095D}" dt="2022-04-06T18:41:00.921" v="1626" actId="403"/>
          <ac:spMkLst>
            <pc:docMk/>
            <pc:sldMk cId="0" sldId="321"/>
            <ac:spMk id="7171" creationId="{4D67E167-2F37-481F-AB26-A6E236679EF3}"/>
          </ac:spMkLst>
        </pc:spChg>
      </pc:sldChg>
      <pc:sldChg chg="addSp delSp modSp">
        <pc:chgData name="Dussadee Royal" userId="51beead8-6fa0-4b98-aeba-37044af35e17" providerId="ADAL" clId="{ED1B9C3A-B50E-494F-A003-57C13FFF095D}" dt="2022-04-06T18:15:20.496" v="1078"/>
        <pc:sldMkLst>
          <pc:docMk/>
          <pc:sldMk cId="0" sldId="532"/>
        </pc:sldMkLst>
        <pc:spChg chg="mod">
          <ac:chgData name="Dussadee Royal" userId="51beead8-6fa0-4b98-aeba-37044af35e17" providerId="ADAL" clId="{ED1B9C3A-B50E-494F-A003-57C13FFF095D}" dt="2022-04-06T18:15:20.496" v="1078"/>
          <ac:spMkLst>
            <pc:docMk/>
            <pc:sldMk cId="0" sldId="532"/>
            <ac:spMk id="9" creationId="{5F47717B-8F26-426C-8262-4EB1E93A844A}"/>
          </ac:spMkLst>
        </pc:spChg>
        <pc:spChg chg="mod">
          <ac:chgData name="Dussadee Royal" userId="51beead8-6fa0-4b98-aeba-37044af35e17" providerId="ADAL" clId="{ED1B9C3A-B50E-494F-A003-57C13FFF095D}" dt="2022-04-06T17:25:14.373" v="1"/>
          <ac:spMkLst>
            <pc:docMk/>
            <pc:sldMk cId="0" sldId="532"/>
            <ac:spMk id="26627" creationId="{627830F4-E071-4AE8-8343-0B4C4AA4AAAE}"/>
          </ac:spMkLst>
        </pc:spChg>
        <pc:spChg chg="mod">
          <ac:chgData name="Dussadee Royal" userId="51beead8-6fa0-4b98-aeba-37044af35e17" providerId="ADAL" clId="{ED1B9C3A-B50E-494F-A003-57C13FFF095D}" dt="2022-04-06T17:25:14.373" v="1"/>
          <ac:spMkLst>
            <pc:docMk/>
            <pc:sldMk cId="0" sldId="532"/>
            <ac:spMk id="36866" creationId="{FE1ADE93-F242-493E-A0A5-BCE8366B9801}"/>
          </ac:spMkLst>
        </pc:spChg>
        <pc:grpChg chg="add mod">
          <ac:chgData name="Dussadee Royal" userId="51beead8-6fa0-4b98-aeba-37044af35e17" providerId="ADAL" clId="{ED1B9C3A-B50E-494F-A003-57C13FFF095D}" dt="2022-04-06T18:15:20.496" v="1078"/>
          <ac:grpSpMkLst>
            <pc:docMk/>
            <pc:sldMk cId="0" sldId="532"/>
            <ac:grpSpMk id="7" creationId="{5717B35C-2DAC-48CA-B970-41137C3864AD}"/>
          </ac:grpSpMkLst>
        </pc:grpChg>
        <pc:grpChg chg="del">
          <ac:chgData name="Dussadee Royal" userId="51beead8-6fa0-4b98-aeba-37044af35e17" providerId="ADAL" clId="{ED1B9C3A-B50E-494F-A003-57C13FFF095D}" dt="2022-04-06T18:15:20.142" v="1077" actId="478"/>
          <ac:grpSpMkLst>
            <pc:docMk/>
            <pc:sldMk cId="0" sldId="532"/>
            <ac:grpSpMk id="10" creationId="{304C86A8-B49C-4DC6-BF83-2694776CD758}"/>
          </ac:grpSpMkLst>
        </pc:grpChg>
        <pc:picChg chg="mod">
          <ac:chgData name="Dussadee Royal" userId="51beead8-6fa0-4b98-aeba-37044af35e17" providerId="ADAL" clId="{ED1B9C3A-B50E-494F-A003-57C13FFF095D}" dt="2022-04-06T18:15:20.496" v="1078"/>
          <ac:picMkLst>
            <pc:docMk/>
            <pc:sldMk cId="0" sldId="532"/>
            <ac:picMk id="8" creationId="{F85C9878-A897-4B76-A22B-E370209AA31E}"/>
          </ac:picMkLst>
        </pc:picChg>
      </pc:sldChg>
      <pc:sldChg chg="addSp delSp modSp mod addCm">
        <pc:chgData name="Dussadee Royal" userId="51beead8-6fa0-4b98-aeba-37044af35e17" providerId="ADAL" clId="{ED1B9C3A-B50E-494F-A003-57C13FFF095D}" dt="2022-04-06T18:40:16.621" v="1620"/>
        <pc:sldMkLst>
          <pc:docMk/>
          <pc:sldMk cId="1324682784" sldId="534"/>
        </pc:sldMkLst>
        <pc:spChg chg="mod">
          <ac:chgData name="Dussadee Royal" userId="51beead8-6fa0-4b98-aeba-37044af35e17" providerId="ADAL" clId="{ED1B9C3A-B50E-494F-A003-57C13FFF095D}" dt="2022-04-06T17:25:14.373" v="1"/>
          <ac:spMkLst>
            <pc:docMk/>
            <pc:sldMk cId="1324682784" sldId="534"/>
            <ac:spMk id="2" creationId="{9186B544-743C-443D-AE0E-25F41CF2A945}"/>
          </ac:spMkLst>
        </pc:spChg>
        <pc:spChg chg="add mod">
          <ac:chgData name="Dussadee Royal" userId="51beead8-6fa0-4b98-aeba-37044af35e17" providerId="ADAL" clId="{ED1B9C3A-B50E-494F-A003-57C13FFF095D}" dt="2022-04-06T17:32:58.387" v="113" actId="14100"/>
          <ac:spMkLst>
            <pc:docMk/>
            <pc:sldMk cId="1324682784" sldId="534"/>
            <ac:spMk id="3" creationId="{9DA5AFEB-ECE6-4FE0-8501-449FAAADD16F}"/>
          </ac:spMkLst>
        </pc:spChg>
        <pc:spChg chg="add mod">
          <ac:chgData name="Dussadee Royal" userId="51beead8-6fa0-4b98-aeba-37044af35e17" providerId="ADAL" clId="{ED1B9C3A-B50E-494F-A003-57C13FFF095D}" dt="2022-04-06T18:02:39.246" v="904" actId="554"/>
          <ac:spMkLst>
            <pc:docMk/>
            <pc:sldMk cId="1324682784" sldId="534"/>
            <ac:spMk id="4" creationId="{72030E34-A744-4097-9ABC-DCBA598968A2}"/>
          </ac:spMkLst>
        </pc:spChg>
        <pc:spChg chg="add mod">
          <ac:chgData name="Dussadee Royal" userId="51beead8-6fa0-4b98-aeba-37044af35e17" providerId="ADAL" clId="{ED1B9C3A-B50E-494F-A003-57C13FFF095D}" dt="2022-04-06T18:13:59.178" v="1066" actId="14100"/>
          <ac:spMkLst>
            <pc:docMk/>
            <pc:sldMk cId="1324682784" sldId="534"/>
            <ac:spMk id="11" creationId="{CF7BCB85-988A-468E-8C4F-DFDA11FEC94F}"/>
          </ac:spMkLst>
        </pc:spChg>
        <pc:spChg chg="add mod">
          <ac:chgData name="Dussadee Royal" userId="51beead8-6fa0-4b98-aeba-37044af35e17" providerId="ADAL" clId="{ED1B9C3A-B50E-494F-A003-57C13FFF095D}" dt="2022-04-06T17:34:19.310" v="152" actId="1076"/>
          <ac:spMkLst>
            <pc:docMk/>
            <pc:sldMk cId="1324682784" sldId="534"/>
            <ac:spMk id="13" creationId="{82994935-00E6-47C7-98A4-DC860F4D7C26}"/>
          </ac:spMkLst>
        </pc:spChg>
        <pc:spChg chg="add mod">
          <ac:chgData name="Dussadee Royal" userId="51beead8-6fa0-4b98-aeba-37044af35e17" providerId="ADAL" clId="{ED1B9C3A-B50E-494F-A003-57C13FFF095D}" dt="2022-04-06T18:02:39.246" v="904" actId="554"/>
          <ac:spMkLst>
            <pc:docMk/>
            <pc:sldMk cId="1324682784" sldId="534"/>
            <ac:spMk id="14" creationId="{593741CE-73BD-4F5F-9DFF-625874960E6F}"/>
          </ac:spMkLst>
        </pc:spChg>
        <pc:spChg chg="add mod">
          <ac:chgData name="Dussadee Royal" userId="51beead8-6fa0-4b98-aeba-37044af35e17" providerId="ADAL" clId="{ED1B9C3A-B50E-494F-A003-57C13FFF095D}" dt="2022-04-06T18:02:39.246" v="904" actId="554"/>
          <ac:spMkLst>
            <pc:docMk/>
            <pc:sldMk cId="1324682784" sldId="534"/>
            <ac:spMk id="15" creationId="{97BF3D4C-6112-4F0B-8C85-930E5A621BC3}"/>
          </ac:spMkLst>
        </pc:spChg>
        <pc:spChg chg="add mod">
          <ac:chgData name="Dussadee Royal" userId="51beead8-6fa0-4b98-aeba-37044af35e17" providerId="ADAL" clId="{ED1B9C3A-B50E-494F-A003-57C13FFF095D}" dt="2022-04-06T18:02:39.246" v="904" actId="554"/>
          <ac:spMkLst>
            <pc:docMk/>
            <pc:sldMk cId="1324682784" sldId="534"/>
            <ac:spMk id="16" creationId="{DC3AE38C-0EDE-474E-A7D1-86D2DAD759F7}"/>
          </ac:spMkLst>
        </pc:spChg>
        <pc:spChg chg="mod">
          <ac:chgData name="Dussadee Royal" userId="51beead8-6fa0-4b98-aeba-37044af35e17" providerId="ADAL" clId="{ED1B9C3A-B50E-494F-A003-57C13FFF095D}" dt="2022-04-06T18:13:26.195" v="1062" actId="1076"/>
          <ac:spMkLst>
            <pc:docMk/>
            <pc:sldMk cId="1324682784" sldId="534"/>
            <ac:spMk id="18" creationId="{8C536213-82D4-DD46-B427-EBE86239F378}"/>
          </ac:spMkLst>
        </pc:spChg>
        <pc:spChg chg="mod">
          <ac:chgData name="Dussadee Royal" userId="51beead8-6fa0-4b98-aeba-37044af35e17" providerId="ADAL" clId="{ED1B9C3A-B50E-494F-A003-57C13FFF095D}" dt="2022-04-06T18:13:26.195" v="1062" actId="1076"/>
          <ac:spMkLst>
            <pc:docMk/>
            <pc:sldMk cId="1324682784" sldId="534"/>
            <ac:spMk id="19" creationId="{F8855B43-1EFD-0E41-9240-F233F2BF67EB}"/>
          </ac:spMkLst>
        </pc:spChg>
        <pc:spChg chg="add mod">
          <ac:chgData name="Dussadee Royal" userId="51beead8-6fa0-4b98-aeba-37044af35e17" providerId="ADAL" clId="{ED1B9C3A-B50E-494F-A003-57C13FFF095D}" dt="2022-04-06T18:02:39.246" v="904" actId="554"/>
          <ac:spMkLst>
            <pc:docMk/>
            <pc:sldMk cId="1324682784" sldId="534"/>
            <ac:spMk id="20" creationId="{FFA0198C-8761-42E8-B559-99F1726CFA75}"/>
          </ac:spMkLst>
        </pc:spChg>
        <pc:spChg chg="add mod">
          <ac:chgData name="Dussadee Royal" userId="51beead8-6fa0-4b98-aeba-37044af35e17" providerId="ADAL" clId="{ED1B9C3A-B50E-494F-A003-57C13FFF095D}" dt="2022-04-06T18:02:39.246" v="904" actId="554"/>
          <ac:spMkLst>
            <pc:docMk/>
            <pc:sldMk cId="1324682784" sldId="534"/>
            <ac:spMk id="21" creationId="{751A53AA-7752-43B6-89A1-24F18F2E8FE3}"/>
          </ac:spMkLst>
        </pc:spChg>
        <pc:spChg chg="add mod">
          <ac:chgData name="Dussadee Royal" userId="51beead8-6fa0-4b98-aeba-37044af35e17" providerId="ADAL" clId="{ED1B9C3A-B50E-494F-A003-57C13FFF095D}" dt="2022-04-06T18:02:39.246" v="904" actId="554"/>
          <ac:spMkLst>
            <pc:docMk/>
            <pc:sldMk cId="1324682784" sldId="534"/>
            <ac:spMk id="22" creationId="{E95F809C-D80B-454F-BDF9-CAA67E9D78D1}"/>
          </ac:spMkLst>
        </pc:spChg>
        <pc:spChg chg="add mod">
          <ac:chgData name="Dussadee Royal" userId="51beead8-6fa0-4b98-aeba-37044af35e17" providerId="ADAL" clId="{ED1B9C3A-B50E-494F-A003-57C13FFF095D}" dt="2022-04-06T18:02:39.246" v="904" actId="554"/>
          <ac:spMkLst>
            <pc:docMk/>
            <pc:sldMk cId="1324682784" sldId="534"/>
            <ac:spMk id="23" creationId="{2F64F949-5945-4645-B3C2-AEAAED30C6C3}"/>
          </ac:spMkLst>
        </pc:spChg>
        <pc:spChg chg="add mod">
          <ac:chgData name="Dussadee Royal" userId="51beead8-6fa0-4b98-aeba-37044af35e17" providerId="ADAL" clId="{ED1B9C3A-B50E-494F-A003-57C13FFF095D}" dt="2022-04-06T18:02:39.246" v="904" actId="554"/>
          <ac:spMkLst>
            <pc:docMk/>
            <pc:sldMk cId="1324682784" sldId="534"/>
            <ac:spMk id="24" creationId="{87D43CD6-B126-42EA-BDCB-23C546F3A09D}"/>
          </ac:spMkLst>
        </pc:spChg>
        <pc:spChg chg="add mod">
          <ac:chgData name="Dussadee Royal" userId="51beead8-6fa0-4b98-aeba-37044af35e17" providerId="ADAL" clId="{ED1B9C3A-B50E-494F-A003-57C13FFF095D}" dt="2022-04-06T18:02:39.246" v="904" actId="554"/>
          <ac:spMkLst>
            <pc:docMk/>
            <pc:sldMk cId="1324682784" sldId="534"/>
            <ac:spMk id="25" creationId="{9A03CA72-7B9A-4EA5-8E48-AD83DFCF4C42}"/>
          </ac:spMkLst>
        </pc:spChg>
        <pc:spChg chg="add mod">
          <ac:chgData name="Dussadee Royal" userId="51beead8-6fa0-4b98-aeba-37044af35e17" providerId="ADAL" clId="{ED1B9C3A-B50E-494F-A003-57C13FFF095D}" dt="2022-04-06T18:02:39.246" v="904" actId="554"/>
          <ac:spMkLst>
            <pc:docMk/>
            <pc:sldMk cId="1324682784" sldId="534"/>
            <ac:spMk id="26" creationId="{1A5B4D8F-263E-4C50-A984-EFD8CC30515A}"/>
          </ac:spMkLst>
        </pc:spChg>
        <pc:spChg chg="add mod">
          <ac:chgData name="Dussadee Royal" userId="51beead8-6fa0-4b98-aeba-37044af35e17" providerId="ADAL" clId="{ED1B9C3A-B50E-494F-A003-57C13FFF095D}" dt="2022-04-06T17:35:30.489" v="196" actId="164"/>
          <ac:spMkLst>
            <pc:docMk/>
            <pc:sldMk cId="1324682784" sldId="534"/>
            <ac:spMk id="27" creationId="{152F2778-4349-4AFA-8BA4-E7FB2788C219}"/>
          </ac:spMkLst>
        </pc:spChg>
        <pc:spChg chg="add mod">
          <ac:chgData name="Dussadee Royal" userId="51beead8-6fa0-4b98-aeba-37044af35e17" providerId="ADAL" clId="{ED1B9C3A-B50E-494F-A003-57C13FFF095D}" dt="2022-04-06T17:35:30.489" v="196" actId="164"/>
          <ac:spMkLst>
            <pc:docMk/>
            <pc:sldMk cId="1324682784" sldId="534"/>
            <ac:spMk id="28" creationId="{2AFBCB92-56C8-461A-9621-D03C6C5C4320}"/>
          </ac:spMkLst>
        </pc:spChg>
        <pc:spChg chg="add mod">
          <ac:chgData name="Dussadee Royal" userId="51beead8-6fa0-4b98-aeba-37044af35e17" providerId="ADAL" clId="{ED1B9C3A-B50E-494F-A003-57C13FFF095D}" dt="2022-04-06T17:35:30.489" v="196" actId="164"/>
          <ac:spMkLst>
            <pc:docMk/>
            <pc:sldMk cId="1324682784" sldId="534"/>
            <ac:spMk id="29" creationId="{B4F0DB52-2A6B-42AF-BA23-CF9DD971C614}"/>
          </ac:spMkLst>
        </pc:spChg>
        <pc:spChg chg="add mod">
          <ac:chgData name="Dussadee Royal" userId="51beead8-6fa0-4b98-aeba-37044af35e17" providerId="ADAL" clId="{ED1B9C3A-B50E-494F-A003-57C13FFF095D}" dt="2022-04-06T17:35:30.489" v="196" actId="164"/>
          <ac:spMkLst>
            <pc:docMk/>
            <pc:sldMk cId="1324682784" sldId="534"/>
            <ac:spMk id="30" creationId="{9CD006C2-2DA8-4A5D-869B-7F87A2D722E6}"/>
          </ac:spMkLst>
        </pc:spChg>
        <pc:spChg chg="add mod">
          <ac:chgData name="Dussadee Royal" userId="51beead8-6fa0-4b98-aeba-37044af35e17" providerId="ADAL" clId="{ED1B9C3A-B50E-494F-A003-57C13FFF095D}" dt="2022-04-06T17:44:50.612" v="550" actId="113"/>
          <ac:spMkLst>
            <pc:docMk/>
            <pc:sldMk cId="1324682784" sldId="534"/>
            <ac:spMk id="38" creationId="{40ECBB06-316E-4384-9156-141A4BFA93C2}"/>
          </ac:spMkLst>
        </pc:spChg>
        <pc:spChg chg="add mod">
          <ac:chgData name="Dussadee Royal" userId="51beead8-6fa0-4b98-aeba-37044af35e17" providerId="ADAL" clId="{ED1B9C3A-B50E-494F-A003-57C13FFF095D}" dt="2022-04-06T17:59:08.735" v="832" actId="1076"/>
          <ac:spMkLst>
            <pc:docMk/>
            <pc:sldMk cId="1324682784" sldId="534"/>
            <ac:spMk id="39" creationId="{8729029D-D23A-421C-BA2C-AF78E5FCB5FB}"/>
          </ac:spMkLst>
        </pc:spChg>
        <pc:spChg chg="add del mod">
          <ac:chgData name="Dussadee Royal" userId="51beead8-6fa0-4b98-aeba-37044af35e17" providerId="ADAL" clId="{ED1B9C3A-B50E-494F-A003-57C13FFF095D}" dt="2022-04-06T17:46:15.429" v="595" actId="478"/>
          <ac:spMkLst>
            <pc:docMk/>
            <pc:sldMk cId="1324682784" sldId="534"/>
            <ac:spMk id="40" creationId="{C058B5E8-3733-4A73-A91C-687D43B23596}"/>
          </ac:spMkLst>
        </pc:spChg>
        <pc:spChg chg="add mod">
          <ac:chgData name="Dussadee Royal" userId="51beead8-6fa0-4b98-aeba-37044af35e17" providerId="ADAL" clId="{ED1B9C3A-B50E-494F-A003-57C13FFF095D}" dt="2022-04-06T17:59:08.735" v="832" actId="1076"/>
          <ac:spMkLst>
            <pc:docMk/>
            <pc:sldMk cId="1324682784" sldId="534"/>
            <ac:spMk id="42" creationId="{E9708B6F-2952-42F6-8E10-107887CB71BF}"/>
          </ac:spMkLst>
        </pc:spChg>
        <pc:spChg chg="add del mod">
          <ac:chgData name="Dussadee Royal" userId="51beead8-6fa0-4b98-aeba-37044af35e17" providerId="ADAL" clId="{ED1B9C3A-B50E-494F-A003-57C13FFF095D}" dt="2022-04-06T17:47:36.097" v="614" actId="478"/>
          <ac:spMkLst>
            <pc:docMk/>
            <pc:sldMk cId="1324682784" sldId="534"/>
            <ac:spMk id="44" creationId="{349BF779-DF3A-4A8C-A711-9A323FD8EF8F}"/>
          </ac:spMkLst>
        </pc:spChg>
        <pc:spChg chg="mod">
          <ac:chgData name="Dussadee Royal" userId="51beead8-6fa0-4b98-aeba-37044af35e17" providerId="ADAL" clId="{ED1B9C3A-B50E-494F-A003-57C13FFF095D}" dt="2022-04-06T17:49:43.734" v="647" actId="14100"/>
          <ac:spMkLst>
            <pc:docMk/>
            <pc:sldMk cId="1324682784" sldId="534"/>
            <ac:spMk id="47" creationId="{BB2C34FC-72F2-4D14-86C7-C0B018516E88}"/>
          </ac:spMkLst>
        </pc:spChg>
        <pc:spChg chg="mod">
          <ac:chgData name="Dussadee Royal" userId="51beead8-6fa0-4b98-aeba-37044af35e17" providerId="ADAL" clId="{ED1B9C3A-B50E-494F-A003-57C13FFF095D}" dt="2022-04-06T17:49:52.394" v="649" actId="1076"/>
          <ac:spMkLst>
            <pc:docMk/>
            <pc:sldMk cId="1324682784" sldId="534"/>
            <ac:spMk id="53" creationId="{68455DEC-A7E0-4053-9CB5-686C45BC376C}"/>
          </ac:spMkLst>
        </pc:spChg>
        <pc:spChg chg="mod">
          <ac:chgData name="Dussadee Royal" userId="51beead8-6fa0-4b98-aeba-37044af35e17" providerId="ADAL" clId="{ED1B9C3A-B50E-494F-A003-57C13FFF095D}" dt="2022-04-06T17:59:08.735" v="832" actId="1076"/>
          <ac:spMkLst>
            <pc:docMk/>
            <pc:sldMk cId="1324682784" sldId="534"/>
            <ac:spMk id="60" creationId="{CD9E7DFD-70A1-4CDD-832A-3011F91C5FDD}"/>
          </ac:spMkLst>
        </pc:spChg>
        <pc:spChg chg="mod">
          <ac:chgData name="Dussadee Royal" userId="51beead8-6fa0-4b98-aeba-37044af35e17" providerId="ADAL" clId="{ED1B9C3A-B50E-494F-A003-57C13FFF095D}" dt="2022-04-06T17:59:08.735" v="832" actId="1076"/>
          <ac:spMkLst>
            <pc:docMk/>
            <pc:sldMk cId="1324682784" sldId="534"/>
            <ac:spMk id="63" creationId="{BB781669-FD01-441B-81E4-6862504250DF}"/>
          </ac:spMkLst>
        </pc:spChg>
        <pc:spChg chg="mod">
          <ac:chgData name="Dussadee Royal" userId="51beead8-6fa0-4b98-aeba-37044af35e17" providerId="ADAL" clId="{ED1B9C3A-B50E-494F-A003-57C13FFF095D}" dt="2022-04-06T17:59:08.735" v="832" actId="1076"/>
          <ac:spMkLst>
            <pc:docMk/>
            <pc:sldMk cId="1324682784" sldId="534"/>
            <ac:spMk id="67" creationId="{1B07E062-EA40-4440-AAD7-0A4EE5909576}"/>
          </ac:spMkLst>
        </pc:spChg>
        <pc:spChg chg="mod">
          <ac:chgData name="Dussadee Royal" userId="51beead8-6fa0-4b98-aeba-37044af35e17" providerId="ADAL" clId="{ED1B9C3A-B50E-494F-A003-57C13FFF095D}" dt="2022-04-06T17:59:08.735" v="832" actId="1076"/>
          <ac:spMkLst>
            <pc:docMk/>
            <pc:sldMk cId="1324682784" sldId="534"/>
            <ac:spMk id="69" creationId="{71BC6C01-DBD0-4242-959E-248583041D19}"/>
          </ac:spMkLst>
        </pc:spChg>
        <pc:spChg chg="mod">
          <ac:chgData name="Dussadee Royal" userId="51beead8-6fa0-4b98-aeba-37044af35e17" providerId="ADAL" clId="{ED1B9C3A-B50E-494F-A003-57C13FFF095D}" dt="2022-04-06T17:50:02.502" v="650" actId="571"/>
          <ac:spMkLst>
            <pc:docMk/>
            <pc:sldMk cId="1324682784" sldId="534"/>
            <ac:spMk id="72" creationId="{54A134ED-6A4A-400F-B740-46DC0B142D08}"/>
          </ac:spMkLst>
        </pc:spChg>
        <pc:spChg chg="mod">
          <ac:chgData name="Dussadee Royal" userId="51beead8-6fa0-4b98-aeba-37044af35e17" providerId="ADAL" clId="{ED1B9C3A-B50E-494F-A003-57C13FFF095D}" dt="2022-04-06T17:50:09.075" v="655"/>
          <ac:spMkLst>
            <pc:docMk/>
            <pc:sldMk cId="1324682784" sldId="534"/>
            <ac:spMk id="78" creationId="{A900BEE0-9F74-42F4-891B-164C78392FDE}"/>
          </ac:spMkLst>
        </pc:spChg>
        <pc:spChg chg="mod">
          <ac:chgData name="Dussadee Royal" userId="51beead8-6fa0-4b98-aeba-37044af35e17" providerId="ADAL" clId="{ED1B9C3A-B50E-494F-A003-57C13FFF095D}" dt="2022-04-06T17:50:23.812" v="658" actId="571"/>
          <ac:spMkLst>
            <pc:docMk/>
            <pc:sldMk cId="1324682784" sldId="534"/>
            <ac:spMk id="84" creationId="{FC571CEF-71FA-4CD5-90DE-2622879D4FCD}"/>
          </ac:spMkLst>
        </pc:spChg>
        <pc:spChg chg="mod">
          <ac:chgData name="Dussadee Royal" userId="51beead8-6fa0-4b98-aeba-37044af35e17" providerId="ADAL" clId="{ED1B9C3A-B50E-494F-A003-57C13FFF095D}" dt="2022-04-06T17:50:48.746" v="664" actId="571"/>
          <ac:spMkLst>
            <pc:docMk/>
            <pc:sldMk cId="1324682784" sldId="534"/>
            <ac:spMk id="91" creationId="{E9906360-3E13-475B-95D6-7DA0075154A8}"/>
          </ac:spMkLst>
        </pc:spChg>
        <pc:spChg chg="mod">
          <ac:chgData name="Dussadee Royal" userId="51beead8-6fa0-4b98-aeba-37044af35e17" providerId="ADAL" clId="{ED1B9C3A-B50E-494F-A003-57C13FFF095D}" dt="2022-04-06T17:50:55.273" v="665" actId="571"/>
          <ac:spMkLst>
            <pc:docMk/>
            <pc:sldMk cId="1324682784" sldId="534"/>
            <ac:spMk id="97" creationId="{E74FE862-98CD-4694-B1BB-A2C177AAA6A0}"/>
          </ac:spMkLst>
        </pc:spChg>
        <pc:spChg chg="mod">
          <ac:chgData name="Dussadee Royal" userId="51beead8-6fa0-4b98-aeba-37044af35e17" providerId="ADAL" clId="{ED1B9C3A-B50E-494F-A003-57C13FFF095D}" dt="2022-04-06T17:50:59.455" v="667"/>
          <ac:spMkLst>
            <pc:docMk/>
            <pc:sldMk cId="1324682784" sldId="534"/>
            <ac:spMk id="103" creationId="{40AE0890-A047-4FCB-912B-59284AC89FF8}"/>
          </ac:spMkLst>
        </pc:spChg>
        <pc:spChg chg="mod">
          <ac:chgData name="Dussadee Royal" userId="51beead8-6fa0-4b98-aeba-37044af35e17" providerId="ADAL" clId="{ED1B9C3A-B50E-494F-A003-57C13FFF095D}" dt="2022-04-06T17:51:06.100" v="670"/>
          <ac:spMkLst>
            <pc:docMk/>
            <pc:sldMk cId="1324682784" sldId="534"/>
            <ac:spMk id="109" creationId="{C81BDB41-B573-4F8F-A90E-B0D723A778C0}"/>
          </ac:spMkLst>
        </pc:spChg>
        <pc:spChg chg="mod">
          <ac:chgData name="Dussadee Royal" userId="51beead8-6fa0-4b98-aeba-37044af35e17" providerId="ADAL" clId="{ED1B9C3A-B50E-494F-A003-57C13FFF095D}" dt="2022-04-06T17:51:26.030" v="681"/>
          <ac:spMkLst>
            <pc:docMk/>
            <pc:sldMk cId="1324682784" sldId="534"/>
            <ac:spMk id="115" creationId="{A131FBDB-F931-4F52-8013-660D99BCA832}"/>
          </ac:spMkLst>
        </pc:spChg>
        <pc:spChg chg="mod">
          <ac:chgData name="Dussadee Royal" userId="51beead8-6fa0-4b98-aeba-37044af35e17" providerId="ADAL" clId="{ED1B9C3A-B50E-494F-A003-57C13FFF095D}" dt="2022-04-06T17:51:38.101" v="685"/>
          <ac:spMkLst>
            <pc:docMk/>
            <pc:sldMk cId="1324682784" sldId="534"/>
            <ac:spMk id="121" creationId="{FAC5A2A4-6643-4DFB-970B-5F207AA1422F}"/>
          </ac:spMkLst>
        </pc:spChg>
        <pc:spChg chg="mod">
          <ac:chgData name="Dussadee Royal" userId="51beead8-6fa0-4b98-aeba-37044af35e17" providerId="ADAL" clId="{ED1B9C3A-B50E-494F-A003-57C13FFF095D}" dt="2022-04-06T17:51:44.758" v="688"/>
          <ac:spMkLst>
            <pc:docMk/>
            <pc:sldMk cId="1324682784" sldId="534"/>
            <ac:spMk id="127" creationId="{AE9768C0-7D93-4223-BF7B-9A9D9523C46D}"/>
          </ac:spMkLst>
        </pc:spChg>
        <pc:spChg chg="mod">
          <ac:chgData name="Dussadee Royal" userId="51beead8-6fa0-4b98-aeba-37044af35e17" providerId="ADAL" clId="{ED1B9C3A-B50E-494F-A003-57C13FFF095D}" dt="2022-04-06T17:51:53.234" v="691"/>
          <ac:spMkLst>
            <pc:docMk/>
            <pc:sldMk cId="1324682784" sldId="534"/>
            <ac:spMk id="133" creationId="{48D23BBF-3B73-490E-AC99-0A973D50E095}"/>
          </ac:spMkLst>
        </pc:spChg>
        <pc:spChg chg="mod">
          <ac:chgData name="Dussadee Royal" userId="51beead8-6fa0-4b98-aeba-37044af35e17" providerId="ADAL" clId="{ED1B9C3A-B50E-494F-A003-57C13FFF095D}" dt="2022-04-06T17:51:59.048" v="694"/>
          <ac:spMkLst>
            <pc:docMk/>
            <pc:sldMk cId="1324682784" sldId="534"/>
            <ac:spMk id="139" creationId="{39607411-1541-460D-96C0-A10069BBCD47}"/>
          </ac:spMkLst>
        </pc:spChg>
        <pc:spChg chg="mod">
          <ac:chgData name="Dussadee Royal" userId="51beead8-6fa0-4b98-aeba-37044af35e17" providerId="ADAL" clId="{ED1B9C3A-B50E-494F-A003-57C13FFF095D}" dt="2022-04-06T17:52:22.211" v="704" actId="14100"/>
          <ac:spMkLst>
            <pc:docMk/>
            <pc:sldMk cId="1324682784" sldId="534"/>
            <ac:spMk id="145" creationId="{4D390727-2642-4E04-BA0B-84F9CD9F45EA}"/>
          </ac:spMkLst>
        </pc:spChg>
        <pc:spChg chg="mod">
          <ac:chgData name="Dussadee Royal" userId="51beead8-6fa0-4b98-aeba-37044af35e17" providerId="ADAL" clId="{ED1B9C3A-B50E-494F-A003-57C13FFF095D}" dt="2022-04-06T17:52:15.243" v="703"/>
          <ac:spMkLst>
            <pc:docMk/>
            <pc:sldMk cId="1324682784" sldId="534"/>
            <ac:spMk id="151" creationId="{AD29615D-468E-4360-AC8B-8E9259F0C052}"/>
          </ac:spMkLst>
        </pc:spChg>
        <pc:spChg chg="mod">
          <ac:chgData name="Dussadee Royal" userId="51beead8-6fa0-4b98-aeba-37044af35e17" providerId="ADAL" clId="{ED1B9C3A-B50E-494F-A003-57C13FFF095D}" dt="2022-04-06T17:52:32.957" v="708" actId="1076"/>
          <ac:spMkLst>
            <pc:docMk/>
            <pc:sldMk cId="1324682784" sldId="534"/>
            <ac:spMk id="157" creationId="{00AF6F99-506E-4AF1-A191-00C1FFABBF9D}"/>
          </ac:spMkLst>
        </pc:spChg>
        <pc:spChg chg="mod">
          <ac:chgData name="Dussadee Royal" userId="51beead8-6fa0-4b98-aeba-37044af35e17" providerId="ADAL" clId="{ED1B9C3A-B50E-494F-A003-57C13FFF095D}" dt="2022-04-06T17:52:35.721" v="709"/>
          <ac:spMkLst>
            <pc:docMk/>
            <pc:sldMk cId="1324682784" sldId="534"/>
            <ac:spMk id="163" creationId="{F5682C90-9709-4437-926E-BA91F1AF4EBF}"/>
          </ac:spMkLst>
        </pc:spChg>
        <pc:spChg chg="mod">
          <ac:chgData name="Dussadee Royal" userId="51beead8-6fa0-4b98-aeba-37044af35e17" providerId="ADAL" clId="{ED1B9C3A-B50E-494F-A003-57C13FFF095D}" dt="2022-04-06T17:52:43.785" v="712"/>
          <ac:spMkLst>
            <pc:docMk/>
            <pc:sldMk cId="1324682784" sldId="534"/>
            <ac:spMk id="169" creationId="{62A977AF-53EE-47EB-9C6B-B8251A49FF79}"/>
          </ac:spMkLst>
        </pc:spChg>
        <pc:spChg chg="mod">
          <ac:chgData name="Dussadee Royal" userId="51beead8-6fa0-4b98-aeba-37044af35e17" providerId="ADAL" clId="{ED1B9C3A-B50E-494F-A003-57C13FFF095D}" dt="2022-04-06T17:52:53.713" v="715"/>
          <ac:spMkLst>
            <pc:docMk/>
            <pc:sldMk cId="1324682784" sldId="534"/>
            <ac:spMk id="175" creationId="{B8B08E61-1B00-4802-B133-85979469CBD1}"/>
          </ac:spMkLst>
        </pc:spChg>
        <pc:spChg chg="mod">
          <ac:chgData name="Dussadee Royal" userId="51beead8-6fa0-4b98-aeba-37044af35e17" providerId="ADAL" clId="{ED1B9C3A-B50E-494F-A003-57C13FFF095D}" dt="2022-04-06T17:53:02.264" v="718"/>
          <ac:spMkLst>
            <pc:docMk/>
            <pc:sldMk cId="1324682784" sldId="534"/>
            <ac:spMk id="181" creationId="{0C2828A3-89D8-429C-9DE0-6B666FFC50B5}"/>
          </ac:spMkLst>
        </pc:spChg>
        <pc:spChg chg="mod">
          <ac:chgData name="Dussadee Royal" userId="51beead8-6fa0-4b98-aeba-37044af35e17" providerId="ADAL" clId="{ED1B9C3A-B50E-494F-A003-57C13FFF095D}" dt="2022-04-06T17:53:10.300" v="722"/>
          <ac:spMkLst>
            <pc:docMk/>
            <pc:sldMk cId="1324682784" sldId="534"/>
            <ac:spMk id="187" creationId="{D9267941-EFB7-4E12-AFA2-E13405172AE1}"/>
          </ac:spMkLst>
        </pc:spChg>
        <pc:spChg chg="mod">
          <ac:chgData name="Dussadee Royal" userId="51beead8-6fa0-4b98-aeba-37044af35e17" providerId="ADAL" clId="{ED1B9C3A-B50E-494F-A003-57C13FFF095D}" dt="2022-04-06T17:53:15.868" v="725"/>
          <ac:spMkLst>
            <pc:docMk/>
            <pc:sldMk cId="1324682784" sldId="534"/>
            <ac:spMk id="193" creationId="{4082F975-C6A3-4186-87CF-DACAC4A1EAC5}"/>
          </ac:spMkLst>
        </pc:spChg>
        <pc:spChg chg="mod">
          <ac:chgData name="Dussadee Royal" userId="51beead8-6fa0-4b98-aeba-37044af35e17" providerId="ADAL" clId="{ED1B9C3A-B50E-494F-A003-57C13FFF095D}" dt="2022-04-06T17:53:22.482" v="729"/>
          <ac:spMkLst>
            <pc:docMk/>
            <pc:sldMk cId="1324682784" sldId="534"/>
            <ac:spMk id="199" creationId="{C933A510-CC80-43C7-8D7E-431A86913235}"/>
          </ac:spMkLst>
        </pc:spChg>
        <pc:spChg chg="mod">
          <ac:chgData name="Dussadee Royal" userId="51beead8-6fa0-4b98-aeba-37044af35e17" providerId="ADAL" clId="{ED1B9C3A-B50E-494F-A003-57C13FFF095D}" dt="2022-04-06T17:53:29.568" v="731" actId="571"/>
          <ac:spMkLst>
            <pc:docMk/>
            <pc:sldMk cId="1324682784" sldId="534"/>
            <ac:spMk id="205" creationId="{ACD6600D-E6F2-48C3-B2BC-7FC121FF7598}"/>
          </ac:spMkLst>
        </pc:spChg>
        <pc:spChg chg="mod">
          <ac:chgData name="Dussadee Royal" userId="51beead8-6fa0-4b98-aeba-37044af35e17" providerId="ADAL" clId="{ED1B9C3A-B50E-494F-A003-57C13FFF095D}" dt="2022-04-06T17:53:33.739" v="732"/>
          <ac:spMkLst>
            <pc:docMk/>
            <pc:sldMk cId="1324682784" sldId="534"/>
            <ac:spMk id="211" creationId="{1DD4868F-A9DF-4DBF-83C8-4A1FC5F973CF}"/>
          </ac:spMkLst>
        </pc:spChg>
        <pc:spChg chg="mod">
          <ac:chgData name="Dussadee Royal" userId="51beead8-6fa0-4b98-aeba-37044af35e17" providerId="ADAL" clId="{ED1B9C3A-B50E-494F-A003-57C13FFF095D}" dt="2022-04-06T17:53:47.011" v="735"/>
          <ac:spMkLst>
            <pc:docMk/>
            <pc:sldMk cId="1324682784" sldId="534"/>
            <ac:spMk id="217" creationId="{0789C501-7B1B-49D7-A8AC-DFFE5559300D}"/>
          </ac:spMkLst>
        </pc:spChg>
        <pc:spChg chg="mod">
          <ac:chgData name="Dussadee Royal" userId="51beead8-6fa0-4b98-aeba-37044af35e17" providerId="ADAL" clId="{ED1B9C3A-B50E-494F-A003-57C13FFF095D}" dt="2022-04-06T17:53:57.059" v="744"/>
          <ac:spMkLst>
            <pc:docMk/>
            <pc:sldMk cId="1324682784" sldId="534"/>
            <ac:spMk id="223" creationId="{9DAC5AC0-D5F1-4040-846C-B7763D6E8A85}"/>
          </ac:spMkLst>
        </pc:spChg>
        <pc:spChg chg="mod">
          <ac:chgData name="Dussadee Royal" userId="51beead8-6fa0-4b98-aeba-37044af35e17" providerId="ADAL" clId="{ED1B9C3A-B50E-494F-A003-57C13FFF095D}" dt="2022-04-06T17:54:03.593" v="747"/>
          <ac:spMkLst>
            <pc:docMk/>
            <pc:sldMk cId="1324682784" sldId="534"/>
            <ac:spMk id="229" creationId="{E7B2A3CC-A4DC-46E4-927F-DF523CCCCA43}"/>
          </ac:spMkLst>
        </pc:spChg>
        <pc:spChg chg="mod">
          <ac:chgData name="Dussadee Royal" userId="51beead8-6fa0-4b98-aeba-37044af35e17" providerId="ADAL" clId="{ED1B9C3A-B50E-494F-A003-57C13FFF095D}" dt="2022-04-06T17:54:17.489" v="752"/>
          <ac:spMkLst>
            <pc:docMk/>
            <pc:sldMk cId="1324682784" sldId="534"/>
            <ac:spMk id="235" creationId="{F9C48B84-05EC-4B57-8C15-D520A28D2323}"/>
          </ac:spMkLst>
        </pc:spChg>
        <pc:spChg chg="mod">
          <ac:chgData name="Dussadee Royal" userId="51beead8-6fa0-4b98-aeba-37044af35e17" providerId="ADAL" clId="{ED1B9C3A-B50E-494F-A003-57C13FFF095D}" dt="2022-04-06T17:54:21.958" v="754"/>
          <ac:spMkLst>
            <pc:docMk/>
            <pc:sldMk cId="1324682784" sldId="534"/>
            <ac:spMk id="241" creationId="{0808423E-4A30-4C59-92B5-47D3B56F95B4}"/>
          </ac:spMkLst>
        </pc:spChg>
        <pc:spChg chg="mod">
          <ac:chgData name="Dussadee Royal" userId="51beead8-6fa0-4b98-aeba-37044af35e17" providerId="ADAL" clId="{ED1B9C3A-B50E-494F-A003-57C13FFF095D}" dt="2022-04-06T17:54:28.224" v="756"/>
          <ac:spMkLst>
            <pc:docMk/>
            <pc:sldMk cId="1324682784" sldId="534"/>
            <ac:spMk id="247" creationId="{0813B9CB-7EA5-4782-A970-16B14F278E80}"/>
          </ac:spMkLst>
        </pc:spChg>
        <pc:spChg chg="mod">
          <ac:chgData name="Dussadee Royal" userId="51beead8-6fa0-4b98-aeba-37044af35e17" providerId="ADAL" clId="{ED1B9C3A-B50E-494F-A003-57C13FFF095D}" dt="2022-04-06T17:54:35.070" v="759"/>
          <ac:spMkLst>
            <pc:docMk/>
            <pc:sldMk cId="1324682784" sldId="534"/>
            <ac:spMk id="253" creationId="{FCBB5BD4-1429-4490-A97F-CC48CB5538E4}"/>
          </ac:spMkLst>
        </pc:spChg>
        <pc:spChg chg="mod">
          <ac:chgData name="Dussadee Royal" userId="51beead8-6fa0-4b98-aeba-37044af35e17" providerId="ADAL" clId="{ED1B9C3A-B50E-494F-A003-57C13FFF095D}" dt="2022-04-06T17:54:48.831" v="769"/>
          <ac:spMkLst>
            <pc:docMk/>
            <pc:sldMk cId="1324682784" sldId="534"/>
            <ac:spMk id="259" creationId="{C095DFCD-C3BF-45A3-99D2-9D7FD6C16A92}"/>
          </ac:spMkLst>
        </pc:spChg>
        <pc:spChg chg="mod">
          <ac:chgData name="Dussadee Royal" userId="51beead8-6fa0-4b98-aeba-37044af35e17" providerId="ADAL" clId="{ED1B9C3A-B50E-494F-A003-57C13FFF095D}" dt="2022-04-06T17:54:54.298" v="772"/>
          <ac:spMkLst>
            <pc:docMk/>
            <pc:sldMk cId="1324682784" sldId="534"/>
            <ac:spMk id="265" creationId="{0311028A-1700-4005-B94A-206DE572BD11}"/>
          </ac:spMkLst>
        </pc:spChg>
        <pc:spChg chg="mod">
          <ac:chgData name="Dussadee Royal" userId="51beead8-6fa0-4b98-aeba-37044af35e17" providerId="ADAL" clId="{ED1B9C3A-B50E-494F-A003-57C13FFF095D}" dt="2022-04-06T17:54:58.310" v="774"/>
          <ac:spMkLst>
            <pc:docMk/>
            <pc:sldMk cId="1324682784" sldId="534"/>
            <ac:spMk id="271" creationId="{6FA12C96-52C2-484D-8914-5C5E57BC6C1E}"/>
          </ac:spMkLst>
        </pc:spChg>
        <pc:spChg chg="mod">
          <ac:chgData name="Dussadee Royal" userId="51beead8-6fa0-4b98-aeba-37044af35e17" providerId="ADAL" clId="{ED1B9C3A-B50E-494F-A003-57C13FFF095D}" dt="2022-04-06T17:55:01.607" v="776"/>
          <ac:spMkLst>
            <pc:docMk/>
            <pc:sldMk cId="1324682784" sldId="534"/>
            <ac:spMk id="277" creationId="{F86D12D0-3EF5-4756-9BD1-69617212F63B}"/>
          </ac:spMkLst>
        </pc:spChg>
        <pc:spChg chg="add mod">
          <ac:chgData name="Dussadee Royal" userId="51beead8-6fa0-4b98-aeba-37044af35e17" providerId="ADAL" clId="{ED1B9C3A-B50E-494F-A003-57C13FFF095D}" dt="2022-04-06T17:55:41.732" v="780" actId="1582"/>
          <ac:spMkLst>
            <pc:docMk/>
            <pc:sldMk cId="1324682784" sldId="534"/>
            <ac:spMk id="281" creationId="{19CEC7EC-4D94-4949-9C83-08E3F00EE6FB}"/>
          </ac:spMkLst>
        </pc:spChg>
        <pc:spChg chg="add mod">
          <ac:chgData name="Dussadee Royal" userId="51beead8-6fa0-4b98-aeba-37044af35e17" providerId="ADAL" clId="{ED1B9C3A-B50E-494F-A003-57C13FFF095D}" dt="2022-04-06T17:56:30.358" v="797" actId="693"/>
          <ac:spMkLst>
            <pc:docMk/>
            <pc:sldMk cId="1324682784" sldId="534"/>
            <ac:spMk id="282" creationId="{EB4B82B8-D26C-4815-9D83-424225381F6A}"/>
          </ac:spMkLst>
        </pc:spChg>
        <pc:spChg chg="add mod">
          <ac:chgData name="Dussadee Royal" userId="51beead8-6fa0-4b98-aeba-37044af35e17" providerId="ADAL" clId="{ED1B9C3A-B50E-494F-A003-57C13FFF095D}" dt="2022-04-06T17:57:04.920" v="800" actId="1582"/>
          <ac:spMkLst>
            <pc:docMk/>
            <pc:sldMk cId="1324682784" sldId="534"/>
            <ac:spMk id="283" creationId="{85DBB086-841D-478D-A6BE-D1C41E30A2C5}"/>
          </ac:spMkLst>
        </pc:spChg>
        <pc:spChg chg="add mod">
          <ac:chgData name="Dussadee Royal" userId="51beead8-6fa0-4b98-aeba-37044af35e17" providerId="ADAL" clId="{ED1B9C3A-B50E-494F-A003-57C13FFF095D}" dt="2022-04-06T17:57:38.286" v="804" actId="693"/>
          <ac:spMkLst>
            <pc:docMk/>
            <pc:sldMk cId="1324682784" sldId="534"/>
            <ac:spMk id="284" creationId="{E5EB1C98-8C41-40A3-8E62-71BA20C492F4}"/>
          </ac:spMkLst>
        </pc:spChg>
        <pc:spChg chg="mod">
          <ac:chgData name="Dussadee Royal" userId="51beead8-6fa0-4b98-aeba-37044af35e17" providerId="ADAL" clId="{ED1B9C3A-B50E-494F-A003-57C13FFF095D}" dt="2022-04-06T18:05:48.471" v="955" actId="1076"/>
          <ac:spMkLst>
            <pc:docMk/>
            <pc:sldMk cId="1324682784" sldId="534"/>
            <ac:spMk id="300" creationId="{40C403A2-DF72-4BC9-95E8-DFC8BE571C5B}"/>
          </ac:spMkLst>
        </pc:spChg>
        <pc:spChg chg="mod">
          <ac:chgData name="Dussadee Royal" userId="51beead8-6fa0-4b98-aeba-37044af35e17" providerId="ADAL" clId="{ED1B9C3A-B50E-494F-A003-57C13FFF095D}" dt="2022-04-06T18:05:48.471" v="955" actId="1076"/>
          <ac:spMkLst>
            <pc:docMk/>
            <pc:sldMk cId="1324682784" sldId="534"/>
            <ac:spMk id="301" creationId="{3E05ACFE-4989-4299-B4F9-C840C5892627}"/>
          </ac:spMkLst>
        </pc:spChg>
        <pc:spChg chg="mod">
          <ac:chgData name="Dussadee Royal" userId="51beead8-6fa0-4b98-aeba-37044af35e17" providerId="ADAL" clId="{ED1B9C3A-B50E-494F-A003-57C13FFF095D}" dt="2022-04-06T18:05:48.471" v="955" actId="1076"/>
          <ac:spMkLst>
            <pc:docMk/>
            <pc:sldMk cId="1324682784" sldId="534"/>
            <ac:spMk id="302" creationId="{EB85E488-ADEB-4720-89F4-9B492AACA21B}"/>
          </ac:spMkLst>
        </pc:spChg>
        <pc:spChg chg="mod">
          <ac:chgData name="Dussadee Royal" userId="51beead8-6fa0-4b98-aeba-37044af35e17" providerId="ADAL" clId="{ED1B9C3A-B50E-494F-A003-57C13FFF095D}" dt="2022-04-06T18:05:48.471" v="955" actId="1076"/>
          <ac:spMkLst>
            <pc:docMk/>
            <pc:sldMk cId="1324682784" sldId="534"/>
            <ac:spMk id="303" creationId="{F2071A0E-CF14-47EA-A122-5F0B8ACAF9DF}"/>
          </ac:spMkLst>
        </pc:spChg>
        <pc:spChg chg="mod">
          <ac:chgData name="Dussadee Royal" userId="51beead8-6fa0-4b98-aeba-37044af35e17" providerId="ADAL" clId="{ED1B9C3A-B50E-494F-A003-57C13FFF095D}" dt="2022-04-06T18:05:48.471" v="955" actId="1076"/>
          <ac:spMkLst>
            <pc:docMk/>
            <pc:sldMk cId="1324682784" sldId="534"/>
            <ac:spMk id="304" creationId="{1C2C5D87-9E49-413D-AEA9-63A69DBB4399}"/>
          </ac:spMkLst>
        </pc:spChg>
        <pc:spChg chg="mod">
          <ac:chgData name="Dussadee Royal" userId="51beead8-6fa0-4b98-aeba-37044af35e17" providerId="ADAL" clId="{ED1B9C3A-B50E-494F-A003-57C13FFF095D}" dt="2022-04-06T18:05:48.471" v="955" actId="1076"/>
          <ac:spMkLst>
            <pc:docMk/>
            <pc:sldMk cId="1324682784" sldId="534"/>
            <ac:spMk id="305" creationId="{1E1461E4-97CF-4EFB-95E1-810A49FCE59D}"/>
          </ac:spMkLst>
        </pc:spChg>
        <pc:spChg chg="add mod">
          <ac:chgData name="Dussadee Royal" userId="51beead8-6fa0-4b98-aeba-37044af35e17" providerId="ADAL" clId="{ED1B9C3A-B50E-494F-A003-57C13FFF095D}" dt="2022-04-06T18:01:13.951" v="882" actId="20577"/>
          <ac:spMkLst>
            <pc:docMk/>
            <pc:sldMk cId="1324682784" sldId="534"/>
            <ac:spMk id="313" creationId="{CB1180CB-D59D-4536-9D89-7D1806672410}"/>
          </ac:spMkLst>
        </pc:spChg>
        <pc:spChg chg="add mod">
          <ac:chgData name="Dussadee Royal" userId="51beead8-6fa0-4b98-aeba-37044af35e17" providerId="ADAL" clId="{ED1B9C3A-B50E-494F-A003-57C13FFF095D}" dt="2022-04-06T18:13:50.506" v="1065" actId="14100"/>
          <ac:spMkLst>
            <pc:docMk/>
            <pc:sldMk cId="1324682784" sldId="534"/>
            <ac:spMk id="314" creationId="{757322A6-D46B-4176-A44C-393E8E8C2E8F}"/>
          </ac:spMkLst>
        </pc:spChg>
        <pc:spChg chg="add mod">
          <ac:chgData name="Dussadee Royal" userId="51beead8-6fa0-4b98-aeba-37044af35e17" providerId="ADAL" clId="{ED1B9C3A-B50E-494F-A003-57C13FFF095D}" dt="2022-04-06T18:03:48.620" v="913" actId="14100"/>
          <ac:spMkLst>
            <pc:docMk/>
            <pc:sldMk cId="1324682784" sldId="534"/>
            <ac:spMk id="316" creationId="{AA75CBEF-F5F5-49F6-B8D5-E40E6F978711}"/>
          </ac:spMkLst>
        </pc:spChg>
        <pc:spChg chg="add mod">
          <ac:chgData name="Dussadee Royal" userId="51beead8-6fa0-4b98-aeba-37044af35e17" providerId="ADAL" clId="{ED1B9C3A-B50E-494F-A003-57C13FFF095D}" dt="2022-04-06T18:03:48.620" v="913" actId="14100"/>
          <ac:spMkLst>
            <pc:docMk/>
            <pc:sldMk cId="1324682784" sldId="534"/>
            <ac:spMk id="317" creationId="{FF2CB2B2-FEE1-4BC2-A992-AA34C5423E8D}"/>
          </ac:spMkLst>
        </pc:spChg>
        <pc:spChg chg="add mod">
          <ac:chgData name="Dussadee Royal" userId="51beead8-6fa0-4b98-aeba-37044af35e17" providerId="ADAL" clId="{ED1B9C3A-B50E-494F-A003-57C13FFF095D}" dt="2022-04-06T18:03:48.620" v="913" actId="14100"/>
          <ac:spMkLst>
            <pc:docMk/>
            <pc:sldMk cId="1324682784" sldId="534"/>
            <ac:spMk id="318" creationId="{ABF5E739-9F10-4BA7-9AD0-E65408C7D90A}"/>
          </ac:spMkLst>
        </pc:spChg>
        <pc:spChg chg="add mod">
          <ac:chgData name="Dussadee Royal" userId="51beead8-6fa0-4b98-aeba-37044af35e17" providerId="ADAL" clId="{ED1B9C3A-B50E-494F-A003-57C13FFF095D}" dt="2022-04-06T18:03:48.620" v="913" actId="14100"/>
          <ac:spMkLst>
            <pc:docMk/>
            <pc:sldMk cId="1324682784" sldId="534"/>
            <ac:spMk id="319" creationId="{FC14AA62-8110-4674-A6C1-900B54CEB3EE}"/>
          </ac:spMkLst>
        </pc:spChg>
        <pc:spChg chg="add mod">
          <ac:chgData name="Dussadee Royal" userId="51beead8-6fa0-4b98-aeba-37044af35e17" providerId="ADAL" clId="{ED1B9C3A-B50E-494F-A003-57C13FFF095D}" dt="2022-04-06T18:03:48.620" v="913" actId="14100"/>
          <ac:spMkLst>
            <pc:docMk/>
            <pc:sldMk cId="1324682784" sldId="534"/>
            <ac:spMk id="320" creationId="{2C1BB21D-F983-4624-9159-FC4A0B18855C}"/>
          </ac:spMkLst>
        </pc:spChg>
        <pc:spChg chg="add mod">
          <ac:chgData name="Dussadee Royal" userId="51beead8-6fa0-4b98-aeba-37044af35e17" providerId="ADAL" clId="{ED1B9C3A-B50E-494F-A003-57C13FFF095D}" dt="2022-04-06T18:02:32.253" v="903" actId="1037"/>
          <ac:spMkLst>
            <pc:docMk/>
            <pc:sldMk cId="1324682784" sldId="534"/>
            <ac:spMk id="322" creationId="{FA134020-645B-4BD3-913A-DDF9590D170E}"/>
          </ac:spMkLst>
        </pc:spChg>
        <pc:spChg chg="mod">
          <ac:chgData name="Dussadee Royal" userId="51beead8-6fa0-4b98-aeba-37044af35e17" providerId="ADAL" clId="{ED1B9C3A-B50E-494F-A003-57C13FFF095D}" dt="2022-04-06T18:09:08.667" v="1043" actId="1076"/>
          <ac:spMkLst>
            <pc:docMk/>
            <pc:sldMk cId="1324682784" sldId="534"/>
            <ac:spMk id="330" creationId="{44DC4D6B-B699-4ECD-A8B3-830001F10160}"/>
          </ac:spMkLst>
        </pc:spChg>
        <pc:spChg chg="del mod">
          <ac:chgData name="Dussadee Royal" userId="51beead8-6fa0-4b98-aeba-37044af35e17" providerId="ADAL" clId="{ED1B9C3A-B50E-494F-A003-57C13FFF095D}" dt="2022-04-06T18:06:39.836" v="960" actId="478"/>
          <ac:spMkLst>
            <pc:docMk/>
            <pc:sldMk cId="1324682784" sldId="534"/>
            <ac:spMk id="334" creationId="{8C8A0A27-CCD6-44D2-9DAD-5D657AAD0D14}"/>
          </ac:spMkLst>
        </pc:spChg>
        <pc:spChg chg="del mod">
          <ac:chgData name="Dussadee Royal" userId="51beead8-6fa0-4b98-aeba-37044af35e17" providerId="ADAL" clId="{ED1B9C3A-B50E-494F-A003-57C13FFF095D}" dt="2022-04-06T18:06:38.666" v="959" actId="478"/>
          <ac:spMkLst>
            <pc:docMk/>
            <pc:sldMk cId="1324682784" sldId="534"/>
            <ac:spMk id="336" creationId="{A17C9884-472F-4AD0-B68B-7977DBD782E3}"/>
          </ac:spMkLst>
        </pc:spChg>
        <pc:spChg chg="mod">
          <ac:chgData name="Dussadee Royal" userId="51beead8-6fa0-4b98-aeba-37044af35e17" providerId="ADAL" clId="{ED1B9C3A-B50E-494F-A003-57C13FFF095D}" dt="2022-04-06T18:09:05.203" v="1042" actId="1076"/>
          <ac:spMkLst>
            <pc:docMk/>
            <pc:sldMk cId="1324682784" sldId="534"/>
            <ac:spMk id="338" creationId="{B442F19B-81D0-4B55-AF44-B99AD5C5B85D}"/>
          </ac:spMkLst>
        </pc:spChg>
        <pc:spChg chg="del mod">
          <ac:chgData name="Dussadee Royal" userId="51beead8-6fa0-4b98-aeba-37044af35e17" providerId="ADAL" clId="{ED1B9C3A-B50E-494F-A003-57C13FFF095D}" dt="2022-04-06T18:06:35.019" v="957" actId="478"/>
          <ac:spMkLst>
            <pc:docMk/>
            <pc:sldMk cId="1324682784" sldId="534"/>
            <ac:spMk id="342" creationId="{5FC7E6FC-C369-4958-B232-0BBA57340058}"/>
          </ac:spMkLst>
        </pc:spChg>
        <pc:spChg chg="del mod">
          <ac:chgData name="Dussadee Royal" userId="51beead8-6fa0-4b98-aeba-37044af35e17" providerId="ADAL" clId="{ED1B9C3A-B50E-494F-A003-57C13FFF095D}" dt="2022-04-06T18:06:36.579" v="958" actId="478"/>
          <ac:spMkLst>
            <pc:docMk/>
            <pc:sldMk cId="1324682784" sldId="534"/>
            <ac:spMk id="344" creationId="{A569B778-DB67-4895-991F-147775A69E5C}"/>
          </ac:spMkLst>
        </pc:spChg>
        <pc:spChg chg="add mod">
          <ac:chgData name="Dussadee Royal" userId="51beead8-6fa0-4b98-aeba-37044af35e17" providerId="ADAL" clId="{ED1B9C3A-B50E-494F-A003-57C13FFF095D}" dt="2022-04-06T18:08:43.559" v="1039" actId="1076"/>
          <ac:spMkLst>
            <pc:docMk/>
            <pc:sldMk cId="1324682784" sldId="534"/>
            <ac:spMk id="345" creationId="{4AB58747-0646-404B-89FD-55EA32221E59}"/>
          </ac:spMkLst>
        </pc:spChg>
        <pc:spChg chg="add mod">
          <ac:chgData name="Dussadee Royal" userId="51beead8-6fa0-4b98-aeba-37044af35e17" providerId="ADAL" clId="{ED1B9C3A-B50E-494F-A003-57C13FFF095D}" dt="2022-04-06T18:10:12.925" v="1046" actId="208"/>
          <ac:spMkLst>
            <pc:docMk/>
            <pc:sldMk cId="1324682784" sldId="534"/>
            <ac:spMk id="346" creationId="{587A989B-230C-42C8-98F1-75E52BAE9A7F}"/>
          </ac:spMkLst>
        </pc:spChg>
        <pc:spChg chg="add mod">
          <ac:chgData name="Dussadee Royal" userId="51beead8-6fa0-4b98-aeba-37044af35e17" providerId="ADAL" clId="{ED1B9C3A-B50E-494F-A003-57C13FFF095D}" dt="2022-04-06T18:11:02.160" v="1051" actId="693"/>
          <ac:spMkLst>
            <pc:docMk/>
            <pc:sldMk cId="1324682784" sldId="534"/>
            <ac:spMk id="347" creationId="{027FF7C8-75CD-4C63-B2A6-444F6925F852}"/>
          </ac:spMkLst>
        </pc:spChg>
        <pc:spChg chg="add mod">
          <ac:chgData name="Dussadee Royal" userId="51beead8-6fa0-4b98-aeba-37044af35e17" providerId="ADAL" clId="{ED1B9C3A-B50E-494F-A003-57C13FFF095D}" dt="2022-04-06T18:11:45.735" v="1054" actId="208"/>
          <ac:spMkLst>
            <pc:docMk/>
            <pc:sldMk cId="1324682784" sldId="534"/>
            <ac:spMk id="348" creationId="{91F4AF9A-650E-495C-89D4-07051EA09198}"/>
          </ac:spMkLst>
        </pc:spChg>
        <pc:spChg chg="add mod">
          <ac:chgData name="Dussadee Royal" userId="51beead8-6fa0-4b98-aeba-37044af35e17" providerId="ADAL" clId="{ED1B9C3A-B50E-494F-A003-57C13FFF095D}" dt="2022-04-06T18:13:02.066" v="1058" actId="693"/>
          <ac:spMkLst>
            <pc:docMk/>
            <pc:sldMk cId="1324682784" sldId="534"/>
            <ac:spMk id="349" creationId="{0689BD0B-E7A3-4146-8FE3-95D8DCC6A580}"/>
          </ac:spMkLst>
        </pc:spChg>
        <pc:spChg chg="mod">
          <ac:chgData name="Dussadee Royal" userId="51beead8-6fa0-4b98-aeba-37044af35e17" providerId="ADAL" clId="{ED1B9C3A-B50E-494F-A003-57C13FFF095D}" dt="2022-04-06T18:40:16.621" v="1620"/>
          <ac:spMkLst>
            <pc:docMk/>
            <pc:sldMk cId="1324682784" sldId="534"/>
            <ac:spMk id="352" creationId="{2D80F278-740C-4079-A603-A448DF595310}"/>
          </ac:spMkLst>
        </pc:spChg>
        <pc:grpChg chg="add mod">
          <ac:chgData name="Dussadee Royal" userId="51beead8-6fa0-4b98-aeba-37044af35e17" providerId="ADAL" clId="{ED1B9C3A-B50E-494F-A003-57C13FFF095D}" dt="2022-04-06T18:02:39.246" v="904" actId="554"/>
          <ac:grpSpMkLst>
            <pc:docMk/>
            <pc:sldMk cId="1324682784" sldId="534"/>
            <ac:grpSpMk id="5" creationId="{ECB670CD-9E06-4E61-B1CA-90AC6425F542}"/>
          </ac:grpSpMkLst>
        </pc:grpChg>
        <pc:grpChg chg="add mod">
          <ac:chgData name="Dussadee Royal" userId="51beead8-6fa0-4b98-aeba-37044af35e17" providerId="ADAL" clId="{ED1B9C3A-B50E-494F-A003-57C13FFF095D}" dt="2022-04-06T17:35:30.489" v="196" actId="164"/>
          <ac:grpSpMkLst>
            <pc:docMk/>
            <pc:sldMk cId="1324682784" sldId="534"/>
            <ac:grpSpMk id="6" creationId="{E895B090-A28C-46C7-8257-E62A1C4C7A1A}"/>
          </ac:grpSpMkLst>
        </pc:grpChg>
        <pc:grpChg chg="del">
          <ac:chgData name="Dussadee Royal" userId="51beead8-6fa0-4b98-aeba-37044af35e17" providerId="ADAL" clId="{ED1B9C3A-B50E-494F-A003-57C13FFF095D}" dt="2022-04-06T18:40:16.304" v="1619" actId="478"/>
          <ac:grpSpMkLst>
            <pc:docMk/>
            <pc:sldMk cId="1324682784" sldId="534"/>
            <ac:grpSpMk id="8" creationId="{8A55684C-66A1-4FEE-A303-1CE65C3BCED9}"/>
          </ac:grpSpMkLst>
        </pc:grpChg>
        <pc:grpChg chg="add mod">
          <ac:chgData name="Dussadee Royal" userId="51beead8-6fa0-4b98-aeba-37044af35e17" providerId="ADAL" clId="{ED1B9C3A-B50E-494F-A003-57C13FFF095D}" dt="2022-04-06T17:36:14.932" v="210" actId="14100"/>
          <ac:grpSpMkLst>
            <pc:docMk/>
            <pc:sldMk cId="1324682784" sldId="534"/>
            <ac:grpSpMk id="36" creationId="{AE397E12-19EF-4334-A1C0-8AFAD6A5BEF1}"/>
          </ac:grpSpMkLst>
        </pc:grpChg>
        <pc:grpChg chg="add mod">
          <ac:chgData name="Dussadee Royal" userId="51beead8-6fa0-4b98-aeba-37044af35e17" providerId="ADAL" clId="{ED1B9C3A-B50E-494F-A003-57C13FFF095D}" dt="2022-04-06T17:50:44.419" v="662" actId="14100"/>
          <ac:grpSpMkLst>
            <pc:docMk/>
            <pc:sldMk cId="1324682784" sldId="534"/>
            <ac:grpSpMk id="45" creationId="{F9A5A451-EF16-400E-B89F-3B68878FE830}"/>
          </ac:grpSpMkLst>
        </pc:grpChg>
        <pc:grpChg chg="mod">
          <ac:chgData name="Dussadee Royal" userId="51beead8-6fa0-4b98-aeba-37044af35e17" providerId="ADAL" clId="{ED1B9C3A-B50E-494F-A003-57C13FFF095D}" dt="2022-04-06T17:46:55.120" v="598"/>
          <ac:grpSpMkLst>
            <pc:docMk/>
            <pc:sldMk cId="1324682784" sldId="534"/>
            <ac:grpSpMk id="46" creationId="{D7EECA7F-C541-4851-8576-E41E53AF19FE}"/>
          </ac:grpSpMkLst>
        </pc:grpChg>
        <pc:grpChg chg="add mod">
          <ac:chgData name="Dussadee Royal" userId="51beead8-6fa0-4b98-aeba-37044af35e17" providerId="ADAL" clId="{ED1B9C3A-B50E-494F-A003-57C13FFF095D}" dt="2022-04-06T17:50:44.419" v="662" actId="14100"/>
          <ac:grpSpMkLst>
            <pc:docMk/>
            <pc:sldMk cId="1324682784" sldId="534"/>
            <ac:grpSpMk id="51" creationId="{D89CCAC6-B5BB-43D8-B26D-807A1E2F5313}"/>
          </ac:grpSpMkLst>
        </pc:grpChg>
        <pc:grpChg chg="mod">
          <ac:chgData name="Dussadee Royal" userId="51beead8-6fa0-4b98-aeba-37044af35e17" providerId="ADAL" clId="{ED1B9C3A-B50E-494F-A003-57C13FFF095D}" dt="2022-04-06T17:46:55.120" v="598"/>
          <ac:grpSpMkLst>
            <pc:docMk/>
            <pc:sldMk cId="1324682784" sldId="534"/>
            <ac:grpSpMk id="52" creationId="{AB3853FB-790F-47F6-9FE6-AC1E0229D274}"/>
          </ac:grpSpMkLst>
        </pc:grpChg>
        <pc:grpChg chg="add mod">
          <ac:chgData name="Dussadee Royal" userId="51beead8-6fa0-4b98-aeba-37044af35e17" providerId="ADAL" clId="{ED1B9C3A-B50E-494F-A003-57C13FFF095D}" dt="2022-04-06T17:59:08.735" v="832" actId="1076"/>
          <ac:grpSpMkLst>
            <pc:docMk/>
            <pc:sldMk cId="1324682784" sldId="534"/>
            <ac:grpSpMk id="57" creationId="{DFCBE162-D227-435F-9C81-072F8F684F83}"/>
          </ac:grpSpMkLst>
        </pc:grpChg>
        <pc:grpChg chg="add mod">
          <ac:chgData name="Dussadee Royal" userId="51beead8-6fa0-4b98-aeba-37044af35e17" providerId="ADAL" clId="{ED1B9C3A-B50E-494F-A003-57C13FFF095D}" dt="2022-04-06T17:59:08.735" v="832" actId="1076"/>
          <ac:grpSpMkLst>
            <pc:docMk/>
            <pc:sldMk cId="1324682784" sldId="534"/>
            <ac:grpSpMk id="58" creationId="{AEEB9A8E-911C-4BED-BA5E-05BDD58F2992}"/>
          </ac:grpSpMkLst>
        </pc:grpChg>
        <pc:grpChg chg="add mod">
          <ac:chgData name="Dussadee Royal" userId="51beead8-6fa0-4b98-aeba-37044af35e17" providerId="ADAL" clId="{ED1B9C3A-B50E-494F-A003-57C13FFF095D}" dt="2022-04-06T17:59:08.735" v="832" actId="1076"/>
          <ac:grpSpMkLst>
            <pc:docMk/>
            <pc:sldMk cId="1324682784" sldId="534"/>
            <ac:grpSpMk id="61" creationId="{C4388C4E-B44B-4FEB-975D-A187540A520D}"/>
          </ac:grpSpMkLst>
        </pc:grpChg>
        <pc:grpChg chg="add mod">
          <ac:chgData name="Dussadee Royal" userId="51beead8-6fa0-4b98-aeba-37044af35e17" providerId="ADAL" clId="{ED1B9C3A-B50E-494F-A003-57C13FFF095D}" dt="2022-04-06T17:59:08.735" v="832" actId="1076"/>
          <ac:grpSpMkLst>
            <pc:docMk/>
            <pc:sldMk cId="1324682784" sldId="534"/>
            <ac:grpSpMk id="62" creationId="{BFC084AE-6D70-424B-A94E-BFBE56E98C7A}"/>
          </ac:grpSpMkLst>
        </pc:grpChg>
        <pc:grpChg chg="mod">
          <ac:chgData name="Dussadee Royal" userId="51beead8-6fa0-4b98-aeba-37044af35e17" providerId="ADAL" clId="{ED1B9C3A-B50E-494F-A003-57C13FFF095D}" dt="2022-04-06T17:59:08.735" v="832" actId="1076"/>
          <ac:grpSpMkLst>
            <pc:docMk/>
            <pc:sldMk cId="1324682784" sldId="534"/>
            <ac:grpSpMk id="64" creationId="{AD86C336-6A11-47E4-90A0-D6B00890635D}"/>
          </ac:grpSpMkLst>
        </pc:grpChg>
        <pc:grpChg chg="mod">
          <ac:chgData name="Dussadee Royal" userId="51beead8-6fa0-4b98-aeba-37044af35e17" providerId="ADAL" clId="{ED1B9C3A-B50E-494F-A003-57C13FFF095D}" dt="2022-04-06T17:59:08.735" v="832" actId="1076"/>
          <ac:grpSpMkLst>
            <pc:docMk/>
            <pc:sldMk cId="1324682784" sldId="534"/>
            <ac:grpSpMk id="65" creationId="{D2791F78-79B4-4A02-9C88-352FAAA34652}"/>
          </ac:grpSpMkLst>
        </pc:grpChg>
        <pc:grpChg chg="add mod">
          <ac:chgData name="Dussadee Royal" userId="51beead8-6fa0-4b98-aeba-37044af35e17" providerId="ADAL" clId="{ED1B9C3A-B50E-494F-A003-57C13FFF095D}" dt="2022-04-06T17:50:44.419" v="662" actId="14100"/>
          <ac:grpSpMkLst>
            <pc:docMk/>
            <pc:sldMk cId="1324682784" sldId="534"/>
            <ac:grpSpMk id="70" creationId="{B4ECD08F-386D-434B-AA15-D64D9D51A52D}"/>
          </ac:grpSpMkLst>
        </pc:grpChg>
        <pc:grpChg chg="mod">
          <ac:chgData name="Dussadee Royal" userId="51beead8-6fa0-4b98-aeba-37044af35e17" providerId="ADAL" clId="{ED1B9C3A-B50E-494F-A003-57C13FFF095D}" dt="2022-04-06T17:50:02.502" v="650" actId="571"/>
          <ac:grpSpMkLst>
            <pc:docMk/>
            <pc:sldMk cId="1324682784" sldId="534"/>
            <ac:grpSpMk id="71" creationId="{4DACC50F-A0A4-4E2A-B4FE-8E78F2D097D7}"/>
          </ac:grpSpMkLst>
        </pc:grpChg>
        <pc:grpChg chg="add mod">
          <ac:chgData name="Dussadee Royal" userId="51beead8-6fa0-4b98-aeba-37044af35e17" providerId="ADAL" clId="{ED1B9C3A-B50E-494F-A003-57C13FFF095D}" dt="2022-04-06T17:50:44.419" v="662" actId="14100"/>
          <ac:grpSpMkLst>
            <pc:docMk/>
            <pc:sldMk cId="1324682784" sldId="534"/>
            <ac:grpSpMk id="76" creationId="{D6C2B53C-9380-44EE-899C-3B194BAC884B}"/>
          </ac:grpSpMkLst>
        </pc:grpChg>
        <pc:grpChg chg="mod">
          <ac:chgData name="Dussadee Royal" userId="51beead8-6fa0-4b98-aeba-37044af35e17" providerId="ADAL" clId="{ED1B9C3A-B50E-494F-A003-57C13FFF095D}" dt="2022-04-06T17:50:09.075" v="655"/>
          <ac:grpSpMkLst>
            <pc:docMk/>
            <pc:sldMk cId="1324682784" sldId="534"/>
            <ac:grpSpMk id="77" creationId="{DE9F848E-98E6-4AEB-9BCF-015383E2555B}"/>
          </ac:grpSpMkLst>
        </pc:grpChg>
        <pc:grpChg chg="add mod">
          <ac:chgData name="Dussadee Royal" userId="51beead8-6fa0-4b98-aeba-37044af35e17" providerId="ADAL" clId="{ED1B9C3A-B50E-494F-A003-57C13FFF095D}" dt="2022-04-06T17:50:28.125" v="660" actId="14100"/>
          <ac:grpSpMkLst>
            <pc:docMk/>
            <pc:sldMk cId="1324682784" sldId="534"/>
            <ac:grpSpMk id="82" creationId="{80F02C17-7D0C-4053-8455-C3A7F18BA4CA}"/>
          </ac:grpSpMkLst>
        </pc:grpChg>
        <pc:grpChg chg="mod">
          <ac:chgData name="Dussadee Royal" userId="51beead8-6fa0-4b98-aeba-37044af35e17" providerId="ADAL" clId="{ED1B9C3A-B50E-494F-A003-57C13FFF095D}" dt="2022-04-06T17:50:23.812" v="658" actId="571"/>
          <ac:grpSpMkLst>
            <pc:docMk/>
            <pc:sldMk cId="1324682784" sldId="534"/>
            <ac:grpSpMk id="83" creationId="{2B6AB781-22E5-4173-8207-41BDB32D79C2}"/>
          </ac:grpSpMkLst>
        </pc:grpChg>
        <pc:grpChg chg="add mod">
          <ac:chgData name="Dussadee Royal" userId="51beead8-6fa0-4b98-aeba-37044af35e17" providerId="ADAL" clId="{ED1B9C3A-B50E-494F-A003-57C13FFF095D}" dt="2022-04-06T17:50:48.746" v="664" actId="571"/>
          <ac:grpSpMkLst>
            <pc:docMk/>
            <pc:sldMk cId="1324682784" sldId="534"/>
            <ac:grpSpMk id="89" creationId="{050F3BC7-C09D-4F10-AFDD-7C8501018DF0}"/>
          </ac:grpSpMkLst>
        </pc:grpChg>
        <pc:grpChg chg="mod">
          <ac:chgData name="Dussadee Royal" userId="51beead8-6fa0-4b98-aeba-37044af35e17" providerId="ADAL" clId="{ED1B9C3A-B50E-494F-A003-57C13FFF095D}" dt="2022-04-06T17:50:48.746" v="664" actId="571"/>
          <ac:grpSpMkLst>
            <pc:docMk/>
            <pc:sldMk cId="1324682784" sldId="534"/>
            <ac:grpSpMk id="90" creationId="{81DB3A91-5776-48B1-829F-6C26087350B9}"/>
          </ac:grpSpMkLst>
        </pc:grpChg>
        <pc:grpChg chg="add mod">
          <ac:chgData name="Dussadee Royal" userId="51beead8-6fa0-4b98-aeba-37044af35e17" providerId="ADAL" clId="{ED1B9C3A-B50E-494F-A003-57C13FFF095D}" dt="2022-04-06T17:51:15.093" v="675" actId="14100"/>
          <ac:grpSpMkLst>
            <pc:docMk/>
            <pc:sldMk cId="1324682784" sldId="534"/>
            <ac:grpSpMk id="95" creationId="{2F610F84-119A-4FAE-9F36-2812F69876E6}"/>
          </ac:grpSpMkLst>
        </pc:grpChg>
        <pc:grpChg chg="mod">
          <ac:chgData name="Dussadee Royal" userId="51beead8-6fa0-4b98-aeba-37044af35e17" providerId="ADAL" clId="{ED1B9C3A-B50E-494F-A003-57C13FFF095D}" dt="2022-04-06T17:50:55.273" v="665" actId="571"/>
          <ac:grpSpMkLst>
            <pc:docMk/>
            <pc:sldMk cId="1324682784" sldId="534"/>
            <ac:grpSpMk id="96" creationId="{8B6766A7-D6F5-4F33-8D18-410884A4D707}"/>
          </ac:grpSpMkLst>
        </pc:grpChg>
        <pc:grpChg chg="add mod">
          <ac:chgData name="Dussadee Royal" userId="51beead8-6fa0-4b98-aeba-37044af35e17" providerId="ADAL" clId="{ED1B9C3A-B50E-494F-A003-57C13FFF095D}" dt="2022-04-06T17:51:04.672" v="669" actId="14100"/>
          <ac:grpSpMkLst>
            <pc:docMk/>
            <pc:sldMk cId="1324682784" sldId="534"/>
            <ac:grpSpMk id="101" creationId="{2769D1FB-1A93-4615-8FC1-30C2FE3D367A}"/>
          </ac:grpSpMkLst>
        </pc:grpChg>
        <pc:grpChg chg="mod">
          <ac:chgData name="Dussadee Royal" userId="51beead8-6fa0-4b98-aeba-37044af35e17" providerId="ADAL" clId="{ED1B9C3A-B50E-494F-A003-57C13FFF095D}" dt="2022-04-06T17:50:59.455" v="667"/>
          <ac:grpSpMkLst>
            <pc:docMk/>
            <pc:sldMk cId="1324682784" sldId="534"/>
            <ac:grpSpMk id="102" creationId="{52AF41A8-789A-4930-A719-B42AE26FBC50}"/>
          </ac:grpSpMkLst>
        </pc:grpChg>
        <pc:grpChg chg="add del mod">
          <ac:chgData name="Dussadee Royal" userId="51beead8-6fa0-4b98-aeba-37044af35e17" providerId="ADAL" clId="{ED1B9C3A-B50E-494F-A003-57C13FFF095D}" dt="2022-04-06T17:51:25.714" v="680" actId="21"/>
          <ac:grpSpMkLst>
            <pc:docMk/>
            <pc:sldMk cId="1324682784" sldId="534"/>
            <ac:grpSpMk id="107" creationId="{E7B03CFC-D41A-4176-98EA-D108D37D22D0}"/>
          </ac:grpSpMkLst>
        </pc:grpChg>
        <pc:grpChg chg="mod">
          <ac:chgData name="Dussadee Royal" userId="51beead8-6fa0-4b98-aeba-37044af35e17" providerId="ADAL" clId="{ED1B9C3A-B50E-494F-A003-57C13FFF095D}" dt="2022-04-06T17:51:06.100" v="670"/>
          <ac:grpSpMkLst>
            <pc:docMk/>
            <pc:sldMk cId="1324682784" sldId="534"/>
            <ac:grpSpMk id="108" creationId="{B19BB191-8D85-4E5C-9344-783797E9B031}"/>
          </ac:grpSpMkLst>
        </pc:grpChg>
        <pc:grpChg chg="add mod">
          <ac:chgData name="Dussadee Royal" userId="51beead8-6fa0-4b98-aeba-37044af35e17" providerId="ADAL" clId="{ED1B9C3A-B50E-494F-A003-57C13FFF095D}" dt="2022-04-06T17:51:32.829" v="684" actId="14100"/>
          <ac:grpSpMkLst>
            <pc:docMk/>
            <pc:sldMk cId="1324682784" sldId="534"/>
            <ac:grpSpMk id="113" creationId="{797DD4FB-9784-4A09-B717-85E6F25AB245}"/>
          </ac:grpSpMkLst>
        </pc:grpChg>
        <pc:grpChg chg="mod">
          <ac:chgData name="Dussadee Royal" userId="51beead8-6fa0-4b98-aeba-37044af35e17" providerId="ADAL" clId="{ED1B9C3A-B50E-494F-A003-57C13FFF095D}" dt="2022-04-06T17:51:26.030" v="681"/>
          <ac:grpSpMkLst>
            <pc:docMk/>
            <pc:sldMk cId="1324682784" sldId="534"/>
            <ac:grpSpMk id="114" creationId="{D3CBAC1E-64FF-4866-A5FF-97F807CC880D}"/>
          </ac:grpSpMkLst>
        </pc:grpChg>
        <pc:grpChg chg="add mod">
          <ac:chgData name="Dussadee Royal" userId="51beead8-6fa0-4b98-aeba-37044af35e17" providerId="ADAL" clId="{ED1B9C3A-B50E-494F-A003-57C13FFF095D}" dt="2022-04-06T17:51:42.937" v="687" actId="14100"/>
          <ac:grpSpMkLst>
            <pc:docMk/>
            <pc:sldMk cId="1324682784" sldId="534"/>
            <ac:grpSpMk id="119" creationId="{42AFDD93-4429-4F18-8D36-4B33E30D564B}"/>
          </ac:grpSpMkLst>
        </pc:grpChg>
        <pc:grpChg chg="mod">
          <ac:chgData name="Dussadee Royal" userId="51beead8-6fa0-4b98-aeba-37044af35e17" providerId="ADAL" clId="{ED1B9C3A-B50E-494F-A003-57C13FFF095D}" dt="2022-04-06T17:51:38.101" v="685"/>
          <ac:grpSpMkLst>
            <pc:docMk/>
            <pc:sldMk cId="1324682784" sldId="534"/>
            <ac:grpSpMk id="120" creationId="{FB75279A-BE85-46B1-99A8-858680678A6D}"/>
          </ac:grpSpMkLst>
        </pc:grpChg>
        <pc:grpChg chg="add mod">
          <ac:chgData name="Dussadee Royal" userId="51beead8-6fa0-4b98-aeba-37044af35e17" providerId="ADAL" clId="{ED1B9C3A-B50E-494F-A003-57C13FFF095D}" dt="2022-04-06T17:51:50.853" v="690" actId="14100"/>
          <ac:grpSpMkLst>
            <pc:docMk/>
            <pc:sldMk cId="1324682784" sldId="534"/>
            <ac:grpSpMk id="125" creationId="{D5CBC2A8-7A3B-44F1-9BA8-EDA819070FBA}"/>
          </ac:grpSpMkLst>
        </pc:grpChg>
        <pc:grpChg chg="mod">
          <ac:chgData name="Dussadee Royal" userId="51beead8-6fa0-4b98-aeba-37044af35e17" providerId="ADAL" clId="{ED1B9C3A-B50E-494F-A003-57C13FFF095D}" dt="2022-04-06T17:51:44.758" v="688"/>
          <ac:grpSpMkLst>
            <pc:docMk/>
            <pc:sldMk cId="1324682784" sldId="534"/>
            <ac:grpSpMk id="126" creationId="{2C9813A7-D2F2-4500-B3DD-F86352961EF8}"/>
          </ac:grpSpMkLst>
        </pc:grpChg>
        <pc:grpChg chg="add mod">
          <ac:chgData name="Dussadee Royal" userId="51beead8-6fa0-4b98-aeba-37044af35e17" providerId="ADAL" clId="{ED1B9C3A-B50E-494F-A003-57C13FFF095D}" dt="2022-04-06T17:51:57.805" v="693" actId="14100"/>
          <ac:grpSpMkLst>
            <pc:docMk/>
            <pc:sldMk cId="1324682784" sldId="534"/>
            <ac:grpSpMk id="131" creationId="{E54DA0CF-7079-4916-96F0-0B90215BB2B8}"/>
          </ac:grpSpMkLst>
        </pc:grpChg>
        <pc:grpChg chg="mod">
          <ac:chgData name="Dussadee Royal" userId="51beead8-6fa0-4b98-aeba-37044af35e17" providerId="ADAL" clId="{ED1B9C3A-B50E-494F-A003-57C13FFF095D}" dt="2022-04-06T17:51:53.234" v="691"/>
          <ac:grpSpMkLst>
            <pc:docMk/>
            <pc:sldMk cId="1324682784" sldId="534"/>
            <ac:grpSpMk id="132" creationId="{04FABB28-447A-4E17-A92C-0D54213BE2DF}"/>
          </ac:grpSpMkLst>
        </pc:grpChg>
        <pc:grpChg chg="add mod">
          <ac:chgData name="Dussadee Royal" userId="51beead8-6fa0-4b98-aeba-37044af35e17" providerId="ADAL" clId="{ED1B9C3A-B50E-494F-A003-57C13FFF095D}" dt="2022-04-06T17:52:02.832" v="696" actId="14100"/>
          <ac:grpSpMkLst>
            <pc:docMk/>
            <pc:sldMk cId="1324682784" sldId="534"/>
            <ac:grpSpMk id="137" creationId="{6E69AFDA-160D-41B2-97D9-E7023AAA93CF}"/>
          </ac:grpSpMkLst>
        </pc:grpChg>
        <pc:grpChg chg="mod">
          <ac:chgData name="Dussadee Royal" userId="51beead8-6fa0-4b98-aeba-37044af35e17" providerId="ADAL" clId="{ED1B9C3A-B50E-494F-A003-57C13FFF095D}" dt="2022-04-06T17:51:59.048" v="694"/>
          <ac:grpSpMkLst>
            <pc:docMk/>
            <pc:sldMk cId="1324682784" sldId="534"/>
            <ac:grpSpMk id="138" creationId="{5BFCED46-6106-46F6-A400-E8C88A03B13D}"/>
          </ac:grpSpMkLst>
        </pc:grpChg>
        <pc:grpChg chg="add mod">
          <ac:chgData name="Dussadee Royal" userId="51beead8-6fa0-4b98-aeba-37044af35e17" providerId="ADAL" clId="{ED1B9C3A-B50E-494F-A003-57C13FFF095D}" dt="2022-04-06T17:52:14.129" v="702" actId="14100"/>
          <ac:grpSpMkLst>
            <pc:docMk/>
            <pc:sldMk cId="1324682784" sldId="534"/>
            <ac:grpSpMk id="143" creationId="{5EFEE193-2CFA-4C7E-8B33-B77729213B26}"/>
          </ac:grpSpMkLst>
        </pc:grpChg>
        <pc:grpChg chg="mod">
          <ac:chgData name="Dussadee Royal" userId="51beead8-6fa0-4b98-aeba-37044af35e17" providerId="ADAL" clId="{ED1B9C3A-B50E-494F-A003-57C13FFF095D}" dt="2022-04-06T17:52:06.083" v="697"/>
          <ac:grpSpMkLst>
            <pc:docMk/>
            <pc:sldMk cId="1324682784" sldId="534"/>
            <ac:grpSpMk id="144" creationId="{511033D0-D107-45D4-855E-4224BD274E4F}"/>
          </ac:grpSpMkLst>
        </pc:grpChg>
        <pc:grpChg chg="add del mod">
          <ac:chgData name="Dussadee Royal" userId="51beead8-6fa0-4b98-aeba-37044af35e17" providerId="ADAL" clId="{ED1B9C3A-B50E-494F-A003-57C13FFF095D}" dt="2022-04-06T17:52:25.287" v="705" actId="478"/>
          <ac:grpSpMkLst>
            <pc:docMk/>
            <pc:sldMk cId="1324682784" sldId="534"/>
            <ac:grpSpMk id="149" creationId="{70C13066-B17E-4627-917E-191D1DDEC4A8}"/>
          </ac:grpSpMkLst>
        </pc:grpChg>
        <pc:grpChg chg="mod">
          <ac:chgData name="Dussadee Royal" userId="51beead8-6fa0-4b98-aeba-37044af35e17" providerId="ADAL" clId="{ED1B9C3A-B50E-494F-A003-57C13FFF095D}" dt="2022-04-06T17:52:15.243" v="703"/>
          <ac:grpSpMkLst>
            <pc:docMk/>
            <pc:sldMk cId="1324682784" sldId="534"/>
            <ac:grpSpMk id="150" creationId="{542C51D3-A37C-410E-913B-BAA908FA3D9D}"/>
          </ac:grpSpMkLst>
        </pc:grpChg>
        <pc:grpChg chg="add mod">
          <ac:chgData name="Dussadee Royal" userId="51beead8-6fa0-4b98-aeba-37044af35e17" providerId="ADAL" clId="{ED1B9C3A-B50E-494F-A003-57C13FFF095D}" dt="2022-04-06T17:52:30.531" v="707" actId="1076"/>
          <ac:grpSpMkLst>
            <pc:docMk/>
            <pc:sldMk cId="1324682784" sldId="534"/>
            <ac:grpSpMk id="155" creationId="{FB85C4EB-0121-40D2-BA1E-23B12F9339C9}"/>
          </ac:grpSpMkLst>
        </pc:grpChg>
        <pc:grpChg chg="mod">
          <ac:chgData name="Dussadee Royal" userId="51beead8-6fa0-4b98-aeba-37044af35e17" providerId="ADAL" clId="{ED1B9C3A-B50E-494F-A003-57C13FFF095D}" dt="2022-04-06T17:52:27.289" v="706"/>
          <ac:grpSpMkLst>
            <pc:docMk/>
            <pc:sldMk cId="1324682784" sldId="534"/>
            <ac:grpSpMk id="156" creationId="{14B0DA52-1444-4DE2-845F-71FC20D350E9}"/>
          </ac:grpSpMkLst>
        </pc:grpChg>
        <pc:grpChg chg="add mod">
          <ac:chgData name="Dussadee Royal" userId="51beead8-6fa0-4b98-aeba-37044af35e17" providerId="ADAL" clId="{ED1B9C3A-B50E-494F-A003-57C13FFF095D}" dt="2022-04-06T17:52:42.530" v="711" actId="14100"/>
          <ac:grpSpMkLst>
            <pc:docMk/>
            <pc:sldMk cId="1324682784" sldId="534"/>
            <ac:grpSpMk id="161" creationId="{36A4406A-4BA7-4929-90EE-26365F53DDB2}"/>
          </ac:grpSpMkLst>
        </pc:grpChg>
        <pc:grpChg chg="mod">
          <ac:chgData name="Dussadee Royal" userId="51beead8-6fa0-4b98-aeba-37044af35e17" providerId="ADAL" clId="{ED1B9C3A-B50E-494F-A003-57C13FFF095D}" dt="2022-04-06T17:52:35.721" v="709"/>
          <ac:grpSpMkLst>
            <pc:docMk/>
            <pc:sldMk cId="1324682784" sldId="534"/>
            <ac:grpSpMk id="162" creationId="{65D91AA4-C465-403B-882B-4F53D4DD6A39}"/>
          </ac:grpSpMkLst>
        </pc:grpChg>
        <pc:grpChg chg="add mod">
          <ac:chgData name="Dussadee Royal" userId="51beead8-6fa0-4b98-aeba-37044af35e17" providerId="ADAL" clId="{ED1B9C3A-B50E-494F-A003-57C13FFF095D}" dt="2022-04-06T17:52:48.415" v="714" actId="1037"/>
          <ac:grpSpMkLst>
            <pc:docMk/>
            <pc:sldMk cId="1324682784" sldId="534"/>
            <ac:grpSpMk id="167" creationId="{ABA2C588-0BEE-41E5-87DD-456BBC047D94}"/>
          </ac:grpSpMkLst>
        </pc:grpChg>
        <pc:grpChg chg="mod">
          <ac:chgData name="Dussadee Royal" userId="51beead8-6fa0-4b98-aeba-37044af35e17" providerId="ADAL" clId="{ED1B9C3A-B50E-494F-A003-57C13FFF095D}" dt="2022-04-06T17:52:43.785" v="712"/>
          <ac:grpSpMkLst>
            <pc:docMk/>
            <pc:sldMk cId="1324682784" sldId="534"/>
            <ac:grpSpMk id="168" creationId="{45C35B8B-F696-433C-9A35-464606C3116B}"/>
          </ac:grpSpMkLst>
        </pc:grpChg>
        <pc:grpChg chg="add del mod">
          <ac:chgData name="Dussadee Royal" userId="51beead8-6fa0-4b98-aeba-37044af35e17" providerId="ADAL" clId="{ED1B9C3A-B50E-494F-A003-57C13FFF095D}" dt="2022-04-06T17:53:06.959" v="721" actId="478"/>
          <ac:grpSpMkLst>
            <pc:docMk/>
            <pc:sldMk cId="1324682784" sldId="534"/>
            <ac:grpSpMk id="173" creationId="{44D32409-0E5C-4D5A-8D55-F1385598F651}"/>
          </ac:grpSpMkLst>
        </pc:grpChg>
        <pc:grpChg chg="mod">
          <ac:chgData name="Dussadee Royal" userId="51beead8-6fa0-4b98-aeba-37044af35e17" providerId="ADAL" clId="{ED1B9C3A-B50E-494F-A003-57C13FFF095D}" dt="2022-04-06T17:52:53.713" v="715"/>
          <ac:grpSpMkLst>
            <pc:docMk/>
            <pc:sldMk cId="1324682784" sldId="534"/>
            <ac:grpSpMk id="174" creationId="{36B42F31-A3DE-4EE2-96DF-48DC9C7251A1}"/>
          </ac:grpSpMkLst>
        </pc:grpChg>
        <pc:grpChg chg="add del mod">
          <ac:chgData name="Dussadee Royal" userId="51beead8-6fa0-4b98-aeba-37044af35e17" providerId="ADAL" clId="{ED1B9C3A-B50E-494F-A003-57C13FFF095D}" dt="2022-04-06T17:53:22.215" v="728" actId="21"/>
          <ac:grpSpMkLst>
            <pc:docMk/>
            <pc:sldMk cId="1324682784" sldId="534"/>
            <ac:grpSpMk id="179" creationId="{A99727AF-A654-42F3-B37C-8B87D4252547}"/>
          </ac:grpSpMkLst>
        </pc:grpChg>
        <pc:grpChg chg="mod">
          <ac:chgData name="Dussadee Royal" userId="51beead8-6fa0-4b98-aeba-37044af35e17" providerId="ADAL" clId="{ED1B9C3A-B50E-494F-A003-57C13FFF095D}" dt="2022-04-06T17:53:02.264" v="718"/>
          <ac:grpSpMkLst>
            <pc:docMk/>
            <pc:sldMk cId="1324682784" sldId="534"/>
            <ac:grpSpMk id="180" creationId="{13E914E8-6B3F-44F8-81BC-AE3C7DD12B11}"/>
          </ac:grpSpMkLst>
        </pc:grpChg>
        <pc:grpChg chg="add mod">
          <ac:chgData name="Dussadee Royal" userId="51beead8-6fa0-4b98-aeba-37044af35e17" providerId="ADAL" clId="{ED1B9C3A-B50E-494F-A003-57C13FFF095D}" dt="2022-04-06T17:55:54.512" v="793" actId="1037"/>
          <ac:grpSpMkLst>
            <pc:docMk/>
            <pc:sldMk cId="1324682784" sldId="534"/>
            <ac:grpSpMk id="185" creationId="{6557E104-7EE9-422D-B764-8E62A201B3BD}"/>
          </ac:grpSpMkLst>
        </pc:grpChg>
        <pc:grpChg chg="mod">
          <ac:chgData name="Dussadee Royal" userId="51beead8-6fa0-4b98-aeba-37044af35e17" providerId="ADAL" clId="{ED1B9C3A-B50E-494F-A003-57C13FFF095D}" dt="2022-04-06T17:53:10.300" v="722"/>
          <ac:grpSpMkLst>
            <pc:docMk/>
            <pc:sldMk cId="1324682784" sldId="534"/>
            <ac:grpSpMk id="186" creationId="{EFAEA597-12FE-4754-BB5A-21C74C54DC54}"/>
          </ac:grpSpMkLst>
        </pc:grpChg>
        <pc:grpChg chg="add mod">
          <ac:chgData name="Dussadee Royal" userId="51beead8-6fa0-4b98-aeba-37044af35e17" providerId="ADAL" clId="{ED1B9C3A-B50E-494F-A003-57C13FFF095D}" dt="2022-04-06T17:53:20.421" v="727" actId="14100"/>
          <ac:grpSpMkLst>
            <pc:docMk/>
            <pc:sldMk cId="1324682784" sldId="534"/>
            <ac:grpSpMk id="191" creationId="{0C3881BB-9F0B-4C4A-B112-5856728D5AF2}"/>
          </ac:grpSpMkLst>
        </pc:grpChg>
        <pc:grpChg chg="mod">
          <ac:chgData name="Dussadee Royal" userId="51beead8-6fa0-4b98-aeba-37044af35e17" providerId="ADAL" clId="{ED1B9C3A-B50E-494F-A003-57C13FFF095D}" dt="2022-04-06T17:53:15.868" v="725"/>
          <ac:grpSpMkLst>
            <pc:docMk/>
            <pc:sldMk cId="1324682784" sldId="534"/>
            <ac:grpSpMk id="192" creationId="{F48EA5AC-3EE3-4F01-A215-6B355A1C68EE}"/>
          </ac:grpSpMkLst>
        </pc:grpChg>
        <pc:grpChg chg="add mod">
          <ac:chgData name="Dussadee Royal" userId="51beead8-6fa0-4b98-aeba-37044af35e17" providerId="ADAL" clId="{ED1B9C3A-B50E-494F-A003-57C13FFF095D}" dt="2022-04-06T17:53:25.477" v="730" actId="1076"/>
          <ac:grpSpMkLst>
            <pc:docMk/>
            <pc:sldMk cId="1324682784" sldId="534"/>
            <ac:grpSpMk id="197" creationId="{558DEFE3-E316-4182-9513-A30A888EDFA5}"/>
          </ac:grpSpMkLst>
        </pc:grpChg>
        <pc:grpChg chg="mod">
          <ac:chgData name="Dussadee Royal" userId="51beead8-6fa0-4b98-aeba-37044af35e17" providerId="ADAL" clId="{ED1B9C3A-B50E-494F-A003-57C13FFF095D}" dt="2022-04-06T17:53:22.482" v="729"/>
          <ac:grpSpMkLst>
            <pc:docMk/>
            <pc:sldMk cId="1324682784" sldId="534"/>
            <ac:grpSpMk id="198" creationId="{ADEFDF11-D9BD-4168-A124-D6B4C5971506}"/>
          </ac:grpSpMkLst>
        </pc:grpChg>
        <pc:grpChg chg="add mod">
          <ac:chgData name="Dussadee Royal" userId="51beead8-6fa0-4b98-aeba-37044af35e17" providerId="ADAL" clId="{ED1B9C3A-B50E-494F-A003-57C13FFF095D}" dt="2022-04-06T17:53:29.568" v="731" actId="571"/>
          <ac:grpSpMkLst>
            <pc:docMk/>
            <pc:sldMk cId="1324682784" sldId="534"/>
            <ac:grpSpMk id="203" creationId="{3C245FBB-FB87-4CCB-9492-727E87E3907F}"/>
          </ac:grpSpMkLst>
        </pc:grpChg>
        <pc:grpChg chg="mod">
          <ac:chgData name="Dussadee Royal" userId="51beead8-6fa0-4b98-aeba-37044af35e17" providerId="ADAL" clId="{ED1B9C3A-B50E-494F-A003-57C13FFF095D}" dt="2022-04-06T17:53:29.568" v="731" actId="571"/>
          <ac:grpSpMkLst>
            <pc:docMk/>
            <pc:sldMk cId="1324682784" sldId="534"/>
            <ac:grpSpMk id="204" creationId="{185785C4-B0C0-4345-BAD7-A6F6C4923F44}"/>
          </ac:grpSpMkLst>
        </pc:grpChg>
        <pc:grpChg chg="add mod">
          <ac:chgData name="Dussadee Royal" userId="51beead8-6fa0-4b98-aeba-37044af35e17" providerId="ADAL" clId="{ED1B9C3A-B50E-494F-A003-57C13FFF095D}" dt="2022-04-06T17:53:54.673" v="743" actId="1037"/>
          <ac:grpSpMkLst>
            <pc:docMk/>
            <pc:sldMk cId="1324682784" sldId="534"/>
            <ac:grpSpMk id="209" creationId="{B07D95DF-ACD2-4DB6-8F0C-A1C8F23DBB45}"/>
          </ac:grpSpMkLst>
        </pc:grpChg>
        <pc:grpChg chg="mod">
          <ac:chgData name="Dussadee Royal" userId="51beead8-6fa0-4b98-aeba-37044af35e17" providerId="ADAL" clId="{ED1B9C3A-B50E-494F-A003-57C13FFF095D}" dt="2022-04-06T17:53:33.739" v="732"/>
          <ac:grpSpMkLst>
            <pc:docMk/>
            <pc:sldMk cId="1324682784" sldId="534"/>
            <ac:grpSpMk id="210" creationId="{CB440733-9CFD-4A39-B94D-C70EEF509532}"/>
          </ac:grpSpMkLst>
        </pc:grpChg>
        <pc:grpChg chg="add mod">
          <ac:chgData name="Dussadee Royal" userId="51beead8-6fa0-4b98-aeba-37044af35e17" providerId="ADAL" clId="{ED1B9C3A-B50E-494F-A003-57C13FFF095D}" dt="2022-04-06T17:53:54.673" v="743" actId="1037"/>
          <ac:grpSpMkLst>
            <pc:docMk/>
            <pc:sldMk cId="1324682784" sldId="534"/>
            <ac:grpSpMk id="215" creationId="{4B62F478-4B03-4780-A561-1C7EE831E5AB}"/>
          </ac:grpSpMkLst>
        </pc:grpChg>
        <pc:grpChg chg="mod">
          <ac:chgData name="Dussadee Royal" userId="51beead8-6fa0-4b98-aeba-37044af35e17" providerId="ADAL" clId="{ED1B9C3A-B50E-494F-A003-57C13FFF095D}" dt="2022-04-06T17:53:47.011" v="735"/>
          <ac:grpSpMkLst>
            <pc:docMk/>
            <pc:sldMk cId="1324682784" sldId="534"/>
            <ac:grpSpMk id="216" creationId="{890F0588-78F6-4EA1-A4F1-63B9251742B8}"/>
          </ac:grpSpMkLst>
        </pc:grpChg>
        <pc:grpChg chg="add mod">
          <ac:chgData name="Dussadee Royal" userId="51beead8-6fa0-4b98-aeba-37044af35e17" providerId="ADAL" clId="{ED1B9C3A-B50E-494F-A003-57C13FFF095D}" dt="2022-04-06T17:54:02.536" v="746" actId="14100"/>
          <ac:grpSpMkLst>
            <pc:docMk/>
            <pc:sldMk cId="1324682784" sldId="534"/>
            <ac:grpSpMk id="221" creationId="{938467EF-10B5-4536-97F5-2E1BBBC1932F}"/>
          </ac:grpSpMkLst>
        </pc:grpChg>
        <pc:grpChg chg="mod">
          <ac:chgData name="Dussadee Royal" userId="51beead8-6fa0-4b98-aeba-37044af35e17" providerId="ADAL" clId="{ED1B9C3A-B50E-494F-A003-57C13FFF095D}" dt="2022-04-06T17:53:57.059" v="744"/>
          <ac:grpSpMkLst>
            <pc:docMk/>
            <pc:sldMk cId="1324682784" sldId="534"/>
            <ac:grpSpMk id="222" creationId="{FBC05521-3FD7-4A00-BD77-796D53AFD828}"/>
          </ac:grpSpMkLst>
        </pc:grpChg>
        <pc:grpChg chg="add mod">
          <ac:chgData name="Dussadee Royal" userId="51beead8-6fa0-4b98-aeba-37044af35e17" providerId="ADAL" clId="{ED1B9C3A-B50E-494F-A003-57C13FFF095D}" dt="2022-04-06T17:54:12.578" v="751" actId="14100"/>
          <ac:grpSpMkLst>
            <pc:docMk/>
            <pc:sldMk cId="1324682784" sldId="534"/>
            <ac:grpSpMk id="227" creationId="{6B508DFD-C19E-49CE-88DE-D84C93114EA3}"/>
          </ac:grpSpMkLst>
        </pc:grpChg>
        <pc:grpChg chg="mod">
          <ac:chgData name="Dussadee Royal" userId="51beead8-6fa0-4b98-aeba-37044af35e17" providerId="ADAL" clId="{ED1B9C3A-B50E-494F-A003-57C13FFF095D}" dt="2022-04-06T17:54:03.593" v="747"/>
          <ac:grpSpMkLst>
            <pc:docMk/>
            <pc:sldMk cId="1324682784" sldId="534"/>
            <ac:grpSpMk id="228" creationId="{6E3AFA68-53EA-48A1-8FAA-A2CA626AABBB}"/>
          </ac:grpSpMkLst>
        </pc:grpChg>
        <pc:grpChg chg="add mod">
          <ac:chgData name="Dussadee Royal" userId="51beead8-6fa0-4b98-aeba-37044af35e17" providerId="ADAL" clId="{ED1B9C3A-B50E-494F-A003-57C13FFF095D}" dt="2022-04-06T17:54:21.055" v="753" actId="1076"/>
          <ac:grpSpMkLst>
            <pc:docMk/>
            <pc:sldMk cId="1324682784" sldId="534"/>
            <ac:grpSpMk id="233" creationId="{C2E5782D-ABEB-4711-9D96-F3D615202C65}"/>
          </ac:grpSpMkLst>
        </pc:grpChg>
        <pc:grpChg chg="mod">
          <ac:chgData name="Dussadee Royal" userId="51beead8-6fa0-4b98-aeba-37044af35e17" providerId="ADAL" clId="{ED1B9C3A-B50E-494F-A003-57C13FFF095D}" dt="2022-04-06T17:54:17.489" v="752"/>
          <ac:grpSpMkLst>
            <pc:docMk/>
            <pc:sldMk cId="1324682784" sldId="534"/>
            <ac:grpSpMk id="234" creationId="{9D5707C4-7BE1-40B6-995A-5F43478A4628}"/>
          </ac:grpSpMkLst>
        </pc:grpChg>
        <pc:grpChg chg="add mod">
          <ac:chgData name="Dussadee Royal" userId="51beead8-6fa0-4b98-aeba-37044af35e17" providerId="ADAL" clId="{ED1B9C3A-B50E-494F-A003-57C13FFF095D}" dt="2022-04-06T17:54:25.997" v="755" actId="1076"/>
          <ac:grpSpMkLst>
            <pc:docMk/>
            <pc:sldMk cId="1324682784" sldId="534"/>
            <ac:grpSpMk id="239" creationId="{84445F63-BBFD-4C4F-A2D5-3302B31ED82E}"/>
          </ac:grpSpMkLst>
        </pc:grpChg>
        <pc:grpChg chg="mod">
          <ac:chgData name="Dussadee Royal" userId="51beead8-6fa0-4b98-aeba-37044af35e17" providerId="ADAL" clId="{ED1B9C3A-B50E-494F-A003-57C13FFF095D}" dt="2022-04-06T17:54:21.958" v="754"/>
          <ac:grpSpMkLst>
            <pc:docMk/>
            <pc:sldMk cId="1324682784" sldId="534"/>
            <ac:grpSpMk id="240" creationId="{B0122DAE-19DD-4780-8766-BD2881B89721}"/>
          </ac:grpSpMkLst>
        </pc:grpChg>
        <pc:grpChg chg="add mod">
          <ac:chgData name="Dussadee Royal" userId="51beead8-6fa0-4b98-aeba-37044af35e17" providerId="ADAL" clId="{ED1B9C3A-B50E-494F-A003-57C13FFF095D}" dt="2022-04-06T17:54:34.094" v="758" actId="14100"/>
          <ac:grpSpMkLst>
            <pc:docMk/>
            <pc:sldMk cId="1324682784" sldId="534"/>
            <ac:grpSpMk id="245" creationId="{28D8DF70-452F-4FF9-9516-AA596EFDD609}"/>
          </ac:grpSpMkLst>
        </pc:grpChg>
        <pc:grpChg chg="mod">
          <ac:chgData name="Dussadee Royal" userId="51beead8-6fa0-4b98-aeba-37044af35e17" providerId="ADAL" clId="{ED1B9C3A-B50E-494F-A003-57C13FFF095D}" dt="2022-04-06T17:54:28.224" v="756"/>
          <ac:grpSpMkLst>
            <pc:docMk/>
            <pc:sldMk cId="1324682784" sldId="534"/>
            <ac:grpSpMk id="246" creationId="{00A12778-0469-49F7-90C6-BC785D3A0890}"/>
          </ac:grpSpMkLst>
        </pc:grpChg>
        <pc:grpChg chg="add mod">
          <ac:chgData name="Dussadee Royal" userId="51beead8-6fa0-4b98-aeba-37044af35e17" providerId="ADAL" clId="{ED1B9C3A-B50E-494F-A003-57C13FFF095D}" dt="2022-04-06T17:54:47.142" v="768" actId="1037"/>
          <ac:grpSpMkLst>
            <pc:docMk/>
            <pc:sldMk cId="1324682784" sldId="534"/>
            <ac:grpSpMk id="251" creationId="{7138F45E-D302-4517-B1E6-8737A9791271}"/>
          </ac:grpSpMkLst>
        </pc:grpChg>
        <pc:grpChg chg="mod">
          <ac:chgData name="Dussadee Royal" userId="51beead8-6fa0-4b98-aeba-37044af35e17" providerId="ADAL" clId="{ED1B9C3A-B50E-494F-A003-57C13FFF095D}" dt="2022-04-06T17:54:35.070" v="759"/>
          <ac:grpSpMkLst>
            <pc:docMk/>
            <pc:sldMk cId="1324682784" sldId="534"/>
            <ac:grpSpMk id="252" creationId="{1C426AB2-832B-430D-843F-085F8D2BF02D}"/>
          </ac:grpSpMkLst>
        </pc:grpChg>
        <pc:grpChg chg="add mod">
          <ac:chgData name="Dussadee Royal" userId="51beead8-6fa0-4b98-aeba-37044af35e17" providerId="ADAL" clId="{ED1B9C3A-B50E-494F-A003-57C13FFF095D}" dt="2022-04-06T17:54:53.381" v="771" actId="14100"/>
          <ac:grpSpMkLst>
            <pc:docMk/>
            <pc:sldMk cId="1324682784" sldId="534"/>
            <ac:grpSpMk id="257" creationId="{90559F6C-4654-4D52-B114-6F5C983EF54A}"/>
          </ac:grpSpMkLst>
        </pc:grpChg>
        <pc:grpChg chg="mod">
          <ac:chgData name="Dussadee Royal" userId="51beead8-6fa0-4b98-aeba-37044af35e17" providerId="ADAL" clId="{ED1B9C3A-B50E-494F-A003-57C13FFF095D}" dt="2022-04-06T17:54:48.831" v="769"/>
          <ac:grpSpMkLst>
            <pc:docMk/>
            <pc:sldMk cId="1324682784" sldId="534"/>
            <ac:grpSpMk id="258" creationId="{9809C7E7-A46C-46E2-9AFA-96356C278665}"/>
          </ac:grpSpMkLst>
        </pc:grpChg>
        <pc:grpChg chg="add mod">
          <ac:chgData name="Dussadee Royal" userId="51beead8-6fa0-4b98-aeba-37044af35e17" providerId="ADAL" clId="{ED1B9C3A-B50E-494F-A003-57C13FFF095D}" dt="2022-04-06T17:54:56.587" v="773" actId="1076"/>
          <ac:grpSpMkLst>
            <pc:docMk/>
            <pc:sldMk cId="1324682784" sldId="534"/>
            <ac:grpSpMk id="263" creationId="{E8B140EB-EEA5-4C64-85DC-4D8D9D299550}"/>
          </ac:grpSpMkLst>
        </pc:grpChg>
        <pc:grpChg chg="mod">
          <ac:chgData name="Dussadee Royal" userId="51beead8-6fa0-4b98-aeba-37044af35e17" providerId="ADAL" clId="{ED1B9C3A-B50E-494F-A003-57C13FFF095D}" dt="2022-04-06T17:54:54.298" v="772"/>
          <ac:grpSpMkLst>
            <pc:docMk/>
            <pc:sldMk cId="1324682784" sldId="534"/>
            <ac:grpSpMk id="264" creationId="{B02C701C-7781-442D-8724-3F54BE470DB7}"/>
          </ac:grpSpMkLst>
        </pc:grpChg>
        <pc:grpChg chg="add mod">
          <ac:chgData name="Dussadee Royal" userId="51beead8-6fa0-4b98-aeba-37044af35e17" providerId="ADAL" clId="{ED1B9C3A-B50E-494F-A003-57C13FFF095D}" dt="2022-04-06T17:55:00.873" v="775" actId="1076"/>
          <ac:grpSpMkLst>
            <pc:docMk/>
            <pc:sldMk cId="1324682784" sldId="534"/>
            <ac:grpSpMk id="269" creationId="{D3CB1312-B203-4852-B808-4345BF926EE6}"/>
          </ac:grpSpMkLst>
        </pc:grpChg>
        <pc:grpChg chg="mod">
          <ac:chgData name="Dussadee Royal" userId="51beead8-6fa0-4b98-aeba-37044af35e17" providerId="ADAL" clId="{ED1B9C3A-B50E-494F-A003-57C13FFF095D}" dt="2022-04-06T17:54:58.310" v="774"/>
          <ac:grpSpMkLst>
            <pc:docMk/>
            <pc:sldMk cId="1324682784" sldId="534"/>
            <ac:grpSpMk id="270" creationId="{232A0A7F-E046-4605-90C5-F3EC9A11DFD2}"/>
          </ac:grpSpMkLst>
        </pc:grpChg>
        <pc:grpChg chg="add mod">
          <ac:chgData name="Dussadee Royal" userId="51beead8-6fa0-4b98-aeba-37044af35e17" providerId="ADAL" clId="{ED1B9C3A-B50E-494F-A003-57C13FFF095D}" dt="2022-04-06T17:55:04.008" v="777" actId="1076"/>
          <ac:grpSpMkLst>
            <pc:docMk/>
            <pc:sldMk cId="1324682784" sldId="534"/>
            <ac:grpSpMk id="275" creationId="{C63CFA38-5504-4055-8CDE-A2955E89A151}"/>
          </ac:grpSpMkLst>
        </pc:grpChg>
        <pc:grpChg chg="mod">
          <ac:chgData name="Dussadee Royal" userId="51beead8-6fa0-4b98-aeba-37044af35e17" providerId="ADAL" clId="{ED1B9C3A-B50E-494F-A003-57C13FFF095D}" dt="2022-04-06T17:55:01.607" v="776"/>
          <ac:grpSpMkLst>
            <pc:docMk/>
            <pc:sldMk cId="1324682784" sldId="534"/>
            <ac:grpSpMk id="276" creationId="{7902B920-B251-42FC-9D79-B669173075AF}"/>
          </ac:grpSpMkLst>
        </pc:grpChg>
        <pc:grpChg chg="add mod">
          <ac:chgData name="Dussadee Royal" userId="51beead8-6fa0-4b98-aeba-37044af35e17" providerId="ADAL" clId="{ED1B9C3A-B50E-494F-A003-57C13FFF095D}" dt="2022-04-06T17:58:31.589" v="824" actId="164"/>
          <ac:grpSpMkLst>
            <pc:docMk/>
            <pc:sldMk cId="1324682784" sldId="534"/>
            <ac:grpSpMk id="285" creationId="{DA842523-6FB2-43F9-8BE0-2C56703DF4D8}"/>
          </ac:grpSpMkLst>
        </pc:grpChg>
        <pc:grpChg chg="add mod">
          <ac:chgData name="Dussadee Royal" userId="51beead8-6fa0-4b98-aeba-37044af35e17" providerId="ADAL" clId="{ED1B9C3A-B50E-494F-A003-57C13FFF095D}" dt="2022-04-06T17:58:31.589" v="824" actId="164"/>
          <ac:grpSpMkLst>
            <pc:docMk/>
            <pc:sldMk cId="1324682784" sldId="534"/>
            <ac:grpSpMk id="290" creationId="{6EF65C81-55B7-4FF6-BCDA-8BA667545E08}"/>
          </ac:grpSpMkLst>
        </pc:grpChg>
        <pc:grpChg chg="add mod">
          <ac:chgData name="Dussadee Royal" userId="51beead8-6fa0-4b98-aeba-37044af35e17" providerId="ADAL" clId="{ED1B9C3A-B50E-494F-A003-57C13FFF095D}" dt="2022-04-06T17:58:37.535" v="826" actId="14100"/>
          <ac:grpSpMkLst>
            <pc:docMk/>
            <pc:sldMk cId="1324682784" sldId="534"/>
            <ac:grpSpMk id="298" creationId="{0CDE8703-2743-4ECE-B65E-D165EA773C60}"/>
          </ac:grpSpMkLst>
        </pc:grpChg>
        <pc:grpChg chg="add mod">
          <ac:chgData name="Dussadee Royal" userId="51beead8-6fa0-4b98-aeba-37044af35e17" providerId="ADAL" clId="{ED1B9C3A-B50E-494F-A003-57C13FFF095D}" dt="2022-04-06T18:05:48.471" v="955" actId="1076"/>
          <ac:grpSpMkLst>
            <pc:docMk/>
            <pc:sldMk cId="1324682784" sldId="534"/>
            <ac:grpSpMk id="299" creationId="{E9F5AB85-36C2-4573-9AF3-78800B1A1DCC}"/>
          </ac:grpSpMkLst>
        </pc:grpChg>
        <pc:grpChg chg="add mod">
          <ac:chgData name="Dussadee Royal" userId="51beead8-6fa0-4b98-aeba-37044af35e17" providerId="ADAL" clId="{ED1B9C3A-B50E-494F-A003-57C13FFF095D}" dt="2022-04-06T18:05:48.471" v="955" actId="1076"/>
          <ac:grpSpMkLst>
            <pc:docMk/>
            <pc:sldMk cId="1324682784" sldId="534"/>
            <ac:grpSpMk id="306" creationId="{BACE31F6-AFE7-4676-B6A4-2997384A727D}"/>
          </ac:grpSpMkLst>
        </pc:grpChg>
        <pc:grpChg chg="add mod">
          <ac:chgData name="Dussadee Royal" userId="51beead8-6fa0-4b98-aeba-37044af35e17" providerId="ADAL" clId="{ED1B9C3A-B50E-494F-A003-57C13FFF095D}" dt="2022-04-06T18:05:48.471" v="955" actId="1076"/>
          <ac:grpSpMkLst>
            <pc:docMk/>
            <pc:sldMk cId="1324682784" sldId="534"/>
            <ac:grpSpMk id="315" creationId="{AA065B23-4CB1-4949-A543-C9514D004B54}"/>
          </ac:grpSpMkLst>
        </pc:grpChg>
        <pc:grpChg chg="add mod">
          <ac:chgData name="Dussadee Royal" userId="51beead8-6fa0-4b98-aeba-37044af35e17" providerId="ADAL" clId="{ED1B9C3A-B50E-494F-A003-57C13FFF095D}" dt="2022-04-06T18:03:48.620" v="913" actId="14100"/>
          <ac:grpSpMkLst>
            <pc:docMk/>
            <pc:sldMk cId="1324682784" sldId="534"/>
            <ac:grpSpMk id="321" creationId="{7E772B35-A9E5-4964-8490-1D3FB3593D24}"/>
          </ac:grpSpMkLst>
        </pc:grpChg>
        <pc:grpChg chg="add mod">
          <ac:chgData name="Dussadee Royal" userId="51beead8-6fa0-4b98-aeba-37044af35e17" providerId="ADAL" clId="{ED1B9C3A-B50E-494F-A003-57C13FFF095D}" dt="2022-04-06T18:04:15.964" v="922" actId="1038"/>
          <ac:grpSpMkLst>
            <pc:docMk/>
            <pc:sldMk cId="1324682784" sldId="534"/>
            <ac:grpSpMk id="328" creationId="{769940C9-479F-4733-AF11-3D23F1F8DBB2}"/>
          </ac:grpSpMkLst>
        </pc:grpChg>
        <pc:grpChg chg="add mod">
          <ac:chgData name="Dussadee Royal" userId="51beead8-6fa0-4b98-aeba-37044af35e17" providerId="ADAL" clId="{ED1B9C3A-B50E-494F-A003-57C13FFF095D}" dt="2022-04-06T18:09:08.667" v="1043" actId="1076"/>
          <ac:grpSpMkLst>
            <pc:docMk/>
            <pc:sldMk cId="1324682784" sldId="534"/>
            <ac:grpSpMk id="329" creationId="{4115EBC0-2266-48ED-BF8D-459C611A8096}"/>
          </ac:grpSpMkLst>
        </pc:grpChg>
        <pc:grpChg chg="del mod">
          <ac:chgData name="Dussadee Royal" userId="51beead8-6fa0-4b98-aeba-37044af35e17" providerId="ADAL" clId="{ED1B9C3A-B50E-494F-A003-57C13FFF095D}" dt="2022-04-06T18:06:38.666" v="959" actId="478"/>
          <ac:grpSpMkLst>
            <pc:docMk/>
            <pc:sldMk cId="1324682784" sldId="534"/>
            <ac:grpSpMk id="331" creationId="{D45BED11-50D8-4747-A54D-F43285919F81}"/>
          </ac:grpSpMkLst>
        </pc:grpChg>
        <pc:grpChg chg="del mod">
          <ac:chgData name="Dussadee Royal" userId="51beead8-6fa0-4b98-aeba-37044af35e17" providerId="ADAL" clId="{ED1B9C3A-B50E-494F-A003-57C13FFF095D}" dt="2022-04-06T18:06:39.836" v="960" actId="478"/>
          <ac:grpSpMkLst>
            <pc:docMk/>
            <pc:sldMk cId="1324682784" sldId="534"/>
            <ac:grpSpMk id="332" creationId="{F3236F12-9ED3-4254-9264-EC5CDB4A668E}"/>
          </ac:grpSpMkLst>
        </pc:grpChg>
        <pc:grpChg chg="add mod">
          <ac:chgData name="Dussadee Royal" userId="51beead8-6fa0-4b98-aeba-37044af35e17" providerId="ADAL" clId="{ED1B9C3A-B50E-494F-A003-57C13FFF095D}" dt="2022-04-06T18:09:05.203" v="1042" actId="1076"/>
          <ac:grpSpMkLst>
            <pc:docMk/>
            <pc:sldMk cId="1324682784" sldId="534"/>
            <ac:grpSpMk id="337" creationId="{9FD6AE52-E219-453C-A0C4-DDF51F4099C7}"/>
          </ac:grpSpMkLst>
        </pc:grpChg>
        <pc:grpChg chg="del mod">
          <ac:chgData name="Dussadee Royal" userId="51beead8-6fa0-4b98-aeba-37044af35e17" providerId="ADAL" clId="{ED1B9C3A-B50E-494F-A003-57C13FFF095D}" dt="2022-04-06T18:06:36.579" v="958" actId="478"/>
          <ac:grpSpMkLst>
            <pc:docMk/>
            <pc:sldMk cId="1324682784" sldId="534"/>
            <ac:grpSpMk id="339" creationId="{D2A6D841-9900-4A29-B19F-F7215A179140}"/>
          </ac:grpSpMkLst>
        </pc:grpChg>
        <pc:grpChg chg="del mod">
          <ac:chgData name="Dussadee Royal" userId="51beead8-6fa0-4b98-aeba-37044af35e17" providerId="ADAL" clId="{ED1B9C3A-B50E-494F-A003-57C13FFF095D}" dt="2022-04-06T18:06:35.019" v="957" actId="478"/>
          <ac:grpSpMkLst>
            <pc:docMk/>
            <pc:sldMk cId="1324682784" sldId="534"/>
            <ac:grpSpMk id="340" creationId="{0C51FBB9-43D0-44E2-9291-162858AED65D}"/>
          </ac:grpSpMkLst>
        </pc:grpChg>
        <pc:grpChg chg="add mod">
          <ac:chgData name="Dussadee Royal" userId="51beead8-6fa0-4b98-aeba-37044af35e17" providerId="ADAL" clId="{ED1B9C3A-B50E-494F-A003-57C13FFF095D}" dt="2022-04-06T18:40:16.621" v="1620"/>
          <ac:grpSpMkLst>
            <pc:docMk/>
            <pc:sldMk cId="1324682784" sldId="534"/>
            <ac:grpSpMk id="350" creationId="{6929AA0A-033F-4215-8FF5-C6995D71EBFA}"/>
          </ac:grpSpMkLst>
        </pc:grpChg>
        <pc:graphicFrameChg chg="add mod modGraphic">
          <ac:chgData name="Dussadee Royal" userId="51beead8-6fa0-4b98-aeba-37044af35e17" providerId="ADAL" clId="{ED1B9C3A-B50E-494F-A003-57C13FFF095D}" dt="2022-04-06T17:58:53.062" v="829" actId="1076"/>
          <ac:graphicFrameMkLst>
            <pc:docMk/>
            <pc:sldMk cId="1324682784" sldId="534"/>
            <ac:graphicFrameMk id="37" creationId="{F2FD5E0A-A790-4A6C-A448-E7D9C8193D53}"/>
          </ac:graphicFrameMkLst>
        </pc:graphicFrameChg>
        <pc:picChg chg="add del mod">
          <ac:chgData name="Dussadee Royal" userId="51beead8-6fa0-4b98-aeba-37044af35e17" providerId="ADAL" clId="{ED1B9C3A-B50E-494F-A003-57C13FFF095D}" dt="2022-04-06T17:58:42.116" v="827" actId="1076"/>
          <ac:picMkLst>
            <pc:docMk/>
            <pc:sldMk cId="1324682784" sldId="534"/>
            <ac:picMk id="7" creationId="{E18CAE0D-62B0-0343-B7F8-377C1391CC18}"/>
          </ac:picMkLst>
        </pc:picChg>
        <pc:picChg chg="mod">
          <ac:chgData name="Dussadee Royal" userId="51beead8-6fa0-4b98-aeba-37044af35e17" providerId="ADAL" clId="{ED1B9C3A-B50E-494F-A003-57C13FFF095D}" dt="2022-04-06T18:13:11.050" v="1060" actId="1076"/>
          <ac:picMkLst>
            <pc:docMk/>
            <pc:sldMk cId="1324682784" sldId="534"/>
            <ac:picMk id="17" creationId="{703F9B43-1FC0-1143-88B7-E9A012D7832C}"/>
          </ac:picMkLst>
        </pc:picChg>
        <pc:picChg chg="add mod">
          <ac:chgData name="Dussadee Royal" userId="51beead8-6fa0-4b98-aeba-37044af35e17" providerId="ADAL" clId="{ED1B9C3A-B50E-494F-A003-57C13FFF095D}" dt="2022-04-06T17:50:48.746" v="664" actId="571"/>
          <ac:picMkLst>
            <pc:docMk/>
            <pc:sldMk cId="1324682784" sldId="534"/>
            <ac:picMk id="88" creationId="{62358E94-CFAD-4AE8-866D-9FD2FDF7858A}"/>
          </ac:picMkLst>
        </pc:picChg>
        <pc:picChg chg="mod">
          <ac:chgData name="Dussadee Royal" userId="51beead8-6fa0-4b98-aeba-37044af35e17" providerId="ADAL" clId="{ED1B9C3A-B50E-494F-A003-57C13FFF095D}" dt="2022-04-06T18:40:16.621" v="1620"/>
          <ac:picMkLst>
            <pc:docMk/>
            <pc:sldMk cId="1324682784" sldId="534"/>
            <ac:picMk id="351" creationId="{9328A7DE-D433-4EC0-A1DD-11BB280DDF4B}"/>
          </ac:picMkLst>
        </pc:picChg>
        <pc:cxnChg chg="add mod">
          <ac:chgData name="Dussadee Royal" userId="51beead8-6fa0-4b98-aeba-37044af35e17" providerId="ADAL" clId="{ED1B9C3A-B50E-494F-A003-57C13FFF095D}" dt="2022-04-06T17:36:08.474" v="208" actId="164"/>
          <ac:cxnSpMkLst>
            <pc:docMk/>
            <pc:sldMk cId="1324682784" sldId="534"/>
            <ac:cxnSpMk id="32" creationId="{B6917ADD-DF98-48EE-B647-B5535B9D83B9}"/>
          </ac:cxnSpMkLst>
        </pc:cxnChg>
        <pc:cxnChg chg="add mod">
          <ac:chgData name="Dussadee Royal" userId="51beead8-6fa0-4b98-aeba-37044af35e17" providerId="ADAL" clId="{ED1B9C3A-B50E-494F-A003-57C13FFF095D}" dt="2022-04-06T17:36:08.474" v="208" actId="164"/>
          <ac:cxnSpMkLst>
            <pc:docMk/>
            <pc:sldMk cId="1324682784" sldId="534"/>
            <ac:cxnSpMk id="33" creationId="{11E67074-1076-46A7-AA11-3C1A7742021F}"/>
          </ac:cxnSpMkLst>
        </pc:cxnChg>
        <pc:cxnChg chg="add mod">
          <ac:chgData name="Dussadee Royal" userId="51beead8-6fa0-4b98-aeba-37044af35e17" providerId="ADAL" clId="{ED1B9C3A-B50E-494F-A003-57C13FFF095D}" dt="2022-04-06T17:36:08.474" v="208" actId="164"/>
          <ac:cxnSpMkLst>
            <pc:docMk/>
            <pc:sldMk cId="1324682784" sldId="534"/>
            <ac:cxnSpMk id="34" creationId="{ABC501F6-4D8B-4368-9616-A52E248848A2}"/>
          </ac:cxnSpMkLst>
        </pc:cxnChg>
        <pc:cxnChg chg="add mod">
          <ac:chgData name="Dussadee Royal" userId="51beead8-6fa0-4b98-aeba-37044af35e17" providerId="ADAL" clId="{ED1B9C3A-B50E-494F-A003-57C13FFF095D}" dt="2022-04-06T17:36:08.474" v="208" actId="164"/>
          <ac:cxnSpMkLst>
            <pc:docMk/>
            <pc:sldMk cId="1324682784" sldId="534"/>
            <ac:cxnSpMk id="35" creationId="{6E593FCE-2B48-432C-B4A3-968B45821548}"/>
          </ac:cxnSpMkLst>
        </pc:cxnChg>
        <pc:cxnChg chg="add mod">
          <ac:chgData name="Dussadee Royal" userId="51beead8-6fa0-4b98-aeba-37044af35e17" providerId="ADAL" clId="{ED1B9C3A-B50E-494F-A003-57C13FFF095D}" dt="2022-04-06T17:59:08.735" v="832" actId="1076"/>
          <ac:cxnSpMkLst>
            <pc:docMk/>
            <pc:sldMk cId="1324682784" sldId="534"/>
            <ac:cxnSpMk id="41" creationId="{E2703C0D-8D3A-486B-B32F-74075687CBF2}"/>
          </ac:cxnSpMkLst>
        </pc:cxnChg>
        <pc:cxnChg chg="add del mod">
          <ac:chgData name="Dussadee Royal" userId="51beead8-6fa0-4b98-aeba-37044af35e17" providerId="ADAL" clId="{ED1B9C3A-B50E-494F-A003-57C13FFF095D}" dt="2022-04-06T17:47:36.097" v="614" actId="478"/>
          <ac:cxnSpMkLst>
            <pc:docMk/>
            <pc:sldMk cId="1324682784" sldId="534"/>
            <ac:cxnSpMk id="43" creationId="{BB2B4B66-AC7B-4AD8-937F-D10BA4005C84}"/>
          </ac:cxnSpMkLst>
        </pc:cxnChg>
        <pc:cxnChg chg="mod">
          <ac:chgData name="Dussadee Royal" userId="51beead8-6fa0-4b98-aeba-37044af35e17" providerId="ADAL" clId="{ED1B9C3A-B50E-494F-A003-57C13FFF095D}" dt="2022-04-06T17:46:55.120" v="598"/>
          <ac:cxnSpMkLst>
            <pc:docMk/>
            <pc:sldMk cId="1324682784" sldId="534"/>
            <ac:cxnSpMk id="48" creationId="{84CD5D7A-CFF4-4F6F-B524-77A59DF665BB}"/>
          </ac:cxnSpMkLst>
        </pc:cxnChg>
        <pc:cxnChg chg="mod">
          <ac:chgData name="Dussadee Royal" userId="51beead8-6fa0-4b98-aeba-37044af35e17" providerId="ADAL" clId="{ED1B9C3A-B50E-494F-A003-57C13FFF095D}" dt="2022-04-06T17:46:55.120" v="598"/>
          <ac:cxnSpMkLst>
            <pc:docMk/>
            <pc:sldMk cId="1324682784" sldId="534"/>
            <ac:cxnSpMk id="49" creationId="{C7E2DB45-7C43-49E0-914F-FEBFD6CB896C}"/>
          </ac:cxnSpMkLst>
        </pc:cxnChg>
        <pc:cxnChg chg="mod">
          <ac:chgData name="Dussadee Royal" userId="51beead8-6fa0-4b98-aeba-37044af35e17" providerId="ADAL" clId="{ED1B9C3A-B50E-494F-A003-57C13FFF095D}" dt="2022-04-06T17:46:55.120" v="598"/>
          <ac:cxnSpMkLst>
            <pc:docMk/>
            <pc:sldMk cId="1324682784" sldId="534"/>
            <ac:cxnSpMk id="50" creationId="{58CB73D4-98CD-472C-8B83-336CB56AD5E0}"/>
          </ac:cxnSpMkLst>
        </pc:cxnChg>
        <pc:cxnChg chg="mod">
          <ac:chgData name="Dussadee Royal" userId="51beead8-6fa0-4b98-aeba-37044af35e17" providerId="ADAL" clId="{ED1B9C3A-B50E-494F-A003-57C13FFF095D}" dt="2022-04-06T17:46:55.120" v="598"/>
          <ac:cxnSpMkLst>
            <pc:docMk/>
            <pc:sldMk cId="1324682784" sldId="534"/>
            <ac:cxnSpMk id="54" creationId="{B919ABF0-578C-4C53-A031-755F0EEC7254}"/>
          </ac:cxnSpMkLst>
        </pc:cxnChg>
        <pc:cxnChg chg="mod">
          <ac:chgData name="Dussadee Royal" userId="51beead8-6fa0-4b98-aeba-37044af35e17" providerId="ADAL" clId="{ED1B9C3A-B50E-494F-A003-57C13FFF095D}" dt="2022-04-06T17:46:55.120" v="598"/>
          <ac:cxnSpMkLst>
            <pc:docMk/>
            <pc:sldMk cId="1324682784" sldId="534"/>
            <ac:cxnSpMk id="55" creationId="{938618F2-DF48-4673-8334-95CD444DBBC1}"/>
          </ac:cxnSpMkLst>
        </pc:cxnChg>
        <pc:cxnChg chg="mod">
          <ac:chgData name="Dussadee Royal" userId="51beead8-6fa0-4b98-aeba-37044af35e17" providerId="ADAL" clId="{ED1B9C3A-B50E-494F-A003-57C13FFF095D}" dt="2022-04-06T17:46:55.120" v="598"/>
          <ac:cxnSpMkLst>
            <pc:docMk/>
            <pc:sldMk cId="1324682784" sldId="534"/>
            <ac:cxnSpMk id="56" creationId="{1AD7D806-E112-4AA4-A359-7B7025FEB602}"/>
          </ac:cxnSpMkLst>
        </pc:cxnChg>
        <pc:cxnChg chg="mod">
          <ac:chgData name="Dussadee Royal" userId="51beead8-6fa0-4b98-aeba-37044af35e17" providerId="ADAL" clId="{ED1B9C3A-B50E-494F-A003-57C13FFF095D}" dt="2022-04-06T17:59:08.735" v="832" actId="1076"/>
          <ac:cxnSpMkLst>
            <pc:docMk/>
            <pc:sldMk cId="1324682784" sldId="534"/>
            <ac:cxnSpMk id="59" creationId="{38341F20-A7A6-41F4-9EDA-A8A6E4B47AB8}"/>
          </ac:cxnSpMkLst>
        </pc:cxnChg>
        <pc:cxnChg chg="mod">
          <ac:chgData name="Dussadee Royal" userId="51beead8-6fa0-4b98-aeba-37044af35e17" providerId="ADAL" clId="{ED1B9C3A-B50E-494F-A003-57C13FFF095D}" dt="2022-04-06T17:59:08.735" v="832" actId="1076"/>
          <ac:cxnSpMkLst>
            <pc:docMk/>
            <pc:sldMk cId="1324682784" sldId="534"/>
            <ac:cxnSpMk id="66" creationId="{BBDC26D9-B6F9-48C7-A0E9-B6B52FDCC4DE}"/>
          </ac:cxnSpMkLst>
        </pc:cxnChg>
        <pc:cxnChg chg="mod">
          <ac:chgData name="Dussadee Royal" userId="51beead8-6fa0-4b98-aeba-37044af35e17" providerId="ADAL" clId="{ED1B9C3A-B50E-494F-A003-57C13FFF095D}" dt="2022-04-06T17:59:08.735" v="832" actId="1076"/>
          <ac:cxnSpMkLst>
            <pc:docMk/>
            <pc:sldMk cId="1324682784" sldId="534"/>
            <ac:cxnSpMk id="68" creationId="{AC899C90-91F4-4A6F-91F0-F8E74E9FCCC5}"/>
          </ac:cxnSpMkLst>
        </pc:cxnChg>
        <pc:cxnChg chg="mod">
          <ac:chgData name="Dussadee Royal" userId="51beead8-6fa0-4b98-aeba-37044af35e17" providerId="ADAL" clId="{ED1B9C3A-B50E-494F-A003-57C13FFF095D}" dt="2022-04-06T17:50:02.502" v="650" actId="571"/>
          <ac:cxnSpMkLst>
            <pc:docMk/>
            <pc:sldMk cId="1324682784" sldId="534"/>
            <ac:cxnSpMk id="73" creationId="{76B6E14F-584F-4D79-9556-37A270643E61}"/>
          </ac:cxnSpMkLst>
        </pc:cxnChg>
        <pc:cxnChg chg="mod">
          <ac:chgData name="Dussadee Royal" userId="51beead8-6fa0-4b98-aeba-37044af35e17" providerId="ADAL" clId="{ED1B9C3A-B50E-494F-A003-57C13FFF095D}" dt="2022-04-06T17:50:02.502" v="650" actId="571"/>
          <ac:cxnSpMkLst>
            <pc:docMk/>
            <pc:sldMk cId="1324682784" sldId="534"/>
            <ac:cxnSpMk id="74" creationId="{C6FFD5DA-008F-4EF5-827F-0EE4E6A583DA}"/>
          </ac:cxnSpMkLst>
        </pc:cxnChg>
        <pc:cxnChg chg="mod">
          <ac:chgData name="Dussadee Royal" userId="51beead8-6fa0-4b98-aeba-37044af35e17" providerId="ADAL" clId="{ED1B9C3A-B50E-494F-A003-57C13FFF095D}" dt="2022-04-06T17:50:02.502" v="650" actId="571"/>
          <ac:cxnSpMkLst>
            <pc:docMk/>
            <pc:sldMk cId="1324682784" sldId="534"/>
            <ac:cxnSpMk id="75" creationId="{77DDBE7E-600E-4EBA-B8B5-5AA2FDCD988C}"/>
          </ac:cxnSpMkLst>
        </pc:cxnChg>
        <pc:cxnChg chg="mod">
          <ac:chgData name="Dussadee Royal" userId="51beead8-6fa0-4b98-aeba-37044af35e17" providerId="ADAL" clId="{ED1B9C3A-B50E-494F-A003-57C13FFF095D}" dt="2022-04-06T17:50:09.075" v="655"/>
          <ac:cxnSpMkLst>
            <pc:docMk/>
            <pc:sldMk cId="1324682784" sldId="534"/>
            <ac:cxnSpMk id="79" creationId="{01E47333-4FBE-415D-9F11-EEB80652CE00}"/>
          </ac:cxnSpMkLst>
        </pc:cxnChg>
        <pc:cxnChg chg="mod">
          <ac:chgData name="Dussadee Royal" userId="51beead8-6fa0-4b98-aeba-37044af35e17" providerId="ADAL" clId="{ED1B9C3A-B50E-494F-A003-57C13FFF095D}" dt="2022-04-06T17:50:09.075" v="655"/>
          <ac:cxnSpMkLst>
            <pc:docMk/>
            <pc:sldMk cId="1324682784" sldId="534"/>
            <ac:cxnSpMk id="80" creationId="{6966DD9D-3CB8-48F7-AC8F-C1D6CCBA7A84}"/>
          </ac:cxnSpMkLst>
        </pc:cxnChg>
        <pc:cxnChg chg="mod">
          <ac:chgData name="Dussadee Royal" userId="51beead8-6fa0-4b98-aeba-37044af35e17" providerId="ADAL" clId="{ED1B9C3A-B50E-494F-A003-57C13FFF095D}" dt="2022-04-06T17:50:09.075" v="655"/>
          <ac:cxnSpMkLst>
            <pc:docMk/>
            <pc:sldMk cId="1324682784" sldId="534"/>
            <ac:cxnSpMk id="81" creationId="{53EA328B-7748-42B7-BDCD-DE0771C30468}"/>
          </ac:cxnSpMkLst>
        </pc:cxnChg>
        <pc:cxnChg chg="mod">
          <ac:chgData name="Dussadee Royal" userId="51beead8-6fa0-4b98-aeba-37044af35e17" providerId="ADAL" clId="{ED1B9C3A-B50E-494F-A003-57C13FFF095D}" dt="2022-04-06T17:50:23.812" v="658" actId="571"/>
          <ac:cxnSpMkLst>
            <pc:docMk/>
            <pc:sldMk cId="1324682784" sldId="534"/>
            <ac:cxnSpMk id="85" creationId="{015AD9CD-E155-41E4-AADA-FB5FCABA3CB5}"/>
          </ac:cxnSpMkLst>
        </pc:cxnChg>
        <pc:cxnChg chg="mod">
          <ac:chgData name="Dussadee Royal" userId="51beead8-6fa0-4b98-aeba-37044af35e17" providerId="ADAL" clId="{ED1B9C3A-B50E-494F-A003-57C13FFF095D}" dt="2022-04-06T17:50:23.812" v="658" actId="571"/>
          <ac:cxnSpMkLst>
            <pc:docMk/>
            <pc:sldMk cId="1324682784" sldId="534"/>
            <ac:cxnSpMk id="86" creationId="{89F8EBF8-BB60-4F74-A3C3-EA611FBA6DA0}"/>
          </ac:cxnSpMkLst>
        </pc:cxnChg>
        <pc:cxnChg chg="mod">
          <ac:chgData name="Dussadee Royal" userId="51beead8-6fa0-4b98-aeba-37044af35e17" providerId="ADAL" clId="{ED1B9C3A-B50E-494F-A003-57C13FFF095D}" dt="2022-04-06T17:50:23.812" v="658" actId="571"/>
          <ac:cxnSpMkLst>
            <pc:docMk/>
            <pc:sldMk cId="1324682784" sldId="534"/>
            <ac:cxnSpMk id="87" creationId="{411E3327-1365-4CFB-9626-1D9FE6C6C3CD}"/>
          </ac:cxnSpMkLst>
        </pc:cxnChg>
        <pc:cxnChg chg="mod">
          <ac:chgData name="Dussadee Royal" userId="51beead8-6fa0-4b98-aeba-37044af35e17" providerId="ADAL" clId="{ED1B9C3A-B50E-494F-A003-57C13FFF095D}" dt="2022-04-06T17:50:48.746" v="664" actId="571"/>
          <ac:cxnSpMkLst>
            <pc:docMk/>
            <pc:sldMk cId="1324682784" sldId="534"/>
            <ac:cxnSpMk id="92" creationId="{6B711A6E-A4A6-427F-9E8D-639F5BE96F33}"/>
          </ac:cxnSpMkLst>
        </pc:cxnChg>
        <pc:cxnChg chg="mod">
          <ac:chgData name="Dussadee Royal" userId="51beead8-6fa0-4b98-aeba-37044af35e17" providerId="ADAL" clId="{ED1B9C3A-B50E-494F-A003-57C13FFF095D}" dt="2022-04-06T17:50:48.746" v="664" actId="571"/>
          <ac:cxnSpMkLst>
            <pc:docMk/>
            <pc:sldMk cId="1324682784" sldId="534"/>
            <ac:cxnSpMk id="93" creationId="{CE1E2192-4BA8-446E-804A-A0BAF5AC731C}"/>
          </ac:cxnSpMkLst>
        </pc:cxnChg>
        <pc:cxnChg chg="mod">
          <ac:chgData name="Dussadee Royal" userId="51beead8-6fa0-4b98-aeba-37044af35e17" providerId="ADAL" clId="{ED1B9C3A-B50E-494F-A003-57C13FFF095D}" dt="2022-04-06T17:50:48.746" v="664" actId="571"/>
          <ac:cxnSpMkLst>
            <pc:docMk/>
            <pc:sldMk cId="1324682784" sldId="534"/>
            <ac:cxnSpMk id="94" creationId="{1943AC07-E329-421B-8787-BD311A01F5DE}"/>
          </ac:cxnSpMkLst>
        </pc:cxnChg>
        <pc:cxnChg chg="mod">
          <ac:chgData name="Dussadee Royal" userId="51beead8-6fa0-4b98-aeba-37044af35e17" providerId="ADAL" clId="{ED1B9C3A-B50E-494F-A003-57C13FFF095D}" dt="2022-04-06T17:50:55.273" v="665" actId="571"/>
          <ac:cxnSpMkLst>
            <pc:docMk/>
            <pc:sldMk cId="1324682784" sldId="534"/>
            <ac:cxnSpMk id="98" creationId="{527FC7A0-751D-4659-B509-5CE3D993AB14}"/>
          </ac:cxnSpMkLst>
        </pc:cxnChg>
        <pc:cxnChg chg="mod">
          <ac:chgData name="Dussadee Royal" userId="51beead8-6fa0-4b98-aeba-37044af35e17" providerId="ADAL" clId="{ED1B9C3A-B50E-494F-A003-57C13FFF095D}" dt="2022-04-06T17:50:55.273" v="665" actId="571"/>
          <ac:cxnSpMkLst>
            <pc:docMk/>
            <pc:sldMk cId="1324682784" sldId="534"/>
            <ac:cxnSpMk id="99" creationId="{E4E9AA85-0ABD-4E7E-AF49-77BEE4BC11D4}"/>
          </ac:cxnSpMkLst>
        </pc:cxnChg>
        <pc:cxnChg chg="mod">
          <ac:chgData name="Dussadee Royal" userId="51beead8-6fa0-4b98-aeba-37044af35e17" providerId="ADAL" clId="{ED1B9C3A-B50E-494F-A003-57C13FFF095D}" dt="2022-04-06T17:50:55.273" v="665" actId="571"/>
          <ac:cxnSpMkLst>
            <pc:docMk/>
            <pc:sldMk cId="1324682784" sldId="534"/>
            <ac:cxnSpMk id="100" creationId="{262EEBCE-8B40-47EC-A556-8C4FAAD09C8E}"/>
          </ac:cxnSpMkLst>
        </pc:cxnChg>
        <pc:cxnChg chg="mod">
          <ac:chgData name="Dussadee Royal" userId="51beead8-6fa0-4b98-aeba-37044af35e17" providerId="ADAL" clId="{ED1B9C3A-B50E-494F-A003-57C13FFF095D}" dt="2022-04-06T17:50:59.455" v="667"/>
          <ac:cxnSpMkLst>
            <pc:docMk/>
            <pc:sldMk cId="1324682784" sldId="534"/>
            <ac:cxnSpMk id="104" creationId="{CB80CABC-DE42-457F-A466-2961D3CD13B3}"/>
          </ac:cxnSpMkLst>
        </pc:cxnChg>
        <pc:cxnChg chg="mod">
          <ac:chgData name="Dussadee Royal" userId="51beead8-6fa0-4b98-aeba-37044af35e17" providerId="ADAL" clId="{ED1B9C3A-B50E-494F-A003-57C13FFF095D}" dt="2022-04-06T17:50:59.455" v="667"/>
          <ac:cxnSpMkLst>
            <pc:docMk/>
            <pc:sldMk cId="1324682784" sldId="534"/>
            <ac:cxnSpMk id="105" creationId="{1C763428-1C68-4212-A4CF-4167313ED954}"/>
          </ac:cxnSpMkLst>
        </pc:cxnChg>
        <pc:cxnChg chg="mod">
          <ac:chgData name="Dussadee Royal" userId="51beead8-6fa0-4b98-aeba-37044af35e17" providerId="ADAL" clId="{ED1B9C3A-B50E-494F-A003-57C13FFF095D}" dt="2022-04-06T17:50:59.455" v="667"/>
          <ac:cxnSpMkLst>
            <pc:docMk/>
            <pc:sldMk cId="1324682784" sldId="534"/>
            <ac:cxnSpMk id="106" creationId="{00C98E9F-045E-45C1-9508-BE9B3D857647}"/>
          </ac:cxnSpMkLst>
        </pc:cxnChg>
        <pc:cxnChg chg="mod">
          <ac:chgData name="Dussadee Royal" userId="51beead8-6fa0-4b98-aeba-37044af35e17" providerId="ADAL" clId="{ED1B9C3A-B50E-494F-A003-57C13FFF095D}" dt="2022-04-06T17:51:06.100" v="670"/>
          <ac:cxnSpMkLst>
            <pc:docMk/>
            <pc:sldMk cId="1324682784" sldId="534"/>
            <ac:cxnSpMk id="110" creationId="{56D5CB48-144C-4D79-A7DC-239463885BC6}"/>
          </ac:cxnSpMkLst>
        </pc:cxnChg>
        <pc:cxnChg chg="mod">
          <ac:chgData name="Dussadee Royal" userId="51beead8-6fa0-4b98-aeba-37044af35e17" providerId="ADAL" clId="{ED1B9C3A-B50E-494F-A003-57C13FFF095D}" dt="2022-04-06T17:51:06.100" v="670"/>
          <ac:cxnSpMkLst>
            <pc:docMk/>
            <pc:sldMk cId="1324682784" sldId="534"/>
            <ac:cxnSpMk id="111" creationId="{91DC5D2B-0667-42CF-BC6C-05B250E9D2F5}"/>
          </ac:cxnSpMkLst>
        </pc:cxnChg>
        <pc:cxnChg chg="mod">
          <ac:chgData name="Dussadee Royal" userId="51beead8-6fa0-4b98-aeba-37044af35e17" providerId="ADAL" clId="{ED1B9C3A-B50E-494F-A003-57C13FFF095D}" dt="2022-04-06T17:51:06.100" v="670"/>
          <ac:cxnSpMkLst>
            <pc:docMk/>
            <pc:sldMk cId="1324682784" sldId="534"/>
            <ac:cxnSpMk id="112" creationId="{33C3F7CA-CF6A-480C-A487-AD50C6249728}"/>
          </ac:cxnSpMkLst>
        </pc:cxnChg>
        <pc:cxnChg chg="mod">
          <ac:chgData name="Dussadee Royal" userId="51beead8-6fa0-4b98-aeba-37044af35e17" providerId="ADAL" clId="{ED1B9C3A-B50E-494F-A003-57C13FFF095D}" dt="2022-04-06T17:51:26.030" v="681"/>
          <ac:cxnSpMkLst>
            <pc:docMk/>
            <pc:sldMk cId="1324682784" sldId="534"/>
            <ac:cxnSpMk id="116" creationId="{8BCCA4AC-BC47-43D6-8924-B79BCC0DD338}"/>
          </ac:cxnSpMkLst>
        </pc:cxnChg>
        <pc:cxnChg chg="mod">
          <ac:chgData name="Dussadee Royal" userId="51beead8-6fa0-4b98-aeba-37044af35e17" providerId="ADAL" clId="{ED1B9C3A-B50E-494F-A003-57C13FFF095D}" dt="2022-04-06T17:51:26.030" v="681"/>
          <ac:cxnSpMkLst>
            <pc:docMk/>
            <pc:sldMk cId="1324682784" sldId="534"/>
            <ac:cxnSpMk id="117" creationId="{A3D46C4D-CD84-4325-827D-7B90A72FA9CB}"/>
          </ac:cxnSpMkLst>
        </pc:cxnChg>
        <pc:cxnChg chg="mod">
          <ac:chgData name="Dussadee Royal" userId="51beead8-6fa0-4b98-aeba-37044af35e17" providerId="ADAL" clId="{ED1B9C3A-B50E-494F-A003-57C13FFF095D}" dt="2022-04-06T17:51:26.030" v="681"/>
          <ac:cxnSpMkLst>
            <pc:docMk/>
            <pc:sldMk cId="1324682784" sldId="534"/>
            <ac:cxnSpMk id="118" creationId="{31DB4221-30FE-46EB-ACDE-0F958FB418C3}"/>
          </ac:cxnSpMkLst>
        </pc:cxnChg>
        <pc:cxnChg chg="mod">
          <ac:chgData name="Dussadee Royal" userId="51beead8-6fa0-4b98-aeba-37044af35e17" providerId="ADAL" clId="{ED1B9C3A-B50E-494F-A003-57C13FFF095D}" dt="2022-04-06T17:51:38.101" v="685"/>
          <ac:cxnSpMkLst>
            <pc:docMk/>
            <pc:sldMk cId="1324682784" sldId="534"/>
            <ac:cxnSpMk id="122" creationId="{9B5D4AFD-A4E0-494A-A568-0E44BDD41616}"/>
          </ac:cxnSpMkLst>
        </pc:cxnChg>
        <pc:cxnChg chg="mod">
          <ac:chgData name="Dussadee Royal" userId="51beead8-6fa0-4b98-aeba-37044af35e17" providerId="ADAL" clId="{ED1B9C3A-B50E-494F-A003-57C13FFF095D}" dt="2022-04-06T17:51:38.101" v="685"/>
          <ac:cxnSpMkLst>
            <pc:docMk/>
            <pc:sldMk cId="1324682784" sldId="534"/>
            <ac:cxnSpMk id="123" creationId="{40BEFE50-9C6E-47C7-AC6C-BC69FED5D778}"/>
          </ac:cxnSpMkLst>
        </pc:cxnChg>
        <pc:cxnChg chg="mod">
          <ac:chgData name="Dussadee Royal" userId="51beead8-6fa0-4b98-aeba-37044af35e17" providerId="ADAL" clId="{ED1B9C3A-B50E-494F-A003-57C13FFF095D}" dt="2022-04-06T17:51:38.101" v="685"/>
          <ac:cxnSpMkLst>
            <pc:docMk/>
            <pc:sldMk cId="1324682784" sldId="534"/>
            <ac:cxnSpMk id="124" creationId="{6B215515-A0A4-428C-8BC2-DA5F811D2C13}"/>
          </ac:cxnSpMkLst>
        </pc:cxnChg>
        <pc:cxnChg chg="mod">
          <ac:chgData name="Dussadee Royal" userId="51beead8-6fa0-4b98-aeba-37044af35e17" providerId="ADAL" clId="{ED1B9C3A-B50E-494F-A003-57C13FFF095D}" dt="2022-04-06T17:51:44.758" v="688"/>
          <ac:cxnSpMkLst>
            <pc:docMk/>
            <pc:sldMk cId="1324682784" sldId="534"/>
            <ac:cxnSpMk id="128" creationId="{674B8A12-273D-4D50-A63D-4367177DC9A5}"/>
          </ac:cxnSpMkLst>
        </pc:cxnChg>
        <pc:cxnChg chg="mod">
          <ac:chgData name="Dussadee Royal" userId="51beead8-6fa0-4b98-aeba-37044af35e17" providerId="ADAL" clId="{ED1B9C3A-B50E-494F-A003-57C13FFF095D}" dt="2022-04-06T17:51:44.758" v="688"/>
          <ac:cxnSpMkLst>
            <pc:docMk/>
            <pc:sldMk cId="1324682784" sldId="534"/>
            <ac:cxnSpMk id="129" creationId="{E7FC3C8E-7A27-4B79-A159-E7E378B871B1}"/>
          </ac:cxnSpMkLst>
        </pc:cxnChg>
        <pc:cxnChg chg="mod">
          <ac:chgData name="Dussadee Royal" userId="51beead8-6fa0-4b98-aeba-37044af35e17" providerId="ADAL" clId="{ED1B9C3A-B50E-494F-A003-57C13FFF095D}" dt="2022-04-06T17:51:44.758" v="688"/>
          <ac:cxnSpMkLst>
            <pc:docMk/>
            <pc:sldMk cId="1324682784" sldId="534"/>
            <ac:cxnSpMk id="130" creationId="{DC5847ED-D4F6-4357-9D85-B100D82038D1}"/>
          </ac:cxnSpMkLst>
        </pc:cxnChg>
        <pc:cxnChg chg="mod">
          <ac:chgData name="Dussadee Royal" userId="51beead8-6fa0-4b98-aeba-37044af35e17" providerId="ADAL" clId="{ED1B9C3A-B50E-494F-A003-57C13FFF095D}" dt="2022-04-06T17:51:53.234" v="691"/>
          <ac:cxnSpMkLst>
            <pc:docMk/>
            <pc:sldMk cId="1324682784" sldId="534"/>
            <ac:cxnSpMk id="134" creationId="{98A55EB4-26EF-4533-9BE2-378C2725270B}"/>
          </ac:cxnSpMkLst>
        </pc:cxnChg>
        <pc:cxnChg chg="mod">
          <ac:chgData name="Dussadee Royal" userId="51beead8-6fa0-4b98-aeba-37044af35e17" providerId="ADAL" clId="{ED1B9C3A-B50E-494F-A003-57C13FFF095D}" dt="2022-04-06T17:51:53.234" v="691"/>
          <ac:cxnSpMkLst>
            <pc:docMk/>
            <pc:sldMk cId="1324682784" sldId="534"/>
            <ac:cxnSpMk id="135" creationId="{EAB33066-D91B-4F9D-9602-AE3EDBB99459}"/>
          </ac:cxnSpMkLst>
        </pc:cxnChg>
        <pc:cxnChg chg="mod">
          <ac:chgData name="Dussadee Royal" userId="51beead8-6fa0-4b98-aeba-37044af35e17" providerId="ADAL" clId="{ED1B9C3A-B50E-494F-A003-57C13FFF095D}" dt="2022-04-06T17:51:53.234" v="691"/>
          <ac:cxnSpMkLst>
            <pc:docMk/>
            <pc:sldMk cId="1324682784" sldId="534"/>
            <ac:cxnSpMk id="136" creationId="{64CF52F0-ADE6-48AB-AEC7-4B5BB23FD79B}"/>
          </ac:cxnSpMkLst>
        </pc:cxnChg>
        <pc:cxnChg chg="mod">
          <ac:chgData name="Dussadee Royal" userId="51beead8-6fa0-4b98-aeba-37044af35e17" providerId="ADAL" clId="{ED1B9C3A-B50E-494F-A003-57C13FFF095D}" dt="2022-04-06T17:51:59.048" v="694"/>
          <ac:cxnSpMkLst>
            <pc:docMk/>
            <pc:sldMk cId="1324682784" sldId="534"/>
            <ac:cxnSpMk id="140" creationId="{4AC0A1C1-5830-492A-9756-143D26A95A91}"/>
          </ac:cxnSpMkLst>
        </pc:cxnChg>
        <pc:cxnChg chg="mod">
          <ac:chgData name="Dussadee Royal" userId="51beead8-6fa0-4b98-aeba-37044af35e17" providerId="ADAL" clId="{ED1B9C3A-B50E-494F-A003-57C13FFF095D}" dt="2022-04-06T17:51:59.048" v="694"/>
          <ac:cxnSpMkLst>
            <pc:docMk/>
            <pc:sldMk cId="1324682784" sldId="534"/>
            <ac:cxnSpMk id="141" creationId="{F7BA01B0-1ABA-4EF6-9A24-F18315BADD2A}"/>
          </ac:cxnSpMkLst>
        </pc:cxnChg>
        <pc:cxnChg chg="mod">
          <ac:chgData name="Dussadee Royal" userId="51beead8-6fa0-4b98-aeba-37044af35e17" providerId="ADAL" clId="{ED1B9C3A-B50E-494F-A003-57C13FFF095D}" dt="2022-04-06T17:51:59.048" v="694"/>
          <ac:cxnSpMkLst>
            <pc:docMk/>
            <pc:sldMk cId="1324682784" sldId="534"/>
            <ac:cxnSpMk id="142" creationId="{2D992C0F-BA9F-438B-83C5-FD539367F6DC}"/>
          </ac:cxnSpMkLst>
        </pc:cxnChg>
        <pc:cxnChg chg="mod">
          <ac:chgData name="Dussadee Royal" userId="51beead8-6fa0-4b98-aeba-37044af35e17" providerId="ADAL" clId="{ED1B9C3A-B50E-494F-A003-57C13FFF095D}" dt="2022-04-06T17:52:06.083" v="697"/>
          <ac:cxnSpMkLst>
            <pc:docMk/>
            <pc:sldMk cId="1324682784" sldId="534"/>
            <ac:cxnSpMk id="146" creationId="{44DF7ACF-3044-40B9-9550-A4B01224AF62}"/>
          </ac:cxnSpMkLst>
        </pc:cxnChg>
        <pc:cxnChg chg="mod">
          <ac:chgData name="Dussadee Royal" userId="51beead8-6fa0-4b98-aeba-37044af35e17" providerId="ADAL" clId="{ED1B9C3A-B50E-494F-A003-57C13FFF095D}" dt="2022-04-06T17:52:06.083" v="697"/>
          <ac:cxnSpMkLst>
            <pc:docMk/>
            <pc:sldMk cId="1324682784" sldId="534"/>
            <ac:cxnSpMk id="147" creationId="{9EF39EB9-929F-4EAC-A80E-7959E1396E54}"/>
          </ac:cxnSpMkLst>
        </pc:cxnChg>
        <pc:cxnChg chg="mod">
          <ac:chgData name="Dussadee Royal" userId="51beead8-6fa0-4b98-aeba-37044af35e17" providerId="ADAL" clId="{ED1B9C3A-B50E-494F-A003-57C13FFF095D}" dt="2022-04-06T17:52:06.083" v="697"/>
          <ac:cxnSpMkLst>
            <pc:docMk/>
            <pc:sldMk cId="1324682784" sldId="534"/>
            <ac:cxnSpMk id="148" creationId="{5FFDDD8A-5347-47DD-A740-E4825E749B09}"/>
          </ac:cxnSpMkLst>
        </pc:cxnChg>
        <pc:cxnChg chg="mod">
          <ac:chgData name="Dussadee Royal" userId="51beead8-6fa0-4b98-aeba-37044af35e17" providerId="ADAL" clId="{ED1B9C3A-B50E-494F-A003-57C13FFF095D}" dt="2022-04-06T17:52:15.243" v="703"/>
          <ac:cxnSpMkLst>
            <pc:docMk/>
            <pc:sldMk cId="1324682784" sldId="534"/>
            <ac:cxnSpMk id="152" creationId="{73740410-B38C-41D1-97D0-82706E0A96E4}"/>
          </ac:cxnSpMkLst>
        </pc:cxnChg>
        <pc:cxnChg chg="mod">
          <ac:chgData name="Dussadee Royal" userId="51beead8-6fa0-4b98-aeba-37044af35e17" providerId="ADAL" clId="{ED1B9C3A-B50E-494F-A003-57C13FFF095D}" dt="2022-04-06T17:52:15.243" v="703"/>
          <ac:cxnSpMkLst>
            <pc:docMk/>
            <pc:sldMk cId="1324682784" sldId="534"/>
            <ac:cxnSpMk id="153" creationId="{189F4F7F-A1AD-4EB2-8B84-3DEF7EB89F1A}"/>
          </ac:cxnSpMkLst>
        </pc:cxnChg>
        <pc:cxnChg chg="mod">
          <ac:chgData name="Dussadee Royal" userId="51beead8-6fa0-4b98-aeba-37044af35e17" providerId="ADAL" clId="{ED1B9C3A-B50E-494F-A003-57C13FFF095D}" dt="2022-04-06T17:52:15.243" v="703"/>
          <ac:cxnSpMkLst>
            <pc:docMk/>
            <pc:sldMk cId="1324682784" sldId="534"/>
            <ac:cxnSpMk id="154" creationId="{4FBC4BB1-F8D6-4B7C-891E-FA1A5C5622D4}"/>
          </ac:cxnSpMkLst>
        </pc:cxnChg>
        <pc:cxnChg chg="mod">
          <ac:chgData name="Dussadee Royal" userId="51beead8-6fa0-4b98-aeba-37044af35e17" providerId="ADAL" clId="{ED1B9C3A-B50E-494F-A003-57C13FFF095D}" dt="2022-04-06T17:52:27.289" v="706"/>
          <ac:cxnSpMkLst>
            <pc:docMk/>
            <pc:sldMk cId="1324682784" sldId="534"/>
            <ac:cxnSpMk id="158" creationId="{EF9B3306-A7A7-4831-8813-C85C595016DB}"/>
          </ac:cxnSpMkLst>
        </pc:cxnChg>
        <pc:cxnChg chg="mod">
          <ac:chgData name="Dussadee Royal" userId="51beead8-6fa0-4b98-aeba-37044af35e17" providerId="ADAL" clId="{ED1B9C3A-B50E-494F-A003-57C13FFF095D}" dt="2022-04-06T17:52:27.289" v="706"/>
          <ac:cxnSpMkLst>
            <pc:docMk/>
            <pc:sldMk cId="1324682784" sldId="534"/>
            <ac:cxnSpMk id="159" creationId="{53A8D27E-F44A-4542-A15E-AF1B03E57469}"/>
          </ac:cxnSpMkLst>
        </pc:cxnChg>
        <pc:cxnChg chg="mod">
          <ac:chgData name="Dussadee Royal" userId="51beead8-6fa0-4b98-aeba-37044af35e17" providerId="ADAL" clId="{ED1B9C3A-B50E-494F-A003-57C13FFF095D}" dt="2022-04-06T17:52:27.289" v="706"/>
          <ac:cxnSpMkLst>
            <pc:docMk/>
            <pc:sldMk cId="1324682784" sldId="534"/>
            <ac:cxnSpMk id="160" creationId="{905A3634-F7F9-43FB-B11F-EACB3558D3D1}"/>
          </ac:cxnSpMkLst>
        </pc:cxnChg>
        <pc:cxnChg chg="mod">
          <ac:chgData name="Dussadee Royal" userId="51beead8-6fa0-4b98-aeba-37044af35e17" providerId="ADAL" clId="{ED1B9C3A-B50E-494F-A003-57C13FFF095D}" dt="2022-04-06T17:52:35.721" v="709"/>
          <ac:cxnSpMkLst>
            <pc:docMk/>
            <pc:sldMk cId="1324682784" sldId="534"/>
            <ac:cxnSpMk id="164" creationId="{8DD9C993-DA26-47D3-8102-9112342BB465}"/>
          </ac:cxnSpMkLst>
        </pc:cxnChg>
        <pc:cxnChg chg="mod">
          <ac:chgData name="Dussadee Royal" userId="51beead8-6fa0-4b98-aeba-37044af35e17" providerId="ADAL" clId="{ED1B9C3A-B50E-494F-A003-57C13FFF095D}" dt="2022-04-06T17:52:35.721" v="709"/>
          <ac:cxnSpMkLst>
            <pc:docMk/>
            <pc:sldMk cId="1324682784" sldId="534"/>
            <ac:cxnSpMk id="165" creationId="{4F3EE3B0-6095-4E44-8605-0B5BD6766962}"/>
          </ac:cxnSpMkLst>
        </pc:cxnChg>
        <pc:cxnChg chg="mod">
          <ac:chgData name="Dussadee Royal" userId="51beead8-6fa0-4b98-aeba-37044af35e17" providerId="ADAL" clId="{ED1B9C3A-B50E-494F-A003-57C13FFF095D}" dt="2022-04-06T17:52:35.721" v="709"/>
          <ac:cxnSpMkLst>
            <pc:docMk/>
            <pc:sldMk cId="1324682784" sldId="534"/>
            <ac:cxnSpMk id="166" creationId="{D4327FC2-7E9A-4370-881A-DC9B5FE2CDFF}"/>
          </ac:cxnSpMkLst>
        </pc:cxnChg>
        <pc:cxnChg chg="mod">
          <ac:chgData name="Dussadee Royal" userId="51beead8-6fa0-4b98-aeba-37044af35e17" providerId="ADAL" clId="{ED1B9C3A-B50E-494F-A003-57C13FFF095D}" dt="2022-04-06T17:52:43.785" v="712"/>
          <ac:cxnSpMkLst>
            <pc:docMk/>
            <pc:sldMk cId="1324682784" sldId="534"/>
            <ac:cxnSpMk id="170" creationId="{89FBBDA2-9008-47F9-817B-9BF05A88F3E6}"/>
          </ac:cxnSpMkLst>
        </pc:cxnChg>
        <pc:cxnChg chg="mod">
          <ac:chgData name="Dussadee Royal" userId="51beead8-6fa0-4b98-aeba-37044af35e17" providerId="ADAL" clId="{ED1B9C3A-B50E-494F-A003-57C13FFF095D}" dt="2022-04-06T17:52:43.785" v="712"/>
          <ac:cxnSpMkLst>
            <pc:docMk/>
            <pc:sldMk cId="1324682784" sldId="534"/>
            <ac:cxnSpMk id="171" creationId="{CF3D2CE5-4DF2-41EB-9917-8E7B508C3E3A}"/>
          </ac:cxnSpMkLst>
        </pc:cxnChg>
        <pc:cxnChg chg="mod">
          <ac:chgData name="Dussadee Royal" userId="51beead8-6fa0-4b98-aeba-37044af35e17" providerId="ADAL" clId="{ED1B9C3A-B50E-494F-A003-57C13FFF095D}" dt="2022-04-06T17:52:43.785" v="712"/>
          <ac:cxnSpMkLst>
            <pc:docMk/>
            <pc:sldMk cId="1324682784" sldId="534"/>
            <ac:cxnSpMk id="172" creationId="{DFB867BA-4F40-46DF-8255-3716A05BDACC}"/>
          </ac:cxnSpMkLst>
        </pc:cxnChg>
        <pc:cxnChg chg="mod">
          <ac:chgData name="Dussadee Royal" userId="51beead8-6fa0-4b98-aeba-37044af35e17" providerId="ADAL" clId="{ED1B9C3A-B50E-494F-A003-57C13FFF095D}" dt="2022-04-06T17:52:53.713" v="715"/>
          <ac:cxnSpMkLst>
            <pc:docMk/>
            <pc:sldMk cId="1324682784" sldId="534"/>
            <ac:cxnSpMk id="176" creationId="{BDAC358A-3664-47F5-B354-B9E645491E1F}"/>
          </ac:cxnSpMkLst>
        </pc:cxnChg>
        <pc:cxnChg chg="mod">
          <ac:chgData name="Dussadee Royal" userId="51beead8-6fa0-4b98-aeba-37044af35e17" providerId="ADAL" clId="{ED1B9C3A-B50E-494F-A003-57C13FFF095D}" dt="2022-04-06T17:52:53.713" v="715"/>
          <ac:cxnSpMkLst>
            <pc:docMk/>
            <pc:sldMk cId="1324682784" sldId="534"/>
            <ac:cxnSpMk id="177" creationId="{63630511-EAFD-42FD-9A77-FCC454A17FB4}"/>
          </ac:cxnSpMkLst>
        </pc:cxnChg>
        <pc:cxnChg chg="mod">
          <ac:chgData name="Dussadee Royal" userId="51beead8-6fa0-4b98-aeba-37044af35e17" providerId="ADAL" clId="{ED1B9C3A-B50E-494F-A003-57C13FFF095D}" dt="2022-04-06T17:52:53.713" v="715"/>
          <ac:cxnSpMkLst>
            <pc:docMk/>
            <pc:sldMk cId="1324682784" sldId="534"/>
            <ac:cxnSpMk id="178" creationId="{DD2A1B82-C1C4-4322-8349-1CE130E8563B}"/>
          </ac:cxnSpMkLst>
        </pc:cxnChg>
        <pc:cxnChg chg="mod">
          <ac:chgData name="Dussadee Royal" userId="51beead8-6fa0-4b98-aeba-37044af35e17" providerId="ADAL" clId="{ED1B9C3A-B50E-494F-A003-57C13FFF095D}" dt="2022-04-06T17:53:02.264" v="718"/>
          <ac:cxnSpMkLst>
            <pc:docMk/>
            <pc:sldMk cId="1324682784" sldId="534"/>
            <ac:cxnSpMk id="182" creationId="{2BD2198C-6681-4D63-8388-D238A00F68A6}"/>
          </ac:cxnSpMkLst>
        </pc:cxnChg>
        <pc:cxnChg chg="mod">
          <ac:chgData name="Dussadee Royal" userId="51beead8-6fa0-4b98-aeba-37044af35e17" providerId="ADAL" clId="{ED1B9C3A-B50E-494F-A003-57C13FFF095D}" dt="2022-04-06T17:53:02.264" v="718"/>
          <ac:cxnSpMkLst>
            <pc:docMk/>
            <pc:sldMk cId="1324682784" sldId="534"/>
            <ac:cxnSpMk id="183" creationId="{FA0523C2-D544-46FF-8BA4-7E72CCEAAF79}"/>
          </ac:cxnSpMkLst>
        </pc:cxnChg>
        <pc:cxnChg chg="mod">
          <ac:chgData name="Dussadee Royal" userId="51beead8-6fa0-4b98-aeba-37044af35e17" providerId="ADAL" clId="{ED1B9C3A-B50E-494F-A003-57C13FFF095D}" dt="2022-04-06T17:53:02.264" v="718"/>
          <ac:cxnSpMkLst>
            <pc:docMk/>
            <pc:sldMk cId="1324682784" sldId="534"/>
            <ac:cxnSpMk id="184" creationId="{34BB0BC9-D815-46AB-8D11-0FC8D066D7ED}"/>
          </ac:cxnSpMkLst>
        </pc:cxnChg>
        <pc:cxnChg chg="mod">
          <ac:chgData name="Dussadee Royal" userId="51beead8-6fa0-4b98-aeba-37044af35e17" providerId="ADAL" clId="{ED1B9C3A-B50E-494F-A003-57C13FFF095D}" dt="2022-04-06T17:53:10.300" v="722"/>
          <ac:cxnSpMkLst>
            <pc:docMk/>
            <pc:sldMk cId="1324682784" sldId="534"/>
            <ac:cxnSpMk id="188" creationId="{C3C961B0-0116-40F7-B3A4-41B19FE242B1}"/>
          </ac:cxnSpMkLst>
        </pc:cxnChg>
        <pc:cxnChg chg="mod">
          <ac:chgData name="Dussadee Royal" userId="51beead8-6fa0-4b98-aeba-37044af35e17" providerId="ADAL" clId="{ED1B9C3A-B50E-494F-A003-57C13FFF095D}" dt="2022-04-06T17:53:10.300" v="722"/>
          <ac:cxnSpMkLst>
            <pc:docMk/>
            <pc:sldMk cId="1324682784" sldId="534"/>
            <ac:cxnSpMk id="189" creationId="{47AF548C-BEF3-4ADE-AD7E-9C59227513C3}"/>
          </ac:cxnSpMkLst>
        </pc:cxnChg>
        <pc:cxnChg chg="mod">
          <ac:chgData name="Dussadee Royal" userId="51beead8-6fa0-4b98-aeba-37044af35e17" providerId="ADAL" clId="{ED1B9C3A-B50E-494F-A003-57C13FFF095D}" dt="2022-04-06T17:53:10.300" v="722"/>
          <ac:cxnSpMkLst>
            <pc:docMk/>
            <pc:sldMk cId="1324682784" sldId="534"/>
            <ac:cxnSpMk id="190" creationId="{05825118-808D-4029-9920-0305BDBADEA8}"/>
          </ac:cxnSpMkLst>
        </pc:cxnChg>
        <pc:cxnChg chg="mod">
          <ac:chgData name="Dussadee Royal" userId="51beead8-6fa0-4b98-aeba-37044af35e17" providerId="ADAL" clId="{ED1B9C3A-B50E-494F-A003-57C13FFF095D}" dt="2022-04-06T17:53:15.868" v="725"/>
          <ac:cxnSpMkLst>
            <pc:docMk/>
            <pc:sldMk cId="1324682784" sldId="534"/>
            <ac:cxnSpMk id="194" creationId="{BC63ECFA-AB2A-4685-8F80-8318EA1CD8F0}"/>
          </ac:cxnSpMkLst>
        </pc:cxnChg>
        <pc:cxnChg chg="mod">
          <ac:chgData name="Dussadee Royal" userId="51beead8-6fa0-4b98-aeba-37044af35e17" providerId="ADAL" clId="{ED1B9C3A-B50E-494F-A003-57C13FFF095D}" dt="2022-04-06T17:53:15.868" v="725"/>
          <ac:cxnSpMkLst>
            <pc:docMk/>
            <pc:sldMk cId="1324682784" sldId="534"/>
            <ac:cxnSpMk id="195" creationId="{3E47394C-CD8E-4FB5-BF3B-C2AB7826305E}"/>
          </ac:cxnSpMkLst>
        </pc:cxnChg>
        <pc:cxnChg chg="mod">
          <ac:chgData name="Dussadee Royal" userId="51beead8-6fa0-4b98-aeba-37044af35e17" providerId="ADAL" clId="{ED1B9C3A-B50E-494F-A003-57C13FFF095D}" dt="2022-04-06T17:53:15.868" v="725"/>
          <ac:cxnSpMkLst>
            <pc:docMk/>
            <pc:sldMk cId="1324682784" sldId="534"/>
            <ac:cxnSpMk id="196" creationId="{920DBCFB-7D5F-4EF7-92D3-3655B8A3A82A}"/>
          </ac:cxnSpMkLst>
        </pc:cxnChg>
        <pc:cxnChg chg="mod">
          <ac:chgData name="Dussadee Royal" userId="51beead8-6fa0-4b98-aeba-37044af35e17" providerId="ADAL" clId="{ED1B9C3A-B50E-494F-A003-57C13FFF095D}" dt="2022-04-06T17:53:22.482" v="729"/>
          <ac:cxnSpMkLst>
            <pc:docMk/>
            <pc:sldMk cId="1324682784" sldId="534"/>
            <ac:cxnSpMk id="200" creationId="{85712E5E-675D-4908-A1CD-D0598A7EA724}"/>
          </ac:cxnSpMkLst>
        </pc:cxnChg>
        <pc:cxnChg chg="mod">
          <ac:chgData name="Dussadee Royal" userId="51beead8-6fa0-4b98-aeba-37044af35e17" providerId="ADAL" clId="{ED1B9C3A-B50E-494F-A003-57C13FFF095D}" dt="2022-04-06T17:53:22.482" v="729"/>
          <ac:cxnSpMkLst>
            <pc:docMk/>
            <pc:sldMk cId="1324682784" sldId="534"/>
            <ac:cxnSpMk id="201" creationId="{C5F2FEF5-6C75-4E88-B83C-7F4F6FCE735C}"/>
          </ac:cxnSpMkLst>
        </pc:cxnChg>
        <pc:cxnChg chg="mod">
          <ac:chgData name="Dussadee Royal" userId="51beead8-6fa0-4b98-aeba-37044af35e17" providerId="ADAL" clId="{ED1B9C3A-B50E-494F-A003-57C13FFF095D}" dt="2022-04-06T17:53:22.482" v="729"/>
          <ac:cxnSpMkLst>
            <pc:docMk/>
            <pc:sldMk cId="1324682784" sldId="534"/>
            <ac:cxnSpMk id="202" creationId="{712B039C-D72A-47CD-AA8F-6FB44715A6AA}"/>
          </ac:cxnSpMkLst>
        </pc:cxnChg>
        <pc:cxnChg chg="mod">
          <ac:chgData name="Dussadee Royal" userId="51beead8-6fa0-4b98-aeba-37044af35e17" providerId="ADAL" clId="{ED1B9C3A-B50E-494F-A003-57C13FFF095D}" dt="2022-04-06T17:53:29.568" v="731" actId="571"/>
          <ac:cxnSpMkLst>
            <pc:docMk/>
            <pc:sldMk cId="1324682784" sldId="534"/>
            <ac:cxnSpMk id="206" creationId="{E50684CB-5286-4C7A-9755-05FAF1165959}"/>
          </ac:cxnSpMkLst>
        </pc:cxnChg>
        <pc:cxnChg chg="mod">
          <ac:chgData name="Dussadee Royal" userId="51beead8-6fa0-4b98-aeba-37044af35e17" providerId="ADAL" clId="{ED1B9C3A-B50E-494F-A003-57C13FFF095D}" dt="2022-04-06T17:53:29.568" v="731" actId="571"/>
          <ac:cxnSpMkLst>
            <pc:docMk/>
            <pc:sldMk cId="1324682784" sldId="534"/>
            <ac:cxnSpMk id="207" creationId="{D952EB65-84CA-4E15-8D4D-2B3963776CBA}"/>
          </ac:cxnSpMkLst>
        </pc:cxnChg>
        <pc:cxnChg chg="mod">
          <ac:chgData name="Dussadee Royal" userId="51beead8-6fa0-4b98-aeba-37044af35e17" providerId="ADAL" clId="{ED1B9C3A-B50E-494F-A003-57C13FFF095D}" dt="2022-04-06T17:53:29.568" v="731" actId="571"/>
          <ac:cxnSpMkLst>
            <pc:docMk/>
            <pc:sldMk cId="1324682784" sldId="534"/>
            <ac:cxnSpMk id="208" creationId="{20398817-8088-45A9-9D53-C8152A44C786}"/>
          </ac:cxnSpMkLst>
        </pc:cxnChg>
        <pc:cxnChg chg="mod">
          <ac:chgData name="Dussadee Royal" userId="51beead8-6fa0-4b98-aeba-37044af35e17" providerId="ADAL" clId="{ED1B9C3A-B50E-494F-A003-57C13FFF095D}" dt="2022-04-06T17:53:33.739" v="732"/>
          <ac:cxnSpMkLst>
            <pc:docMk/>
            <pc:sldMk cId="1324682784" sldId="534"/>
            <ac:cxnSpMk id="212" creationId="{EF0F13CA-40B1-4F58-8A62-2D68818F7AE0}"/>
          </ac:cxnSpMkLst>
        </pc:cxnChg>
        <pc:cxnChg chg="mod">
          <ac:chgData name="Dussadee Royal" userId="51beead8-6fa0-4b98-aeba-37044af35e17" providerId="ADAL" clId="{ED1B9C3A-B50E-494F-A003-57C13FFF095D}" dt="2022-04-06T17:53:33.739" v="732"/>
          <ac:cxnSpMkLst>
            <pc:docMk/>
            <pc:sldMk cId="1324682784" sldId="534"/>
            <ac:cxnSpMk id="213" creationId="{36BFB82D-074B-47FB-AF3D-E4A9D958A144}"/>
          </ac:cxnSpMkLst>
        </pc:cxnChg>
        <pc:cxnChg chg="mod">
          <ac:chgData name="Dussadee Royal" userId="51beead8-6fa0-4b98-aeba-37044af35e17" providerId="ADAL" clId="{ED1B9C3A-B50E-494F-A003-57C13FFF095D}" dt="2022-04-06T17:53:33.739" v="732"/>
          <ac:cxnSpMkLst>
            <pc:docMk/>
            <pc:sldMk cId="1324682784" sldId="534"/>
            <ac:cxnSpMk id="214" creationId="{266B4C65-B0C2-470F-AEE9-0086236ADF65}"/>
          </ac:cxnSpMkLst>
        </pc:cxnChg>
        <pc:cxnChg chg="mod">
          <ac:chgData name="Dussadee Royal" userId="51beead8-6fa0-4b98-aeba-37044af35e17" providerId="ADAL" clId="{ED1B9C3A-B50E-494F-A003-57C13FFF095D}" dt="2022-04-06T17:53:47.011" v="735"/>
          <ac:cxnSpMkLst>
            <pc:docMk/>
            <pc:sldMk cId="1324682784" sldId="534"/>
            <ac:cxnSpMk id="218" creationId="{1E9B3527-F540-4A59-A14F-31419A250515}"/>
          </ac:cxnSpMkLst>
        </pc:cxnChg>
        <pc:cxnChg chg="mod">
          <ac:chgData name="Dussadee Royal" userId="51beead8-6fa0-4b98-aeba-37044af35e17" providerId="ADAL" clId="{ED1B9C3A-B50E-494F-A003-57C13FFF095D}" dt="2022-04-06T17:53:47.011" v="735"/>
          <ac:cxnSpMkLst>
            <pc:docMk/>
            <pc:sldMk cId="1324682784" sldId="534"/>
            <ac:cxnSpMk id="219" creationId="{54C5B22B-3051-48B6-B314-FE64FE35D6C2}"/>
          </ac:cxnSpMkLst>
        </pc:cxnChg>
        <pc:cxnChg chg="mod">
          <ac:chgData name="Dussadee Royal" userId="51beead8-6fa0-4b98-aeba-37044af35e17" providerId="ADAL" clId="{ED1B9C3A-B50E-494F-A003-57C13FFF095D}" dt="2022-04-06T17:53:47.011" v="735"/>
          <ac:cxnSpMkLst>
            <pc:docMk/>
            <pc:sldMk cId="1324682784" sldId="534"/>
            <ac:cxnSpMk id="220" creationId="{AFFACBD4-D814-40C8-A7CD-5894F23D5ECD}"/>
          </ac:cxnSpMkLst>
        </pc:cxnChg>
        <pc:cxnChg chg="mod">
          <ac:chgData name="Dussadee Royal" userId="51beead8-6fa0-4b98-aeba-37044af35e17" providerId="ADAL" clId="{ED1B9C3A-B50E-494F-A003-57C13FFF095D}" dt="2022-04-06T17:53:57.059" v="744"/>
          <ac:cxnSpMkLst>
            <pc:docMk/>
            <pc:sldMk cId="1324682784" sldId="534"/>
            <ac:cxnSpMk id="224" creationId="{A78E0614-60AE-41BC-B5E2-BE950490A2B6}"/>
          </ac:cxnSpMkLst>
        </pc:cxnChg>
        <pc:cxnChg chg="mod">
          <ac:chgData name="Dussadee Royal" userId="51beead8-6fa0-4b98-aeba-37044af35e17" providerId="ADAL" clId="{ED1B9C3A-B50E-494F-A003-57C13FFF095D}" dt="2022-04-06T17:53:57.059" v="744"/>
          <ac:cxnSpMkLst>
            <pc:docMk/>
            <pc:sldMk cId="1324682784" sldId="534"/>
            <ac:cxnSpMk id="225" creationId="{FB559A10-A592-4D65-94BB-8F53B082BE4C}"/>
          </ac:cxnSpMkLst>
        </pc:cxnChg>
        <pc:cxnChg chg="mod">
          <ac:chgData name="Dussadee Royal" userId="51beead8-6fa0-4b98-aeba-37044af35e17" providerId="ADAL" clId="{ED1B9C3A-B50E-494F-A003-57C13FFF095D}" dt="2022-04-06T17:53:57.059" v="744"/>
          <ac:cxnSpMkLst>
            <pc:docMk/>
            <pc:sldMk cId="1324682784" sldId="534"/>
            <ac:cxnSpMk id="226" creationId="{A0135C74-00B0-49BA-9944-63E899B7E73E}"/>
          </ac:cxnSpMkLst>
        </pc:cxnChg>
        <pc:cxnChg chg="mod">
          <ac:chgData name="Dussadee Royal" userId="51beead8-6fa0-4b98-aeba-37044af35e17" providerId="ADAL" clId="{ED1B9C3A-B50E-494F-A003-57C13FFF095D}" dt="2022-04-06T17:54:03.593" v="747"/>
          <ac:cxnSpMkLst>
            <pc:docMk/>
            <pc:sldMk cId="1324682784" sldId="534"/>
            <ac:cxnSpMk id="230" creationId="{241B423B-78D1-408E-B2E0-AF5D06E64E99}"/>
          </ac:cxnSpMkLst>
        </pc:cxnChg>
        <pc:cxnChg chg="mod">
          <ac:chgData name="Dussadee Royal" userId="51beead8-6fa0-4b98-aeba-37044af35e17" providerId="ADAL" clId="{ED1B9C3A-B50E-494F-A003-57C13FFF095D}" dt="2022-04-06T17:54:03.593" v="747"/>
          <ac:cxnSpMkLst>
            <pc:docMk/>
            <pc:sldMk cId="1324682784" sldId="534"/>
            <ac:cxnSpMk id="231" creationId="{8C5436D6-D3B0-4B1E-A515-5C973122BDC2}"/>
          </ac:cxnSpMkLst>
        </pc:cxnChg>
        <pc:cxnChg chg="mod">
          <ac:chgData name="Dussadee Royal" userId="51beead8-6fa0-4b98-aeba-37044af35e17" providerId="ADAL" clId="{ED1B9C3A-B50E-494F-A003-57C13FFF095D}" dt="2022-04-06T17:54:03.593" v="747"/>
          <ac:cxnSpMkLst>
            <pc:docMk/>
            <pc:sldMk cId="1324682784" sldId="534"/>
            <ac:cxnSpMk id="232" creationId="{8F65760F-F94D-420E-885E-B19B3DA076EE}"/>
          </ac:cxnSpMkLst>
        </pc:cxnChg>
        <pc:cxnChg chg="mod">
          <ac:chgData name="Dussadee Royal" userId="51beead8-6fa0-4b98-aeba-37044af35e17" providerId="ADAL" clId="{ED1B9C3A-B50E-494F-A003-57C13FFF095D}" dt="2022-04-06T17:54:17.489" v="752"/>
          <ac:cxnSpMkLst>
            <pc:docMk/>
            <pc:sldMk cId="1324682784" sldId="534"/>
            <ac:cxnSpMk id="236" creationId="{2C1CC366-8696-4DDA-997D-4D1ADE49C235}"/>
          </ac:cxnSpMkLst>
        </pc:cxnChg>
        <pc:cxnChg chg="mod">
          <ac:chgData name="Dussadee Royal" userId="51beead8-6fa0-4b98-aeba-37044af35e17" providerId="ADAL" clId="{ED1B9C3A-B50E-494F-A003-57C13FFF095D}" dt="2022-04-06T17:54:17.489" v="752"/>
          <ac:cxnSpMkLst>
            <pc:docMk/>
            <pc:sldMk cId="1324682784" sldId="534"/>
            <ac:cxnSpMk id="237" creationId="{21DA1716-6C8D-4CE5-B984-33B57A053CA4}"/>
          </ac:cxnSpMkLst>
        </pc:cxnChg>
        <pc:cxnChg chg="mod">
          <ac:chgData name="Dussadee Royal" userId="51beead8-6fa0-4b98-aeba-37044af35e17" providerId="ADAL" clId="{ED1B9C3A-B50E-494F-A003-57C13FFF095D}" dt="2022-04-06T17:54:17.489" v="752"/>
          <ac:cxnSpMkLst>
            <pc:docMk/>
            <pc:sldMk cId="1324682784" sldId="534"/>
            <ac:cxnSpMk id="238" creationId="{BE25EC3F-C5A1-45B3-A1C2-28F5EC031D34}"/>
          </ac:cxnSpMkLst>
        </pc:cxnChg>
        <pc:cxnChg chg="mod">
          <ac:chgData name="Dussadee Royal" userId="51beead8-6fa0-4b98-aeba-37044af35e17" providerId="ADAL" clId="{ED1B9C3A-B50E-494F-A003-57C13FFF095D}" dt="2022-04-06T17:54:21.958" v="754"/>
          <ac:cxnSpMkLst>
            <pc:docMk/>
            <pc:sldMk cId="1324682784" sldId="534"/>
            <ac:cxnSpMk id="242" creationId="{4B3A9381-B7C2-4287-B7AB-178692F80E13}"/>
          </ac:cxnSpMkLst>
        </pc:cxnChg>
        <pc:cxnChg chg="mod">
          <ac:chgData name="Dussadee Royal" userId="51beead8-6fa0-4b98-aeba-37044af35e17" providerId="ADAL" clId="{ED1B9C3A-B50E-494F-A003-57C13FFF095D}" dt="2022-04-06T17:54:21.958" v="754"/>
          <ac:cxnSpMkLst>
            <pc:docMk/>
            <pc:sldMk cId="1324682784" sldId="534"/>
            <ac:cxnSpMk id="243" creationId="{B966B127-6B2F-4ED7-93A4-84EB193D0AB0}"/>
          </ac:cxnSpMkLst>
        </pc:cxnChg>
        <pc:cxnChg chg="mod">
          <ac:chgData name="Dussadee Royal" userId="51beead8-6fa0-4b98-aeba-37044af35e17" providerId="ADAL" clId="{ED1B9C3A-B50E-494F-A003-57C13FFF095D}" dt="2022-04-06T17:54:21.958" v="754"/>
          <ac:cxnSpMkLst>
            <pc:docMk/>
            <pc:sldMk cId="1324682784" sldId="534"/>
            <ac:cxnSpMk id="244" creationId="{3C7D87A6-A9CD-4CCA-B388-695617134E7E}"/>
          </ac:cxnSpMkLst>
        </pc:cxnChg>
        <pc:cxnChg chg="mod">
          <ac:chgData name="Dussadee Royal" userId="51beead8-6fa0-4b98-aeba-37044af35e17" providerId="ADAL" clId="{ED1B9C3A-B50E-494F-A003-57C13FFF095D}" dt="2022-04-06T17:54:28.224" v="756"/>
          <ac:cxnSpMkLst>
            <pc:docMk/>
            <pc:sldMk cId="1324682784" sldId="534"/>
            <ac:cxnSpMk id="248" creationId="{10E28CDF-4EA1-4ABD-86F8-A0095C208E31}"/>
          </ac:cxnSpMkLst>
        </pc:cxnChg>
        <pc:cxnChg chg="mod">
          <ac:chgData name="Dussadee Royal" userId="51beead8-6fa0-4b98-aeba-37044af35e17" providerId="ADAL" clId="{ED1B9C3A-B50E-494F-A003-57C13FFF095D}" dt="2022-04-06T17:54:28.224" v="756"/>
          <ac:cxnSpMkLst>
            <pc:docMk/>
            <pc:sldMk cId="1324682784" sldId="534"/>
            <ac:cxnSpMk id="249" creationId="{8F75F842-8C02-4F3C-8892-F4B1D009BEC3}"/>
          </ac:cxnSpMkLst>
        </pc:cxnChg>
        <pc:cxnChg chg="mod">
          <ac:chgData name="Dussadee Royal" userId="51beead8-6fa0-4b98-aeba-37044af35e17" providerId="ADAL" clId="{ED1B9C3A-B50E-494F-A003-57C13FFF095D}" dt="2022-04-06T17:54:28.224" v="756"/>
          <ac:cxnSpMkLst>
            <pc:docMk/>
            <pc:sldMk cId="1324682784" sldId="534"/>
            <ac:cxnSpMk id="250" creationId="{BD7CD996-946A-4A8A-B449-21C7AD4BFACA}"/>
          </ac:cxnSpMkLst>
        </pc:cxnChg>
        <pc:cxnChg chg="mod">
          <ac:chgData name="Dussadee Royal" userId="51beead8-6fa0-4b98-aeba-37044af35e17" providerId="ADAL" clId="{ED1B9C3A-B50E-494F-A003-57C13FFF095D}" dt="2022-04-06T17:54:35.070" v="759"/>
          <ac:cxnSpMkLst>
            <pc:docMk/>
            <pc:sldMk cId="1324682784" sldId="534"/>
            <ac:cxnSpMk id="254" creationId="{0E2F0356-BF59-4CDD-8386-9CC93D0581AE}"/>
          </ac:cxnSpMkLst>
        </pc:cxnChg>
        <pc:cxnChg chg="mod">
          <ac:chgData name="Dussadee Royal" userId="51beead8-6fa0-4b98-aeba-37044af35e17" providerId="ADAL" clId="{ED1B9C3A-B50E-494F-A003-57C13FFF095D}" dt="2022-04-06T17:54:35.070" v="759"/>
          <ac:cxnSpMkLst>
            <pc:docMk/>
            <pc:sldMk cId="1324682784" sldId="534"/>
            <ac:cxnSpMk id="255" creationId="{09FB992D-0800-4564-AD88-5E0CD34C5582}"/>
          </ac:cxnSpMkLst>
        </pc:cxnChg>
        <pc:cxnChg chg="mod">
          <ac:chgData name="Dussadee Royal" userId="51beead8-6fa0-4b98-aeba-37044af35e17" providerId="ADAL" clId="{ED1B9C3A-B50E-494F-A003-57C13FFF095D}" dt="2022-04-06T17:54:35.070" v="759"/>
          <ac:cxnSpMkLst>
            <pc:docMk/>
            <pc:sldMk cId="1324682784" sldId="534"/>
            <ac:cxnSpMk id="256" creationId="{A6385853-08C3-43C1-BD02-61A9724C7BAE}"/>
          </ac:cxnSpMkLst>
        </pc:cxnChg>
        <pc:cxnChg chg="mod">
          <ac:chgData name="Dussadee Royal" userId="51beead8-6fa0-4b98-aeba-37044af35e17" providerId="ADAL" clId="{ED1B9C3A-B50E-494F-A003-57C13FFF095D}" dt="2022-04-06T17:54:48.831" v="769"/>
          <ac:cxnSpMkLst>
            <pc:docMk/>
            <pc:sldMk cId="1324682784" sldId="534"/>
            <ac:cxnSpMk id="260" creationId="{816A0BBF-4D8C-4819-9C62-79541D8E0C98}"/>
          </ac:cxnSpMkLst>
        </pc:cxnChg>
        <pc:cxnChg chg="mod">
          <ac:chgData name="Dussadee Royal" userId="51beead8-6fa0-4b98-aeba-37044af35e17" providerId="ADAL" clId="{ED1B9C3A-B50E-494F-A003-57C13FFF095D}" dt="2022-04-06T17:54:48.831" v="769"/>
          <ac:cxnSpMkLst>
            <pc:docMk/>
            <pc:sldMk cId="1324682784" sldId="534"/>
            <ac:cxnSpMk id="261" creationId="{29BD82A7-0EE2-4988-A015-EE4B6BADC934}"/>
          </ac:cxnSpMkLst>
        </pc:cxnChg>
        <pc:cxnChg chg="mod">
          <ac:chgData name="Dussadee Royal" userId="51beead8-6fa0-4b98-aeba-37044af35e17" providerId="ADAL" clId="{ED1B9C3A-B50E-494F-A003-57C13FFF095D}" dt="2022-04-06T17:54:48.831" v="769"/>
          <ac:cxnSpMkLst>
            <pc:docMk/>
            <pc:sldMk cId="1324682784" sldId="534"/>
            <ac:cxnSpMk id="262" creationId="{407940A9-1EF5-467D-9AC5-228769F966DD}"/>
          </ac:cxnSpMkLst>
        </pc:cxnChg>
        <pc:cxnChg chg="mod">
          <ac:chgData name="Dussadee Royal" userId="51beead8-6fa0-4b98-aeba-37044af35e17" providerId="ADAL" clId="{ED1B9C3A-B50E-494F-A003-57C13FFF095D}" dt="2022-04-06T17:54:54.298" v="772"/>
          <ac:cxnSpMkLst>
            <pc:docMk/>
            <pc:sldMk cId="1324682784" sldId="534"/>
            <ac:cxnSpMk id="266" creationId="{93275116-BA90-45F7-9426-337F9480834A}"/>
          </ac:cxnSpMkLst>
        </pc:cxnChg>
        <pc:cxnChg chg="mod">
          <ac:chgData name="Dussadee Royal" userId="51beead8-6fa0-4b98-aeba-37044af35e17" providerId="ADAL" clId="{ED1B9C3A-B50E-494F-A003-57C13FFF095D}" dt="2022-04-06T17:54:54.298" v="772"/>
          <ac:cxnSpMkLst>
            <pc:docMk/>
            <pc:sldMk cId="1324682784" sldId="534"/>
            <ac:cxnSpMk id="267" creationId="{E76274FB-DD4C-4C4A-B5B1-7F37FCBCF75E}"/>
          </ac:cxnSpMkLst>
        </pc:cxnChg>
        <pc:cxnChg chg="mod">
          <ac:chgData name="Dussadee Royal" userId="51beead8-6fa0-4b98-aeba-37044af35e17" providerId="ADAL" clId="{ED1B9C3A-B50E-494F-A003-57C13FFF095D}" dt="2022-04-06T17:54:54.298" v="772"/>
          <ac:cxnSpMkLst>
            <pc:docMk/>
            <pc:sldMk cId="1324682784" sldId="534"/>
            <ac:cxnSpMk id="268" creationId="{BF5C1F5F-8E2F-4E20-A946-9615634B5590}"/>
          </ac:cxnSpMkLst>
        </pc:cxnChg>
        <pc:cxnChg chg="mod">
          <ac:chgData name="Dussadee Royal" userId="51beead8-6fa0-4b98-aeba-37044af35e17" providerId="ADAL" clId="{ED1B9C3A-B50E-494F-A003-57C13FFF095D}" dt="2022-04-06T17:54:58.310" v="774"/>
          <ac:cxnSpMkLst>
            <pc:docMk/>
            <pc:sldMk cId="1324682784" sldId="534"/>
            <ac:cxnSpMk id="272" creationId="{59696888-834C-4D5C-A5D4-4E29E9B62760}"/>
          </ac:cxnSpMkLst>
        </pc:cxnChg>
        <pc:cxnChg chg="mod">
          <ac:chgData name="Dussadee Royal" userId="51beead8-6fa0-4b98-aeba-37044af35e17" providerId="ADAL" clId="{ED1B9C3A-B50E-494F-A003-57C13FFF095D}" dt="2022-04-06T17:54:58.310" v="774"/>
          <ac:cxnSpMkLst>
            <pc:docMk/>
            <pc:sldMk cId="1324682784" sldId="534"/>
            <ac:cxnSpMk id="273" creationId="{ABE0CA76-171E-4117-87FC-137F2632FFD1}"/>
          </ac:cxnSpMkLst>
        </pc:cxnChg>
        <pc:cxnChg chg="mod">
          <ac:chgData name="Dussadee Royal" userId="51beead8-6fa0-4b98-aeba-37044af35e17" providerId="ADAL" clId="{ED1B9C3A-B50E-494F-A003-57C13FFF095D}" dt="2022-04-06T17:54:58.310" v="774"/>
          <ac:cxnSpMkLst>
            <pc:docMk/>
            <pc:sldMk cId="1324682784" sldId="534"/>
            <ac:cxnSpMk id="274" creationId="{708D328C-C539-43D1-895C-AA15BC2171D7}"/>
          </ac:cxnSpMkLst>
        </pc:cxnChg>
        <pc:cxnChg chg="mod">
          <ac:chgData name="Dussadee Royal" userId="51beead8-6fa0-4b98-aeba-37044af35e17" providerId="ADAL" clId="{ED1B9C3A-B50E-494F-A003-57C13FFF095D}" dt="2022-04-06T17:55:01.607" v="776"/>
          <ac:cxnSpMkLst>
            <pc:docMk/>
            <pc:sldMk cId="1324682784" sldId="534"/>
            <ac:cxnSpMk id="278" creationId="{AB69318C-3F2B-4E0C-A5EC-7BC1228F7527}"/>
          </ac:cxnSpMkLst>
        </pc:cxnChg>
        <pc:cxnChg chg="mod">
          <ac:chgData name="Dussadee Royal" userId="51beead8-6fa0-4b98-aeba-37044af35e17" providerId="ADAL" clId="{ED1B9C3A-B50E-494F-A003-57C13FFF095D}" dt="2022-04-06T17:55:01.607" v="776"/>
          <ac:cxnSpMkLst>
            <pc:docMk/>
            <pc:sldMk cId="1324682784" sldId="534"/>
            <ac:cxnSpMk id="279" creationId="{D0EBD7EA-A2CC-433C-B0F7-8C62A2A9ECA3}"/>
          </ac:cxnSpMkLst>
        </pc:cxnChg>
        <pc:cxnChg chg="mod">
          <ac:chgData name="Dussadee Royal" userId="51beead8-6fa0-4b98-aeba-37044af35e17" providerId="ADAL" clId="{ED1B9C3A-B50E-494F-A003-57C13FFF095D}" dt="2022-04-06T17:55:01.607" v="776"/>
          <ac:cxnSpMkLst>
            <pc:docMk/>
            <pc:sldMk cId="1324682784" sldId="534"/>
            <ac:cxnSpMk id="280" creationId="{70F0319D-3A0C-4F49-A8B9-F4AF2B675762}"/>
          </ac:cxnSpMkLst>
        </pc:cxnChg>
        <pc:cxnChg chg="mod">
          <ac:chgData name="Dussadee Royal" userId="51beead8-6fa0-4b98-aeba-37044af35e17" providerId="ADAL" clId="{ED1B9C3A-B50E-494F-A003-57C13FFF095D}" dt="2022-04-06T17:57:51.204" v="807"/>
          <ac:cxnSpMkLst>
            <pc:docMk/>
            <pc:sldMk cId="1324682784" sldId="534"/>
            <ac:cxnSpMk id="286" creationId="{133BFC95-8755-45EE-89ED-16949ED53509}"/>
          </ac:cxnSpMkLst>
        </pc:cxnChg>
        <pc:cxnChg chg="mod">
          <ac:chgData name="Dussadee Royal" userId="51beead8-6fa0-4b98-aeba-37044af35e17" providerId="ADAL" clId="{ED1B9C3A-B50E-494F-A003-57C13FFF095D}" dt="2022-04-06T17:57:51.204" v="807"/>
          <ac:cxnSpMkLst>
            <pc:docMk/>
            <pc:sldMk cId="1324682784" sldId="534"/>
            <ac:cxnSpMk id="287" creationId="{C091FEDA-5102-42EA-B05B-E90AFB09B574}"/>
          </ac:cxnSpMkLst>
        </pc:cxnChg>
        <pc:cxnChg chg="mod">
          <ac:chgData name="Dussadee Royal" userId="51beead8-6fa0-4b98-aeba-37044af35e17" providerId="ADAL" clId="{ED1B9C3A-B50E-494F-A003-57C13FFF095D}" dt="2022-04-06T17:57:51.204" v="807"/>
          <ac:cxnSpMkLst>
            <pc:docMk/>
            <pc:sldMk cId="1324682784" sldId="534"/>
            <ac:cxnSpMk id="288" creationId="{D1FD1A6C-A910-4711-8574-C0486AA4DA3B}"/>
          </ac:cxnSpMkLst>
        </pc:cxnChg>
        <pc:cxnChg chg="mod">
          <ac:chgData name="Dussadee Royal" userId="51beead8-6fa0-4b98-aeba-37044af35e17" providerId="ADAL" clId="{ED1B9C3A-B50E-494F-A003-57C13FFF095D}" dt="2022-04-06T17:57:51.204" v="807"/>
          <ac:cxnSpMkLst>
            <pc:docMk/>
            <pc:sldMk cId="1324682784" sldId="534"/>
            <ac:cxnSpMk id="289" creationId="{D65039FA-2386-4326-96DD-A1B2F8A524A3}"/>
          </ac:cxnSpMkLst>
        </pc:cxnChg>
        <pc:cxnChg chg="mod">
          <ac:chgData name="Dussadee Royal" userId="51beead8-6fa0-4b98-aeba-37044af35e17" providerId="ADAL" clId="{ED1B9C3A-B50E-494F-A003-57C13FFF095D}" dt="2022-04-06T17:58:21.979" v="820" actId="571"/>
          <ac:cxnSpMkLst>
            <pc:docMk/>
            <pc:sldMk cId="1324682784" sldId="534"/>
            <ac:cxnSpMk id="291" creationId="{2095829E-01A7-4441-9107-638A8F3D695D}"/>
          </ac:cxnSpMkLst>
        </pc:cxnChg>
        <pc:cxnChg chg="mod">
          <ac:chgData name="Dussadee Royal" userId="51beead8-6fa0-4b98-aeba-37044af35e17" providerId="ADAL" clId="{ED1B9C3A-B50E-494F-A003-57C13FFF095D}" dt="2022-04-06T17:58:21.979" v="820" actId="571"/>
          <ac:cxnSpMkLst>
            <pc:docMk/>
            <pc:sldMk cId="1324682784" sldId="534"/>
            <ac:cxnSpMk id="292" creationId="{2762AD1F-50C9-4174-A33E-02969973CC75}"/>
          </ac:cxnSpMkLst>
        </pc:cxnChg>
        <pc:cxnChg chg="mod">
          <ac:chgData name="Dussadee Royal" userId="51beead8-6fa0-4b98-aeba-37044af35e17" providerId="ADAL" clId="{ED1B9C3A-B50E-494F-A003-57C13FFF095D}" dt="2022-04-06T17:58:21.979" v="820" actId="571"/>
          <ac:cxnSpMkLst>
            <pc:docMk/>
            <pc:sldMk cId="1324682784" sldId="534"/>
            <ac:cxnSpMk id="293" creationId="{85453B9A-B53A-42FA-9CBD-6871BAEA6C52}"/>
          </ac:cxnSpMkLst>
        </pc:cxnChg>
        <pc:cxnChg chg="mod">
          <ac:chgData name="Dussadee Royal" userId="51beead8-6fa0-4b98-aeba-37044af35e17" providerId="ADAL" clId="{ED1B9C3A-B50E-494F-A003-57C13FFF095D}" dt="2022-04-06T17:58:21.979" v="820" actId="571"/>
          <ac:cxnSpMkLst>
            <pc:docMk/>
            <pc:sldMk cId="1324682784" sldId="534"/>
            <ac:cxnSpMk id="294" creationId="{271B9994-A29C-4BC6-8127-72A3BE6C0459}"/>
          </ac:cxnSpMkLst>
        </pc:cxnChg>
        <pc:cxnChg chg="add mod">
          <ac:chgData name="Dussadee Royal" userId="51beead8-6fa0-4b98-aeba-37044af35e17" providerId="ADAL" clId="{ED1B9C3A-B50E-494F-A003-57C13FFF095D}" dt="2022-04-06T17:58:21.979" v="820" actId="571"/>
          <ac:cxnSpMkLst>
            <pc:docMk/>
            <pc:sldMk cId="1324682784" sldId="534"/>
            <ac:cxnSpMk id="295" creationId="{2F872913-8829-4C0B-9437-602B453428B3}"/>
          </ac:cxnSpMkLst>
        </pc:cxnChg>
        <pc:cxnChg chg="add mod">
          <ac:chgData name="Dussadee Royal" userId="51beead8-6fa0-4b98-aeba-37044af35e17" providerId="ADAL" clId="{ED1B9C3A-B50E-494F-A003-57C13FFF095D}" dt="2022-04-06T17:58:21.979" v="820" actId="571"/>
          <ac:cxnSpMkLst>
            <pc:docMk/>
            <pc:sldMk cId="1324682784" sldId="534"/>
            <ac:cxnSpMk id="296" creationId="{7F465CA7-E35F-4422-A0B0-6B1253E6FC08}"/>
          </ac:cxnSpMkLst>
        </pc:cxnChg>
        <pc:cxnChg chg="add mod">
          <ac:chgData name="Dussadee Royal" userId="51beead8-6fa0-4b98-aeba-37044af35e17" providerId="ADAL" clId="{ED1B9C3A-B50E-494F-A003-57C13FFF095D}" dt="2022-04-06T17:58:21.979" v="820" actId="571"/>
          <ac:cxnSpMkLst>
            <pc:docMk/>
            <pc:sldMk cId="1324682784" sldId="534"/>
            <ac:cxnSpMk id="297" creationId="{07DB1FEC-605B-44BC-96C0-74A53375F051}"/>
          </ac:cxnSpMkLst>
        </pc:cxnChg>
        <pc:cxnChg chg="mod">
          <ac:chgData name="Dussadee Royal" userId="51beead8-6fa0-4b98-aeba-37044af35e17" providerId="ADAL" clId="{ED1B9C3A-B50E-494F-A003-57C13FFF095D}" dt="2022-04-06T18:05:48.471" v="955" actId="1076"/>
          <ac:cxnSpMkLst>
            <pc:docMk/>
            <pc:sldMk cId="1324682784" sldId="534"/>
            <ac:cxnSpMk id="307" creationId="{8E27A2C3-EB60-4EF5-A0CE-33673611EFC0}"/>
          </ac:cxnSpMkLst>
        </pc:cxnChg>
        <pc:cxnChg chg="mod">
          <ac:chgData name="Dussadee Royal" userId="51beead8-6fa0-4b98-aeba-37044af35e17" providerId="ADAL" clId="{ED1B9C3A-B50E-494F-A003-57C13FFF095D}" dt="2022-04-06T18:05:48.471" v="955" actId="1076"/>
          <ac:cxnSpMkLst>
            <pc:docMk/>
            <pc:sldMk cId="1324682784" sldId="534"/>
            <ac:cxnSpMk id="308" creationId="{2F49C61B-BDB3-44C7-8290-C8A00EB2CD51}"/>
          </ac:cxnSpMkLst>
        </pc:cxnChg>
        <pc:cxnChg chg="mod">
          <ac:chgData name="Dussadee Royal" userId="51beead8-6fa0-4b98-aeba-37044af35e17" providerId="ADAL" clId="{ED1B9C3A-B50E-494F-A003-57C13FFF095D}" dt="2022-04-06T18:05:48.471" v="955" actId="1076"/>
          <ac:cxnSpMkLst>
            <pc:docMk/>
            <pc:sldMk cId="1324682784" sldId="534"/>
            <ac:cxnSpMk id="309" creationId="{54B1FB65-9387-416C-AB63-572B36A72816}"/>
          </ac:cxnSpMkLst>
        </pc:cxnChg>
        <pc:cxnChg chg="mod">
          <ac:chgData name="Dussadee Royal" userId="51beead8-6fa0-4b98-aeba-37044af35e17" providerId="ADAL" clId="{ED1B9C3A-B50E-494F-A003-57C13FFF095D}" dt="2022-04-06T18:05:48.471" v="955" actId="1076"/>
          <ac:cxnSpMkLst>
            <pc:docMk/>
            <pc:sldMk cId="1324682784" sldId="534"/>
            <ac:cxnSpMk id="310" creationId="{BABD0097-94EF-4BC9-AFD7-95B72F8494CA}"/>
          </ac:cxnSpMkLst>
        </pc:cxnChg>
        <pc:cxnChg chg="mod">
          <ac:chgData name="Dussadee Royal" userId="51beead8-6fa0-4b98-aeba-37044af35e17" providerId="ADAL" clId="{ED1B9C3A-B50E-494F-A003-57C13FFF095D}" dt="2022-04-06T18:05:48.471" v="955" actId="1076"/>
          <ac:cxnSpMkLst>
            <pc:docMk/>
            <pc:sldMk cId="1324682784" sldId="534"/>
            <ac:cxnSpMk id="311" creationId="{86F27F4D-B5AC-41F6-832D-329ACE6F9984}"/>
          </ac:cxnSpMkLst>
        </pc:cxnChg>
        <pc:cxnChg chg="mod">
          <ac:chgData name="Dussadee Royal" userId="51beead8-6fa0-4b98-aeba-37044af35e17" providerId="ADAL" clId="{ED1B9C3A-B50E-494F-A003-57C13FFF095D}" dt="2022-04-06T18:05:48.471" v="955" actId="1076"/>
          <ac:cxnSpMkLst>
            <pc:docMk/>
            <pc:sldMk cId="1324682784" sldId="534"/>
            <ac:cxnSpMk id="312" creationId="{07400164-1B1F-4E3E-B52D-38E21FFCA77C}"/>
          </ac:cxnSpMkLst>
        </pc:cxnChg>
        <pc:cxnChg chg="add mod">
          <ac:chgData name="Dussadee Royal" userId="51beead8-6fa0-4b98-aeba-37044af35e17" providerId="ADAL" clId="{ED1B9C3A-B50E-494F-A003-57C13FFF095D}" dt="2022-04-06T18:04:00.911" v="915" actId="164"/>
          <ac:cxnSpMkLst>
            <pc:docMk/>
            <pc:sldMk cId="1324682784" sldId="534"/>
            <ac:cxnSpMk id="323" creationId="{F34053F3-266E-4D76-81DF-99B39177BFC3}"/>
          </ac:cxnSpMkLst>
        </pc:cxnChg>
        <pc:cxnChg chg="add mod">
          <ac:chgData name="Dussadee Royal" userId="51beead8-6fa0-4b98-aeba-37044af35e17" providerId="ADAL" clId="{ED1B9C3A-B50E-494F-A003-57C13FFF095D}" dt="2022-04-06T18:04:00.911" v="915" actId="164"/>
          <ac:cxnSpMkLst>
            <pc:docMk/>
            <pc:sldMk cId="1324682784" sldId="534"/>
            <ac:cxnSpMk id="324" creationId="{B4E52235-F038-4298-B44C-3A9F0F990609}"/>
          </ac:cxnSpMkLst>
        </pc:cxnChg>
        <pc:cxnChg chg="add mod">
          <ac:chgData name="Dussadee Royal" userId="51beead8-6fa0-4b98-aeba-37044af35e17" providerId="ADAL" clId="{ED1B9C3A-B50E-494F-A003-57C13FFF095D}" dt="2022-04-06T18:04:00.911" v="915" actId="164"/>
          <ac:cxnSpMkLst>
            <pc:docMk/>
            <pc:sldMk cId="1324682784" sldId="534"/>
            <ac:cxnSpMk id="325" creationId="{F6BEDD6B-C3B5-4441-BDAC-2216BA942984}"/>
          </ac:cxnSpMkLst>
        </pc:cxnChg>
        <pc:cxnChg chg="add mod">
          <ac:chgData name="Dussadee Royal" userId="51beead8-6fa0-4b98-aeba-37044af35e17" providerId="ADAL" clId="{ED1B9C3A-B50E-494F-A003-57C13FFF095D}" dt="2022-04-06T18:04:00.911" v="915" actId="164"/>
          <ac:cxnSpMkLst>
            <pc:docMk/>
            <pc:sldMk cId="1324682784" sldId="534"/>
            <ac:cxnSpMk id="326" creationId="{2750A970-F189-4ACA-92C6-9AF84921E4B0}"/>
          </ac:cxnSpMkLst>
        </pc:cxnChg>
        <pc:cxnChg chg="add mod">
          <ac:chgData name="Dussadee Royal" userId="51beead8-6fa0-4b98-aeba-37044af35e17" providerId="ADAL" clId="{ED1B9C3A-B50E-494F-A003-57C13FFF095D}" dt="2022-04-06T18:04:00.911" v="915" actId="164"/>
          <ac:cxnSpMkLst>
            <pc:docMk/>
            <pc:sldMk cId="1324682784" sldId="534"/>
            <ac:cxnSpMk id="327" creationId="{8EBFEB00-2394-4167-83D0-DE74B6E5B184}"/>
          </ac:cxnSpMkLst>
        </pc:cxnChg>
        <pc:cxnChg chg="mod">
          <ac:chgData name="Dussadee Royal" userId="51beead8-6fa0-4b98-aeba-37044af35e17" providerId="ADAL" clId="{ED1B9C3A-B50E-494F-A003-57C13FFF095D}" dt="2022-04-06T18:09:08.667" v="1043" actId="1076"/>
          <ac:cxnSpMkLst>
            <pc:docMk/>
            <pc:sldMk cId="1324682784" sldId="534"/>
            <ac:cxnSpMk id="333" creationId="{25B6B336-5940-4F78-8C7F-AB5963F851C2}"/>
          </ac:cxnSpMkLst>
        </pc:cxnChg>
        <pc:cxnChg chg="mod">
          <ac:chgData name="Dussadee Royal" userId="51beead8-6fa0-4b98-aeba-37044af35e17" providerId="ADAL" clId="{ED1B9C3A-B50E-494F-A003-57C13FFF095D}" dt="2022-04-06T18:09:08.667" v="1043" actId="1076"/>
          <ac:cxnSpMkLst>
            <pc:docMk/>
            <pc:sldMk cId="1324682784" sldId="534"/>
            <ac:cxnSpMk id="335" creationId="{F30A21C0-14C1-40A1-B2EA-43ED803E6BDC}"/>
          </ac:cxnSpMkLst>
        </pc:cxnChg>
        <pc:cxnChg chg="mod">
          <ac:chgData name="Dussadee Royal" userId="51beead8-6fa0-4b98-aeba-37044af35e17" providerId="ADAL" clId="{ED1B9C3A-B50E-494F-A003-57C13FFF095D}" dt="2022-04-06T18:09:05.203" v="1042" actId="1076"/>
          <ac:cxnSpMkLst>
            <pc:docMk/>
            <pc:sldMk cId="1324682784" sldId="534"/>
            <ac:cxnSpMk id="341" creationId="{21E7C224-F87D-4E59-B03F-FE7DBA9BF359}"/>
          </ac:cxnSpMkLst>
        </pc:cxnChg>
        <pc:cxnChg chg="mod">
          <ac:chgData name="Dussadee Royal" userId="51beead8-6fa0-4b98-aeba-37044af35e17" providerId="ADAL" clId="{ED1B9C3A-B50E-494F-A003-57C13FFF095D}" dt="2022-04-06T18:09:05.203" v="1042" actId="1076"/>
          <ac:cxnSpMkLst>
            <pc:docMk/>
            <pc:sldMk cId="1324682784" sldId="534"/>
            <ac:cxnSpMk id="343" creationId="{36941F42-F6CD-4A66-8C38-E8594716FB50}"/>
          </ac:cxnSpMkLst>
        </pc:cxnChg>
      </pc:sldChg>
      <pc:sldChg chg="modSp">
        <pc:chgData name="Dussadee Royal" userId="51beead8-6fa0-4b98-aeba-37044af35e17" providerId="ADAL" clId="{ED1B9C3A-B50E-494F-A003-57C13FFF095D}" dt="2022-04-06T17:25:14.373" v="1"/>
        <pc:sldMkLst>
          <pc:docMk/>
          <pc:sldMk cId="3864893926" sldId="536"/>
        </pc:sldMkLst>
        <pc:spChg chg="mod">
          <ac:chgData name="Dussadee Royal" userId="51beead8-6fa0-4b98-aeba-37044af35e17" providerId="ADAL" clId="{ED1B9C3A-B50E-494F-A003-57C13FFF095D}" dt="2022-04-06T17:25:14.373" v="1"/>
          <ac:spMkLst>
            <pc:docMk/>
            <pc:sldMk cId="3864893926" sldId="536"/>
            <ac:spMk id="2" creationId="{461091AC-A559-4294-A210-6F3CFF66780B}"/>
          </ac:spMkLst>
        </pc:spChg>
        <pc:spChg chg="mod">
          <ac:chgData name="Dussadee Royal" userId="51beead8-6fa0-4b98-aeba-37044af35e17" providerId="ADAL" clId="{ED1B9C3A-B50E-494F-A003-57C13FFF095D}" dt="2022-04-06T17:25:14.373" v="1"/>
          <ac:spMkLst>
            <pc:docMk/>
            <pc:sldMk cId="3864893926" sldId="536"/>
            <ac:spMk id="3" creationId="{25900E9D-A622-4535-B35B-D3CFEB876A99}"/>
          </ac:spMkLst>
        </pc:spChg>
      </pc:sldChg>
      <pc:sldChg chg="addSp delSp modSp">
        <pc:chgData name="Dussadee Royal" userId="51beead8-6fa0-4b98-aeba-37044af35e17" providerId="ADAL" clId="{ED1B9C3A-B50E-494F-A003-57C13FFF095D}" dt="2022-04-06T18:40:24.565" v="1622"/>
        <pc:sldMkLst>
          <pc:docMk/>
          <pc:sldMk cId="1629605032" sldId="541"/>
        </pc:sldMkLst>
        <pc:spChg chg="mod">
          <ac:chgData name="Dussadee Royal" userId="51beead8-6fa0-4b98-aeba-37044af35e17" providerId="ADAL" clId="{ED1B9C3A-B50E-494F-A003-57C13FFF095D}" dt="2022-04-06T17:25:14.373" v="1"/>
          <ac:spMkLst>
            <pc:docMk/>
            <pc:sldMk cId="1629605032" sldId="541"/>
            <ac:spMk id="2" creationId="{84272978-151A-4229-AC17-E70F89911EF7}"/>
          </ac:spMkLst>
        </pc:spChg>
        <pc:spChg chg="mod">
          <ac:chgData name="Dussadee Royal" userId="51beead8-6fa0-4b98-aeba-37044af35e17" providerId="ADAL" clId="{ED1B9C3A-B50E-494F-A003-57C13FFF095D}" dt="2022-04-06T17:25:14.373" v="1"/>
          <ac:spMkLst>
            <pc:docMk/>
            <pc:sldMk cId="1629605032" sldId="541"/>
            <ac:spMk id="3" creationId="{F10EA37E-5B67-44DC-BE64-EFBF01B1A3A0}"/>
          </ac:spMkLst>
        </pc:spChg>
        <pc:spChg chg="mod">
          <ac:chgData name="Dussadee Royal" userId="51beead8-6fa0-4b98-aeba-37044af35e17" providerId="ADAL" clId="{ED1B9C3A-B50E-494F-A003-57C13FFF095D}" dt="2022-04-06T18:40:24.565" v="1622"/>
          <ac:spMkLst>
            <pc:docMk/>
            <pc:sldMk cId="1629605032" sldId="541"/>
            <ac:spMk id="13" creationId="{FB5A3BFE-BB00-4A47-B2BE-9A44300F8A9C}"/>
          </ac:spMkLst>
        </pc:spChg>
        <pc:grpChg chg="del">
          <ac:chgData name="Dussadee Royal" userId="51beead8-6fa0-4b98-aeba-37044af35e17" providerId="ADAL" clId="{ED1B9C3A-B50E-494F-A003-57C13FFF095D}" dt="2022-04-06T18:40:24.195" v="1621" actId="478"/>
          <ac:grpSpMkLst>
            <pc:docMk/>
            <pc:sldMk cId="1629605032" sldId="541"/>
            <ac:grpSpMk id="8" creationId="{22DA0502-20D4-4882-944B-E1492A48AE45}"/>
          </ac:grpSpMkLst>
        </pc:grpChg>
        <pc:grpChg chg="add mod">
          <ac:chgData name="Dussadee Royal" userId="51beead8-6fa0-4b98-aeba-37044af35e17" providerId="ADAL" clId="{ED1B9C3A-B50E-494F-A003-57C13FFF095D}" dt="2022-04-06T18:40:24.565" v="1622"/>
          <ac:grpSpMkLst>
            <pc:docMk/>
            <pc:sldMk cId="1629605032" sldId="541"/>
            <ac:grpSpMk id="11" creationId="{61F1482C-5486-4975-B381-5688239E0E46}"/>
          </ac:grpSpMkLst>
        </pc:grpChg>
        <pc:picChg chg="mod">
          <ac:chgData name="Dussadee Royal" userId="51beead8-6fa0-4b98-aeba-37044af35e17" providerId="ADAL" clId="{ED1B9C3A-B50E-494F-A003-57C13FFF095D}" dt="2022-04-06T18:40:24.565" v="1622"/>
          <ac:picMkLst>
            <pc:docMk/>
            <pc:sldMk cId="1629605032" sldId="541"/>
            <ac:picMk id="12" creationId="{25E43D47-86FA-48B4-B904-A73ABCA8C904}"/>
          </ac:picMkLst>
        </pc:picChg>
      </pc:sldChg>
      <pc:sldChg chg="modSp">
        <pc:chgData name="Dussadee Royal" userId="51beead8-6fa0-4b98-aeba-37044af35e17" providerId="ADAL" clId="{ED1B9C3A-B50E-494F-A003-57C13FFF095D}" dt="2022-04-06T17:25:14.373" v="1"/>
        <pc:sldMkLst>
          <pc:docMk/>
          <pc:sldMk cId="4153186422" sldId="545"/>
        </pc:sldMkLst>
        <pc:spChg chg="mod">
          <ac:chgData name="Dussadee Royal" userId="51beead8-6fa0-4b98-aeba-37044af35e17" providerId="ADAL" clId="{ED1B9C3A-B50E-494F-A003-57C13FFF095D}" dt="2022-04-06T17:25:14.373" v="1"/>
          <ac:spMkLst>
            <pc:docMk/>
            <pc:sldMk cId="4153186422" sldId="545"/>
            <ac:spMk id="2" creationId="{442DBD86-C168-4912-BFF4-8AE09E7AB7B4}"/>
          </ac:spMkLst>
        </pc:spChg>
      </pc:sldChg>
      <pc:sldChg chg="modSp mod">
        <pc:chgData name="Dussadee Royal" userId="51beead8-6fa0-4b98-aeba-37044af35e17" providerId="ADAL" clId="{ED1B9C3A-B50E-494F-A003-57C13FFF095D}" dt="2022-04-06T17:31:12.921" v="38" actId="1037"/>
        <pc:sldMkLst>
          <pc:docMk/>
          <pc:sldMk cId="538455340" sldId="551"/>
        </pc:sldMkLst>
        <pc:spChg chg="mod">
          <ac:chgData name="Dussadee Royal" userId="51beead8-6fa0-4b98-aeba-37044af35e17" providerId="ADAL" clId="{ED1B9C3A-B50E-494F-A003-57C13FFF095D}" dt="2022-04-06T17:25:14.373" v="1"/>
          <ac:spMkLst>
            <pc:docMk/>
            <pc:sldMk cId="538455340" sldId="551"/>
            <ac:spMk id="2" creationId="{913392CD-84A2-4785-8456-257A1CB68ABC}"/>
          </ac:spMkLst>
        </pc:spChg>
        <pc:graphicFrameChg chg="mod modGraphic">
          <ac:chgData name="Dussadee Royal" userId="51beead8-6fa0-4b98-aeba-37044af35e17" providerId="ADAL" clId="{ED1B9C3A-B50E-494F-A003-57C13FFF095D}" dt="2022-04-06T17:30:09.529" v="26" actId="554"/>
          <ac:graphicFrameMkLst>
            <pc:docMk/>
            <pc:sldMk cId="538455340" sldId="551"/>
            <ac:graphicFrameMk id="8" creationId="{5447BC02-A4A6-4F7D-A5F4-4DDA36C1B7CE}"/>
          </ac:graphicFrameMkLst>
        </pc:graphicFrameChg>
        <pc:graphicFrameChg chg="mod modGraphic">
          <ac:chgData name="Dussadee Royal" userId="51beead8-6fa0-4b98-aeba-37044af35e17" providerId="ADAL" clId="{ED1B9C3A-B50E-494F-A003-57C13FFF095D}" dt="2022-04-06T17:31:12.921" v="38" actId="1037"/>
          <ac:graphicFrameMkLst>
            <pc:docMk/>
            <pc:sldMk cId="538455340" sldId="551"/>
            <ac:graphicFrameMk id="10" creationId="{384C097F-AD4D-3B46-B1A1-C24DB5C353BC}"/>
          </ac:graphicFrameMkLst>
        </pc:graphicFrameChg>
      </pc:sldChg>
      <pc:sldChg chg="addSp delSp modSp mod addCm">
        <pc:chgData name="Dussadee Royal" userId="51beead8-6fa0-4b98-aeba-37044af35e17" providerId="ADAL" clId="{ED1B9C3A-B50E-494F-A003-57C13FFF095D}" dt="2022-04-06T18:39:39.814" v="1614" actId="1589"/>
        <pc:sldMkLst>
          <pc:docMk/>
          <pc:sldMk cId="2749801042" sldId="554"/>
        </pc:sldMkLst>
        <pc:spChg chg="mod">
          <ac:chgData name="Dussadee Royal" userId="51beead8-6fa0-4b98-aeba-37044af35e17" providerId="ADAL" clId="{ED1B9C3A-B50E-494F-A003-57C13FFF095D}" dt="2022-04-06T17:25:14.373" v="1"/>
          <ac:spMkLst>
            <pc:docMk/>
            <pc:sldMk cId="2749801042" sldId="554"/>
            <ac:spMk id="2" creationId="{9186B544-743C-443D-AE0E-25F41CF2A945}"/>
          </ac:spMkLst>
        </pc:spChg>
        <pc:spChg chg="add mod ord">
          <ac:chgData name="Dussadee Royal" userId="51beead8-6fa0-4b98-aeba-37044af35e17" providerId="ADAL" clId="{ED1B9C3A-B50E-494F-A003-57C13FFF095D}" dt="2022-04-06T18:27:38.101" v="1388" actId="166"/>
          <ac:spMkLst>
            <pc:docMk/>
            <pc:sldMk cId="2749801042" sldId="554"/>
            <ac:spMk id="3" creationId="{28A0620E-2CE5-48EB-967F-D6546F04AFF1}"/>
          </ac:spMkLst>
        </pc:spChg>
        <pc:spChg chg="mod">
          <ac:chgData name="Dussadee Royal" userId="51beead8-6fa0-4b98-aeba-37044af35e17" providerId="ADAL" clId="{ED1B9C3A-B50E-494F-A003-57C13FFF095D}" dt="2022-04-06T18:39:27.639" v="1612" actId="1035"/>
          <ac:spMkLst>
            <pc:docMk/>
            <pc:sldMk cId="2749801042" sldId="554"/>
            <ac:spMk id="18" creationId="{8C536213-82D4-DD46-B427-EBE86239F378}"/>
          </ac:spMkLst>
        </pc:spChg>
        <pc:spChg chg="mod">
          <ac:chgData name="Dussadee Royal" userId="51beead8-6fa0-4b98-aeba-37044af35e17" providerId="ADAL" clId="{ED1B9C3A-B50E-494F-A003-57C13FFF095D}" dt="2022-04-06T18:39:27.639" v="1612" actId="1035"/>
          <ac:spMkLst>
            <pc:docMk/>
            <pc:sldMk cId="2749801042" sldId="554"/>
            <ac:spMk id="19" creationId="{F8855B43-1EFD-0E41-9240-F233F2BF67EB}"/>
          </ac:spMkLst>
        </pc:spChg>
        <pc:spChg chg="mod">
          <ac:chgData name="Dussadee Royal" userId="51beead8-6fa0-4b98-aeba-37044af35e17" providerId="ADAL" clId="{ED1B9C3A-B50E-494F-A003-57C13FFF095D}" dt="2022-04-06T18:18:18.590" v="1187" actId="1037"/>
          <ac:spMkLst>
            <pc:docMk/>
            <pc:sldMk cId="2749801042" sldId="554"/>
            <ac:spMk id="23" creationId="{7B139568-151A-47B8-95EC-DA60D6E285BA}"/>
          </ac:spMkLst>
        </pc:spChg>
        <pc:spChg chg="mod">
          <ac:chgData name="Dussadee Royal" userId="51beead8-6fa0-4b98-aeba-37044af35e17" providerId="ADAL" clId="{ED1B9C3A-B50E-494F-A003-57C13FFF095D}" dt="2022-04-06T18:18:18.590" v="1187" actId="1037"/>
          <ac:spMkLst>
            <pc:docMk/>
            <pc:sldMk cId="2749801042" sldId="554"/>
            <ac:spMk id="24" creationId="{5959ADCA-3778-4003-9AE2-69FA6B617781}"/>
          </ac:spMkLst>
        </pc:spChg>
        <pc:spChg chg="mod">
          <ac:chgData name="Dussadee Royal" userId="51beead8-6fa0-4b98-aeba-37044af35e17" providerId="ADAL" clId="{ED1B9C3A-B50E-494F-A003-57C13FFF095D}" dt="2022-04-06T18:18:18.590" v="1187" actId="1037"/>
          <ac:spMkLst>
            <pc:docMk/>
            <pc:sldMk cId="2749801042" sldId="554"/>
            <ac:spMk id="25" creationId="{76DABFB4-58EC-4AFC-9148-B35800DF22FC}"/>
          </ac:spMkLst>
        </pc:spChg>
        <pc:spChg chg="mod">
          <ac:chgData name="Dussadee Royal" userId="51beead8-6fa0-4b98-aeba-37044af35e17" providerId="ADAL" clId="{ED1B9C3A-B50E-494F-A003-57C13FFF095D}" dt="2022-04-06T18:18:18.590" v="1187" actId="1037"/>
          <ac:spMkLst>
            <pc:docMk/>
            <pc:sldMk cId="2749801042" sldId="554"/>
            <ac:spMk id="26" creationId="{F1B528BD-A347-4E28-BCF9-8C1D7996E8EF}"/>
          </ac:spMkLst>
        </pc:spChg>
        <pc:spChg chg="mod">
          <ac:chgData name="Dussadee Royal" userId="51beead8-6fa0-4b98-aeba-37044af35e17" providerId="ADAL" clId="{ED1B9C3A-B50E-494F-A003-57C13FFF095D}" dt="2022-04-06T18:18:18.590" v="1187" actId="1037"/>
          <ac:spMkLst>
            <pc:docMk/>
            <pc:sldMk cId="2749801042" sldId="554"/>
            <ac:spMk id="27" creationId="{E38ABA28-2E74-4CD8-A86A-65E86412ACE9}"/>
          </ac:spMkLst>
        </pc:spChg>
        <pc:spChg chg="mod">
          <ac:chgData name="Dussadee Royal" userId="51beead8-6fa0-4b98-aeba-37044af35e17" providerId="ADAL" clId="{ED1B9C3A-B50E-494F-A003-57C13FFF095D}" dt="2022-04-06T18:18:18.590" v="1187" actId="1037"/>
          <ac:spMkLst>
            <pc:docMk/>
            <pc:sldMk cId="2749801042" sldId="554"/>
            <ac:spMk id="28" creationId="{833BE6AE-83B6-4C09-A7D5-CA3D303659BA}"/>
          </ac:spMkLst>
        </pc:spChg>
        <pc:spChg chg="add mod">
          <ac:chgData name="Dussadee Royal" userId="51beead8-6fa0-4b98-aeba-37044af35e17" providerId="ADAL" clId="{ED1B9C3A-B50E-494F-A003-57C13FFF095D}" dt="2022-04-06T18:18:09.401" v="1180" actId="1037"/>
          <ac:spMkLst>
            <pc:docMk/>
            <pc:sldMk cId="2749801042" sldId="554"/>
            <ac:spMk id="29" creationId="{5001182A-0A2B-448E-8687-0298BB376226}"/>
          </ac:spMkLst>
        </pc:spChg>
        <pc:spChg chg="add mod">
          <ac:chgData name="Dussadee Royal" userId="51beead8-6fa0-4b98-aeba-37044af35e17" providerId="ADAL" clId="{ED1B9C3A-B50E-494F-A003-57C13FFF095D}" dt="2022-04-06T18:19:07.746" v="1202" actId="1038"/>
          <ac:spMkLst>
            <pc:docMk/>
            <pc:sldMk cId="2749801042" sldId="554"/>
            <ac:spMk id="30" creationId="{3D189EC6-A359-40E3-A9E4-08F715CD318E}"/>
          </ac:spMkLst>
        </pc:spChg>
        <pc:spChg chg="mod">
          <ac:chgData name="Dussadee Royal" userId="51beead8-6fa0-4b98-aeba-37044af35e17" providerId="ADAL" clId="{ED1B9C3A-B50E-494F-A003-57C13FFF095D}" dt="2022-04-06T18:20:05.899" v="1231" actId="1038"/>
          <ac:spMkLst>
            <pc:docMk/>
            <pc:sldMk cId="2749801042" sldId="554"/>
            <ac:spMk id="32" creationId="{BF05CABF-C62E-42B2-B7B7-54B6118C725E}"/>
          </ac:spMkLst>
        </pc:spChg>
        <pc:spChg chg="mod">
          <ac:chgData name="Dussadee Royal" userId="51beead8-6fa0-4b98-aeba-37044af35e17" providerId="ADAL" clId="{ED1B9C3A-B50E-494F-A003-57C13FFF095D}" dt="2022-04-06T18:20:05.899" v="1231" actId="1038"/>
          <ac:spMkLst>
            <pc:docMk/>
            <pc:sldMk cId="2749801042" sldId="554"/>
            <ac:spMk id="33" creationId="{DCAFC246-D679-4694-801A-504D03CD4557}"/>
          </ac:spMkLst>
        </pc:spChg>
        <pc:spChg chg="mod">
          <ac:chgData name="Dussadee Royal" userId="51beead8-6fa0-4b98-aeba-37044af35e17" providerId="ADAL" clId="{ED1B9C3A-B50E-494F-A003-57C13FFF095D}" dt="2022-04-06T18:20:05.899" v="1231" actId="1038"/>
          <ac:spMkLst>
            <pc:docMk/>
            <pc:sldMk cId="2749801042" sldId="554"/>
            <ac:spMk id="34" creationId="{AB17CEDB-BFCB-425C-9675-035A41AA0BF1}"/>
          </ac:spMkLst>
        </pc:spChg>
        <pc:spChg chg="mod">
          <ac:chgData name="Dussadee Royal" userId="51beead8-6fa0-4b98-aeba-37044af35e17" providerId="ADAL" clId="{ED1B9C3A-B50E-494F-A003-57C13FFF095D}" dt="2022-04-06T18:20:05.899" v="1231" actId="1038"/>
          <ac:spMkLst>
            <pc:docMk/>
            <pc:sldMk cId="2749801042" sldId="554"/>
            <ac:spMk id="35" creationId="{B98943C7-64F3-4EB2-8348-511542E76E83}"/>
          </ac:spMkLst>
        </pc:spChg>
        <pc:spChg chg="mod">
          <ac:chgData name="Dussadee Royal" userId="51beead8-6fa0-4b98-aeba-37044af35e17" providerId="ADAL" clId="{ED1B9C3A-B50E-494F-A003-57C13FFF095D}" dt="2022-04-06T18:20:05.899" v="1231" actId="1038"/>
          <ac:spMkLst>
            <pc:docMk/>
            <pc:sldMk cId="2749801042" sldId="554"/>
            <ac:spMk id="36" creationId="{C4246F4D-B717-42F6-BEFD-6FF3354E8919}"/>
          </ac:spMkLst>
        </pc:spChg>
        <pc:spChg chg="add mod">
          <ac:chgData name="Dussadee Royal" userId="51beead8-6fa0-4b98-aeba-37044af35e17" providerId="ADAL" clId="{ED1B9C3A-B50E-494F-A003-57C13FFF095D}" dt="2022-04-06T18:20:36.664" v="1262" actId="1076"/>
          <ac:spMkLst>
            <pc:docMk/>
            <pc:sldMk cId="2749801042" sldId="554"/>
            <ac:spMk id="37" creationId="{5A7081D4-50D4-43F8-AC61-9525EB0395B6}"/>
          </ac:spMkLst>
        </pc:spChg>
        <pc:spChg chg="mod">
          <ac:chgData name="Dussadee Royal" userId="51beead8-6fa0-4b98-aeba-37044af35e17" providerId="ADAL" clId="{ED1B9C3A-B50E-494F-A003-57C13FFF095D}" dt="2022-04-06T18:15:05.308" v="1076"/>
          <ac:spMkLst>
            <pc:docMk/>
            <pc:sldMk cId="2749801042" sldId="554"/>
            <ac:spMk id="46" creationId="{9EC07018-827E-42FA-ACCD-1A090C5B4E38}"/>
          </ac:spMkLst>
        </pc:spChg>
        <pc:spChg chg="add mod">
          <ac:chgData name="Dussadee Royal" userId="51beead8-6fa0-4b98-aeba-37044af35e17" providerId="ADAL" clId="{ED1B9C3A-B50E-494F-A003-57C13FFF095D}" dt="2022-04-06T18:20:05.899" v="1231" actId="1038"/>
          <ac:spMkLst>
            <pc:docMk/>
            <pc:sldMk cId="2749801042" sldId="554"/>
            <ac:spMk id="47" creationId="{125A3348-7084-48D4-A645-913BE16D363F}"/>
          </ac:spMkLst>
        </pc:spChg>
        <pc:spChg chg="add mod ord">
          <ac:chgData name="Dussadee Royal" userId="51beead8-6fa0-4b98-aeba-37044af35e17" providerId="ADAL" clId="{ED1B9C3A-B50E-494F-A003-57C13FFF095D}" dt="2022-04-06T18:27:38.101" v="1388" actId="166"/>
          <ac:spMkLst>
            <pc:docMk/>
            <pc:sldMk cId="2749801042" sldId="554"/>
            <ac:spMk id="49" creationId="{60B1FD7B-5A5E-4F1C-B320-E4A034FECD63}"/>
          </ac:spMkLst>
        </pc:spChg>
        <pc:spChg chg="add mod ord">
          <ac:chgData name="Dussadee Royal" userId="51beead8-6fa0-4b98-aeba-37044af35e17" providerId="ADAL" clId="{ED1B9C3A-B50E-494F-A003-57C13FFF095D}" dt="2022-04-06T18:27:38.101" v="1388" actId="166"/>
          <ac:spMkLst>
            <pc:docMk/>
            <pc:sldMk cId="2749801042" sldId="554"/>
            <ac:spMk id="51" creationId="{B85DC5A8-9723-41D4-9F37-71BEAC497D6D}"/>
          </ac:spMkLst>
        </pc:spChg>
        <pc:spChg chg="add mod">
          <ac:chgData name="Dussadee Royal" userId="51beead8-6fa0-4b98-aeba-37044af35e17" providerId="ADAL" clId="{ED1B9C3A-B50E-494F-A003-57C13FFF095D}" dt="2022-04-06T18:24:09.680" v="1312" actId="14100"/>
          <ac:spMkLst>
            <pc:docMk/>
            <pc:sldMk cId="2749801042" sldId="554"/>
            <ac:spMk id="52" creationId="{C467F6E6-0575-4E6D-A42B-7AE253CC1518}"/>
          </ac:spMkLst>
        </pc:spChg>
        <pc:spChg chg="add del mod">
          <ac:chgData name="Dussadee Royal" userId="51beead8-6fa0-4b98-aeba-37044af35e17" providerId="ADAL" clId="{ED1B9C3A-B50E-494F-A003-57C13FFF095D}" dt="2022-04-06T18:24:04.312" v="1311" actId="478"/>
          <ac:spMkLst>
            <pc:docMk/>
            <pc:sldMk cId="2749801042" sldId="554"/>
            <ac:spMk id="53" creationId="{F0FD7436-11B5-4ACB-B368-849AE3442C71}"/>
          </ac:spMkLst>
        </pc:spChg>
        <pc:spChg chg="add mod">
          <ac:chgData name="Dussadee Royal" userId="51beead8-6fa0-4b98-aeba-37044af35e17" providerId="ADAL" clId="{ED1B9C3A-B50E-494F-A003-57C13FFF095D}" dt="2022-04-06T18:24:13.384" v="1314" actId="14100"/>
          <ac:spMkLst>
            <pc:docMk/>
            <pc:sldMk cId="2749801042" sldId="554"/>
            <ac:spMk id="54" creationId="{5403B56F-A6D5-463D-B054-C1F2525EA445}"/>
          </ac:spMkLst>
        </pc:spChg>
        <pc:spChg chg="add mod">
          <ac:chgData name="Dussadee Royal" userId="51beead8-6fa0-4b98-aeba-37044af35e17" providerId="ADAL" clId="{ED1B9C3A-B50E-494F-A003-57C13FFF095D}" dt="2022-04-06T18:24:19.845" v="1316" actId="14100"/>
          <ac:spMkLst>
            <pc:docMk/>
            <pc:sldMk cId="2749801042" sldId="554"/>
            <ac:spMk id="55" creationId="{114918A2-81A2-4E49-98B4-E0C006D1F246}"/>
          </ac:spMkLst>
        </pc:spChg>
        <pc:spChg chg="add mod">
          <ac:chgData name="Dussadee Royal" userId="51beead8-6fa0-4b98-aeba-37044af35e17" providerId="ADAL" clId="{ED1B9C3A-B50E-494F-A003-57C13FFF095D}" dt="2022-04-06T18:24:28.134" v="1318" actId="14100"/>
          <ac:spMkLst>
            <pc:docMk/>
            <pc:sldMk cId="2749801042" sldId="554"/>
            <ac:spMk id="56" creationId="{1DEB3CF4-9AE0-446D-8721-44CD697DF26B}"/>
          </ac:spMkLst>
        </pc:spChg>
        <pc:spChg chg="add mod">
          <ac:chgData name="Dussadee Royal" userId="51beead8-6fa0-4b98-aeba-37044af35e17" providerId="ADAL" clId="{ED1B9C3A-B50E-494F-A003-57C13FFF095D}" dt="2022-04-06T18:24:33.839" v="1320" actId="14100"/>
          <ac:spMkLst>
            <pc:docMk/>
            <pc:sldMk cId="2749801042" sldId="554"/>
            <ac:spMk id="57" creationId="{C05985E3-E49E-4147-8EE5-8C8EE7E4C32B}"/>
          </ac:spMkLst>
        </pc:spChg>
        <pc:spChg chg="add mod">
          <ac:chgData name="Dussadee Royal" userId="51beead8-6fa0-4b98-aeba-37044af35e17" providerId="ADAL" clId="{ED1B9C3A-B50E-494F-A003-57C13FFF095D}" dt="2022-04-06T18:24:39.114" v="1322" actId="14100"/>
          <ac:spMkLst>
            <pc:docMk/>
            <pc:sldMk cId="2749801042" sldId="554"/>
            <ac:spMk id="58" creationId="{DD948A32-8F71-4EB1-917C-76A6D791A292}"/>
          </ac:spMkLst>
        </pc:spChg>
        <pc:spChg chg="add mod">
          <ac:chgData name="Dussadee Royal" userId="51beead8-6fa0-4b98-aeba-37044af35e17" providerId="ADAL" clId="{ED1B9C3A-B50E-494F-A003-57C13FFF095D}" dt="2022-04-06T18:24:44.151" v="1324" actId="14100"/>
          <ac:spMkLst>
            <pc:docMk/>
            <pc:sldMk cId="2749801042" sldId="554"/>
            <ac:spMk id="59" creationId="{532CFC37-90D4-45A3-82E8-ABEEC5D98396}"/>
          </ac:spMkLst>
        </pc:spChg>
        <pc:spChg chg="add mod">
          <ac:chgData name="Dussadee Royal" userId="51beead8-6fa0-4b98-aeba-37044af35e17" providerId="ADAL" clId="{ED1B9C3A-B50E-494F-A003-57C13FFF095D}" dt="2022-04-06T18:24:47.908" v="1326" actId="14100"/>
          <ac:spMkLst>
            <pc:docMk/>
            <pc:sldMk cId="2749801042" sldId="554"/>
            <ac:spMk id="60" creationId="{34FBD062-D420-4459-805C-0AF44B43008F}"/>
          </ac:spMkLst>
        </pc:spChg>
        <pc:spChg chg="add mod">
          <ac:chgData name="Dussadee Royal" userId="51beead8-6fa0-4b98-aeba-37044af35e17" providerId="ADAL" clId="{ED1B9C3A-B50E-494F-A003-57C13FFF095D}" dt="2022-04-06T18:24:58.326" v="1328" actId="14100"/>
          <ac:spMkLst>
            <pc:docMk/>
            <pc:sldMk cId="2749801042" sldId="554"/>
            <ac:spMk id="61" creationId="{CBCBF672-E3A9-4EE2-BD9D-4553B6586048}"/>
          </ac:spMkLst>
        </pc:spChg>
        <pc:spChg chg="add mod">
          <ac:chgData name="Dussadee Royal" userId="51beead8-6fa0-4b98-aeba-37044af35e17" providerId="ADAL" clId="{ED1B9C3A-B50E-494F-A003-57C13FFF095D}" dt="2022-04-06T18:32:59.736" v="1506" actId="1076"/>
          <ac:spMkLst>
            <pc:docMk/>
            <pc:sldMk cId="2749801042" sldId="554"/>
            <ac:spMk id="62" creationId="{14B9DAEE-7234-4F63-A4E6-F11F73C5620F}"/>
          </ac:spMkLst>
        </pc:spChg>
        <pc:spChg chg="add mod">
          <ac:chgData name="Dussadee Royal" userId="51beead8-6fa0-4b98-aeba-37044af35e17" providerId="ADAL" clId="{ED1B9C3A-B50E-494F-A003-57C13FFF095D}" dt="2022-04-06T18:25:09.922" v="1332" actId="14100"/>
          <ac:spMkLst>
            <pc:docMk/>
            <pc:sldMk cId="2749801042" sldId="554"/>
            <ac:spMk id="63" creationId="{12B33C4A-7A73-4EB8-A3AE-F8F6406D90AD}"/>
          </ac:spMkLst>
        </pc:spChg>
        <pc:spChg chg="add mod">
          <ac:chgData name="Dussadee Royal" userId="51beead8-6fa0-4b98-aeba-37044af35e17" providerId="ADAL" clId="{ED1B9C3A-B50E-494F-A003-57C13FFF095D}" dt="2022-04-06T18:25:15.249" v="1334" actId="14100"/>
          <ac:spMkLst>
            <pc:docMk/>
            <pc:sldMk cId="2749801042" sldId="554"/>
            <ac:spMk id="64" creationId="{2B07C5D2-EA99-454D-BA31-A9E3ED35D8F6}"/>
          </ac:spMkLst>
        </pc:spChg>
        <pc:spChg chg="add mod">
          <ac:chgData name="Dussadee Royal" userId="51beead8-6fa0-4b98-aeba-37044af35e17" providerId="ADAL" clId="{ED1B9C3A-B50E-494F-A003-57C13FFF095D}" dt="2022-04-06T18:25:20.476" v="1336" actId="14100"/>
          <ac:spMkLst>
            <pc:docMk/>
            <pc:sldMk cId="2749801042" sldId="554"/>
            <ac:spMk id="65" creationId="{06ED4C5C-8F06-4704-B6E7-B97E243D0E99}"/>
          </ac:spMkLst>
        </pc:spChg>
        <pc:spChg chg="add mod">
          <ac:chgData name="Dussadee Royal" userId="51beead8-6fa0-4b98-aeba-37044af35e17" providerId="ADAL" clId="{ED1B9C3A-B50E-494F-A003-57C13FFF095D}" dt="2022-04-06T18:25:26.607" v="1338" actId="14100"/>
          <ac:spMkLst>
            <pc:docMk/>
            <pc:sldMk cId="2749801042" sldId="554"/>
            <ac:spMk id="66" creationId="{F4E7C1D4-2967-464D-9D4B-B95D3B948D05}"/>
          </ac:spMkLst>
        </pc:spChg>
        <pc:spChg chg="add mod">
          <ac:chgData name="Dussadee Royal" userId="51beead8-6fa0-4b98-aeba-37044af35e17" providerId="ADAL" clId="{ED1B9C3A-B50E-494F-A003-57C13FFF095D}" dt="2022-04-06T18:25:30.745" v="1340" actId="14100"/>
          <ac:spMkLst>
            <pc:docMk/>
            <pc:sldMk cId="2749801042" sldId="554"/>
            <ac:spMk id="67" creationId="{558E4368-CBB4-4706-B462-8D42691B4FE0}"/>
          </ac:spMkLst>
        </pc:spChg>
        <pc:spChg chg="add mod">
          <ac:chgData name="Dussadee Royal" userId="51beead8-6fa0-4b98-aeba-37044af35e17" providerId="ADAL" clId="{ED1B9C3A-B50E-494F-A003-57C13FFF095D}" dt="2022-04-06T18:25:36.813" v="1342" actId="14100"/>
          <ac:spMkLst>
            <pc:docMk/>
            <pc:sldMk cId="2749801042" sldId="554"/>
            <ac:spMk id="68" creationId="{3D7F76B5-69BD-4A3A-ABEA-46DFF5D048A4}"/>
          </ac:spMkLst>
        </pc:spChg>
        <pc:spChg chg="add mod">
          <ac:chgData name="Dussadee Royal" userId="51beead8-6fa0-4b98-aeba-37044af35e17" providerId="ADAL" clId="{ED1B9C3A-B50E-494F-A003-57C13FFF095D}" dt="2022-04-06T18:25:42.152" v="1344" actId="14100"/>
          <ac:spMkLst>
            <pc:docMk/>
            <pc:sldMk cId="2749801042" sldId="554"/>
            <ac:spMk id="69" creationId="{4BD93DA7-45D0-4B99-9639-3465FBC61121}"/>
          </ac:spMkLst>
        </pc:spChg>
        <pc:spChg chg="add mod">
          <ac:chgData name="Dussadee Royal" userId="51beead8-6fa0-4b98-aeba-37044af35e17" providerId="ADAL" clId="{ED1B9C3A-B50E-494F-A003-57C13FFF095D}" dt="2022-04-06T18:25:49.696" v="1346" actId="14100"/>
          <ac:spMkLst>
            <pc:docMk/>
            <pc:sldMk cId="2749801042" sldId="554"/>
            <ac:spMk id="70" creationId="{8B514518-FBFA-46AD-AD94-F2E9E48828EF}"/>
          </ac:spMkLst>
        </pc:spChg>
        <pc:spChg chg="add mod">
          <ac:chgData name="Dussadee Royal" userId="51beead8-6fa0-4b98-aeba-37044af35e17" providerId="ADAL" clId="{ED1B9C3A-B50E-494F-A003-57C13FFF095D}" dt="2022-04-06T18:25:54.263" v="1348" actId="14100"/>
          <ac:spMkLst>
            <pc:docMk/>
            <pc:sldMk cId="2749801042" sldId="554"/>
            <ac:spMk id="71" creationId="{DE9C2D98-958C-473C-A385-449C48ABCAF9}"/>
          </ac:spMkLst>
        </pc:spChg>
        <pc:spChg chg="add mod">
          <ac:chgData name="Dussadee Royal" userId="51beead8-6fa0-4b98-aeba-37044af35e17" providerId="ADAL" clId="{ED1B9C3A-B50E-494F-A003-57C13FFF095D}" dt="2022-04-06T18:25:58.694" v="1350" actId="14100"/>
          <ac:spMkLst>
            <pc:docMk/>
            <pc:sldMk cId="2749801042" sldId="554"/>
            <ac:spMk id="72" creationId="{BEE61F73-DE69-446F-BD9E-4913364DD757}"/>
          </ac:spMkLst>
        </pc:spChg>
        <pc:spChg chg="add mod">
          <ac:chgData name="Dussadee Royal" userId="51beead8-6fa0-4b98-aeba-37044af35e17" providerId="ADAL" clId="{ED1B9C3A-B50E-494F-A003-57C13FFF095D}" dt="2022-04-06T18:26:09.597" v="1354" actId="1037"/>
          <ac:spMkLst>
            <pc:docMk/>
            <pc:sldMk cId="2749801042" sldId="554"/>
            <ac:spMk id="73" creationId="{E9325E32-B6CE-447D-884A-B94390FE8A14}"/>
          </ac:spMkLst>
        </pc:spChg>
        <pc:spChg chg="add mod">
          <ac:chgData name="Dussadee Royal" userId="51beead8-6fa0-4b98-aeba-37044af35e17" providerId="ADAL" clId="{ED1B9C3A-B50E-494F-A003-57C13FFF095D}" dt="2022-04-06T18:26:13.630" v="1355" actId="14100"/>
          <ac:spMkLst>
            <pc:docMk/>
            <pc:sldMk cId="2749801042" sldId="554"/>
            <ac:spMk id="74" creationId="{71AC8FB7-71DC-42F8-B09A-8A47C8E2EEE5}"/>
          </ac:spMkLst>
        </pc:spChg>
        <pc:spChg chg="add mod">
          <ac:chgData name="Dussadee Royal" userId="51beead8-6fa0-4b98-aeba-37044af35e17" providerId="ADAL" clId="{ED1B9C3A-B50E-494F-A003-57C13FFF095D}" dt="2022-04-06T18:26:18.508" v="1357" actId="14100"/>
          <ac:spMkLst>
            <pc:docMk/>
            <pc:sldMk cId="2749801042" sldId="554"/>
            <ac:spMk id="75" creationId="{98DFF2EE-7ABD-4EFA-B6F0-9DF5B0387B24}"/>
          </ac:spMkLst>
        </pc:spChg>
        <pc:spChg chg="add mod">
          <ac:chgData name="Dussadee Royal" userId="51beead8-6fa0-4b98-aeba-37044af35e17" providerId="ADAL" clId="{ED1B9C3A-B50E-494F-A003-57C13FFF095D}" dt="2022-04-06T18:26:24.814" v="1359" actId="14100"/>
          <ac:spMkLst>
            <pc:docMk/>
            <pc:sldMk cId="2749801042" sldId="554"/>
            <ac:spMk id="76" creationId="{9F5A3D64-0449-4C41-AEE6-F353F9F4EC95}"/>
          </ac:spMkLst>
        </pc:spChg>
        <pc:spChg chg="add mod">
          <ac:chgData name="Dussadee Royal" userId="51beead8-6fa0-4b98-aeba-37044af35e17" providerId="ADAL" clId="{ED1B9C3A-B50E-494F-A003-57C13FFF095D}" dt="2022-04-06T18:26:29.129" v="1361" actId="14100"/>
          <ac:spMkLst>
            <pc:docMk/>
            <pc:sldMk cId="2749801042" sldId="554"/>
            <ac:spMk id="77" creationId="{772D1BBA-DB0F-4C9B-A804-1A663DEB8CE6}"/>
          </ac:spMkLst>
        </pc:spChg>
        <pc:spChg chg="add mod">
          <ac:chgData name="Dussadee Royal" userId="51beead8-6fa0-4b98-aeba-37044af35e17" providerId="ADAL" clId="{ED1B9C3A-B50E-494F-A003-57C13FFF095D}" dt="2022-04-06T18:26:32.848" v="1363" actId="14100"/>
          <ac:spMkLst>
            <pc:docMk/>
            <pc:sldMk cId="2749801042" sldId="554"/>
            <ac:spMk id="78" creationId="{C3AA76E6-9B78-4050-8F09-B48ABAA35DCC}"/>
          </ac:spMkLst>
        </pc:spChg>
        <pc:spChg chg="add mod">
          <ac:chgData name="Dussadee Royal" userId="51beead8-6fa0-4b98-aeba-37044af35e17" providerId="ADAL" clId="{ED1B9C3A-B50E-494F-A003-57C13FFF095D}" dt="2022-04-06T18:26:36.973" v="1365" actId="14100"/>
          <ac:spMkLst>
            <pc:docMk/>
            <pc:sldMk cId="2749801042" sldId="554"/>
            <ac:spMk id="79" creationId="{E30E37CE-4C5C-4340-879E-9F8CE10AF543}"/>
          </ac:spMkLst>
        </pc:spChg>
        <pc:spChg chg="add mod">
          <ac:chgData name="Dussadee Royal" userId="51beead8-6fa0-4b98-aeba-37044af35e17" providerId="ADAL" clId="{ED1B9C3A-B50E-494F-A003-57C13FFF095D}" dt="2022-04-06T18:26:42.274" v="1367" actId="14100"/>
          <ac:spMkLst>
            <pc:docMk/>
            <pc:sldMk cId="2749801042" sldId="554"/>
            <ac:spMk id="80" creationId="{AB3311C3-1A71-4D59-B913-4C3D520B98CE}"/>
          </ac:spMkLst>
        </pc:spChg>
        <pc:spChg chg="add mod">
          <ac:chgData name="Dussadee Royal" userId="51beead8-6fa0-4b98-aeba-37044af35e17" providerId="ADAL" clId="{ED1B9C3A-B50E-494F-A003-57C13FFF095D}" dt="2022-04-06T18:26:56.101" v="1373" actId="1037"/>
          <ac:spMkLst>
            <pc:docMk/>
            <pc:sldMk cId="2749801042" sldId="554"/>
            <ac:spMk id="81" creationId="{A2E0AAAA-0C24-4A03-B890-03410CC14415}"/>
          </ac:spMkLst>
        </pc:spChg>
        <pc:spChg chg="add mod">
          <ac:chgData name="Dussadee Royal" userId="51beead8-6fa0-4b98-aeba-37044af35e17" providerId="ADAL" clId="{ED1B9C3A-B50E-494F-A003-57C13FFF095D}" dt="2022-04-06T18:26:50.718" v="1371" actId="14100"/>
          <ac:spMkLst>
            <pc:docMk/>
            <pc:sldMk cId="2749801042" sldId="554"/>
            <ac:spMk id="82" creationId="{4703D826-9520-4D86-93B4-8A82AA76D958}"/>
          </ac:spMkLst>
        </pc:spChg>
        <pc:spChg chg="add mod">
          <ac:chgData name="Dussadee Royal" userId="51beead8-6fa0-4b98-aeba-37044af35e17" providerId="ADAL" clId="{ED1B9C3A-B50E-494F-A003-57C13FFF095D}" dt="2022-04-06T18:27:03.444" v="1377" actId="14100"/>
          <ac:spMkLst>
            <pc:docMk/>
            <pc:sldMk cId="2749801042" sldId="554"/>
            <ac:spMk id="83" creationId="{9519803E-C66B-47C2-93B2-D155D72EB5AA}"/>
          </ac:spMkLst>
        </pc:spChg>
        <pc:spChg chg="add mod">
          <ac:chgData name="Dussadee Royal" userId="51beead8-6fa0-4b98-aeba-37044af35e17" providerId="ADAL" clId="{ED1B9C3A-B50E-494F-A003-57C13FFF095D}" dt="2022-04-06T18:27:07.047" v="1379" actId="14100"/>
          <ac:spMkLst>
            <pc:docMk/>
            <pc:sldMk cId="2749801042" sldId="554"/>
            <ac:spMk id="84" creationId="{92FC2266-F465-45C4-B584-B751D5DE073E}"/>
          </ac:spMkLst>
        </pc:spChg>
        <pc:spChg chg="add mod">
          <ac:chgData name="Dussadee Royal" userId="51beead8-6fa0-4b98-aeba-37044af35e17" providerId="ADAL" clId="{ED1B9C3A-B50E-494F-A003-57C13FFF095D}" dt="2022-04-06T18:27:10.917" v="1381" actId="14100"/>
          <ac:spMkLst>
            <pc:docMk/>
            <pc:sldMk cId="2749801042" sldId="554"/>
            <ac:spMk id="85" creationId="{3136D163-4511-4F6D-BF23-F7E7C139FEA0}"/>
          </ac:spMkLst>
        </pc:spChg>
        <pc:spChg chg="add mod">
          <ac:chgData name="Dussadee Royal" userId="51beead8-6fa0-4b98-aeba-37044af35e17" providerId="ADAL" clId="{ED1B9C3A-B50E-494F-A003-57C13FFF095D}" dt="2022-04-06T18:27:15.472" v="1383" actId="14100"/>
          <ac:spMkLst>
            <pc:docMk/>
            <pc:sldMk cId="2749801042" sldId="554"/>
            <ac:spMk id="86" creationId="{7BC5DE40-FFEA-4273-8DF2-6B78817CCBAE}"/>
          </ac:spMkLst>
        </pc:spChg>
        <pc:spChg chg="add mod">
          <ac:chgData name="Dussadee Royal" userId="51beead8-6fa0-4b98-aeba-37044af35e17" providerId="ADAL" clId="{ED1B9C3A-B50E-494F-A003-57C13FFF095D}" dt="2022-04-06T18:27:22.301" v="1385" actId="14100"/>
          <ac:spMkLst>
            <pc:docMk/>
            <pc:sldMk cId="2749801042" sldId="554"/>
            <ac:spMk id="87" creationId="{CA509CA8-27DF-4270-975D-C33DEC9965E3}"/>
          </ac:spMkLst>
        </pc:spChg>
        <pc:spChg chg="add mod">
          <ac:chgData name="Dussadee Royal" userId="51beead8-6fa0-4b98-aeba-37044af35e17" providerId="ADAL" clId="{ED1B9C3A-B50E-494F-A003-57C13FFF095D}" dt="2022-04-06T18:27:26.834" v="1387" actId="14100"/>
          <ac:spMkLst>
            <pc:docMk/>
            <pc:sldMk cId="2749801042" sldId="554"/>
            <ac:spMk id="88" creationId="{047AEBB8-3A2C-4B06-A293-DD385C95D4CE}"/>
          </ac:spMkLst>
        </pc:spChg>
        <pc:spChg chg="mod">
          <ac:chgData name="Dussadee Royal" userId="51beead8-6fa0-4b98-aeba-37044af35e17" providerId="ADAL" clId="{ED1B9C3A-B50E-494F-A003-57C13FFF095D}" dt="2022-04-06T18:29:23.964" v="1423" actId="1076"/>
          <ac:spMkLst>
            <pc:docMk/>
            <pc:sldMk cId="2749801042" sldId="554"/>
            <ac:spMk id="90" creationId="{41D85C59-DA37-43BD-A4F8-989B4C970D68}"/>
          </ac:spMkLst>
        </pc:spChg>
        <pc:spChg chg="mod">
          <ac:chgData name="Dussadee Royal" userId="51beead8-6fa0-4b98-aeba-37044af35e17" providerId="ADAL" clId="{ED1B9C3A-B50E-494F-A003-57C13FFF095D}" dt="2022-04-06T18:29:23.964" v="1423" actId="1076"/>
          <ac:spMkLst>
            <pc:docMk/>
            <pc:sldMk cId="2749801042" sldId="554"/>
            <ac:spMk id="91" creationId="{6A3A0FBC-B501-4BD1-9071-FE7CFEE18F18}"/>
          </ac:spMkLst>
        </pc:spChg>
        <pc:spChg chg="mod">
          <ac:chgData name="Dussadee Royal" userId="51beead8-6fa0-4b98-aeba-37044af35e17" providerId="ADAL" clId="{ED1B9C3A-B50E-494F-A003-57C13FFF095D}" dt="2022-04-06T18:29:23.964" v="1423" actId="1076"/>
          <ac:spMkLst>
            <pc:docMk/>
            <pc:sldMk cId="2749801042" sldId="554"/>
            <ac:spMk id="92" creationId="{D4CC0A77-A74F-4CD6-B731-6609615F80FA}"/>
          </ac:spMkLst>
        </pc:spChg>
        <pc:spChg chg="mod">
          <ac:chgData name="Dussadee Royal" userId="51beead8-6fa0-4b98-aeba-37044af35e17" providerId="ADAL" clId="{ED1B9C3A-B50E-494F-A003-57C13FFF095D}" dt="2022-04-06T18:29:23.964" v="1423" actId="1076"/>
          <ac:spMkLst>
            <pc:docMk/>
            <pc:sldMk cId="2749801042" sldId="554"/>
            <ac:spMk id="93" creationId="{6D6ED338-9B27-4FEE-8F28-C4AA29049515}"/>
          </ac:spMkLst>
        </pc:spChg>
        <pc:spChg chg="mod">
          <ac:chgData name="Dussadee Royal" userId="51beead8-6fa0-4b98-aeba-37044af35e17" providerId="ADAL" clId="{ED1B9C3A-B50E-494F-A003-57C13FFF095D}" dt="2022-04-06T18:29:23.964" v="1423" actId="1076"/>
          <ac:spMkLst>
            <pc:docMk/>
            <pc:sldMk cId="2749801042" sldId="554"/>
            <ac:spMk id="94" creationId="{6D1895E3-ABFA-447C-BD56-E229FA1DBAB6}"/>
          </ac:spMkLst>
        </pc:spChg>
        <pc:spChg chg="mod">
          <ac:chgData name="Dussadee Royal" userId="51beead8-6fa0-4b98-aeba-37044af35e17" providerId="ADAL" clId="{ED1B9C3A-B50E-494F-A003-57C13FFF095D}" dt="2022-04-06T18:29:23.964" v="1423" actId="1076"/>
          <ac:spMkLst>
            <pc:docMk/>
            <pc:sldMk cId="2749801042" sldId="554"/>
            <ac:spMk id="95" creationId="{05BF38FD-904C-4409-AE94-74CAD080F60B}"/>
          </ac:spMkLst>
        </pc:spChg>
        <pc:spChg chg="add mod">
          <ac:chgData name="Dussadee Royal" userId="51beead8-6fa0-4b98-aeba-37044af35e17" providerId="ADAL" clId="{ED1B9C3A-B50E-494F-A003-57C13FFF095D}" dt="2022-04-06T18:28:14.729" v="1391" actId="571"/>
          <ac:spMkLst>
            <pc:docMk/>
            <pc:sldMk cId="2749801042" sldId="554"/>
            <ac:spMk id="103" creationId="{5745FBBD-7D87-4948-9EEF-3204F2CDAC5B}"/>
          </ac:spMkLst>
        </pc:spChg>
        <pc:spChg chg="mod">
          <ac:chgData name="Dussadee Royal" userId="51beead8-6fa0-4b98-aeba-37044af35e17" providerId="ADAL" clId="{ED1B9C3A-B50E-494F-A003-57C13FFF095D}" dt="2022-04-06T18:30:46.647" v="1461" actId="14100"/>
          <ac:spMkLst>
            <pc:docMk/>
            <pc:sldMk cId="2749801042" sldId="554"/>
            <ac:spMk id="105" creationId="{25C3409E-C8BC-49CF-9D50-E9D5C5002B28}"/>
          </ac:spMkLst>
        </pc:spChg>
        <pc:spChg chg="mod">
          <ac:chgData name="Dussadee Royal" userId="51beead8-6fa0-4b98-aeba-37044af35e17" providerId="ADAL" clId="{ED1B9C3A-B50E-494F-A003-57C13FFF095D}" dt="2022-04-06T18:30:46.647" v="1461" actId="14100"/>
          <ac:spMkLst>
            <pc:docMk/>
            <pc:sldMk cId="2749801042" sldId="554"/>
            <ac:spMk id="106" creationId="{CAB3332F-AEF2-49E9-B3FD-379B948A8E4B}"/>
          </ac:spMkLst>
        </pc:spChg>
        <pc:spChg chg="mod">
          <ac:chgData name="Dussadee Royal" userId="51beead8-6fa0-4b98-aeba-37044af35e17" providerId="ADAL" clId="{ED1B9C3A-B50E-494F-A003-57C13FFF095D}" dt="2022-04-06T18:30:46.647" v="1461" actId="14100"/>
          <ac:spMkLst>
            <pc:docMk/>
            <pc:sldMk cId="2749801042" sldId="554"/>
            <ac:spMk id="107" creationId="{94C8DBD6-8C82-4049-87CD-A1F7746100B2}"/>
          </ac:spMkLst>
        </pc:spChg>
        <pc:spChg chg="mod">
          <ac:chgData name="Dussadee Royal" userId="51beead8-6fa0-4b98-aeba-37044af35e17" providerId="ADAL" clId="{ED1B9C3A-B50E-494F-A003-57C13FFF095D}" dt="2022-04-06T18:30:46.647" v="1461" actId="14100"/>
          <ac:spMkLst>
            <pc:docMk/>
            <pc:sldMk cId="2749801042" sldId="554"/>
            <ac:spMk id="108" creationId="{2777D442-3BCD-484E-96AA-CBB6A4884F03}"/>
          </ac:spMkLst>
        </pc:spChg>
        <pc:spChg chg="mod">
          <ac:chgData name="Dussadee Royal" userId="51beead8-6fa0-4b98-aeba-37044af35e17" providerId="ADAL" clId="{ED1B9C3A-B50E-494F-A003-57C13FFF095D}" dt="2022-04-06T18:30:46.647" v="1461" actId="14100"/>
          <ac:spMkLst>
            <pc:docMk/>
            <pc:sldMk cId="2749801042" sldId="554"/>
            <ac:spMk id="109" creationId="{35384F36-9D43-43D8-9662-C420CBC91EA3}"/>
          </ac:spMkLst>
        </pc:spChg>
        <pc:spChg chg="del mod">
          <ac:chgData name="Dussadee Royal" userId="51beead8-6fa0-4b98-aeba-37044af35e17" providerId="ADAL" clId="{ED1B9C3A-B50E-494F-A003-57C13FFF095D}" dt="2022-04-06T18:30:35.434" v="1458" actId="478"/>
          <ac:spMkLst>
            <pc:docMk/>
            <pc:sldMk cId="2749801042" sldId="554"/>
            <ac:spMk id="110" creationId="{D6246C0C-F0E9-4167-9CEC-C56F32B5AB55}"/>
          </ac:spMkLst>
        </pc:spChg>
        <pc:spChg chg="add mod">
          <ac:chgData name="Dussadee Royal" userId="51beead8-6fa0-4b98-aeba-37044af35e17" providerId="ADAL" clId="{ED1B9C3A-B50E-494F-A003-57C13FFF095D}" dt="2022-04-06T18:29:54.452" v="1426" actId="1076"/>
          <ac:spMkLst>
            <pc:docMk/>
            <pc:sldMk cId="2749801042" sldId="554"/>
            <ac:spMk id="118" creationId="{BE2A1889-17FA-4C91-B22F-1A7C1DD9502E}"/>
          </ac:spMkLst>
        </pc:spChg>
        <pc:spChg chg="add mod">
          <ac:chgData name="Dussadee Royal" userId="51beead8-6fa0-4b98-aeba-37044af35e17" providerId="ADAL" clId="{ED1B9C3A-B50E-494F-A003-57C13FFF095D}" dt="2022-04-06T18:30:18.458" v="1450" actId="1038"/>
          <ac:spMkLst>
            <pc:docMk/>
            <pc:sldMk cId="2749801042" sldId="554"/>
            <ac:spMk id="119" creationId="{0B20B1E9-8F04-4161-A0D8-4B9953A23ED4}"/>
          </ac:spMkLst>
        </pc:spChg>
        <pc:spChg chg="add mod ord">
          <ac:chgData name="Dussadee Royal" userId="51beead8-6fa0-4b98-aeba-37044af35e17" providerId="ADAL" clId="{ED1B9C3A-B50E-494F-A003-57C13FFF095D}" dt="2022-04-06T18:39:33.931" v="1613" actId="166"/>
          <ac:spMkLst>
            <pc:docMk/>
            <pc:sldMk cId="2749801042" sldId="554"/>
            <ac:spMk id="122" creationId="{13ED1570-1C61-47F2-886D-5CD280885375}"/>
          </ac:spMkLst>
        </pc:spChg>
        <pc:spChg chg="add mod ord">
          <ac:chgData name="Dussadee Royal" userId="51beead8-6fa0-4b98-aeba-37044af35e17" providerId="ADAL" clId="{ED1B9C3A-B50E-494F-A003-57C13FFF095D}" dt="2022-04-06T18:39:33.931" v="1613" actId="166"/>
          <ac:spMkLst>
            <pc:docMk/>
            <pc:sldMk cId="2749801042" sldId="554"/>
            <ac:spMk id="123" creationId="{C76DBEA1-6955-4447-A59B-4482E2AC097D}"/>
          </ac:spMkLst>
        </pc:spChg>
        <pc:spChg chg="add del mod">
          <ac:chgData name="Dussadee Royal" userId="51beead8-6fa0-4b98-aeba-37044af35e17" providerId="ADAL" clId="{ED1B9C3A-B50E-494F-A003-57C13FFF095D}" dt="2022-04-06T18:33:02.229" v="1507"/>
          <ac:spMkLst>
            <pc:docMk/>
            <pc:sldMk cId="2749801042" sldId="554"/>
            <ac:spMk id="124" creationId="{DF968A0B-6A4D-4B04-94FF-E61B479E2484}"/>
          </ac:spMkLst>
        </pc:spChg>
        <pc:spChg chg="add mod ord">
          <ac:chgData name="Dussadee Royal" userId="51beead8-6fa0-4b98-aeba-37044af35e17" providerId="ADAL" clId="{ED1B9C3A-B50E-494F-A003-57C13FFF095D}" dt="2022-04-06T18:39:33.931" v="1613" actId="166"/>
          <ac:spMkLst>
            <pc:docMk/>
            <pc:sldMk cId="2749801042" sldId="554"/>
            <ac:spMk id="125" creationId="{489766E7-75C7-4B58-BEB4-E8AE35E3808C}"/>
          </ac:spMkLst>
        </pc:spChg>
        <pc:spChg chg="add mod">
          <ac:chgData name="Dussadee Royal" userId="51beead8-6fa0-4b98-aeba-37044af35e17" providerId="ADAL" clId="{ED1B9C3A-B50E-494F-A003-57C13FFF095D}" dt="2022-04-06T18:34:27.753" v="1528" actId="1037"/>
          <ac:spMkLst>
            <pc:docMk/>
            <pc:sldMk cId="2749801042" sldId="554"/>
            <ac:spMk id="126" creationId="{41CCFA39-3E97-4C04-B5C7-9861C85BDE0D}"/>
          </ac:spMkLst>
        </pc:spChg>
        <pc:spChg chg="add mod">
          <ac:chgData name="Dussadee Royal" userId="51beead8-6fa0-4b98-aeba-37044af35e17" providerId="ADAL" clId="{ED1B9C3A-B50E-494F-A003-57C13FFF095D}" dt="2022-04-06T18:34:32.624" v="1530" actId="14100"/>
          <ac:spMkLst>
            <pc:docMk/>
            <pc:sldMk cId="2749801042" sldId="554"/>
            <ac:spMk id="127" creationId="{A72C3A2D-7CA3-4CE3-AB10-7CD45DD3E502}"/>
          </ac:spMkLst>
        </pc:spChg>
        <pc:spChg chg="add mod">
          <ac:chgData name="Dussadee Royal" userId="51beead8-6fa0-4b98-aeba-37044af35e17" providerId="ADAL" clId="{ED1B9C3A-B50E-494F-A003-57C13FFF095D}" dt="2022-04-06T18:34:44.420" v="1532" actId="14100"/>
          <ac:spMkLst>
            <pc:docMk/>
            <pc:sldMk cId="2749801042" sldId="554"/>
            <ac:spMk id="128" creationId="{C034D897-43EA-4FDB-901B-5A04F8AE69F7}"/>
          </ac:spMkLst>
        </pc:spChg>
        <pc:spChg chg="add mod">
          <ac:chgData name="Dussadee Royal" userId="51beead8-6fa0-4b98-aeba-37044af35e17" providerId="ADAL" clId="{ED1B9C3A-B50E-494F-A003-57C13FFF095D}" dt="2022-04-06T18:34:54.772" v="1534" actId="14100"/>
          <ac:spMkLst>
            <pc:docMk/>
            <pc:sldMk cId="2749801042" sldId="554"/>
            <ac:spMk id="129" creationId="{62FB0DF4-B619-4E03-A0DE-C2FC473F7B6D}"/>
          </ac:spMkLst>
        </pc:spChg>
        <pc:spChg chg="add mod">
          <ac:chgData name="Dussadee Royal" userId="51beead8-6fa0-4b98-aeba-37044af35e17" providerId="ADAL" clId="{ED1B9C3A-B50E-494F-A003-57C13FFF095D}" dt="2022-04-06T18:35:01.293" v="1536" actId="14100"/>
          <ac:spMkLst>
            <pc:docMk/>
            <pc:sldMk cId="2749801042" sldId="554"/>
            <ac:spMk id="130" creationId="{9B672619-A48A-43AD-91AD-4F49DC1DD7CB}"/>
          </ac:spMkLst>
        </pc:spChg>
        <pc:spChg chg="add mod">
          <ac:chgData name="Dussadee Royal" userId="51beead8-6fa0-4b98-aeba-37044af35e17" providerId="ADAL" clId="{ED1B9C3A-B50E-494F-A003-57C13FFF095D}" dt="2022-04-06T18:35:08.668" v="1538" actId="14100"/>
          <ac:spMkLst>
            <pc:docMk/>
            <pc:sldMk cId="2749801042" sldId="554"/>
            <ac:spMk id="131" creationId="{66DDD6C1-C4FB-40DF-A08E-B7CB01947CFE}"/>
          </ac:spMkLst>
        </pc:spChg>
        <pc:spChg chg="add mod">
          <ac:chgData name="Dussadee Royal" userId="51beead8-6fa0-4b98-aeba-37044af35e17" providerId="ADAL" clId="{ED1B9C3A-B50E-494F-A003-57C13FFF095D}" dt="2022-04-06T18:36:09.181" v="1540" actId="14100"/>
          <ac:spMkLst>
            <pc:docMk/>
            <pc:sldMk cId="2749801042" sldId="554"/>
            <ac:spMk id="132" creationId="{4973CC10-8A42-4864-B075-674DB005BC8A}"/>
          </ac:spMkLst>
        </pc:spChg>
        <pc:spChg chg="add mod">
          <ac:chgData name="Dussadee Royal" userId="51beead8-6fa0-4b98-aeba-37044af35e17" providerId="ADAL" clId="{ED1B9C3A-B50E-494F-A003-57C13FFF095D}" dt="2022-04-06T18:36:15.819" v="1542" actId="14100"/>
          <ac:spMkLst>
            <pc:docMk/>
            <pc:sldMk cId="2749801042" sldId="554"/>
            <ac:spMk id="133" creationId="{3EF05BDC-B68F-4506-AF00-7C52D9AEDD43}"/>
          </ac:spMkLst>
        </pc:spChg>
        <pc:spChg chg="add mod">
          <ac:chgData name="Dussadee Royal" userId="51beead8-6fa0-4b98-aeba-37044af35e17" providerId="ADAL" clId="{ED1B9C3A-B50E-494F-A003-57C13FFF095D}" dt="2022-04-06T18:36:20.795" v="1544" actId="14100"/>
          <ac:spMkLst>
            <pc:docMk/>
            <pc:sldMk cId="2749801042" sldId="554"/>
            <ac:spMk id="134" creationId="{E4A1E97C-BDDC-46F4-BB7B-D8CA2FE71C52}"/>
          </ac:spMkLst>
        </pc:spChg>
        <pc:spChg chg="add mod">
          <ac:chgData name="Dussadee Royal" userId="51beead8-6fa0-4b98-aeba-37044af35e17" providerId="ADAL" clId="{ED1B9C3A-B50E-494F-A003-57C13FFF095D}" dt="2022-04-06T18:36:28.700" v="1546" actId="14100"/>
          <ac:spMkLst>
            <pc:docMk/>
            <pc:sldMk cId="2749801042" sldId="554"/>
            <ac:spMk id="135" creationId="{E7D16897-54F9-4854-8E61-86FC7138357D}"/>
          </ac:spMkLst>
        </pc:spChg>
        <pc:spChg chg="add mod">
          <ac:chgData name="Dussadee Royal" userId="51beead8-6fa0-4b98-aeba-37044af35e17" providerId="ADAL" clId="{ED1B9C3A-B50E-494F-A003-57C13FFF095D}" dt="2022-04-06T18:36:39.784" v="1549" actId="14100"/>
          <ac:spMkLst>
            <pc:docMk/>
            <pc:sldMk cId="2749801042" sldId="554"/>
            <ac:spMk id="136" creationId="{5317F70A-8537-4496-A0F9-94478B17C4D5}"/>
          </ac:spMkLst>
        </pc:spChg>
        <pc:spChg chg="add mod">
          <ac:chgData name="Dussadee Royal" userId="51beead8-6fa0-4b98-aeba-37044af35e17" providerId="ADAL" clId="{ED1B9C3A-B50E-494F-A003-57C13FFF095D}" dt="2022-04-06T18:36:45.041" v="1551" actId="14100"/>
          <ac:spMkLst>
            <pc:docMk/>
            <pc:sldMk cId="2749801042" sldId="554"/>
            <ac:spMk id="137" creationId="{2A4B6185-0C44-436E-A5BB-CD45EE4F8675}"/>
          </ac:spMkLst>
        </pc:spChg>
        <pc:spChg chg="add mod">
          <ac:chgData name="Dussadee Royal" userId="51beead8-6fa0-4b98-aeba-37044af35e17" providerId="ADAL" clId="{ED1B9C3A-B50E-494F-A003-57C13FFF095D}" dt="2022-04-06T18:36:51.755" v="1553" actId="14100"/>
          <ac:spMkLst>
            <pc:docMk/>
            <pc:sldMk cId="2749801042" sldId="554"/>
            <ac:spMk id="138" creationId="{C9B5EA76-3128-4EF9-9702-356BFFC387E0}"/>
          </ac:spMkLst>
        </pc:spChg>
        <pc:spChg chg="add mod">
          <ac:chgData name="Dussadee Royal" userId="51beead8-6fa0-4b98-aeba-37044af35e17" providerId="ADAL" clId="{ED1B9C3A-B50E-494F-A003-57C13FFF095D}" dt="2022-04-06T18:36:57.661" v="1555" actId="14100"/>
          <ac:spMkLst>
            <pc:docMk/>
            <pc:sldMk cId="2749801042" sldId="554"/>
            <ac:spMk id="139" creationId="{7EF7B0F1-113B-4C5D-9732-98885DB1B9E3}"/>
          </ac:spMkLst>
        </pc:spChg>
        <pc:spChg chg="add mod">
          <ac:chgData name="Dussadee Royal" userId="51beead8-6fa0-4b98-aeba-37044af35e17" providerId="ADAL" clId="{ED1B9C3A-B50E-494F-A003-57C13FFF095D}" dt="2022-04-06T18:37:03.035" v="1557" actId="14100"/>
          <ac:spMkLst>
            <pc:docMk/>
            <pc:sldMk cId="2749801042" sldId="554"/>
            <ac:spMk id="140" creationId="{3C110E97-C1A0-4EAD-9222-38C3A07B6975}"/>
          </ac:spMkLst>
        </pc:spChg>
        <pc:spChg chg="add mod">
          <ac:chgData name="Dussadee Royal" userId="51beead8-6fa0-4b98-aeba-37044af35e17" providerId="ADAL" clId="{ED1B9C3A-B50E-494F-A003-57C13FFF095D}" dt="2022-04-06T18:37:08.448" v="1559" actId="14100"/>
          <ac:spMkLst>
            <pc:docMk/>
            <pc:sldMk cId="2749801042" sldId="554"/>
            <ac:spMk id="141" creationId="{60568975-01B1-4D03-8204-0D58D921481B}"/>
          </ac:spMkLst>
        </pc:spChg>
        <pc:spChg chg="add mod">
          <ac:chgData name="Dussadee Royal" userId="51beead8-6fa0-4b98-aeba-37044af35e17" providerId="ADAL" clId="{ED1B9C3A-B50E-494F-A003-57C13FFF095D}" dt="2022-04-06T18:37:16.731" v="1561" actId="14100"/>
          <ac:spMkLst>
            <pc:docMk/>
            <pc:sldMk cId="2749801042" sldId="554"/>
            <ac:spMk id="142" creationId="{CD97FD2B-2F62-41A0-A62A-8C872FAA11A6}"/>
          </ac:spMkLst>
        </pc:spChg>
        <pc:spChg chg="add mod">
          <ac:chgData name="Dussadee Royal" userId="51beead8-6fa0-4b98-aeba-37044af35e17" providerId="ADAL" clId="{ED1B9C3A-B50E-494F-A003-57C13FFF095D}" dt="2022-04-06T18:37:28.402" v="1563" actId="14100"/>
          <ac:spMkLst>
            <pc:docMk/>
            <pc:sldMk cId="2749801042" sldId="554"/>
            <ac:spMk id="143" creationId="{AA4F254D-EF73-494F-BE15-765203DFABB0}"/>
          </ac:spMkLst>
        </pc:spChg>
        <pc:spChg chg="add mod">
          <ac:chgData name="Dussadee Royal" userId="51beead8-6fa0-4b98-aeba-37044af35e17" providerId="ADAL" clId="{ED1B9C3A-B50E-494F-A003-57C13FFF095D}" dt="2022-04-06T18:37:33.662" v="1565" actId="14100"/>
          <ac:spMkLst>
            <pc:docMk/>
            <pc:sldMk cId="2749801042" sldId="554"/>
            <ac:spMk id="144" creationId="{5AF567F4-E2F5-4594-A06D-8F35A597105C}"/>
          </ac:spMkLst>
        </pc:spChg>
        <pc:spChg chg="add mod">
          <ac:chgData name="Dussadee Royal" userId="51beead8-6fa0-4b98-aeba-37044af35e17" providerId="ADAL" clId="{ED1B9C3A-B50E-494F-A003-57C13FFF095D}" dt="2022-04-06T18:37:38.253" v="1567" actId="14100"/>
          <ac:spMkLst>
            <pc:docMk/>
            <pc:sldMk cId="2749801042" sldId="554"/>
            <ac:spMk id="145" creationId="{E2502B1A-68F4-41F2-B6AD-BC44303592AC}"/>
          </ac:spMkLst>
        </pc:spChg>
        <pc:spChg chg="add mod">
          <ac:chgData name="Dussadee Royal" userId="51beead8-6fa0-4b98-aeba-37044af35e17" providerId="ADAL" clId="{ED1B9C3A-B50E-494F-A003-57C13FFF095D}" dt="2022-04-06T18:37:45.552" v="1571" actId="1076"/>
          <ac:spMkLst>
            <pc:docMk/>
            <pc:sldMk cId="2749801042" sldId="554"/>
            <ac:spMk id="146" creationId="{348AEF23-78E4-4D6C-BDB3-BCE27AB53529}"/>
          </ac:spMkLst>
        </pc:spChg>
        <pc:spChg chg="add mod">
          <ac:chgData name="Dussadee Royal" userId="51beead8-6fa0-4b98-aeba-37044af35e17" providerId="ADAL" clId="{ED1B9C3A-B50E-494F-A003-57C13FFF095D}" dt="2022-04-06T18:37:54.326" v="1576" actId="1037"/>
          <ac:spMkLst>
            <pc:docMk/>
            <pc:sldMk cId="2749801042" sldId="554"/>
            <ac:spMk id="147" creationId="{CA4E4A6F-DCAF-433D-89EC-EE224BB803E1}"/>
          </ac:spMkLst>
        </pc:spChg>
        <pc:spChg chg="add mod">
          <ac:chgData name="Dussadee Royal" userId="51beead8-6fa0-4b98-aeba-37044af35e17" providerId="ADAL" clId="{ED1B9C3A-B50E-494F-A003-57C13FFF095D}" dt="2022-04-06T18:37:53.071" v="1575" actId="14100"/>
          <ac:spMkLst>
            <pc:docMk/>
            <pc:sldMk cId="2749801042" sldId="554"/>
            <ac:spMk id="148" creationId="{031F8B09-BC57-4431-B962-68C32BB5242F}"/>
          </ac:spMkLst>
        </pc:spChg>
        <pc:spChg chg="add mod">
          <ac:chgData name="Dussadee Royal" userId="51beead8-6fa0-4b98-aeba-37044af35e17" providerId="ADAL" clId="{ED1B9C3A-B50E-494F-A003-57C13FFF095D}" dt="2022-04-06T18:37:59.151" v="1578" actId="14100"/>
          <ac:spMkLst>
            <pc:docMk/>
            <pc:sldMk cId="2749801042" sldId="554"/>
            <ac:spMk id="149" creationId="{05D023B8-1B87-4A28-9B22-A040AAB6262E}"/>
          </ac:spMkLst>
        </pc:spChg>
        <pc:spChg chg="add mod">
          <ac:chgData name="Dussadee Royal" userId="51beead8-6fa0-4b98-aeba-37044af35e17" providerId="ADAL" clId="{ED1B9C3A-B50E-494F-A003-57C13FFF095D}" dt="2022-04-06T18:38:02.588" v="1580" actId="14100"/>
          <ac:spMkLst>
            <pc:docMk/>
            <pc:sldMk cId="2749801042" sldId="554"/>
            <ac:spMk id="150" creationId="{AE68D773-8568-4014-9395-9E6F3581DA58}"/>
          </ac:spMkLst>
        </pc:spChg>
        <pc:spChg chg="add mod">
          <ac:chgData name="Dussadee Royal" userId="51beead8-6fa0-4b98-aeba-37044af35e17" providerId="ADAL" clId="{ED1B9C3A-B50E-494F-A003-57C13FFF095D}" dt="2022-04-06T18:38:06.054" v="1582" actId="14100"/>
          <ac:spMkLst>
            <pc:docMk/>
            <pc:sldMk cId="2749801042" sldId="554"/>
            <ac:spMk id="151" creationId="{6B2C1708-B4A9-4F7D-99C0-E077283B873A}"/>
          </ac:spMkLst>
        </pc:spChg>
        <pc:spChg chg="add mod">
          <ac:chgData name="Dussadee Royal" userId="51beead8-6fa0-4b98-aeba-37044af35e17" providerId="ADAL" clId="{ED1B9C3A-B50E-494F-A003-57C13FFF095D}" dt="2022-04-06T18:38:09.143" v="1584" actId="14100"/>
          <ac:spMkLst>
            <pc:docMk/>
            <pc:sldMk cId="2749801042" sldId="554"/>
            <ac:spMk id="152" creationId="{558B0607-EA5C-48AA-AC92-06D33B134C4C}"/>
          </ac:spMkLst>
        </pc:spChg>
        <pc:spChg chg="add mod">
          <ac:chgData name="Dussadee Royal" userId="51beead8-6fa0-4b98-aeba-37044af35e17" providerId="ADAL" clId="{ED1B9C3A-B50E-494F-A003-57C13FFF095D}" dt="2022-04-06T18:38:13.720" v="1586" actId="14100"/>
          <ac:spMkLst>
            <pc:docMk/>
            <pc:sldMk cId="2749801042" sldId="554"/>
            <ac:spMk id="153" creationId="{D992D5E0-7AD4-4239-9E32-52FF77007CD2}"/>
          </ac:spMkLst>
        </pc:spChg>
        <pc:spChg chg="add mod">
          <ac:chgData name="Dussadee Royal" userId="51beead8-6fa0-4b98-aeba-37044af35e17" providerId="ADAL" clId="{ED1B9C3A-B50E-494F-A003-57C13FFF095D}" dt="2022-04-06T18:38:46.991" v="1589" actId="14100"/>
          <ac:spMkLst>
            <pc:docMk/>
            <pc:sldMk cId="2749801042" sldId="554"/>
            <ac:spMk id="154" creationId="{8142C189-FA1E-48B6-BF83-3F3C5CD70041}"/>
          </ac:spMkLst>
        </pc:spChg>
        <pc:spChg chg="add mod">
          <ac:chgData name="Dussadee Royal" userId="51beead8-6fa0-4b98-aeba-37044af35e17" providerId="ADAL" clId="{ED1B9C3A-B50E-494F-A003-57C13FFF095D}" dt="2022-04-06T18:38:50.910" v="1591" actId="14100"/>
          <ac:spMkLst>
            <pc:docMk/>
            <pc:sldMk cId="2749801042" sldId="554"/>
            <ac:spMk id="155" creationId="{6148FD02-F2B2-4C65-A2DD-BB09E551080E}"/>
          </ac:spMkLst>
        </pc:spChg>
        <pc:spChg chg="add mod">
          <ac:chgData name="Dussadee Royal" userId="51beead8-6fa0-4b98-aeba-37044af35e17" providerId="ADAL" clId="{ED1B9C3A-B50E-494F-A003-57C13FFF095D}" dt="2022-04-06T18:38:54.377" v="1593" actId="14100"/>
          <ac:spMkLst>
            <pc:docMk/>
            <pc:sldMk cId="2749801042" sldId="554"/>
            <ac:spMk id="156" creationId="{19EF73D4-4E57-43BD-98FB-2154197426ED}"/>
          </ac:spMkLst>
        </pc:spChg>
        <pc:spChg chg="add mod">
          <ac:chgData name="Dussadee Royal" userId="51beead8-6fa0-4b98-aeba-37044af35e17" providerId="ADAL" clId="{ED1B9C3A-B50E-494F-A003-57C13FFF095D}" dt="2022-04-06T18:38:56.745" v="1594" actId="571"/>
          <ac:spMkLst>
            <pc:docMk/>
            <pc:sldMk cId="2749801042" sldId="554"/>
            <ac:spMk id="157" creationId="{DCFABF24-6786-4D82-B008-9A4B5B0423AC}"/>
          </ac:spMkLst>
        </pc:spChg>
        <pc:spChg chg="add mod">
          <ac:chgData name="Dussadee Royal" userId="51beead8-6fa0-4b98-aeba-37044af35e17" providerId="ADAL" clId="{ED1B9C3A-B50E-494F-A003-57C13FFF095D}" dt="2022-04-06T18:39:00.969" v="1596" actId="14100"/>
          <ac:spMkLst>
            <pc:docMk/>
            <pc:sldMk cId="2749801042" sldId="554"/>
            <ac:spMk id="158" creationId="{83B7ADE6-6631-494D-9BA9-BCEF73DA2501}"/>
          </ac:spMkLst>
        </pc:spChg>
        <pc:spChg chg="add mod">
          <ac:chgData name="Dussadee Royal" userId="51beead8-6fa0-4b98-aeba-37044af35e17" providerId="ADAL" clId="{ED1B9C3A-B50E-494F-A003-57C13FFF095D}" dt="2022-04-06T18:39:04.622" v="1598" actId="14100"/>
          <ac:spMkLst>
            <pc:docMk/>
            <pc:sldMk cId="2749801042" sldId="554"/>
            <ac:spMk id="159" creationId="{6012AB2C-FD8F-44C7-AE8F-23D45C86972B}"/>
          </ac:spMkLst>
        </pc:spChg>
        <pc:spChg chg="add mod">
          <ac:chgData name="Dussadee Royal" userId="51beead8-6fa0-4b98-aeba-37044af35e17" providerId="ADAL" clId="{ED1B9C3A-B50E-494F-A003-57C13FFF095D}" dt="2022-04-06T18:39:06.882" v="1599" actId="571"/>
          <ac:spMkLst>
            <pc:docMk/>
            <pc:sldMk cId="2749801042" sldId="554"/>
            <ac:spMk id="160" creationId="{8C75846D-8638-4348-9B32-8ED1E0839911}"/>
          </ac:spMkLst>
        </pc:spChg>
        <pc:spChg chg="add mod">
          <ac:chgData name="Dussadee Royal" userId="51beead8-6fa0-4b98-aeba-37044af35e17" providerId="ADAL" clId="{ED1B9C3A-B50E-494F-A003-57C13FFF095D}" dt="2022-04-06T18:39:13.918" v="1601" actId="14100"/>
          <ac:spMkLst>
            <pc:docMk/>
            <pc:sldMk cId="2749801042" sldId="554"/>
            <ac:spMk id="161" creationId="{113C511C-D529-42AB-9610-F18E87B31D9F}"/>
          </ac:spMkLst>
        </pc:spChg>
        <pc:grpChg chg="del">
          <ac:chgData name="Dussadee Royal" userId="51beead8-6fa0-4b98-aeba-37044af35e17" providerId="ADAL" clId="{ED1B9C3A-B50E-494F-A003-57C13FFF095D}" dt="2022-04-06T18:15:04.891" v="1075" actId="478"/>
          <ac:grpSpMkLst>
            <pc:docMk/>
            <pc:sldMk cId="2749801042" sldId="554"/>
            <ac:grpSpMk id="8" creationId="{8A55684C-66A1-4FEE-A303-1CE65C3BCED9}"/>
          </ac:grpSpMkLst>
        </pc:grpChg>
        <pc:grpChg chg="add del mod">
          <ac:chgData name="Dussadee Royal" userId="51beead8-6fa0-4b98-aeba-37044af35e17" providerId="ADAL" clId="{ED1B9C3A-B50E-494F-A003-57C13FFF095D}" dt="2022-04-06T18:17:03.116" v="1126" actId="165"/>
          <ac:grpSpMkLst>
            <pc:docMk/>
            <pc:sldMk cId="2749801042" sldId="554"/>
            <ac:grpSpMk id="11" creationId="{CCC98980-E98E-4AF8-8D5F-EFCF8CD41993}"/>
          </ac:grpSpMkLst>
        </pc:grpChg>
        <pc:grpChg chg="mod topLvl">
          <ac:chgData name="Dussadee Royal" userId="51beead8-6fa0-4b98-aeba-37044af35e17" providerId="ADAL" clId="{ED1B9C3A-B50E-494F-A003-57C13FFF095D}" dt="2022-04-06T18:18:18.590" v="1187" actId="1037"/>
          <ac:grpSpMkLst>
            <pc:docMk/>
            <pc:sldMk cId="2749801042" sldId="554"/>
            <ac:grpSpMk id="13" creationId="{DF61F3BD-BEDB-4A67-B1C6-6382264E88A3}"/>
          </ac:grpSpMkLst>
        </pc:grpChg>
        <pc:grpChg chg="mod topLvl">
          <ac:chgData name="Dussadee Royal" userId="51beead8-6fa0-4b98-aeba-37044af35e17" providerId="ADAL" clId="{ED1B9C3A-B50E-494F-A003-57C13FFF095D}" dt="2022-04-06T18:18:46.324" v="1196" actId="14100"/>
          <ac:grpSpMkLst>
            <pc:docMk/>
            <pc:sldMk cId="2749801042" sldId="554"/>
            <ac:grpSpMk id="14" creationId="{3684739B-6863-4190-8A9A-6C456350EFAC}"/>
          </ac:grpSpMkLst>
        </pc:grpChg>
        <pc:grpChg chg="add mod">
          <ac:chgData name="Dussadee Royal" userId="51beead8-6fa0-4b98-aeba-37044af35e17" providerId="ADAL" clId="{ED1B9C3A-B50E-494F-A003-57C13FFF095D}" dt="2022-04-06T18:20:05.899" v="1231" actId="1038"/>
          <ac:grpSpMkLst>
            <pc:docMk/>
            <pc:sldMk cId="2749801042" sldId="554"/>
            <ac:grpSpMk id="31" creationId="{D464ECB8-2030-4AD0-85DE-C7CD46A06EE7}"/>
          </ac:grpSpMkLst>
        </pc:grpChg>
        <pc:grpChg chg="add mod">
          <ac:chgData name="Dussadee Royal" userId="51beead8-6fa0-4b98-aeba-37044af35e17" providerId="ADAL" clId="{ED1B9C3A-B50E-494F-A003-57C13FFF095D}" dt="2022-04-06T18:21:01.119" v="1268" actId="14100"/>
          <ac:grpSpMkLst>
            <pc:docMk/>
            <pc:sldMk cId="2749801042" sldId="554"/>
            <ac:grpSpMk id="38" creationId="{D0AF7178-197B-48C9-B311-22178E3F028C}"/>
          </ac:grpSpMkLst>
        </pc:grpChg>
        <pc:grpChg chg="add mod">
          <ac:chgData name="Dussadee Royal" userId="51beead8-6fa0-4b98-aeba-37044af35e17" providerId="ADAL" clId="{ED1B9C3A-B50E-494F-A003-57C13FFF095D}" dt="2022-04-06T18:15:05.308" v="1076"/>
          <ac:grpSpMkLst>
            <pc:docMk/>
            <pc:sldMk cId="2749801042" sldId="554"/>
            <ac:grpSpMk id="44" creationId="{03F171F1-5A84-496F-A230-313EF8BFB8FC}"/>
          </ac:grpSpMkLst>
        </pc:grpChg>
        <pc:grpChg chg="add mod">
          <ac:chgData name="Dussadee Royal" userId="51beead8-6fa0-4b98-aeba-37044af35e17" providerId="ADAL" clId="{ED1B9C3A-B50E-494F-A003-57C13FFF095D}" dt="2022-04-06T18:29:23.964" v="1423" actId="1076"/>
          <ac:grpSpMkLst>
            <pc:docMk/>
            <pc:sldMk cId="2749801042" sldId="554"/>
            <ac:grpSpMk id="89" creationId="{17556E46-9571-4734-8E67-E8F5E1A67599}"/>
          </ac:grpSpMkLst>
        </pc:grpChg>
        <pc:grpChg chg="add mod">
          <ac:chgData name="Dussadee Royal" userId="51beead8-6fa0-4b98-aeba-37044af35e17" providerId="ADAL" clId="{ED1B9C3A-B50E-494F-A003-57C13FFF095D}" dt="2022-04-06T18:29:34.631" v="1424" actId="14100"/>
          <ac:grpSpMkLst>
            <pc:docMk/>
            <pc:sldMk cId="2749801042" sldId="554"/>
            <ac:grpSpMk id="96" creationId="{4FBAADF5-0CC1-4454-8A6D-3459A1D45703}"/>
          </ac:grpSpMkLst>
        </pc:grpChg>
        <pc:grpChg chg="add mod">
          <ac:chgData name="Dussadee Royal" userId="51beead8-6fa0-4b98-aeba-37044af35e17" providerId="ADAL" clId="{ED1B9C3A-B50E-494F-A003-57C13FFF095D}" dt="2022-04-06T18:30:46.647" v="1461" actId="14100"/>
          <ac:grpSpMkLst>
            <pc:docMk/>
            <pc:sldMk cId="2749801042" sldId="554"/>
            <ac:grpSpMk id="104" creationId="{A8618F4C-ED74-4FAD-A39E-0F06995EA3CD}"/>
          </ac:grpSpMkLst>
        </pc:grpChg>
        <pc:grpChg chg="add mod">
          <ac:chgData name="Dussadee Royal" userId="51beead8-6fa0-4b98-aeba-37044af35e17" providerId="ADAL" clId="{ED1B9C3A-B50E-494F-A003-57C13FFF095D}" dt="2022-04-06T18:30:52.355" v="1462" actId="14100"/>
          <ac:grpSpMkLst>
            <pc:docMk/>
            <pc:sldMk cId="2749801042" sldId="554"/>
            <ac:grpSpMk id="111" creationId="{D1468436-297F-4E64-8608-4366E8D7CEF7}"/>
          </ac:grpSpMkLst>
        </pc:grpChg>
        <pc:picChg chg="mod">
          <ac:chgData name="Dussadee Royal" userId="51beead8-6fa0-4b98-aeba-37044af35e17" providerId="ADAL" clId="{ED1B9C3A-B50E-494F-A003-57C13FFF095D}" dt="2022-04-06T18:27:46.051" v="1390" actId="1076"/>
          <ac:picMkLst>
            <pc:docMk/>
            <pc:sldMk cId="2749801042" sldId="554"/>
            <ac:picMk id="4" creationId="{68A48458-400C-B147-9C6C-614874FC52BF}"/>
          </ac:picMkLst>
        </pc:picChg>
        <pc:picChg chg="mod">
          <ac:chgData name="Dussadee Royal" userId="51beead8-6fa0-4b98-aeba-37044af35e17" providerId="ADAL" clId="{ED1B9C3A-B50E-494F-A003-57C13FFF095D}" dt="2022-04-06T18:39:22.450" v="1603" actId="1076"/>
          <ac:picMkLst>
            <pc:docMk/>
            <pc:sldMk cId="2749801042" sldId="554"/>
            <ac:picMk id="6" creationId="{D11E81C7-A3B9-5447-8201-C55B13ED9292}"/>
          </ac:picMkLst>
        </pc:picChg>
        <pc:picChg chg="mod">
          <ac:chgData name="Dussadee Royal" userId="51beead8-6fa0-4b98-aeba-37044af35e17" providerId="ADAL" clId="{ED1B9C3A-B50E-494F-A003-57C13FFF095D}" dt="2022-04-06T18:15:05.308" v="1076"/>
          <ac:picMkLst>
            <pc:docMk/>
            <pc:sldMk cId="2749801042" sldId="554"/>
            <ac:picMk id="45" creationId="{30F1CA21-D6EA-4846-9489-D336D5E535D3}"/>
          </ac:picMkLst>
        </pc:picChg>
        <pc:cxnChg chg="add ord">
          <ac:chgData name="Dussadee Royal" userId="51beead8-6fa0-4b98-aeba-37044af35e17" providerId="ADAL" clId="{ED1B9C3A-B50E-494F-A003-57C13FFF095D}" dt="2022-04-06T18:27:38.101" v="1388" actId="166"/>
          <ac:cxnSpMkLst>
            <pc:docMk/>
            <pc:sldMk cId="2749801042" sldId="554"/>
            <ac:cxnSpMk id="7" creationId="{E2547943-6DAF-4845-8703-6ABDBBEDFF9F}"/>
          </ac:cxnSpMkLst>
        </pc:cxnChg>
        <pc:cxnChg chg="mod">
          <ac:chgData name="Dussadee Royal" userId="51beead8-6fa0-4b98-aeba-37044af35e17" providerId="ADAL" clId="{ED1B9C3A-B50E-494F-A003-57C13FFF095D}" dt="2022-04-06T18:17:03.116" v="1126" actId="165"/>
          <ac:cxnSpMkLst>
            <pc:docMk/>
            <pc:sldMk cId="2749801042" sldId="554"/>
            <ac:cxnSpMk id="15" creationId="{96C54023-29B7-44C0-8AF3-A0931975481F}"/>
          </ac:cxnSpMkLst>
        </pc:cxnChg>
        <pc:cxnChg chg="mod">
          <ac:chgData name="Dussadee Royal" userId="51beead8-6fa0-4b98-aeba-37044af35e17" providerId="ADAL" clId="{ED1B9C3A-B50E-494F-A003-57C13FFF095D}" dt="2022-04-06T18:18:32.318" v="1192" actId="1076"/>
          <ac:cxnSpMkLst>
            <pc:docMk/>
            <pc:sldMk cId="2749801042" sldId="554"/>
            <ac:cxnSpMk id="16" creationId="{FA889BE5-B1A0-4068-B4B2-A4E5CA43DD1D}"/>
          </ac:cxnSpMkLst>
        </pc:cxnChg>
        <pc:cxnChg chg="mod">
          <ac:chgData name="Dussadee Royal" userId="51beead8-6fa0-4b98-aeba-37044af35e17" providerId="ADAL" clId="{ED1B9C3A-B50E-494F-A003-57C13FFF095D}" dt="2022-04-06T18:17:03.116" v="1126" actId="165"/>
          <ac:cxnSpMkLst>
            <pc:docMk/>
            <pc:sldMk cId="2749801042" sldId="554"/>
            <ac:cxnSpMk id="17" creationId="{952E3621-1DB3-43DC-93F7-5D43E20C0D8C}"/>
          </ac:cxnSpMkLst>
        </pc:cxnChg>
        <pc:cxnChg chg="mod">
          <ac:chgData name="Dussadee Royal" userId="51beead8-6fa0-4b98-aeba-37044af35e17" providerId="ADAL" clId="{ED1B9C3A-B50E-494F-A003-57C13FFF095D}" dt="2022-04-06T18:18:36.423" v="1193" actId="1076"/>
          <ac:cxnSpMkLst>
            <pc:docMk/>
            <pc:sldMk cId="2749801042" sldId="554"/>
            <ac:cxnSpMk id="20" creationId="{D8B1B849-296E-467F-BAD3-D0F7C074995F}"/>
          </ac:cxnSpMkLst>
        </pc:cxnChg>
        <pc:cxnChg chg="mod">
          <ac:chgData name="Dussadee Royal" userId="51beead8-6fa0-4b98-aeba-37044af35e17" providerId="ADAL" clId="{ED1B9C3A-B50E-494F-A003-57C13FFF095D}" dt="2022-04-06T18:17:03.116" v="1126" actId="165"/>
          <ac:cxnSpMkLst>
            <pc:docMk/>
            <pc:sldMk cId="2749801042" sldId="554"/>
            <ac:cxnSpMk id="21" creationId="{11CB825C-C87E-4BD9-9C3E-C78D0BE5343E}"/>
          </ac:cxnSpMkLst>
        </pc:cxnChg>
        <pc:cxnChg chg="mod">
          <ac:chgData name="Dussadee Royal" userId="51beead8-6fa0-4b98-aeba-37044af35e17" providerId="ADAL" clId="{ED1B9C3A-B50E-494F-A003-57C13FFF095D}" dt="2022-04-06T18:18:39.496" v="1194" actId="1076"/>
          <ac:cxnSpMkLst>
            <pc:docMk/>
            <pc:sldMk cId="2749801042" sldId="554"/>
            <ac:cxnSpMk id="22" creationId="{5AB281A9-EE2E-4C12-9C96-007220BCEC27}"/>
          </ac:cxnSpMkLst>
        </pc:cxnChg>
        <pc:cxnChg chg="mod">
          <ac:chgData name="Dussadee Royal" userId="51beead8-6fa0-4b98-aeba-37044af35e17" providerId="ADAL" clId="{ED1B9C3A-B50E-494F-A003-57C13FFF095D}" dt="2022-04-06T18:20:53.694" v="1266" actId="571"/>
          <ac:cxnSpMkLst>
            <pc:docMk/>
            <pc:sldMk cId="2749801042" sldId="554"/>
            <ac:cxnSpMk id="39" creationId="{CB716C7A-2DC8-49AD-A890-2E1FD0E65B59}"/>
          </ac:cxnSpMkLst>
        </pc:cxnChg>
        <pc:cxnChg chg="mod">
          <ac:chgData name="Dussadee Royal" userId="51beead8-6fa0-4b98-aeba-37044af35e17" providerId="ADAL" clId="{ED1B9C3A-B50E-494F-A003-57C13FFF095D}" dt="2022-04-06T18:20:53.694" v="1266" actId="571"/>
          <ac:cxnSpMkLst>
            <pc:docMk/>
            <pc:sldMk cId="2749801042" sldId="554"/>
            <ac:cxnSpMk id="40" creationId="{C79CDD58-A94E-49BD-B924-5A13238309E7}"/>
          </ac:cxnSpMkLst>
        </pc:cxnChg>
        <pc:cxnChg chg="mod">
          <ac:chgData name="Dussadee Royal" userId="51beead8-6fa0-4b98-aeba-37044af35e17" providerId="ADAL" clId="{ED1B9C3A-B50E-494F-A003-57C13FFF095D}" dt="2022-04-06T18:20:53.694" v="1266" actId="571"/>
          <ac:cxnSpMkLst>
            <pc:docMk/>
            <pc:sldMk cId="2749801042" sldId="554"/>
            <ac:cxnSpMk id="41" creationId="{A174AFE4-CAD8-4E89-8602-6D59725E2D4D}"/>
          </ac:cxnSpMkLst>
        </pc:cxnChg>
        <pc:cxnChg chg="mod">
          <ac:chgData name="Dussadee Royal" userId="51beead8-6fa0-4b98-aeba-37044af35e17" providerId="ADAL" clId="{ED1B9C3A-B50E-494F-A003-57C13FFF095D}" dt="2022-04-06T18:20:53.694" v="1266" actId="571"/>
          <ac:cxnSpMkLst>
            <pc:docMk/>
            <pc:sldMk cId="2749801042" sldId="554"/>
            <ac:cxnSpMk id="42" creationId="{C0B84371-6429-49C0-A17E-86AA42FBD1BD}"/>
          </ac:cxnSpMkLst>
        </pc:cxnChg>
        <pc:cxnChg chg="mod">
          <ac:chgData name="Dussadee Royal" userId="51beead8-6fa0-4b98-aeba-37044af35e17" providerId="ADAL" clId="{ED1B9C3A-B50E-494F-A003-57C13FFF095D}" dt="2022-04-06T18:20:53.694" v="1266" actId="571"/>
          <ac:cxnSpMkLst>
            <pc:docMk/>
            <pc:sldMk cId="2749801042" sldId="554"/>
            <ac:cxnSpMk id="43" creationId="{47D12C2F-C555-4A7F-B7C7-CA96FEF41DC0}"/>
          </ac:cxnSpMkLst>
        </pc:cxnChg>
        <pc:cxnChg chg="add mod">
          <ac:chgData name="Dussadee Royal" userId="51beead8-6fa0-4b98-aeba-37044af35e17" providerId="ADAL" clId="{ED1B9C3A-B50E-494F-A003-57C13FFF095D}" dt="2022-04-06T18:20:53.694" v="1266" actId="571"/>
          <ac:cxnSpMkLst>
            <pc:docMk/>
            <pc:sldMk cId="2749801042" sldId="554"/>
            <ac:cxnSpMk id="48" creationId="{92F7905E-39EB-4425-BA3A-7597502178A6}"/>
          </ac:cxnSpMkLst>
        </pc:cxnChg>
        <pc:cxnChg chg="add del mod">
          <ac:chgData name="Dussadee Royal" userId="51beead8-6fa0-4b98-aeba-37044af35e17" providerId="ADAL" clId="{ED1B9C3A-B50E-494F-A003-57C13FFF095D}" dt="2022-04-06T18:22:24.259" v="1287" actId="478"/>
          <ac:cxnSpMkLst>
            <pc:docMk/>
            <pc:sldMk cId="2749801042" sldId="554"/>
            <ac:cxnSpMk id="50" creationId="{57B205CD-A159-4E13-8713-11C9B690167B}"/>
          </ac:cxnSpMkLst>
        </pc:cxnChg>
        <pc:cxnChg chg="mod">
          <ac:chgData name="Dussadee Royal" userId="51beead8-6fa0-4b98-aeba-37044af35e17" providerId="ADAL" clId="{ED1B9C3A-B50E-494F-A003-57C13FFF095D}" dt="2022-04-06T18:28:14.729" v="1391" actId="571"/>
          <ac:cxnSpMkLst>
            <pc:docMk/>
            <pc:sldMk cId="2749801042" sldId="554"/>
            <ac:cxnSpMk id="97" creationId="{36CB1B4E-269D-40C7-A5F1-FF4A235209A6}"/>
          </ac:cxnSpMkLst>
        </pc:cxnChg>
        <pc:cxnChg chg="mod">
          <ac:chgData name="Dussadee Royal" userId="51beead8-6fa0-4b98-aeba-37044af35e17" providerId="ADAL" clId="{ED1B9C3A-B50E-494F-A003-57C13FFF095D}" dt="2022-04-06T18:28:14.729" v="1391" actId="571"/>
          <ac:cxnSpMkLst>
            <pc:docMk/>
            <pc:sldMk cId="2749801042" sldId="554"/>
            <ac:cxnSpMk id="98" creationId="{E8BD0AD3-40EC-42A8-A42B-FA34A15D918C}"/>
          </ac:cxnSpMkLst>
        </pc:cxnChg>
        <pc:cxnChg chg="mod">
          <ac:chgData name="Dussadee Royal" userId="51beead8-6fa0-4b98-aeba-37044af35e17" providerId="ADAL" clId="{ED1B9C3A-B50E-494F-A003-57C13FFF095D}" dt="2022-04-06T18:28:14.729" v="1391" actId="571"/>
          <ac:cxnSpMkLst>
            <pc:docMk/>
            <pc:sldMk cId="2749801042" sldId="554"/>
            <ac:cxnSpMk id="99" creationId="{1A2DE407-028D-4B43-A9BF-DE0CB7C3617B}"/>
          </ac:cxnSpMkLst>
        </pc:cxnChg>
        <pc:cxnChg chg="mod">
          <ac:chgData name="Dussadee Royal" userId="51beead8-6fa0-4b98-aeba-37044af35e17" providerId="ADAL" clId="{ED1B9C3A-B50E-494F-A003-57C13FFF095D}" dt="2022-04-06T18:28:14.729" v="1391" actId="571"/>
          <ac:cxnSpMkLst>
            <pc:docMk/>
            <pc:sldMk cId="2749801042" sldId="554"/>
            <ac:cxnSpMk id="100" creationId="{4D0ECC44-0C0B-4281-A6BA-E81956611A08}"/>
          </ac:cxnSpMkLst>
        </pc:cxnChg>
        <pc:cxnChg chg="mod">
          <ac:chgData name="Dussadee Royal" userId="51beead8-6fa0-4b98-aeba-37044af35e17" providerId="ADAL" clId="{ED1B9C3A-B50E-494F-A003-57C13FFF095D}" dt="2022-04-06T18:28:14.729" v="1391" actId="571"/>
          <ac:cxnSpMkLst>
            <pc:docMk/>
            <pc:sldMk cId="2749801042" sldId="554"/>
            <ac:cxnSpMk id="101" creationId="{AF8F7FCF-6F64-41E4-999D-0B45C37CF17C}"/>
          </ac:cxnSpMkLst>
        </pc:cxnChg>
        <pc:cxnChg chg="mod">
          <ac:chgData name="Dussadee Royal" userId="51beead8-6fa0-4b98-aeba-37044af35e17" providerId="ADAL" clId="{ED1B9C3A-B50E-494F-A003-57C13FFF095D}" dt="2022-04-06T18:28:14.729" v="1391" actId="571"/>
          <ac:cxnSpMkLst>
            <pc:docMk/>
            <pc:sldMk cId="2749801042" sldId="554"/>
            <ac:cxnSpMk id="102" creationId="{E28FA585-1764-4EF8-A6D9-AF069C135616}"/>
          </ac:cxnSpMkLst>
        </pc:cxnChg>
        <pc:cxnChg chg="mod">
          <ac:chgData name="Dussadee Royal" userId="51beead8-6fa0-4b98-aeba-37044af35e17" providerId="ADAL" clId="{ED1B9C3A-B50E-494F-A003-57C13FFF095D}" dt="2022-04-06T18:28:14.729" v="1391" actId="571"/>
          <ac:cxnSpMkLst>
            <pc:docMk/>
            <pc:sldMk cId="2749801042" sldId="554"/>
            <ac:cxnSpMk id="112" creationId="{CA0215FB-05E2-4316-8D90-1913B7AA8F79}"/>
          </ac:cxnSpMkLst>
        </pc:cxnChg>
        <pc:cxnChg chg="mod">
          <ac:chgData name="Dussadee Royal" userId="51beead8-6fa0-4b98-aeba-37044af35e17" providerId="ADAL" clId="{ED1B9C3A-B50E-494F-A003-57C13FFF095D}" dt="2022-04-06T18:28:14.729" v="1391" actId="571"/>
          <ac:cxnSpMkLst>
            <pc:docMk/>
            <pc:sldMk cId="2749801042" sldId="554"/>
            <ac:cxnSpMk id="113" creationId="{800D7852-0003-49DD-BD2E-684CC51654D4}"/>
          </ac:cxnSpMkLst>
        </pc:cxnChg>
        <pc:cxnChg chg="mod">
          <ac:chgData name="Dussadee Royal" userId="51beead8-6fa0-4b98-aeba-37044af35e17" providerId="ADAL" clId="{ED1B9C3A-B50E-494F-A003-57C13FFF095D}" dt="2022-04-06T18:28:14.729" v="1391" actId="571"/>
          <ac:cxnSpMkLst>
            <pc:docMk/>
            <pc:sldMk cId="2749801042" sldId="554"/>
            <ac:cxnSpMk id="114" creationId="{FB15F8F5-9F34-4B87-8B98-D5DCCB3BAB3A}"/>
          </ac:cxnSpMkLst>
        </pc:cxnChg>
        <pc:cxnChg chg="mod">
          <ac:chgData name="Dussadee Royal" userId="51beead8-6fa0-4b98-aeba-37044af35e17" providerId="ADAL" clId="{ED1B9C3A-B50E-494F-A003-57C13FFF095D}" dt="2022-04-06T18:28:14.729" v="1391" actId="571"/>
          <ac:cxnSpMkLst>
            <pc:docMk/>
            <pc:sldMk cId="2749801042" sldId="554"/>
            <ac:cxnSpMk id="115" creationId="{902D8683-7534-4385-838F-B482B3FED3A7}"/>
          </ac:cxnSpMkLst>
        </pc:cxnChg>
        <pc:cxnChg chg="mod">
          <ac:chgData name="Dussadee Royal" userId="51beead8-6fa0-4b98-aeba-37044af35e17" providerId="ADAL" clId="{ED1B9C3A-B50E-494F-A003-57C13FFF095D}" dt="2022-04-06T18:28:14.729" v="1391" actId="571"/>
          <ac:cxnSpMkLst>
            <pc:docMk/>
            <pc:sldMk cId="2749801042" sldId="554"/>
            <ac:cxnSpMk id="116" creationId="{558F5DE7-592F-4020-BB66-BA40B155B3CA}"/>
          </ac:cxnSpMkLst>
        </pc:cxnChg>
        <pc:cxnChg chg="del mod">
          <ac:chgData name="Dussadee Royal" userId="51beead8-6fa0-4b98-aeba-37044af35e17" providerId="ADAL" clId="{ED1B9C3A-B50E-494F-A003-57C13FFF095D}" dt="2022-04-06T18:30:38.204" v="1459" actId="478"/>
          <ac:cxnSpMkLst>
            <pc:docMk/>
            <pc:sldMk cId="2749801042" sldId="554"/>
            <ac:cxnSpMk id="117" creationId="{7A5144BE-2D9F-455B-B133-5688AF38A828}"/>
          </ac:cxnSpMkLst>
        </pc:cxnChg>
        <pc:cxnChg chg="add mod ord">
          <ac:chgData name="Dussadee Royal" userId="51beead8-6fa0-4b98-aeba-37044af35e17" providerId="ADAL" clId="{ED1B9C3A-B50E-494F-A003-57C13FFF095D}" dt="2022-04-06T18:39:33.931" v="1613" actId="166"/>
          <ac:cxnSpMkLst>
            <pc:docMk/>
            <pc:sldMk cId="2749801042" sldId="554"/>
            <ac:cxnSpMk id="120" creationId="{1B706433-32E8-476B-B4C8-6AEEEA74B1C8}"/>
          </ac:cxnSpMkLst>
        </pc:cxnChg>
      </pc:sldChg>
      <pc:sldChg chg="addSp delSp modSp mod">
        <pc:chgData name="Dussadee Royal" userId="51beead8-6fa0-4b98-aeba-37044af35e17" providerId="ADAL" clId="{ED1B9C3A-B50E-494F-A003-57C13FFF095D}" dt="2022-04-06T18:40:10.524" v="1618" actId="14100"/>
        <pc:sldMkLst>
          <pc:docMk/>
          <pc:sldMk cId="1392834078" sldId="555"/>
        </pc:sldMkLst>
        <pc:spChg chg="mod">
          <ac:chgData name="Dussadee Royal" userId="51beead8-6fa0-4b98-aeba-37044af35e17" providerId="ADAL" clId="{ED1B9C3A-B50E-494F-A003-57C13FFF095D}" dt="2022-04-06T17:25:14.373" v="1"/>
          <ac:spMkLst>
            <pc:docMk/>
            <pc:sldMk cId="1392834078" sldId="555"/>
            <ac:spMk id="2" creationId="{913392CD-84A2-4785-8456-257A1CB68ABC}"/>
          </ac:spMkLst>
        </pc:spChg>
        <pc:spChg chg="mod">
          <ac:chgData name="Dussadee Royal" userId="51beead8-6fa0-4b98-aeba-37044af35e17" providerId="ADAL" clId="{ED1B9C3A-B50E-494F-A003-57C13FFF095D}" dt="2022-04-06T18:40:06.677" v="1617" actId="1035"/>
          <ac:spMkLst>
            <pc:docMk/>
            <pc:sldMk cId="1392834078" sldId="555"/>
            <ac:spMk id="14" creationId="{E2D6FC66-B71B-FC4C-AEAF-00BE193269B3}"/>
          </ac:spMkLst>
        </pc:spChg>
        <pc:spChg chg="mod">
          <ac:chgData name="Dussadee Royal" userId="51beead8-6fa0-4b98-aeba-37044af35e17" providerId="ADAL" clId="{ED1B9C3A-B50E-494F-A003-57C13FFF095D}" dt="2022-04-06T18:40:04.226" v="1616"/>
          <ac:spMkLst>
            <pc:docMk/>
            <pc:sldMk cId="1392834078" sldId="555"/>
            <ac:spMk id="18" creationId="{38554F3D-4449-4847-8E22-C86888C1A45B}"/>
          </ac:spMkLst>
        </pc:spChg>
        <pc:grpChg chg="del">
          <ac:chgData name="Dussadee Royal" userId="51beead8-6fa0-4b98-aeba-37044af35e17" providerId="ADAL" clId="{ED1B9C3A-B50E-494F-A003-57C13FFF095D}" dt="2022-04-06T18:40:03.908" v="1615" actId="478"/>
          <ac:grpSpMkLst>
            <pc:docMk/>
            <pc:sldMk cId="1392834078" sldId="555"/>
            <ac:grpSpMk id="11" creationId="{F5102EE0-D5AE-7E4F-B06C-84D9B32E9D3D}"/>
          </ac:grpSpMkLst>
        </pc:grpChg>
        <pc:grpChg chg="add mod">
          <ac:chgData name="Dussadee Royal" userId="51beead8-6fa0-4b98-aeba-37044af35e17" providerId="ADAL" clId="{ED1B9C3A-B50E-494F-A003-57C13FFF095D}" dt="2022-04-06T18:40:04.226" v="1616"/>
          <ac:grpSpMkLst>
            <pc:docMk/>
            <pc:sldMk cId="1392834078" sldId="555"/>
            <ac:grpSpMk id="16" creationId="{94C1F2FB-77C1-4042-9DFA-CEDD721C4224}"/>
          </ac:grpSpMkLst>
        </pc:grpChg>
        <pc:graphicFrameChg chg="mod modGraphic">
          <ac:chgData name="Dussadee Royal" userId="51beead8-6fa0-4b98-aeba-37044af35e17" providerId="ADAL" clId="{ED1B9C3A-B50E-494F-A003-57C13FFF095D}" dt="2022-04-06T18:40:10.524" v="1618" actId="14100"/>
          <ac:graphicFrameMkLst>
            <pc:docMk/>
            <pc:sldMk cId="1392834078" sldId="555"/>
            <ac:graphicFrameMk id="8" creationId="{5447BC02-A4A6-4F7D-A5F4-4DDA36C1B7CE}"/>
          </ac:graphicFrameMkLst>
        </pc:graphicFrameChg>
        <pc:picChg chg="mod">
          <ac:chgData name="Dussadee Royal" userId="51beead8-6fa0-4b98-aeba-37044af35e17" providerId="ADAL" clId="{ED1B9C3A-B50E-494F-A003-57C13FFF095D}" dt="2022-04-06T18:40:04.226" v="1616"/>
          <ac:picMkLst>
            <pc:docMk/>
            <pc:sldMk cId="1392834078" sldId="555"/>
            <ac:picMk id="17" creationId="{B226D17B-81D3-4529-AF60-BA76DE77F92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HF, heart failure; HFpEF, heart failure with preserved ejection fraction; HFrEF, heart failure with reduced ejection fraction; RAAS, renin–angiotensin–aldosterone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538913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BNP, B-type natriuretic peptide; eGFR, estimated glomerular filtration rate; HF, heart failure; HFpEF, heart failure with preserved ejection fraction; LVEF, left ventricular ejection fraction; NT-proBNP, N-terminal pro B-type natriuretic peptide; </a:t>
            </a:r>
            <a:r>
              <a:rPr lang="en-US" i="1" baseline="0" dirty="0"/>
              <a:t>NYHA, New York Heart Association.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35687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AF, atrial fibrillation; eGFR, estimated glomerular filtration rate; HF, heart failure; HFpEF, heart failure with preserved ejection fraction; LVEF, left ventricular ejection fraction; NT-proBNP, N-terminal pro B-type natriuretic peptide; </a:t>
            </a:r>
            <a:r>
              <a:rPr lang="en-US" i="1" baseline="0" dirty="0"/>
              <a:t>NYHA, New York Heart Association functional classification; </a:t>
            </a:r>
            <a:r>
              <a:rPr lang="en-US" i="1" dirty="0"/>
              <a:t>SBP, systolic blood pressure.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651549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estimated glomerular filtration rate; HFpEF, heart failure with preserved ejection fraction.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69338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estimated glomerular filtration rate; HFpEF, heart failure with preserved ejection fraction.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27797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estimated glomerular filtration rate; HFpEF, heart failure with preserved ejection fraction.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80684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estimated glomerular filtration rate; HFpEF, heart failure with preserved ejection fraction.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101258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63505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812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4392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48593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4931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543086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466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5036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813898017"/>
      </p:ext>
    </p:extLst>
  </p:cSld>
  <p:clrMap bg1="dk2" tx1="lt1" bg2="dk1" tx2="lt2" accent1="accent1" accent2="accent2" accent3="accent3" accent4="accent4" accent5="accent5" accent6="accent6" hlink="hlink" folHlink="folHlink"/>
  <p:sldLayoutIdLst>
    <p:sldLayoutId id="2147484673" r:id="rId1"/>
    <p:sldLayoutId id="2147484674" r:id="rId2"/>
    <p:sldLayoutId id="2147484675" r:id="rId3"/>
    <p:sldLayoutId id="2147484676" r:id="rId4"/>
    <p:sldLayoutId id="2147484677" r:id="rId5"/>
    <p:sldLayoutId id="2147484678" r:id="rId6"/>
    <p:sldLayoutId id="2147484679" r:id="rId7"/>
    <p:sldLayoutId id="214748468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cardiology"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1708189"/>
          </a:xfrm>
        </p:spPr>
        <p:txBody>
          <a:bodyPr>
            <a:normAutofit fontScale="90000"/>
          </a:bodyPr>
          <a:lstStyle/>
          <a:p>
            <a:r>
              <a:rPr lang="en-US" altLang="en-US" dirty="0"/>
              <a:t>PARAGON-HF: Sacubitril/Valsartan vs Valsartan in Patients With and Without Diabetes and </a:t>
            </a:r>
            <a:br>
              <a:rPr lang="en-US" altLang="en-US" dirty="0"/>
            </a:br>
            <a:r>
              <a:rPr lang="en-US" altLang="en-US" dirty="0"/>
              <a:t>Heart Failure With Preserved Ejection Fraction</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384886"/>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Merck Sharp &amp; Dohme Corp.</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5792203"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a:t>
            </a:r>
            <a:r>
              <a:rPr lang="en-US" sz="1600" i="1" kern="0" dirty="0">
                <a:solidFill>
                  <a:schemeClr val="bg2"/>
                </a:solidFill>
                <a:latin typeface="Calibri" panose="020F0502020204030204" pitchFamily="34" charset="0"/>
                <a:ea typeface="+mj-ea"/>
                <a:cs typeface="+mj-cs"/>
              </a:rPr>
              <a:t>ACC 2022: The American College of Cardiology 71st Annual Scientific Session &amp; Expo, April 2-4, 2022, Washington, DC</a:t>
            </a:r>
            <a:endParaRPr lang="en-US" altLang="en-US" sz="1600" kern="0" dirty="0">
              <a:solidFill>
                <a:schemeClr val="bg2"/>
              </a:solidFill>
              <a:latin typeface="Calibri" panose="020F0502020204030204" pitchFamily="34" charset="0"/>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Box 1">
            <a:extLst>
              <a:ext uri="{FF2B5EF4-FFF2-40B4-BE49-F238E27FC236}">
                <a16:creationId xmlns:a16="http://schemas.microsoft.com/office/drawing/2014/main" id="{21AEE9B1-A0D4-42AE-81E8-0B2EE5AD9C62}"/>
              </a:ext>
            </a:extLst>
          </p:cNvPr>
          <p:cNvSpPr txBox="1"/>
          <p:nvPr/>
        </p:nvSpPr>
        <p:spPr bwMode="auto">
          <a:xfrm>
            <a:off x="725677" y="2123798"/>
            <a:ext cx="4101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200" dirty="0">
                <a:solidFill>
                  <a:schemeClr val="bg2"/>
                </a:solidFill>
                <a:latin typeface="Calibri" panose="020F0502020204030204" pitchFamily="34" charset="0"/>
              </a:rPr>
              <a:t>Peikert. ACC 2022. Abstr 1114-03.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5717B35C-2DAC-48CA-B970-41137C3864AD}"/>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F85C9878-A897-4B76-A22B-E370209AA3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5F47717B-8F26-426C-8262-4EB1E93A844A}"/>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PARAGON-HF: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600" dirty="0"/>
              <a:t>In patients with HF, diabetes is associated with a faster rate of decline in renal function</a:t>
            </a:r>
            <a:r>
              <a:rPr lang="en-US" sz="2600" baseline="30000" dirty="0"/>
              <a:t>1</a:t>
            </a:r>
          </a:p>
          <a:p>
            <a:r>
              <a:rPr lang="en-US" sz="2600" dirty="0"/>
              <a:t>Combination of sacubitril/valsartan simultaneously inhibits angiotensin receptor neprilysin and the renin–angiotensin-aldosterone system</a:t>
            </a:r>
            <a:r>
              <a:rPr lang="en-US" sz="2600" baseline="30000" dirty="0"/>
              <a:t>2</a:t>
            </a:r>
          </a:p>
          <a:p>
            <a:r>
              <a:rPr lang="en-US" sz="2600" dirty="0"/>
              <a:t>Compared with RAAS inhibitors alone, sacubitril/valsartan shows greater attenuation of renal deterioration in patients with diabetes and HFrEF</a:t>
            </a:r>
            <a:r>
              <a:rPr lang="en-US" sz="2600" baseline="30000" dirty="0"/>
              <a:t>3</a:t>
            </a:r>
          </a:p>
          <a:p>
            <a:r>
              <a:rPr lang="en-US" sz="2600" dirty="0"/>
              <a:t>Current analysis of PARAGON-HF trial evaluated sacubitril/valsartan vs valsartan alone on the effect of renal function in patients with or without diabetes and HFpEF</a:t>
            </a:r>
            <a:r>
              <a:rPr lang="en-US" sz="2600" baseline="30000" dirty="0"/>
              <a:t>4,5</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Damman. Eur Heart J. 2014;35:455. 2. Sacubitril/Valsartan PI. 3. Damman. JACC Heart Failure.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2018;6:489. 4. Peikert. ACC 2022. Abstr 1114-03. 5. Peikert. Eur J Heart Failure. 2022;[Epub].</a:t>
            </a:r>
            <a:endParaRPr lang="en-US" altLang="en-US" sz="1200" b="0" dirty="0">
              <a:solidFill>
                <a:schemeClr val="bg2"/>
              </a:solidFill>
              <a:latin typeface="Calibri" panose="020F0502020204030204" pitchFamily="34" charset="0"/>
            </a:endParaRPr>
          </a:p>
        </p:txBody>
      </p:sp>
      <p:grpSp>
        <p:nvGrpSpPr>
          <p:cNvPr id="11" name="Group 10">
            <a:extLst>
              <a:ext uri="{FF2B5EF4-FFF2-40B4-BE49-F238E27FC236}">
                <a16:creationId xmlns:a16="http://schemas.microsoft.com/office/drawing/2014/main" id="{61F1482C-5486-4975-B381-5688239E0E46}"/>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25E43D47-86FA-48B4-B904-A73ABCA8C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FB5A3BFE-BB00-4A47-B2BE-9A44300F8A9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ltLang="en-US" dirty="0"/>
              <a:t>PARAGON-HF</a:t>
            </a:r>
            <a:r>
              <a:rPr lang="en-US" dirty="0"/>
              <a:t>: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0877529" cy="667259"/>
          </a:xfrm>
        </p:spPr>
        <p:txBody>
          <a:bodyPr/>
          <a:lstStyle/>
          <a:p>
            <a:r>
              <a:rPr lang="en-US" sz="2200" dirty="0"/>
              <a:t>Multicenter, randomized, double-blind, active-comparator phase III trial</a:t>
            </a: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914694" y="2350937"/>
            <a:ext cx="347565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≥50 yr with chronic NYHA II-IV heart failure with LVEF ≥45% and structural heart disease who received diuretic therapy within 30 days and have elevated BNP or NT-proBNP</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4796)</a:t>
            </a:r>
            <a:endParaRPr lang="en-US" altLang="en-US" sz="1600" b="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5677423" y="2271994"/>
            <a:ext cx="4713275" cy="8432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Sacubitril/Valsartan </a:t>
            </a:r>
            <a:r>
              <a:rPr lang="en-US" altLang="en-US" sz="1800" b="0" dirty="0">
                <a:solidFill>
                  <a:schemeClr val="tx1"/>
                </a:solidFill>
                <a:latin typeface="Calibri" panose="020F0502020204030204" pitchFamily="34" charset="0"/>
              </a:rPr>
              <a:t>200 mg BD (97 mg/103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2407)</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5677423" y="3233065"/>
            <a:ext cx="4713275"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Valsartan </a:t>
            </a:r>
            <a:r>
              <a:rPr lang="en-US" altLang="en-US" sz="1800" b="0" dirty="0">
                <a:solidFill>
                  <a:schemeClr val="tx1"/>
                </a:solidFill>
                <a:latin typeface="Calibri" panose="020F0502020204030204" pitchFamily="34" charset="0"/>
              </a:rPr>
              <a:t>160 mg BD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2389)</a:t>
            </a:r>
          </a:p>
        </p:txBody>
      </p:sp>
      <p:sp>
        <p:nvSpPr>
          <p:cNvPr id="16" name="Line 53">
            <a:extLst>
              <a:ext uri="{FF2B5EF4-FFF2-40B4-BE49-F238E27FC236}">
                <a16:creationId xmlns:a16="http://schemas.microsoft.com/office/drawing/2014/main" id="{AA711DF3-E634-41AE-A8A3-134BD51A0EF7}"/>
              </a:ext>
            </a:extLst>
          </p:cNvPr>
          <p:cNvSpPr>
            <a:spLocks noChangeShapeType="1"/>
          </p:cNvSpPr>
          <p:nvPr/>
        </p:nvSpPr>
        <p:spPr bwMode="auto">
          <a:xfrm>
            <a:off x="4402919" y="3285267"/>
            <a:ext cx="1030361" cy="17781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flipV="1">
            <a:off x="4402919" y="2764422"/>
            <a:ext cx="1030361" cy="24325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Content Placeholder 2">
            <a:extLst>
              <a:ext uri="{FF2B5EF4-FFF2-40B4-BE49-F238E27FC236}">
                <a16:creationId xmlns:a16="http://schemas.microsoft.com/office/drawing/2014/main" id="{B60F0D2F-2BF5-4B40-8EFD-67B6D186ED21}"/>
              </a:ext>
            </a:extLst>
          </p:cNvPr>
          <p:cNvSpPr txBox="1">
            <a:spLocks/>
          </p:cNvSpPr>
          <p:nvPr/>
        </p:nvSpPr>
        <p:spPr bwMode="auto">
          <a:xfrm>
            <a:off x="627064" y="4290855"/>
            <a:ext cx="11114322" cy="20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Current exploratory objective: renal composite outcome of eGFR reduction ≥50%, end-stage renal disease, or death attributable to renal causes in patients with HFpEF with and without diabetes </a:t>
            </a:r>
          </a:p>
          <a:p>
            <a:pPr lvl="1"/>
            <a:r>
              <a:rPr lang="en-US" sz="2000" b="0" kern="0" dirty="0"/>
              <a:t>Treatment-by-diabetes interaction</a:t>
            </a:r>
          </a:p>
          <a:p>
            <a:pPr lvl="1"/>
            <a:r>
              <a:rPr lang="en-US" sz="2000" b="0" kern="0" dirty="0"/>
              <a:t>Event rates across spectrum of A1C and eGFR at baseline</a:t>
            </a:r>
          </a:p>
        </p:txBody>
      </p:sp>
      <p:grpSp>
        <p:nvGrpSpPr>
          <p:cNvPr id="22" name="Group 21">
            <a:extLst>
              <a:ext uri="{FF2B5EF4-FFF2-40B4-BE49-F238E27FC236}">
                <a16:creationId xmlns:a16="http://schemas.microsoft.com/office/drawing/2014/main" id="{7261CFA9-3409-F54B-821D-A5F0ECE99907}"/>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152B643B-48A1-9A45-92AF-7E485E45C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80010A1A-1180-F24A-95C4-D3454E8C99D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7" name="Straight Arrow Connector 6">
            <a:extLst>
              <a:ext uri="{FF2B5EF4-FFF2-40B4-BE49-F238E27FC236}">
                <a16:creationId xmlns:a16="http://schemas.microsoft.com/office/drawing/2014/main" id="{581768D3-06E1-D24C-8CD6-1533D82C374D}"/>
              </a:ext>
            </a:extLst>
          </p:cNvPr>
          <p:cNvCxnSpPr>
            <a:cxnSpLocks/>
          </p:cNvCxnSpPr>
          <p:nvPr/>
        </p:nvCxnSpPr>
        <p:spPr bwMode="auto">
          <a:xfrm>
            <a:off x="10482470" y="3202857"/>
            <a:ext cx="450520"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173F7E7E-803E-D742-8EC9-BF46853E8CD9}"/>
              </a:ext>
            </a:extLst>
          </p:cNvPr>
          <p:cNvSpPr txBox="1"/>
          <p:nvPr/>
        </p:nvSpPr>
        <p:spPr bwMode="auto">
          <a:xfrm>
            <a:off x="10793869" y="3033984"/>
            <a:ext cx="13013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192 wk</a:t>
            </a:r>
          </a:p>
        </p:txBody>
      </p:sp>
      <p:sp>
        <p:nvSpPr>
          <p:cNvPr id="19" name="Text Box 15">
            <a:extLst>
              <a:ext uri="{FF2B5EF4-FFF2-40B4-BE49-F238E27FC236}">
                <a16:creationId xmlns:a16="http://schemas.microsoft.com/office/drawing/2014/main" id="{D797ACF2-1073-5846-9480-74233C36D8D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Peikert. ACC 2022. Abstr 1114-03. Peikert. Eur J Heart Failure.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15318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PARAGON-HF</a:t>
            </a:r>
            <a:r>
              <a:rPr lang="en-US" dirty="0"/>
              <a:t>: Baseline Characteristics of HFpEF</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531134269"/>
              </p:ext>
            </p:extLst>
          </p:nvPr>
        </p:nvGraphicFramePr>
        <p:xfrm>
          <a:off x="728500" y="1600200"/>
          <a:ext cx="5192240" cy="3657680"/>
        </p:xfrm>
        <a:graphic>
          <a:graphicData uri="http://schemas.openxmlformats.org/drawingml/2006/table">
            <a:tbl>
              <a:tblPr/>
              <a:tblGrid>
                <a:gridCol w="1880932">
                  <a:extLst>
                    <a:ext uri="{9D8B030D-6E8A-4147-A177-3AD203B41FA5}">
                      <a16:colId xmlns:a16="http://schemas.microsoft.com/office/drawing/2014/main" val="20000"/>
                    </a:ext>
                  </a:extLst>
                </a:gridCol>
                <a:gridCol w="1214489">
                  <a:extLst>
                    <a:ext uri="{9D8B030D-6E8A-4147-A177-3AD203B41FA5}">
                      <a16:colId xmlns:a16="http://schemas.microsoft.com/office/drawing/2014/main" val="20001"/>
                    </a:ext>
                  </a:extLst>
                </a:gridCol>
                <a:gridCol w="1164364">
                  <a:extLst>
                    <a:ext uri="{9D8B030D-6E8A-4147-A177-3AD203B41FA5}">
                      <a16:colId xmlns:a16="http://schemas.microsoft.com/office/drawing/2014/main" val="20002"/>
                    </a:ext>
                  </a:extLst>
                </a:gridCol>
                <a:gridCol w="932455">
                  <a:extLst>
                    <a:ext uri="{9D8B030D-6E8A-4147-A177-3AD203B41FA5}">
                      <a16:colId xmlns:a16="http://schemas.microsoft.com/office/drawing/2014/main" val="327763590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Diabetes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2408)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Diabetes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73.4 ± 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72.0 ± 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sex,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1301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1178 (49.3)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8622749"/>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Asia-Pacific/other</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Central Europe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Latin America</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Western Europe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 (15.1)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828 (34.4)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213 (8.8)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256 (10.6)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747 (31.0)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398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887 (37.1)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303 (12.7)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 (26.9)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NYHA class,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1910 (79.4)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430 (17.9)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1796 (75.2)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502 (21.0)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0" name="Group 32">
            <a:extLst>
              <a:ext uri="{FF2B5EF4-FFF2-40B4-BE49-F238E27FC236}">
                <a16:creationId xmlns:a16="http://schemas.microsoft.com/office/drawing/2014/main" id="{384C097F-AD4D-3B46-B1A1-C24DB5C353BC}"/>
              </a:ext>
            </a:extLst>
          </p:cNvPr>
          <p:cNvGraphicFramePr>
            <a:graphicFrameLocks noGrp="1"/>
          </p:cNvGraphicFramePr>
          <p:nvPr>
            <p:extLst>
              <p:ext uri="{D42A27DB-BD31-4B8C-83A1-F6EECF244321}">
                <p14:modId xmlns:p14="http://schemas.microsoft.com/office/powerpoint/2010/main" val="3688952699"/>
              </p:ext>
            </p:extLst>
          </p:nvPr>
        </p:nvGraphicFramePr>
        <p:xfrm>
          <a:off x="6084570" y="1600200"/>
          <a:ext cx="5412625" cy="4023504"/>
        </p:xfrm>
        <a:graphic>
          <a:graphicData uri="http://schemas.openxmlformats.org/drawingml/2006/table">
            <a:tbl>
              <a:tblPr/>
              <a:tblGrid>
                <a:gridCol w="2119857">
                  <a:extLst>
                    <a:ext uri="{9D8B030D-6E8A-4147-A177-3AD203B41FA5}">
                      <a16:colId xmlns:a16="http://schemas.microsoft.com/office/drawing/2014/main" val="20000"/>
                    </a:ext>
                  </a:extLst>
                </a:gridCol>
                <a:gridCol w="1217191">
                  <a:extLst>
                    <a:ext uri="{9D8B030D-6E8A-4147-A177-3AD203B41FA5}">
                      <a16:colId xmlns:a16="http://schemas.microsoft.com/office/drawing/2014/main" val="20001"/>
                    </a:ext>
                  </a:extLst>
                </a:gridCol>
                <a:gridCol w="1166516">
                  <a:extLst>
                    <a:ext uri="{9D8B030D-6E8A-4147-A177-3AD203B41FA5}">
                      <a16:colId xmlns:a16="http://schemas.microsoft.com/office/drawing/2014/main" val="20002"/>
                    </a:ext>
                  </a:extLst>
                </a:gridCol>
                <a:gridCol w="909061">
                  <a:extLst>
                    <a:ext uri="{9D8B030D-6E8A-4147-A177-3AD203B41FA5}">
                      <a16:colId xmlns:a16="http://schemas.microsoft.com/office/drawing/2014/main" val="1387228529"/>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Diabetes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2408)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Diabetes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hospitalization for HF,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1058 (43.9)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1248 (52.3)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LVEF,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57.8 ±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57.2 ±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SBP, mm Hg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129.5 ± 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131.7 ± 15.5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Heart rate, beats/min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69.5 ±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71.4 ± 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0679928"/>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BMI, kg/m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29.4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31.1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237671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A1C,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7272007"/>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eGFR, mL/min/1.73m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63.0 ± 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62.2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9271166"/>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NT-proBNP, pg/mL (range)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Without AF</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With AF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(377-1034)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(1166-2357)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(382-1075)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(1174-2197)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1626595"/>
                  </a:ext>
                </a:extLst>
              </a:tr>
            </a:tbl>
          </a:graphicData>
        </a:graphic>
      </p:graphicFrame>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E2D6FC66-B71B-FC4C-AEAF-00BE193269B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Peikert. ACC 2022. Abstr 1114-03. Peikert. Eur J Heart Failure.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538455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altLang="en-US" dirty="0"/>
              <a:t>PARAGON-HF</a:t>
            </a:r>
            <a:r>
              <a:rPr lang="en-US" dirty="0"/>
              <a:t>: Renal Outcomes Over Time in HFpEF</a:t>
            </a:r>
          </a:p>
        </p:txBody>
      </p:sp>
      <p:sp>
        <p:nvSpPr>
          <p:cNvPr id="12" name="Text Box 15">
            <a:extLst>
              <a:ext uri="{FF2B5EF4-FFF2-40B4-BE49-F238E27FC236}">
                <a16:creationId xmlns:a16="http://schemas.microsoft.com/office/drawing/2014/main" id="{66F59690-CF44-5D4A-B8F8-33D968F0D9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Peikert. ACC 2022. Abstr 1114-03. Peikert. Eur J Heart Failure. 2022;[Epub]. Reproduced with permission.</a:t>
            </a:r>
            <a:endParaRPr lang="en-US" altLang="en-US" sz="1200" b="0" dirty="0">
              <a:solidFill>
                <a:schemeClr val="bg2"/>
              </a:solidFill>
              <a:latin typeface="Calibri" panose="020F0502020204030204" pitchFamily="34" charset="0"/>
            </a:endParaRPr>
          </a:p>
        </p:txBody>
      </p:sp>
      <p:sp>
        <p:nvSpPr>
          <p:cNvPr id="18" name="TextBox 17">
            <a:extLst>
              <a:ext uri="{FF2B5EF4-FFF2-40B4-BE49-F238E27FC236}">
                <a16:creationId xmlns:a16="http://schemas.microsoft.com/office/drawing/2014/main" id="{8C536213-82D4-DD46-B427-EBE86239F378}"/>
              </a:ext>
            </a:extLst>
          </p:cNvPr>
          <p:cNvSpPr txBox="1"/>
          <p:nvPr/>
        </p:nvSpPr>
        <p:spPr bwMode="auto">
          <a:xfrm>
            <a:off x="2079688" y="1632049"/>
            <a:ext cx="29992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Change in eGFR Over Time</a:t>
            </a:r>
          </a:p>
        </p:txBody>
      </p:sp>
      <p:sp>
        <p:nvSpPr>
          <p:cNvPr id="19" name="TextBox 18">
            <a:extLst>
              <a:ext uri="{FF2B5EF4-FFF2-40B4-BE49-F238E27FC236}">
                <a16:creationId xmlns:a16="http://schemas.microsoft.com/office/drawing/2014/main" id="{F8855B43-1EFD-0E41-9240-F233F2BF67EB}"/>
              </a:ext>
            </a:extLst>
          </p:cNvPr>
          <p:cNvSpPr txBox="1"/>
          <p:nvPr/>
        </p:nvSpPr>
        <p:spPr bwMode="auto">
          <a:xfrm>
            <a:off x="7986709" y="1632049"/>
            <a:ext cx="31385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Composite Renal Outcome by Diabetes Status</a:t>
            </a:r>
          </a:p>
        </p:txBody>
      </p:sp>
      <p:sp>
        <p:nvSpPr>
          <p:cNvPr id="3" name="TextBox 2">
            <a:extLst>
              <a:ext uri="{FF2B5EF4-FFF2-40B4-BE49-F238E27FC236}">
                <a16:creationId xmlns:a16="http://schemas.microsoft.com/office/drawing/2014/main" id="{9DA5AFEB-ECE6-4FE0-8501-449FAAADD16F}"/>
              </a:ext>
            </a:extLst>
          </p:cNvPr>
          <p:cNvSpPr txBox="1"/>
          <p:nvPr/>
        </p:nvSpPr>
        <p:spPr bwMode="auto">
          <a:xfrm rot="16200000">
            <a:off x="-497604" y="3660912"/>
            <a:ext cx="27995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in eGFR from Baseline (ml/min/1.73m2)</a:t>
            </a:r>
          </a:p>
        </p:txBody>
      </p:sp>
      <p:sp>
        <p:nvSpPr>
          <p:cNvPr id="13" name="TextBox 12">
            <a:extLst>
              <a:ext uri="{FF2B5EF4-FFF2-40B4-BE49-F238E27FC236}">
                <a16:creationId xmlns:a16="http://schemas.microsoft.com/office/drawing/2014/main" id="{82994935-00E6-47C7-98A4-DC860F4D7C26}"/>
              </a:ext>
            </a:extLst>
          </p:cNvPr>
          <p:cNvSpPr txBox="1"/>
          <p:nvPr/>
        </p:nvSpPr>
        <p:spPr bwMode="auto">
          <a:xfrm>
            <a:off x="2290843" y="5672135"/>
            <a:ext cx="27995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Weeks</a:t>
            </a:r>
          </a:p>
        </p:txBody>
      </p:sp>
      <p:grpSp>
        <p:nvGrpSpPr>
          <p:cNvPr id="5" name="Group 4">
            <a:extLst>
              <a:ext uri="{FF2B5EF4-FFF2-40B4-BE49-F238E27FC236}">
                <a16:creationId xmlns:a16="http://schemas.microsoft.com/office/drawing/2014/main" id="{ECB670CD-9E06-4E61-B1CA-90AC6425F542}"/>
              </a:ext>
            </a:extLst>
          </p:cNvPr>
          <p:cNvGrpSpPr/>
          <p:nvPr/>
        </p:nvGrpSpPr>
        <p:grpSpPr>
          <a:xfrm>
            <a:off x="1428568" y="5333581"/>
            <a:ext cx="4625741" cy="338554"/>
            <a:chOff x="1428568" y="5333581"/>
            <a:chExt cx="4625741" cy="338554"/>
          </a:xfrm>
        </p:grpSpPr>
        <p:sp>
          <p:nvSpPr>
            <p:cNvPr id="4" name="TextBox 3">
              <a:extLst>
                <a:ext uri="{FF2B5EF4-FFF2-40B4-BE49-F238E27FC236}">
                  <a16:creationId xmlns:a16="http://schemas.microsoft.com/office/drawing/2014/main" id="{72030E34-A744-4097-9ABC-DCBA598968A2}"/>
                </a:ext>
              </a:extLst>
            </p:cNvPr>
            <p:cNvSpPr txBox="1"/>
            <p:nvPr/>
          </p:nvSpPr>
          <p:spPr bwMode="auto">
            <a:xfrm>
              <a:off x="1428568" y="53335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4" name="TextBox 13">
              <a:extLst>
                <a:ext uri="{FF2B5EF4-FFF2-40B4-BE49-F238E27FC236}">
                  <a16:creationId xmlns:a16="http://schemas.microsoft.com/office/drawing/2014/main" id="{593741CE-73BD-4F5F-9DFF-625874960E6F}"/>
                </a:ext>
              </a:extLst>
            </p:cNvPr>
            <p:cNvSpPr txBox="1"/>
            <p:nvPr/>
          </p:nvSpPr>
          <p:spPr bwMode="auto">
            <a:xfrm>
              <a:off x="1528551" y="53335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5" name="TextBox 14">
              <a:extLst>
                <a:ext uri="{FF2B5EF4-FFF2-40B4-BE49-F238E27FC236}">
                  <a16:creationId xmlns:a16="http://schemas.microsoft.com/office/drawing/2014/main" id="{97BF3D4C-6112-4F0B-8C85-930E5A621BC3}"/>
                </a:ext>
              </a:extLst>
            </p:cNvPr>
            <p:cNvSpPr txBox="1"/>
            <p:nvPr/>
          </p:nvSpPr>
          <p:spPr bwMode="auto">
            <a:xfrm>
              <a:off x="1730147" y="53335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16" name="TextBox 15">
              <a:extLst>
                <a:ext uri="{FF2B5EF4-FFF2-40B4-BE49-F238E27FC236}">
                  <a16:creationId xmlns:a16="http://schemas.microsoft.com/office/drawing/2014/main" id="{DC3AE38C-0EDE-474E-A7D1-86D2DAD759F7}"/>
                </a:ext>
              </a:extLst>
            </p:cNvPr>
            <p:cNvSpPr txBox="1"/>
            <p:nvPr/>
          </p:nvSpPr>
          <p:spPr bwMode="auto">
            <a:xfrm>
              <a:off x="2079688" y="53335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20" name="TextBox 19">
              <a:extLst>
                <a:ext uri="{FF2B5EF4-FFF2-40B4-BE49-F238E27FC236}">
                  <a16:creationId xmlns:a16="http://schemas.microsoft.com/office/drawing/2014/main" id="{FFA0198C-8761-42E8-B559-99F1726CFA75}"/>
                </a:ext>
              </a:extLst>
            </p:cNvPr>
            <p:cNvSpPr txBox="1"/>
            <p:nvPr/>
          </p:nvSpPr>
          <p:spPr bwMode="auto">
            <a:xfrm>
              <a:off x="2434554" y="53335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1" name="TextBox 20">
              <a:extLst>
                <a:ext uri="{FF2B5EF4-FFF2-40B4-BE49-F238E27FC236}">
                  <a16:creationId xmlns:a16="http://schemas.microsoft.com/office/drawing/2014/main" id="{751A53AA-7752-43B6-89A1-24F18F2E8FE3}"/>
                </a:ext>
              </a:extLst>
            </p:cNvPr>
            <p:cNvSpPr txBox="1"/>
            <p:nvPr/>
          </p:nvSpPr>
          <p:spPr bwMode="auto">
            <a:xfrm>
              <a:off x="2965359" y="53335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22" name="TextBox 21">
              <a:extLst>
                <a:ext uri="{FF2B5EF4-FFF2-40B4-BE49-F238E27FC236}">
                  <a16:creationId xmlns:a16="http://schemas.microsoft.com/office/drawing/2014/main" id="{E95F809C-D80B-454F-BDF9-CAA67E9D78D1}"/>
                </a:ext>
              </a:extLst>
            </p:cNvPr>
            <p:cNvSpPr txBox="1"/>
            <p:nvPr/>
          </p:nvSpPr>
          <p:spPr bwMode="auto">
            <a:xfrm>
              <a:off x="3494068" y="53335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23" name="TextBox 22">
              <a:extLst>
                <a:ext uri="{FF2B5EF4-FFF2-40B4-BE49-F238E27FC236}">
                  <a16:creationId xmlns:a16="http://schemas.microsoft.com/office/drawing/2014/main" id="{2F64F949-5945-4645-B3C2-AEAAED30C6C3}"/>
                </a:ext>
              </a:extLst>
            </p:cNvPr>
            <p:cNvSpPr txBox="1"/>
            <p:nvPr/>
          </p:nvSpPr>
          <p:spPr bwMode="auto">
            <a:xfrm>
              <a:off x="3972851" y="533358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24" name="TextBox 23">
              <a:extLst>
                <a:ext uri="{FF2B5EF4-FFF2-40B4-BE49-F238E27FC236}">
                  <a16:creationId xmlns:a16="http://schemas.microsoft.com/office/drawing/2014/main" id="{87D43CD6-B126-42EA-BDCB-23C546F3A09D}"/>
                </a:ext>
              </a:extLst>
            </p:cNvPr>
            <p:cNvSpPr txBox="1"/>
            <p:nvPr/>
          </p:nvSpPr>
          <p:spPr bwMode="auto">
            <a:xfrm>
              <a:off x="4503656" y="533358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144</a:t>
              </a:r>
            </a:p>
          </p:txBody>
        </p:sp>
        <p:sp>
          <p:nvSpPr>
            <p:cNvPr id="25" name="TextBox 24">
              <a:extLst>
                <a:ext uri="{FF2B5EF4-FFF2-40B4-BE49-F238E27FC236}">
                  <a16:creationId xmlns:a16="http://schemas.microsoft.com/office/drawing/2014/main" id="{9A03CA72-7B9A-4EA5-8E48-AD83DFCF4C42}"/>
                </a:ext>
              </a:extLst>
            </p:cNvPr>
            <p:cNvSpPr txBox="1"/>
            <p:nvPr/>
          </p:nvSpPr>
          <p:spPr bwMode="auto">
            <a:xfrm>
              <a:off x="5032365" y="533358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168</a:t>
              </a:r>
            </a:p>
          </p:txBody>
        </p:sp>
        <p:sp>
          <p:nvSpPr>
            <p:cNvPr id="26" name="TextBox 25">
              <a:extLst>
                <a:ext uri="{FF2B5EF4-FFF2-40B4-BE49-F238E27FC236}">
                  <a16:creationId xmlns:a16="http://schemas.microsoft.com/office/drawing/2014/main" id="{1A5B4D8F-263E-4C50-A984-EFD8CC30515A}"/>
                </a:ext>
              </a:extLst>
            </p:cNvPr>
            <p:cNvSpPr txBox="1"/>
            <p:nvPr/>
          </p:nvSpPr>
          <p:spPr bwMode="auto">
            <a:xfrm>
              <a:off x="5557057" y="533358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192</a:t>
              </a:r>
            </a:p>
          </p:txBody>
        </p:sp>
      </p:grpSp>
      <p:grpSp>
        <p:nvGrpSpPr>
          <p:cNvPr id="6" name="Group 5">
            <a:extLst>
              <a:ext uri="{FF2B5EF4-FFF2-40B4-BE49-F238E27FC236}">
                <a16:creationId xmlns:a16="http://schemas.microsoft.com/office/drawing/2014/main" id="{E895B090-A28C-46C7-8257-E62A1C4C7A1A}"/>
              </a:ext>
            </a:extLst>
          </p:cNvPr>
          <p:cNvGrpSpPr/>
          <p:nvPr/>
        </p:nvGrpSpPr>
        <p:grpSpPr>
          <a:xfrm>
            <a:off x="1032138" y="2891830"/>
            <a:ext cx="455574" cy="2348387"/>
            <a:chOff x="1032138" y="2891830"/>
            <a:chExt cx="455574" cy="2348387"/>
          </a:xfrm>
        </p:grpSpPr>
        <p:sp>
          <p:nvSpPr>
            <p:cNvPr id="27" name="TextBox 26">
              <a:extLst>
                <a:ext uri="{FF2B5EF4-FFF2-40B4-BE49-F238E27FC236}">
                  <a16:creationId xmlns:a16="http://schemas.microsoft.com/office/drawing/2014/main" id="{152F2778-4349-4AFA-8BA4-E7FB2788C219}"/>
                </a:ext>
              </a:extLst>
            </p:cNvPr>
            <p:cNvSpPr txBox="1"/>
            <p:nvPr/>
          </p:nvSpPr>
          <p:spPr bwMode="auto">
            <a:xfrm>
              <a:off x="1032138" y="49016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8" name="TextBox 27">
              <a:extLst>
                <a:ext uri="{FF2B5EF4-FFF2-40B4-BE49-F238E27FC236}">
                  <a16:creationId xmlns:a16="http://schemas.microsoft.com/office/drawing/2014/main" id="{2AFBCB92-56C8-461A-9621-D03C6C5C4320}"/>
                </a:ext>
              </a:extLst>
            </p:cNvPr>
            <p:cNvSpPr txBox="1"/>
            <p:nvPr/>
          </p:nvSpPr>
          <p:spPr bwMode="auto">
            <a:xfrm>
              <a:off x="1032138" y="4234501"/>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9" name="TextBox 28">
              <a:extLst>
                <a:ext uri="{FF2B5EF4-FFF2-40B4-BE49-F238E27FC236}">
                  <a16:creationId xmlns:a16="http://schemas.microsoft.com/office/drawing/2014/main" id="{B4F0DB52-2A6B-42AF-BA23-CF9DD971C614}"/>
                </a:ext>
              </a:extLst>
            </p:cNvPr>
            <p:cNvSpPr txBox="1"/>
            <p:nvPr/>
          </p:nvSpPr>
          <p:spPr bwMode="auto">
            <a:xfrm>
              <a:off x="1136334" y="3558992"/>
              <a:ext cx="3513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30" name="TextBox 29">
              <a:extLst>
                <a:ext uri="{FF2B5EF4-FFF2-40B4-BE49-F238E27FC236}">
                  <a16:creationId xmlns:a16="http://schemas.microsoft.com/office/drawing/2014/main" id="{9CD006C2-2DA8-4A5D-869B-7F87A2D722E6}"/>
                </a:ext>
              </a:extLst>
            </p:cNvPr>
            <p:cNvSpPr txBox="1"/>
            <p:nvPr/>
          </p:nvSpPr>
          <p:spPr bwMode="auto">
            <a:xfrm>
              <a:off x="1198850" y="28918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11" name="Freeform: Shape 10">
            <a:extLst>
              <a:ext uri="{FF2B5EF4-FFF2-40B4-BE49-F238E27FC236}">
                <a16:creationId xmlns:a16="http://schemas.microsoft.com/office/drawing/2014/main" id="{CF7BCB85-988A-468E-8C4F-DFDA11FEC94F}"/>
              </a:ext>
            </a:extLst>
          </p:cNvPr>
          <p:cNvSpPr/>
          <p:nvPr/>
        </p:nvSpPr>
        <p:spPr bwMode="auto">
          <a:xfrm>
            <a:off x="1478280" y="2811724"/>
            <a:ext cx="4429760" cy="2507036"/>
          </a:xfrm>
          <a:custGeom>
            <a:avLst/>
            <a:gdLst>
              <a:gd name="connsiteX0" fmla="*/ 0 w 4429760"/>
              <a:gd name="connsiteY0" fmla="*/ 0 h 2819400"/>
              <a:gd name="connsiteX1" fmla="*/ 0 w 4429760"/>
              <a:gd name="connsiteY1" fmla="*/ 2819400 h 2819400"/>
              <a:gd name="connsiteX2" fmla="*/ 4429760 w 4429760"/>
              <a:gd name="connsiteY2" fmla="*/ 2819400 h 2819400"/>
            </a:gdLst>
            <a:ahLst/>
            <a:cxnLst>
              <a:cxn ang="0">
                <a:pos x="connsiteX0" y="connsiteY0"/>
              </a:cxn>
              <a:cxn ang="0">
                <a:pos x="connsiteX1" y="connsiteY1"/>
              </a:cxn>
              <a:cxn ang="0">
                <a:pos x="connsiteX2" y="connsiteY2"/>
              </a:cxn>
            </a:cxnLst>
            <a:rect l="l" t="t" r="r" b="b"/>
            <a:pathLst>
              <a:path w="4429760" h="2819400">
                <a:moveTo>
                  <a:pt x="0" y="0"/>
                </a:moveTo>
                <a:lnTo>
                  <a:pt x="0" y="2819400"/>
                </a:lnTo>
                <a:lnTo>
                  <a:pt x="4429760" y="2819400"/>
                </a:lnTo>
              </a:path>
            </a:pathLst>
          </a:custGeom>
          <a:noFill/>
          <a:ln w="28575">
            <a:solidFill>
              <a:schemeClr val="bg1"/>
            </a:solidFill>
            <a:miter lim="800000"/>
            <a:headEnd/>
            <a:tailEnd/>
          </a:ln>
        </p:spPr>
        <p:txBody>
          <a:bodyPr rtlCol="0" anchor="ctr"/>
          <a:lstStyle/>
          <a:p>
            <a:pPr algn="ctr"/>
            <a:endParaRPr lang="en-US"/>
          </a:p>
        </p:txBody>
      </p:sp>
      <p:grpSp>
        <p:nvGrpSpPr>
          <p:cNvPr id="36" name="Group 35">
            <a:extLst>
              <a:ext uri="{FF2B5EF4-FFF2-40B4-BE49-F238E27FC236}">
                <a16:creationId xmlns:a16="http://schemas.microsoft.com/office/drawing/2014/main" id="{AE397E12-19EF-4334-A1C0-8AFAD6A5BEF1}"/>
              </a:ext>
            </a:extLst>
          </p:cNvPr>
          <p:cNvGrpSpPr/>
          <p:nvPr/>
        </p:nvGrpSpPr>
        <p:grpSpPr>
          <a:xfrm>
            <a:off x="1391545" y="3037840"/>
            <a:ext cx="96168" cy="2016760"/>
            <a:chOff x="1385376" y="3037840"/>
            <a:chExt cx="1408387" cy="2016760"/>
          </a:xfrm>
        </p:grpSpPr>
        <p:cxnSp>
          <p:nvCxnSpPr>
            <p:cNvPr id="32" name="Straight Connector 31">
              <a:extLst>
                <a:ext uri="{FF2B5EF4-FFF2-40B4-BE49-F238E27FC236}">
                  <a16:creationId xmlns:a16="http://schemas.microsoft.com/office/drawing/2014/main" id="{B6917ADD-DF98-48EE-B647-B5535B9D83B9}"/>
                </a:ext>
              </a:extLst>
            </p:cNvPr>
            <p:cNvCxnSpPr>
              <a:cxnSpLocks/>
            </p:cNvCxnSpPr>
            <p:nvPr/>
          </p:nvCxnSpPr>
          <p:spPr bwMode="auto">
            <a:xfrm>
              <a:off x="1385376" y="303784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1E67074-1076-46A7-AA11-3C1A7742021F}"/>
                </a:ext>
              </a:extLst>
            </p:cNvPr>
            <p:cNvCxnSpPr>
              <a:cxnSpLocks/>
            </p:cNvCxnSpPr>
            <p:nvPr/>
          </p:nvCxnSpPr>
          <p:spPr bwMode="auto">
            <a:xfrm>
              <a:off x="1385376" y="371348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BC501F6-4D8B-4368-9616-A52E248848A2}"/>
                </a:ext>
              </a:extLst>
            </p:cNvPr>
            <p:cNvCxnSpPr>
              <a:cxnSpLocks/>
            </p:cNvCxnSpPr>
            <p:nvPr/>
          </p:nvCxnSpPr>
          <p:spPr bwMode="auto">
            <a:xfrm>
              <a:off x="1385376" y="437896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E593FCE-2B48-432C-B4A3-968B45821548}"/>
                </a:ext>
              </a:extLst>
            </p:cNvPr>
            <p:cNvCxnSpPr>
              <a:cxnSpLocks/>
            </p:cNvCxnSpPr>
            <p:nvPr/>
          </p:nvCxnSpPr>
          <p:spPr bwMode="auto">
            <a:xfrm>
              <a:off x="1385376" y="5054600"/>
              <a:ext cx="1408387" cy="0"/>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37" name="Table 37">
            <a:extLst>
              <a:ext uri="{FF2B5EF4-FFF2-40B4-BE49-F238E27FC236}">
                <a16:creationId xmlns:a16="http://schemas.microsoft.com/office/drawing/2014/main" id="{F2FD5E0A-A790-4A6C-A448-E7D9C8193D53}"/>
              </a:ext>
            </a:extLst>
          </p:cNvPr>
          <p:cNvGraphicFramePr>
            <a:graphicFrameLocks noGrp="1"/>
          </p:cNvGraphicFramePr>
          <p:nvPr>
            <p:extLst>
              <p:ext uri="{D42A27DB-BD31-4B8C-83A1-F6EECF244321}">
                <p14:modId xmlns:p14="http://schemas.microsoft.com/office/powerpoint/2010/main" val="282531233"/>
              </p:ext>
            </p:extLst>
          </p:nvPr>
        </p:nvGraphicFramePr>
        <p:xfrm>
          <a:off x="1504375" y="4495078"/>
          <a:ext cx="4390965" cy="914400"/>
        </p:xfrm>
        <a:graphic>
          <a:graphicData uri="http://schemas.openxmlformats.org/drawingml/2006/table">
            <a:tbl>
              <a:tblPr firstRow="1" bandRow="1">
                <a:tableStyleId>{93296810-A885-4BE3-A3E7-6D5BEEA58F35}</a:tableStyleId>
              </a:tblPr>
              <a:tblGrid>
                <a:gridCol w="1521630">
                  <a:extLst>
                    <a:ext uri="{9D8B030D-6E8A-4147-A177-3AD203B41FA5}">
                      <a16:colId xmlns:a16="http://schemas.microsoft.com/office/drawing/2014/main" val="414804156"/>
                    </a:ext>
                  </a:extLst>
                </a:gridCol>
                <a:gridCol w="1414652">
                  <a:extLst>
                    <a:ext uri="{9D8B030D-6E8A-4147-A177-3AD203B41FA5}">
                      <a16:colId xmlns:a16="http://schemas.microsoft.com/office/drawing/2014/main" val="796775153"/>
                    </a:ext>
                  </a:extLst>
                </a:gridCol>
                <a:gridCol w="1454683">
                  <a:extLst>
                    <a:ext uri="{9D8B030D-6E8A-4147-A177-3AD203B41FA5}">
                      <a16:colId xmlns:a16="http://schemas.microsoft.com/office/drawing/2014/main" val="1258065671"/>
                    </a:ext>
                  </a:extLst>
                </a:gridCol>
              </a:tblGrid>
              <a:tr h="0">
                <a:tc>
                  <a:txBody>
                    <a:bodyPr/>
                    <a:lstStyle/>
                    <a:p>
                      <a:pPr>
                        <a:lnSpc>
                          <a:spcPct val="90000"/>
                        </a:lnSpc>
                      </a:pPr>
                      <a:endParaRPr lang="en-US" sz="8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800" dirty="0">
                          <a:solidFill>
                            <a:schemeClr val="accent1"/>
                          </a:solidFill>
                        </a:rPr>
                        <a:t>No diabetes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800" dirty="0">
                          <a:solidFill>
                            <a:schemeClr val="accent3"/>
                          </a:solidFill>
                        </a:rPr>
                        <a:t>Diabetes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5903954"/>
                  </a:ext>
                </a:extLst>
              </a:tr>
              <a:tr h="0">
                <a:tc>
                  <a:txBody>
                    <a:bodyPr/>
                    <a:lstStyle/>
                    <a:p>
                      <a:pPr>
                        <a:lnSpc>
                          <a:spcPct val="90000"/>
                        </a:lnSpc>
                      </a:pPr>
                      <a:r>
                        <a:rPr lang="en-US" sz="800" dirty="0">
                          <a:solidFill>
                            <a:schemeClr val="bg1"/>
                          </a:solidFill>
                        </a:rPr>
                        <a:t>Valsartan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800" dirty="0">
                          <a:solidFill>
                            <a:schemeClr val="bg1"/>
                          </a:solidFill>
                        </a:rPr>
                        <a:t>-2.0 (-2.2 to -1.7)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800" dirty="0">
                          <a:solidFill>
                            <a:schemeClr val="bg1"/>
                          </a:solidFill>
                        </a:rPr>
                        <a:t>-2.9 (-3.2 to -2.6)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13647347"/>
                  </a:ext>
                </a:extLst>
              </a:tr>
              <a:tr h="0">
                <a:tc>
                  <a:txBody>
                    <a:bodyPr/>
                    <a:lstStyle/>
                    <a:p>
                      <a:pPr>
                        <a:lnSpc>
                          <a:spcPct val="90000"/>
                        </a:lnSpc>
                      </a:pPr>
                      <a:r>
                        <a:rPr lang="en-US" sz="800" dirty="0">
                          <a:solidFill>
                            <a:schemeClr val="bg1"/>
                          </a:solidFill>
                        </a:rPr>
                        <a:t>Sacubitril/Valsartan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800" dirty="0">
                          <a:solidFill>
                            <a:schemeClr val="bg1"/>
                          </a:solidFill>
                        </a:rPr>
                        <a:t>-1.5 (-1.7 to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800" dirty="0">
                          <a:solidFill>
                            <a:schemeClr val="bg1"/>
                          </a:solidFill>
                        </a:rPr>
                        <a:t>-2.2 (-2.5 to -1.9)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911058"/>
                  </a:ext>
                </a:extLst>
              </a:tr>
              <a:tr h="176383">
                <a:tc>
                  <a:txBody>
                    <a:bodyPr/>
                    <a:lstStyle/>
                    <a:p>
                      <a:pPr>
                        <a:lnSpc>
                          <a:spcPct val="90000"/>
                        </a:lnSpc>
                      </a:pPr>
                      <a:r>
                        <a:rPr lang="en-US" sz="800" dirty="0">
                          <a:solidFill>
                            <a:schemeClr val="bg1"/>
                          </a:solidFill>
                        </a:rPr>
                        <a:t>Difference (95% CI; </a:t>
                      </a:r>
                      <a:r>
                        <a:rPr lang="en-US" sz="800" i="1" dirty="0">
                          <a:solidFill>
                            <a:schemeClr val="bg1"/>
                          </a:solidFill>
                        </a:rPr>
                        <a:t>p</a:t>
                      </a:r>
                      <a:r>
                        <a:rPr lang="en-US" sz="800" dirty="0">
                          <a:solidFill>
                            <a:schemeClr val="bg1"/>
                          </a:solidFill>
                        </a:rPr>
                        <a:t> value*)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800" dirty="0">
                          <a:solidFill>
                            <a:schemeClr val="bg1"/>
                          </a:solidFill>
                        </a:rPr>
                        <a:t>0.5 (0.1 to 0.8; </a:t>
                      </a:r>
                      <a:r>
                        <a:rPr lang="en-US" sz="800" i="1" dirty="0">
                          <a:solidFill>
                            <a:schemeClr val="bg1"/>
                          </a:solidFill>
                        </a:rPr>
                        <a:t>p</a:t>
                      </a:r>
                      <a:r>
                        <a:rPr lang="en-US" sz="800" dirty="0">
                          <a:solidFill>
                            <a:schemeClr val="bg1"/>
                          </a:solidFill>
                        </a:rPr>
                        <a:t>=0.006)</a:t>
                      </a:r>
                    </a:p>
                    <a:p>
                      <a:pPr algn="ctr">
                        <a:lnSpc>
                          <a:spcPct val="90000"/>
                        </a:lnSpc>
                      </a:pPr>
                      <a:endParaRPr lang="en-US" sz="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800" dirty="0">
                          <a:solidFill>
                            <a:schemeClr val="bg1"/>
                          </a:solidFill>
                        </a:rPr>
                        <a:t>0.7 (0.3 to 1.1; </a:t>
                      </a:r>
                      <a:r>
                        <a:rPr lang="en-US" sz="800" i="1" dirty="0">
                          <a:solidFill>
                            <a:schemeClr val="bg1"/>
                          </a:solidFill>
                        </a:rPr>
                        <a:t>p</a:t>
                      </a:r>
                      <a:r>
                        <a:rPr lang="en-US" sz="800" dirty="0">
                          <a:solidFill>
                            <a:schemeClr val="bg1"/>
                          </a:solidFill>
                        </a:rPr>
                        <a:t>=0.001)</a:t>
                      </a:r>
                    </a:p>
                    <a:p>
                      <a:pPr algn="ctr">
                        <a:lnSpc>
                          <a:spcPct val="90000"/>
                        </a:lnSpc>
                      </a:pPr>
                      <a:endParaRPr lang="en-US" sz="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8824507"/>
                  </a:ext>
                </a:extLst>
              </a:tr>
            </a:tbl>
          </a:graphicData>
        </a:graphic>
      </p:graphicFrame>
      <p:sp>
        <p:nvSpPr>
          <p:cNvPr id="38" name="TextBox 37">
            <a:extLst>
              <a:ext uri="{FF2B5EF4-FFF2-40B4-BE49-F238E27FC236}">
                <a16:creationId xmlns:a16="http://schemas.microsoft.com/office/drawing/2014/main" id="{40ECBB06-316E-4384-9156-141A4BFA93C2}"/>
              </a:ext>
            </a:extLst>
          </p:cNvPr>
          <p:cNvSpPr txBox="1"/>
          <p:nvPr/>
        </p:nvSpPr>
        <p:spPr bwMode="auto">
          <a:xfrm>
            <a:off x="1504374" y="4280667"/>
            <a:ext cx="34067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dirty="0">
                <a:solidFill>
                  <a:schemeClr val="bg1"/>
                </a:solidFill>
                <a:latin typeface="Calibri" panose="020F0502020204030204" pitchFamily="34" charset="0"/>
              </a:rPr>
              <a:t>Decline in eGFR )mL/min per 1.73m2) from baseline per year</a:t>
            </a:r>
          </a:p>
        </p:txBody>
      </p:sp>
      <p:grpSp>
        <p:nvGrpSpPr>
          <p:cNvPr id="45" name="Group 44">
            <a:extLst>
              <a:ext uri="{FF2B5EF4-FFF2-40B4-BE49-F238E27FC236}">
                <a16:creationId xmlns:a16="http://schemas.microsoft.com/office/drawing/2014/main" id="{F9A5A451-EF16-400E-B89F-3B68878FE830}"/>
              </a:ext>
            </a:extLst>
          </p:cNvPr>
          <p:cNvGrpSpPr/>
          <p:nvPr/>
        </p:nvGrpSpPr>
        <p:grpSpPr>
          <a:xfrm>
            <a:off x="5226050" y="4248856"/>
            <a:ext cx="103188" cy="236565"/>
            <a:chOff x="2277156" y="4514354"/>
            <a:chExt cx="120650" cy="461665"/>
          </a:xfrm>
          <a:solidFill>
            <a:schemeClr val="accent3"/>
          </a:solidFill>
        </p:grpSpPr>
        <p:grpSp>
          <p:nvGrpSpPr>
            <p:cNvPr id="46" name="Group 45">
              <a:extLst>
                <a:ext uri="{FF2B5EF4-FFF2-40B4-BE49-F238E27FC236}">
                  <a16:creationId xmlns:a16="http://schemas.microsoft.com/office/drawing/2014/main" id="{D7EECA7F-C541-4851-8576-E41E53AF19FE}"/>
                </a:ext>
              </a:extLst>
            </p:cNvPr>
            <p:cNvGrpSpPr/>
            <p:nvPr/>
          </p:nvGrpSpPr>
          <p:grpSpPr>
            <a:xfrm>
              <a:off x="2277156" y="4514354"/>
              <a:ext cx="120650" cy="461665"/>
              <a:chOff x="1377950" y="4095750"/>
              <a:chExt cx="120650" cy="293655"/>
            </a:xfrm>
            <a:grpFill/>
          </p:grpSpPr>
          <p:cxnSp>
            <p:nvCxnSpPr>
              <p:cNvPr id="48" name="Straight Connector 47">
                <a:extLst>
                  <a:ext uri="{FF2B5EF4-FFF2-40B4-BE49-F238E27FC236}">
                    <a16:creationId xmlns:a16="http://schemas.microsoft.com/office/drawing/2014/main" id="{84CD5D7A-CFF4-4F6F-B524-77A59DF665BB}"/>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7E2DB45-7C43-49E0-914F-FEBFD6CB896C}"/>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8CB73D4-98CD-472C-8B83-336CB56AD5E0}"/>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47" name="Oval 46">
              <a:extLst>
                <a:ext uri="{FF2B5EF4-FFF2-40B4-BE49-F238E27FC236}">
                  <a16:creationId xmlns:a16="http://schemas.microsoft.com/office/drawing/2014/main" id="{BB2C34FC-72F2-4D14-86C7-C0B018516E88}"/>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 name="Group 50">
            <a:extLst>
              <a:ext uri="{FF2B5EF4-FFF2-40B4-BE49-F238E27FC236}">
                <a16:creationId xmlns:a16="http://schemas.microsoft.com/office/drawing/2014/main" id="{D89CCAC6-B5BB-43D8-B26D-807A1E2F5313}"/>
              </a:ext>
            </a:extLst>
          </p:cNvPr>
          <p:cNvGrpSpPr/>
          <p:nvPr/>
        </p:nvGrpSpPr>
        <p:grpSpPr>
          <a:xfrm>
            <a:off x="5226050" y="3618967"/>
            <a:ext cx="103188" cy="278106"/>
            <a:chOff x="2277156" y="4160059"/>
            <a:chExt cx="120650" cy="461664"/>
          </a:xfrm>
          <a:solidFill>
            <a:schemeClr val="accent1"/>
          </a:solidFill>
        </p:grpSpPr>
        <p:grpSp>
          <p:nvGrpSpPr>
            <p:cNvPr id="52" name="Group 51">
              <a:extLst>
                <a:ext uri="{FF2B5EF4-FFF2-40B4-BE49-F238E27FC236}">
                  <a16:creationId xmlns:a16="http://schemas.microsoft.com/office/drawing/2014/main" id="{AB3853FB-790F-47F6-9FE6-AC1E0229D274}"/>
                </a:ext>
              </a:extLst>
            </p:cNvPr>
            <p:cNvGrpSpPr/>
            <p:nvPr/>
          </p:nvGrpSpPr>
          <p:grpSpPr>
            <a:xfrm>
              <a:off x="2277156" y="4160059"/>
              <a:ext cx="120650" cy="461664"/>
              <a:chOff x="1377950" y="4095750"/>
              <a:chExt cx="120650" cy="293655"/>
            </a:xfrm>
            <a:grpFill/>
          </p:grpSpPr>
          <p:cxnSp>
            <p:nvCxnSpPr>
              <p:cNvPr id="54" name="Straight Connector 53">
                <a:extLst>
                  <a:ext uri="{FF2B5EF4-FFF2-40B4-BE49-F238E27FC236}">
                    <a16:creationId xmlns:a16="http://schemas.microsoft.com/office/drawing/2014/main" id="{B919ABF0-578C-4C53-A031-755F0EEC7254}"/>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38618F2-DF48-4673-8334-95CD444DBBC1}"/>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AD7D806-E112-4AA4-A359-7B7025FEB602}"/>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53" name="Oval 52">
              <a:extLst>
                <a:ext uri="{FF2B5EF4-FFF2-40B4-BE49-F238E27FC236}">
                  <a16:creationId xmlns:a16="http://schemas.microsoft.com/office/drawing/2014/main" id="{68455DEC-A7E0-4053-9CB5-686C45BC376C}"/>
                </a:ext>
              </a:extLst>
            </p:cNvPr>
            <p:cNvSpPr/>
            <p:nvPr/>
          </p:nvSpPr>
          <p:spPr bwMode="auto">
            <a:xfrm>
              <a:off x="2296734" y="4324598"/>
              <a:ext cx="81494" cy="13519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 name="Group 60">
            <a:extLst>
              <a:ext uri="{FF2B5EF4-FFF2-40B4-BE49-F238E27FC236}">
                <a16:creationId xmlns:a16="http://schemas.microsoft.com/office/drawing/2014/main" id="{C4388C4E-B44B-4FEB-975D-A187540A520D}"/>
              </a:ext>
            </a:extLst>
          </p:cNvPr>
          <p:cNvGrpSpPr/>
          <p:nvPr/>
        </p:nvGrpSpPr>
        <p:grpSpPr>
          <a:xfrm>
            <a:off x="1833219" y="2361536"/>
            <a:ext cx="1925280" cy="400110"/>
            <a:chOff x="2047571" y="2441921"/>
            <a:chExt cx="1925280" cy="400110"/>
          </a:xfrm>
        </p:grpSpPr>
        <p:sp>
          <p:nvSpPr>
            <p:cNvPr id="39" name="TextBox 38">
              <a:extLst>
                <a:ext uri="{FF2B5EF4-FFF2-40B4-BE49-F238E27FC236}">
                  <a16:creationId xmlns:a16="http://schemas.microsoft.com/office/drawing/2014/main" id="{8729029D-D23A-421C-BA2C-AF78E5FCB5FB}"/>
                </a:ext>
              </a:extLst>
            </p:cNvPr>
            <p:cNvSpPr txBox="1"/>
            <p:nvPr/>
          </p:nvSpPr>
          <p:spPr bwMode="auto">
            <a:xfrm>
              <a:off x="2247699" y="2441921"/>
              <a:ext cx="1725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000" b="0" dirty="0">
                  <a:solidFill>
                    <a:schemeClr val="bg1"/>
                  </a:solidFill>
                  <a:latin typeface="+mn-lt"/>
                </a:rPr>
                <a:t>Diabetes, Sacubitril/Valsartan</a:t>
              </a:r>
            </a:p>
            <a:p>
              <a:pPr>
                <a:spcBef>
                  <a:spcPts val="0"/>
                </a:spcBef>
              </a:pPr>
              <a:r>
                <a:rPr lang="en-US" sz="1000" b="0" dirty="0">
                  <a:solidFill>
                    <a:schemeClr val="bg1"/>
                  </a:solidFill>
                  <a:latin typeface="+mn-lt"/>
                </a:rPr>
                <a:t>Diabetes, Valsartan</a:t>
              </a:r>
            </a:p>
          </p:txBody>
        </p:sp>
        <p:grpSp>
          <p:nvGrpSpPr>
            <p:cNvPr id="57" name="Group 56">
              <a:extLst>
                <a:ext uri="{FF2B5EF4-FFF2-40B4-BE49-F238E27FC236}">
                  <a16:creationId xmlns:a16="http://schemas.microsoft.com/office/drawing/2014/main" id="{DFCBE162-D227-435F-9C81-072F8F684F83}"/>
                </a:ext>
              </a:extLst>
            </p:cNvPr>
            <p:cNvGrpSpPr/>
            <p:nvPr/>
          </p:nvGrpSpPr>
          <p:grpSpPr>
            <a:xfrm>
              <a:off x="2047571" y="2524417"/>
              <a:ext cx="257414" cy="81494"/>
              <a:chOff x="2047571" y="2524417"/>
              <a:chExt cx="257414" cy="81494"/>
            </a:xfrm>
          </p:grpSpPr>
          <p:cxnSp>
            <p:nvCxnSpPr>
              <p:cNvPr id="41" name="Straight Connector 40">
                <a:extLst>
                  <a:ext uri="{FF2B5EF4-FFF2-40B4-BE49-F238E27FC236}">
                    <a16:creationId xmlns:a16="http://schemas.microsoft.com/office/drawing/2014/main" id="{E2703C0D-8D3A-486B-B32F-74075687CBF2}"/>
                  </a:ext>
                </a:extLst>
              </p:cNvPr>
              <p:cNvCxnSpPr>
                <a:cxnSpLocks/>
              </p:cNvCxnSpPr>
              <p:nvPr/>
            </p:nvCxnSpPr>
            <p:spPr bwMode="auto">
              <a:xfrm>
                <a:off x="2047571" y="2564633"/>
                <a:ext cx="257414" cy="0"/>
              </a:xfrm>
              <a:prstGeom prst="line">
                <a:avLst/>
              </a:prstGeom>
              <a:noFill/>
              <a:ln w="28575" cap="flat" cmpd="sng" algn="ctr">
                <a:solidFill>
                  <a:schemeClr val="accent3"/>
                </a:solidFill>
                <a:prstDash val="solid"/>
                <a:round/>
                <a:headEnd type="none" w="med" len="med"/>
                <a:tailEnd type="none" w="med" len="med"/>
              </a:ln>
              <a:effectLst/>
            </p:spPr>
          </p:cxnSp>
          <p:sp>
            <p:nvSpPr>
              <p:cNvPr id="42" name="Oval 41">
                <a:extLst>
                  <a:ext uri="{FF2B5EF4-FFF2-40B4-BE49-F238E27FC236}">
                    <a16:creationId xmlns:a16="http://schemas.microsoft.com/office/drawing/2014/main" id="{E9708B6F-2952-42F6-8E10-107887CB71BF}"/>
                  </a:ext>
                </a:extLst>
              </p:cNvPr>
              <p:cNvSpPr/>
              <p:nvPr/>
            </p:nvSpPr>
            <p:spPr bwMode="auto">
              <a:xfrm>
                <a:off x="2135531" y="2524417"/>
                <a:ext cx="81494" cy="8149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8" name="Group 57">
              <a:extLst>
                <a:ext uri="{FF2B5EF4-FFF2-40B4-BE49-F238E27FC236}">
                  <a16:creationId xmlns:a16="http://schemas.microsoft.com/office/drawing/2014/main" id="{AEEB9A8E-911C-4BED-BA5E-05BDD58F2992}"/>
                </a:ext>
              </a:extLst>
            </p:cNvPr>
            <p:cNvGrpSpPr/>
            <p:nvPr/>
          </p:nvGrpSpPr>
          <p:grpSpPr>
            <a:xfrm>
              <a:off x="2047571" y="2680435"/>
              <a:ext cx="257414" cy="81494"/>
              <a:chOff x="2047571" y="2524417"/>
              <a:chExt cx="257414" cy="81494"/>
            </a:xfrm>
          </p:grpSpPr>
          <p:cxnSp>
            <p:nvCxnSpPr>
              <p:cNvPr id="59" name="Straight Connector 58">
                <a:extLst>
                  <a:ext uri="{FF2B5EF4-FFF2-40B4-BE49-F238E27FC236}">
                    <a16:creationId xmlns:a16="http://schemas.microsoft.com/office/drawing/2014/main" id="{38341F20-A7A6-41F4-9EDA-A8A6E4B47AB8}"/>
                  </a:ext>
                </a:extLst>
              </p:cNvPr>
              <p:cNvCxnSpPr>
                <a:cxnSpLocks/>
              </p:cNvCxnSpPr>
              <p:nvPr/>
            </p:nvCxnSpPr>
            <p:spPr bwMode="auto">
              <a:xfrm>
                <a:off x="2047571" y="2564633"/>
                <a:ext cx="257414" cy="0"/>
              </a:xfrm>
              <a:prstGeom prst="line">
                <a:avLst/>
              </a:prstGeom>
              <a:noFill/>
              <a:ln w="28575" cap="flat" cmpd="sng" algn="ctr">
                <a:solidFill>
                  <a:schemeClr val="accent3"/>
                </a:solidFill>
                <a:prstDash val="sysDot"/>
                <a:round/>
                <a:headEnd type="none" w="med" len="med"/>
                <a:tailEnd type="none" w="med" len="med"/>
              </a:ln>
              <a:effectLst/>
            </p:spPr>
          </p:cxnSp>
          <p:sp>
            <p:nvSpPr>
              <p:cNvPr id="60" name="Oval 59">
                <a:extLst>
                  <a:ext uri="{FF2B5EF4-FFF2-40B4-BE49-F238E27FC236}">
                    <a16:creationId xmlns:a16="http://schemas.microsoft.com/office/drawing/2014/main" id="{CD9E7DFD-70A1-4CDD-832A-3011F91C5FDD}"/>
                  </a:ext>
                </a:extLst>
              </p:cNvPr>
              <p:cNvSpPr/>
              <p:nvPr/>
            </p:nvSpPr>
            <p:spPr bwMode="auto">
              <a:xfrm>
                <a:off x="2135531" y="2524417"/>
                <a:ext cx="81494" cy="8149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62" name="Group 61">
            <a:extLst>
              <a:ext uri="{FF2B5EF4-FFF2-40B4-BE49-F238E27FC236}">
                <a16:creationId xmlns:a16="http://schemas.microsoft.com/office/drawing/2014/main" id="{BFC084AE-6D70-424B-A94E-BFBE56E98C7A}"/>
              </a:ext>
            </a:extLst>
          </p:cNvPr>
          <p:cNvGrpSpPr/>
          <p:nvPr/>
        </p:nvGrpSpPr>
        <p:grpSpPr>
          <a:xfrm>
            <a:off x="3823761" y="2361536"/>
            <a:ext cx="2093595" cy="400110"/>
            <a:chOff x="2047571" y="2441921"/>
            <a:chExt cx="2093595" cy="400110"/>
          </a:xfrm>
        </p:grpSpPr>
        <p:sp>
          <p:nvSpPr>
            <p:cNvPr id="63" name="TextBox 62">
              <a:extLst>
                <a:ext uri="{FF2B5EF4-FFF2-40B4-BE49-F238E27FC236}">
                  <a16:creationId xmlns:a16="http://schemas.microsoft.com/office/drawing/2014/main" id="{BB781669-FD01-441B-81E4-6862504250DF}"/>
                </a:ext>
              </a:extLst>
            </p:cNvPr>
            <p:cNvSpPr txBox="1"/>
            <p:nvPr/>
          </p:nvSpPr>
          <p:spPr bwMode="auto">
            <a:xfrm>
              <a:off x="2247699" y="2441921"/>
              <a:ext cx="18934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000" b="0" dirty="0">
                  <a:solidFill>
                    <a:schemeClr val="bg1"/>
                  </a:solidFill>
                  <a:latin typeface="+mn-lt"/>
                </a:rPr>
                <a:t>No diabetes, Sacubitril/Valsartan</a:t>
              </a:r>
            </a:p>
            <a:p>
              <a:pPr>
                <a:spcBef>
                  <a:spcPts val="0"/>
                </a:spcBef>
              </a:pPr>
              <a:r>
                <a:rPr lang="en-US" sz="1000" b="0" dirty="0">
                  <a:solidFill>
                    <a:schemeClr val="bg1"/>
                  </a:solidFill>
                  <a:latin typeface="+mn-lt"/>
                </a:rPr>
                <a:t>No diabetes, Valsartan</a:t>
              </a:r>
            </a:p>
          </p:txBody>
        </p:sp>
        <p:grpSp>
          <p:nvGrpSpPr>
            <p:cNvPr id="64" name="Group 63">
              <a:extLst>
                <a:ext uri="{FF2B5EF4-FFF2-40B4-BE49-F238E27FC236}">
                  <a16:creationId xmlns:a16="http://schemas.microsoft.com/office/drawing/2014/main" id="{AD86C336-6A11-47E4-90A0-D6B00890635D}"/>
                </a:ext>
              </a:extLst>
            </p:cNvPr>
            <p:cNvGrpSpPr/>
            <p:nvPr/>
          </p:nvGrpSpPr>
          <p:grpSpPr>
            <a:xfrm>
              <a:off x="2047571" y="2524417"/>
              <a:ext cx="257414" cy="81494"/>
              <a:chOff x="2047571" y="2524417"/>
              <a:chExt cx="257414" cy="81494"/>
            </a:xfrm>
          </p:grpSpPr>
          <p:cxnSp>
            <p:nvCxnSpPr>
              <p:cNvPr id="68" name="Straight Connector 67">
                <a:extLst>
                  <a:ext uri="{FF2B5EF4-FFF2-40B4-BE49-F238E27FC236}">
                    <a16:creationId xmlns:a16="http://schemas.microsoft.com/office/drawing/2014/main" id="{AC899C90-91F4-4A6F-91F0-F8E74E9FCCC5}"/>
                  </a:ext>
                </a:extLst>
              </p:cNvPr>
              <p:cNvCxnSpPr>
                <a:cxnSpLocks/>
              </p:cNvCxnSpPr>
              <p:nvPr/>
            </p:nvCxnSpPr>
            <p:spPr bwMode="auto">
              <a:xfrm>
                <a:off x="2047571" y="2564633"/>
                <a:ext cx="257414"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69" name="Oval 68">
                <a:extLst>
                  <a:ext uri="{FF2B5EF4-FFF2-40B4-BE49-F238E27FC236}">
                    <a16:creationId xmlns:a16="http://schemas.microsoft.com/office/drawing/2014/main" id="{71BC6C01-DBD0-4242-959E-248583041D19}"/>
                  </a:ext>
                </a:extLst>
              </p:cNvPr>
              <p:cNvSpPr/>
              <p:nvPr/>
            </p:nvSpPr>
            <p:spPr bwMode="auto">
              <a:xfrm>
                <a:off x="2135531" y="2524417"/>
                <a:ext cx="81494" cy="81494"/>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D2791F78-79B4-4A02-9C88-352FAAA34652}"/>
                </a:ext>
              </a:extLst>
            </p:cNvPr>
            <p:cNvGrpSpPr/>
            <p:nvPr/>
          </p:nvGrpSpPr>
          <p:grpSpPr>
            <a:xfrm>
              <a:off x="2047571" y="2680435"/>
              <a:ext cx="257414" cy="81494"/>
              <a:chOff x="2047571" y="2524417"/>
              <a:chExt cx="257414" cy="81494"/>
            </a:xfrm>
          </p:grpSpPr>
          <p:cxnSp>
            <p:nvCxnSpPr>
              <p:cNvPr id="66" name="Straight Connector 65">
                <a:extLst>
                  <a:ext uri="{FF2B5EF4-FFF2-40B4-BE49-F238E27FC236}">
                    <a16:creationId xmlns:a16="http://schemas.microsoft.com/office/drawing/2014/main" id="{BBDC26D9-B6F9-48C7-A0E9-B6B52FDCC4DE}"/>
                  </a:ext>
                </a:extLst>
              </p:cNvPr>
              <p:cNvCxnSpPr>
                <a:cxnSpLocks/>
              </p:cNvCxnSpPr>
              <p:nvPr/>
            </p:nvCxnSpPr>
            <p:spPr bwMode="auto">
              <a:xfrm>
                <a:off x="2047571" y="2564633"/>
                <a:ext cx="257414" cy="0"/>
              </a:xfrm>
              <a:prstGeom prst="line">
                <a:avLst/>
              </a:prstGeom>
              <a:solidFill>
                <a:schemeClr val="accent1"/>
              </a:solidFill>
              <a:ln w="28575" cap="flat" cmpd="sng" algn="ctr">
                <a:solidFill>
                  <a:schemeClr val="accent1"/>
                </a:solidFill>
                <a:prstDash val="sysDot"/>
                <a:round/>
                <a:headEnd type="none" w="med" len="med"/>
                <a:tailEnd type="none" w="med" len="med"/>
              </a:ln>
              <a:effectLst/>
            </p:spPr>
          </p:cxnSp>
          <p:sp>
            <p:nvSpPr>
              <p:cNvPr id="67" name="Oval 66">
                <a:extLst>
                  <a:ext uri="{FF2B5EF4-FFF2-40B4-BE49-F238E27FC236}">
                    <a16:creationId xmlns:a16="http://schemas.microsoft.com/office/drawing/2014/main" id="{1B07E062-EA40-4440-AAD7-0A4EE5909576}"/>
                  </a:ext>
                </a:extLst>
              </p:cNvPr>
              <p:cNvSpPr/>
              <p:nvPr/>
            </p:nvSpPr>
            <p:spPr bwMode="auto">
              <a:xfrm>
                <a:off x="2135531" y="2524417"/>
                <a:ext cx="81494" cy="81494"/>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70" name="Group 69">
            <a:extLst>
              <a:ext uri="{FF2B5EF4-FFF2-40B4-BE49-F238E27FC236}">
                <a16:creationId xmlns:a16="http://schemas.microsoft.com/office/drawing/2014/main" id="{B4ECD08F-386D-434B-AA15-D64D9D51A52D}"/>
              </a:ext>
            </a:extLst>
          </p:cNvPr>
          <p:cNvGrpSpPr/>
          <p:nvPr/>
        </p:nvGrpSpPr>
        <p:grpSpPr>
          <a:xfrm>
            <a:off x="5226467" y="3937781"/>
            <a:ext cx="103188" cy="267126"/>
            <a:chOff x="2277156" y="4160059"/>
            <a:chExt cx="120650" cy="461664"/>
          </a:xfrm>
          <a:solidFill>
            <a:schemeClr val="accent1"/>
          </a:solidFill>
        </p:grpSpPr>
        <p:grpSp>
          <p:nvGrpSpPr>
            <p:cNvPr id="71" name="Group 70">
              <a:extLst>
                <a:ext uri="{FF2B5EF4-FFF2-40B4-BE49-F238E27FC236}">
                  <a16:creationId xmlns:a16="http://schemas.microsoft.com/office/drawing/2014/main" id="{4DACC50F-A0A4-4E2A-B4FE-8E78F2D097D7}"/>
                </a:ext>
              </a:extLst>
            </p:cNvPr>
            <p:cNvGrpSpPr/>
            <p:nvPr/>
          </p:nvGrpSpPr>
          <p:grpSpPr>
            <a:xfrm>
              <a:off x="2277156" y="4160059"/>
              <a:ext cx="120650" cy="461664"/>
              <a:chOff x="1377950" y="4095750"/>
              <a:chExt cx="120650" cy="293655"/>
            </a:xfrm>
            <a:grpFill/>
          </p:grpSpPr>
          <p:cxnSp>
            <p:nvCxnSpPr>
              <p:cNvPr id="73" name="Straight Connector 72">
                <a:extLst>
                  <a:ext uri="{FF2B5EF4-FFF2-40B4-BE49-F238E27FC236}">
                    <a16:creationId xmlns:a16="http://schemas.microsoft.com/office/drawing/2014/main" id="{76B6E14F-584F-4D79-9556-37A270643E61}"/>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6FFD5DA-008F-4EF5-827F-0EE4E6A583DA}"/>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7DDBE7E-600E-4EBA-B8B5-5AA2FDCD988C}"/>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72" name="Oval 71">
              <a:extLst>
                <a:ext uri="{FF2B5EF4-FFF2-40B4-BE49-F238E27FC236}">
                  <a16:creationId xmlns:a16="http://schemas.microsoft.com/office/drawing/2014/main" id="{54A134ED-6A4A-400F-B740-46DC0B142D08}"/>
                </a:ext>
              </a:extLst>
            </p:cNvPr>
            <p:cNvSpPr/>
            <p:nvPr/>
          </p:nvSpPr>
          <p:spPr bwMode="auto">
            <a:xfrm>
              <a:off x="2296734" y="4324598"/>
              <a:ext cx="81494" cy="13519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D6C2B53C-9380-44EE-899C-3B194BAC884B}"/>
              </a:ext>
            </a:extLst>
          </p:cNvPr>
          <p:cNvGrpSpPr/>
          <p:nvPr/>
        </p:nvGrpSpPr>
        <p:grpSpPr>
          <a:xfrm>
            <a:off x="5226050" y="3967135"/>
            <a:ext cx="103188" cy="236565"/>
            <a:chOff x="2277156" y="4514354"/>
            <a:chExt cx="120650" cy="461665"/>
          </a:xfrm>
          <a:solidFill>
            <a:schemeClr val="accent3"/>
          </a:solidFill>
        </p:grpSpPr>
        <p:grpSp>
          <p:nvGrpSpPr>
            <p:cNvPr id="77" name="Group 76">
              <a:extLst>
                <a:ext uri="{FF2B5EF4-FFF2-40B4-BE49-F238E27FC236}">
                  <a16:creationId xmlns:a16="http://schemas.microsoft.com/office/drawing/2014/main" id="{DE9F848E-98E6-4AEB-9BCF-015383E2555B}"/>
                </a:ext>
              </a:extLst>
            </p:cNvPr>
            <p:cNvGrpSpPr/>
            <p:nvPr/>
          </p:nvGrpSpPr>
          <p:grpSpPr>
            <a:xfrm>
              <a:off x="2277156" y="4514354"/>
              <a:ext cx="120650" cy="461665"/>
              <a:chOff x="1377950" y="4095750"/>
              <a:chExt cx="120650" cy="293655"/>
            </a:xfrm>
            <a:grpFill/>
          </p:grpSpPr>
          <p:cxnSp>
            <p:nvCxnSpPr>
              <p:cNvPr id="79" name="Straight Connector 78">
                <a:extLst>
                  <a:ext uri="{FF2B5EF4-FFF2-40B4-BE49-F238E27FC236}">
                    <a16:creationId xmlns:a16="http://schemas.microsoft.com/office/drawing/2014/main" id="{01E47333-4FBE-415D-9F11-EEB80652CE00}"/>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966DD9D-3CB8-48F7-AC8F-C1D6CCBA7A84}"/>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3EA328B-7748-42B7-BDCD-DE0771C30468}"/>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78" name="Oval 77">
              <a:extLst>
                <a:ext uri="{FF2B5EF4-FFF2-40B4-BE49-F238E27FC236}">
                  <a16:creationId xmlns:a16="http://schemas.microsoft.com/office/drawing/2014/main" id="{A900BEE0-9F74-42F4-891B-164C78392FDE}"/>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80F02C17-7D0C-4053-8455-C3A7F18BA4CA}"/>
              </a:ext>
            </a:extLst>
          </p:cNvPr>
          <p:cNvGrpSpPr/>
          <p:nvPr/>
        </p:nvGrpSpPr>
        <p:grpSpPr>
          <a:xfrm>
            <a:off x="4704968" y="3583540"/>
            <a:ext cx="96165" cy="223357"/>
            <a:chOff x="2277156" y="4160059"/>
            <a:chExt cx="120650" cy="461664"/>
          </a:xfrm>
          <a:solidFill>
            <a:schemeClr val="accent1"/>
          </a:solidFill>
        </p:grpSpPr>
        <p:grpSp>
          <p:nvGrpSpPr>
            <p:cNvPr id="83" name="Group 82">
              <a:extLst>
                <a:ext uri="{FF2B5EF4-FFF2-40B4-BE49-F238E27FC236}">
                  <a16:creationId xmlns:a16="http://schemas.microsoft.com/office/drawing/2014/main" id="{2B6AB781-22E5-4173-8207-41BDB32D79C2}"/>
                </a:ext>
              </a:extLst>
            </p:cNvPr>
            <p:cNvGrpSpPr/>
            <p:nvPr/>
          </p:nvGrpSpPr>
          <p:grpSpPr>
            <a:xfrm>
              <a:off x="2277156" y="4160059"/>
              <a:ext cx="120650" cy="461664"/>
              <a:chOff x="1377950" y="4095750"/>
              <a:chExt cx="120650" cy="293655"/>
            </a:xfrm>
            <a:grpFill/>
          </p:grpSpPr>
          <p:cxnSp>
            <p:nvCxnSpPr>
              <p:cNvPr id="85" name="Straight Connector 84">
                <a:extLst>
                  <a:ext uri="{FF2B5EF4-FFF2-40B4-BE49-F238E27FC236}">
                    <a16:creationId xmlns:a16="http://schemas.microsoft.com/office/drawing/2014/main" id="{015AD9CD-E155-41E4-AADA-FB5FCABA3CB5}"/>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9F8EBF8-BB60-4F74-A3C3-EA611FBA6DA0}"/>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11E3327-1365-4CFB-9626-1D9FE6C6C3CD}"/>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84" name="Oval 83">
              <a:extLst>
                <a:ext uri="{FF2B5EF4-FFF2-40B4-BE49-F238E27FC236}">
                  <a16:creationId xmlns:a16="http://schemas.microsoft.com/office/drawing/2014/main" id="{FC571CEF-71FA-4CD5-90DE-2622879D4FCD}"/>
                </a:ext>
              </a:extLst>
            </p:cNvPr>
            <p:cNvSpPr/>
            <p:nvPr/>
          </p:nvSpPr>
          <p:spPr bwMode="auto">
            <a:xfrm>
              <a:off x="2296734" y="4324598"/>
              <a:ext cx="81494" cy="13519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2F610F84-119A-4FAE-9F36-2812F69876E6}"/>
              </a:ext>
            </a:extLst>
          </p:cNvPr>
          <p:cNvGrpSpPr/>
          <p:nvPr/>
        </p:nvGrpSpPr>
        <p:grpSpPr>
          <a:xfrm>
            <a:off x="4703367" y="3775903"/>
            <a:ext cx="96165" cy="234117"/>
            <a:chOff x="2277156" y="4160059"/>
            <a:chExt cx="120650" cy="461664"/>
          </a:xfrm>
          <a:solidFill>
            <a:schemeClr val="accent1"/>
          </a:solidFill>
        </p:grpSpPr>
        <p:grpSp>
          <p:nvGrpSpPr>
            <p:cNvPr id="96" name="Group 95">
              <a:extLst>
                <a:ext uri="{FF2B5EF4-FFF2-40B4-BE49-F238E27FC236}">
                  <a16:creationId xmlns:a16="http://schemas.microsoft.com/office/drawing/2014/main" id="{8B6766A7-D6F5-4F33-8D18-410884A4D707}"/>
                </a:ext>
              </a:extLst>
            </p:cNvPr>
            <p:cNvGrpSpPr/>
            <p:nvPr/>
          </p:nvGrpSpPr>
          <p:grpSpPr>
            <a:xfrm>
              <a:off x="2277156" y="4160059"/>
              <a:ext cx="120650" cy="461664"/>
              <a:chOff x="1377950" y="4095750"/>
              <a:chExt cx="120650" cy="293655"/>
            </a:xfrm>
            <a:grpFill/>
          </p:grpSpPr>
          <p:cxnSp>
            <p:nvCxnSpPr>
              <p:cNvPr id="98" name="Straight Connector 97">
                <a:extLst>
                  <a:ext uri="{FF2B5EF4-FFF2-40B4-BE49-F238E27FC236}">
                    <a16:creationId xmlns:a16="http://schemas.microsoft.com/office/drawing/2014/main" id="{527FC7A0-751D-4659-B509-5CE3D993AB14}"/>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4E9AA85-0ABD-4E7E-AF49-77BEE4BC11D4}"/>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62EEBCE-8B40-47EC-A556-8C4FAAD09C8E}"/>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97" name="Oval 96">
              <a:extLst>
                <a:ext uri="{FF2B5EF4-FFF2-40B4-BE49-F238E27FC236}">
                  <a16:creationId xmlns:a16="http://schemas.microsoft.com/office/drawing/2014/main" id="{E74FE862-98CD-4694-B1BB-A2C177AAA6A0}"/>
                </a:ext>
              </a:extLst>
            </p:cNvPr>
            <p:cNvSpPr/>
            <p:nvPr/>
          </p:nvSpPr>
          <p:spPr bwMode="auto">
            <a:xfrm>
              <a:off x="2296734" y="4324598"/>
              <a:ext cx="81494" cy="13519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2769D1FB-1A93-4615-8FC1-30C2FE3D367A}"/>
              </a:ext>
            </a:extLst>
          </p:cNvPr>
          <p:cNvGrpSpPr/>
          <p:nvPr/>
        </p:nvGrpSpPr>
        <p:grpSpPr>
          <a:xfrm>
            <a:off x="4696344" y="4007200"/>
            <a:ext cx="103188" cy="225221"/>
            <a:chOff x="2277156" y="4514354"/>
            <a:chExt cx="120650" cy="461665"/>
          </a:xfrm>
          <a:solidFill>
            <a:schemeClr val="accent3"/>
          </a:solidFill>
        </p:grpSpPr>
        <p:grpSp>
          <p:nvGrpSpPr>
            <p:cNvPr id="102" name="Group 101">
              <a:extLst>
                <a:ext uri="{FF2B5EF4-FFF2-40B4-BE49-F238E27FC236}">
                  <a16:creationId xmlns:a16="http://schemas.microsoft.com/office/drawing/2014/main" id="{52AF41A8-789A-4930-A719-B42AE26FBC50}"/>
                </a:ext>
              </a:extLst>
            </p:cNvPr>
            <p:cNvGrpSpPr/>
            <p:nvPr/>
          </p:nvGrpSpPr>
          <p:grpSpPr>
            <a:xfrm>
              <a:off x="2277156" y="4514354"/>
              <a:ext cx="120650" cy="461665"/>
              <a:chOff x="1377950" y="4095750"/>
              <a:chExt cx="120650" cy="293655"/>
            </a:xfrm>
            <a:grpFill/>
          </p:grpSpPr>
          <p:cxnSp>
            <p:nvCxnSpPr>
              <p:cNvPr id="104" name="Straight Connector 103">
                <a:extLst>
                  <a:ext uri="{FF2B5EF4-FFF2-40B4-BE49-F238E27FC236}">
                    <a16:creationId xmlns:a16="http://schemas.microsoft.com/office/drawing/2014/main" id="{CB80CABC-DE42-457F-A466-2961D3CD13B3}"/>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C763428-1C68-4212-A4CF-4167313ED954}"/>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0C98E9F-045E-45C1-9508-BE9B3D857647}"/>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103" name="Oval 102">
              <a:extLst>
                <a:ext uri="{FF2B5EF4-FFF2-40B4-BE49-F238E27FC236}">
                  <a16:creationId xmlns:a16="http://schemas.microsoft.com/office/drawing/2014/main" id="{40AE0890-A047-4FCB-912B-59284AC89FF8}"/>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3" name="Group 112">
            <a:extLst>
              <a:ext uri="{FF2B5EF4-FFF2-40B4-BE49-F238E27FC236}">
                <a16:creationId xmlns:a16="http://schemas.microsoft.com/office/drawing/2014/main" id="{797DD4FB-9784-4A09-B717-85E6F25AB245}"/>
              </a:ext>
            </a:extLst>
          </p:cNvPr>
          <p:cNvGrpSpPr/>
          <p:nvPr/>
        </p:nvGrpSpPr>
        <p:grpSpPr>
          <a:xfrm>
            <a:off x="4702951" y="3805942"/>
            <a:ext cx="96580" cy="201258"/>
            <a:chOff x="2277156" y="4514354"/>
            <a:chExt cx="120650" cy="461665"/>
          </a:xfrm>
          <a:solidFill>
            <a:schemeClr val="accent3"/>
          </a:solidFill>
        </p:grpSpPr>
        <p:grpSp>
          <p:nvGrpSpPr>
            <p:cNvPr id="114" name="Group 113">
              <a:extLst>
                <a:ext uri="{FF2B5EF4-FFF2-40B4-BE49-F238E27FC236}">
                  <a16:creationId xmlns:a16="http://schemas.microsoft.com/office/drawing/2014/main" id="{D3CBAC1E-64FF-4866-A5FF-97F807CC880D}"/>
                </a:ext>
              </a:extLst>
            </p:cNvPr>
            <p:cNvGrpSpPr/>
            <p:nvPr/>
          </p:nvGrpSpPr>
          <p:grpSpPr>
            <a:xfrm>
              <a:off x="2277156" y="4514354"/>
              <a:ext cx="120650" cy="461665"/>
              <a:chOff x="1377950" y="4095750"/>
              <a:chExt cx="120650" cy="293655"/>
            </a:xfrm>
            <a:grpFill/>
          </p:grpSpPr>
          <p:cxnSp>
            <p:nvCxnSpPr>
              <p:cNvPr id="116" name="Straight Connector 115">
                <a:extLst>
                  <a:ext uri="{FF2B5EF4-FFF2-40B4-BE49-F238E27FC236}">
                    <a16:creationId xmlns:a16="http://schemas.microsoft.com/office/drawing/2014/main" id="{8BCCA4AC-BC47-43D6-8924-B79BCC0DD338}"/>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3D46C4D-CD84-4325-827D-7B90A72FA9CB}"/>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1DB4221-30FE-46EB-ACDE-0F958FB418C3}"/>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115" name="Oval 114">
              <a:extLst>
                <a:ext uri="{FF2B5EF4-FFF2-40B4-BE49-F238E27FC236}">
                  <a16:creationId xmlns:a16="http://schemas.microsoft.com/office/drawing/2014/main" id="{A131FBDB-F931-4F52-8013-660D99BCA832}"/>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42AFDD93-4429-4F18-8D36-4B33E30D564B}"/>
              </a:ext>
            </a:extLst>
          </p:cNvPr>
          <p:cNvGrpSpPr/>
          <p:nvPr/>
        </p:nvGrpSpPr>
        <p:grpSpPr>
          <a:xfrm>
            <a:off x="4170419" y="3429000"/>
            <a:ext cx="96165" cy="197578"/>
            <a:chOff x="2277156" y="4160059"/>
            <a:chExt cx="120650" cy="461664"/>
          </a:xfrm>
          <a:solidFill>
            <a:schemeClr val="accent1"/>
          </a:solidFill>
        </p:grpSpPr>
        <p:grpSp>
          <p:nvGrpSpPr>
            <p:cNvPr id="120" name="Group 119">
              <a:extLst>
                <a:ext uri="{FF2B5EF4-FFF2-40B4-BE49-F238E27FC236}">
                  <a16:creationId xmlns:a16="http://schemas.microsoft.com/office/drawing/2014/main" id="{FB75279A-BE85-46B1-99A8-858680678A6D}"/>
                </a:ext>
              </a:extLst>
            </p:cNvPr>
            <p:cNvGrpSpPr/>
            <p:nvPr/>
          </p:nvGrpSpPr>
          <p:grpSpPr>
            <a:xfrm>
              <a:off x="2277156" y="4160059"/>
              <a:ext cx="120650" cy="461664"/>
              <a:chOff x="1377950" y="4095750"/>
              <a:chExt cx="120650" cy="293655"/>
            </a:xfrm>
            <a:grpFill/>
          </p:grpSpPr>
          <p:cxnSp>
            <p:nvCxnSpPr>
              <p:cNvPr id="122" name="Straight Connector 121">
                <a:extLst>
                  <a:ext uri="{FF2B5EF4-FFF2-40B4-BE49-F238E27FC236}">
                    <a16:creationId xmlns:a16="http://schemas.microsoft.com/office/drawing/2014/main" id="{9B5D4AFD-A4E0-494A-A568-0E44BDD41616}"/>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0BEFE50-9C6E-47C7-AC6C-BC69FED5D778}"/>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B215515-A0A4-428C-8BC2-DA5F811D2C13}"/>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121" name="Oval 120">
              <a:extLst>
                <a:ext uri="{FF2B5EF4-FFF2-40B4-BE49-F238E27FC236}">
                  <a16:creationId xmlns:a16="http://schemas.microsoft.com/office/drawing/2014/main" id="{FAC5A2A4-6643-4DFB-970B-5F207AA1422F}"/>
                </a:ext>
              </a:extLst>
            </p:cNvPr>
            <p:cNvSpPr/>
            <p:nvPr/>
          </p:nvSpPr>
          <p:spPr bwMode="auto">
            <a:xfrm>
              <a:off x="2296734" y="4324598"/>
              <a:ext cx="81494" cy="13519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5" name="Group 124">
            <a:extLst>
              <a:ext uri="{FF2B5EF4-FFF2-40B4-BE49-F238E27FC236}">
                <a16:creationId xmlns:a16="http://schemas.microsoft.com/office/drawing/2014/main" id="{D5CBC2A8-7A3B-44F1-9BA8-EDA819070FBA}"/>
              </a:ext>
            </a:extLst>
          </p:cNvPr>
          <p:cNvGrpSpPr/>
          <p:nvPr/>
        </p:nvGrpSpPr>
        <p:grpSpPr>
          <a:xfrm>
            <a:off x="4170419" y="3672899"/>
            <a:ext cx="96165" cy="199899"/>
            <a:chOff x="2277156" y="4160059"/>
            <a:chExt cx="120650" cy="461664"/>
          </a:xfrm>
          <a:solidFill>
            <a:schemeClr val="accent1"/>
          </a:solidFill>
        </p:grpSpPr>
        <p:grpSp>
          <p:nvGrpSpPr>
            <p:cNvPr id="126" name="Group 125">
              <a:extLst>
                <a:ext uri="{FF2B5EF4-FFF2-40B4-BE49-F238E27FC236}">
                  <a16:creationId xmlns:a16="http://schemas.microsoft.com/office/drawing/2014/main" id="{2C9813A7-D2F2-4500-B3DD-F86352961EF8}"/>
                </a:ext>
              </a:extLst>
            </p:cNvPr>
            <p:cNvGrpSpPr/>
            <p:nvPr/>
          </p:nvGrpSpPr>
          <p:grpSpPr>
            <a:xfrm>
              <a:off x="2277156" y="4160059"/>
              <a:ext cx="120650" cy="461664"/>
              <a:chOff x="1377950" y="4095750"/>
              <a:chExt cx="120650" cy="293655"/>
            </a:xfrm>
            <a:grpFill/>
          </p:grpSpPr>
          <p:cxnSp>
            <p:nvCxnSpPr>
              <p:cNvPr id="128" name="Straight Connector 127">
                <a:extLst>
                  <a:ext uri="{FF2B5EF4-FFF2-40B4-BE49-F238E27FC236}">
                    <a16:creationId xmlns:a16="http://schemas.microsoft.com/office/drawing/2014/main" id="{674B8A12-273D-4D50-A63D-4367177DC9A5}"/>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7FC3C8E-7A27-4B79-A159-E7E378B871B1}"/>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C5847ED-D4F6-4357-9D85-B100D82038D1}"/>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127" name="Oval 126">
              <a:extLst>
                <a:ext uri="{FF2B5EF4-FFF2-40B4-BE49-F238E27FC236}">
                  <a16:creationId xmlns:a16="http://schemas.microsoft.com/office/drawing/2014/main" id="{AE9768C0-7D93-4223-BF7B-9A9D9523C46D}"/>
                </a:ext>
              </a:extLst>
            </p:cNvPr>
            <p:cNvSpPr/>
            <p:nvPr/>
          </p:nvSpPr>
          <p:spPr bwMode="auto">
            <a:xfrm>
              <a:off x="2296734" y="4324598"/>
              <a:ext cx="81494" cy="13519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1" name="Group 130">
            <a:extLst>
              <a:ext uri="{FF2B5EF4-FFF2-40B4-BE49-F238E27FC236}">
                <a16:creationId xmlns:a16="http://schemas.microsoft.com/office/drawing/2014/main" id="{E54DA0CF-7079-4916-96F0-0B90215BB2B8}"/>
              </a:ext>
            </a:extLst>
          </p:cNvPr>
          <p:cNvGrpSpPr/>
          <p:nvPr/>
        </p:nvGrpSpPr>
        <p:grpSpPr>
          <a:xfrm>
            <a:off x="4172930" y="3726399"/>
            <a:ext cx="96580" cy="191556"/>
            <a:chOff x="2277156" y="4514354"/>
            <a:chExt cx="120650" cy="461665"/>
          </a:xfrm>
          <a:solidFill>
            <a:schemeClr val="accent3"/>
          </a:solidFill>
        </p:grpSpPr>
        <p:grpSp>
          <p:nvGrpSpPr>
            <p:cNvPr id="132" name="Group 131">
              <a:extLst>
                <a:ext uri="{FF2B5EF4-FFF2-40B4-BE49-F238E27FC236}">
                  <a16:creationId xmlns:a16="http://schemas.microsoft.com/office/drawing/2014/main" id="{04FABB28-447A-4E17-A92C-0D54213BE2DF}"/>
                </a:ext>
              </a:extLst>
            </p:cNvPr>
            <p:cNvGrpSpPr/>
            <p:nvPr/>
          </p:nvGrpSpPr>
          <p:grpSpPr>
            <a:xfrm>
              <a:off x="2277156" y="4514354"/>
              <a:ext cx="120650" cy="461665"/>
              <a:chOff x="1377950" y="4095750"/>
              <a:chExt cx="120650" cy="293655"/>
            </a:xfrm>
            <a:grpFill/>
          </p:grpSpPr>
          <p:cxnSp>
            <p:nvCxnSpPr>
              <p:cNvPr id="134" name="Straight Connector 133">
                <a:extLst>
                  <a:ext uri="{FF2B5EF4-FFF2-40B4-BE49-F238E27FC236}">
                    <a16:creationId xmlns:a16="http://schemas.microsoft.com/office/drawing/2014/main" id="{98A55EB4-26EF-4533-9BE2-378C2725270B}"/>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AB33066-D91B-4F9D-9602-AE3EDBB99459}"/>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4CF52F0-ADE6-48AB-AEC7-4B5BB23FD79B}"/>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133" name="Oval 132">
              <a:extLst>
                <a:ext uri="{FF2B5EF4-FFF2-40B4-BE49-F238E27FC236}">
                  <a16:creationId xmlns:a16="http://schemas.microsoft.com/office/drawing/2014/main" id="{48D23BBF-3B73-490E-AC99-0A973D50E095}"/>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7" name="Group 136">
            <a:extLst>
              <a:ext uri="{FF2B5EF4-FFF2-40B4-BE49-F238E27FC236}">
                <a16:creationId xmlns:a16="http://schemas.microsoft.com/office/drawing/2014/main" id="{6E69AFDA-160D-41B2-97D9-E7023AAA93CF}"/>
              </a:ext>
            </a:extLst>
          </p:cNvPr>
          <p:cNvGrpSpPr/>
          <p:nvPr/>
        </p:nvGrpSpPr>
        <p:grpSpPr>
          <a:xfrm>
            <a:off x="4176133" y="3982709"/>
            <a:ext cx="96580" cy="205891"/>
            <a:chOff x="2277156" y="4514354"/>
            <a:chExt cx="120650" cy="461665"/>
          </a:xfrm>
          <a:solidFill>
            <a:schemeClr val="accent3"/>
          </a:solidFill>
        </p:grpSpPr>
        <p:grpSp>
          <p:nvGrpSpPr>
            <p:cNvPr id="138" name="Group 137">
              <a:extLst>
                <a:ext uri="{FF2B5EF4-FFF2-40B4-BE49-F238E27FC236}">
                  <a16:creationId xmlns:a16="http://schemas.microsoft.com/office/drawing/2014/main" id="{5BFCED46-6106-46F6-A400-E8C88A03B13D}"/>
                </a:ext>
              </a:extLst>
            </p:cNvPr>
            <p:cNvGrpSpPr/>
            <p:nvPr/>
          </p:nvGrpSpPr>
          <p:grpSpPr>
            <a:xfrm>
              <a:off x="2277156" y="4514354"/>
              <a:ext cx="120650" cy="461665"/>
              <a:chOff x="1377950" y="4095750"/>
              <a:chExt cx="120650" cy="293655"/>
            </a:xfrm>
            <a:grpFill/>
          </p:grpSpPr>
          <p:cxnSp>
            <p:nvCxnSpPr>
              <p:cNvPr id="140" name="Straight Connector 139">
                <a:extLst>
                  <a:ext uri="{FF2B5EF4-FFF2-40B4-BE49-F238E27FC236}">
                    <a16:creationId xmlns:a16="http://schemas.microsoft.com/office/drawing/2014/main" id="{4AC0A1C1-5830-492A-9756-143D26A95A91}"/>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7BA01B0-1ABA-4EF6-9A24-F18315BADD2A}"/>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D992C0F-BA9F-438B-83C5-FD539367F6DC}"/>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139" name="Oval 138">
              <a:extLst>
                <a:ext uri="{FF2B5EF4-FFF2-40B4-BE49-F238E27FC236}">
                  <a16:creationId xmlns:a16="http://schemas.microsoft.com/office/drawing/2014/main" id="{39607411-1541-460D-96C0-A10069BBCD47}"/>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5EFEE193-2CFA-4C7E-8B33-B77729213B26}"/>
              </a:ext>
            </a:extLst>
          </p:cNvPr>
          <p:cNvGrpSpPr/>
          <p:nvPr/>
        </p:nvGrpSpPr>
        <p:grpSpPr>
          <a:xfrm>
            <a:off x="3647816" y="3347817"/>
            <a:ext cx="96165" cy="163731"/>
            <a:chOff x="2277156" y="4160059"/>
            <a:chExt cx="120650" cy="461664"/>
          </a:xfrm>
          <a:solidFill>
            <a:schemeClr val="accent1"/>
          </a:solidFill>
        </p:grpSpPr>
        <p:grpSp>
          <p:nvGrpSpPr>
            <p:cNvPr id="144" name="Group 143">
              <a:extLst>
                <a:ext uri="{FF2B5EF4-FFF2-40B4-BE49-F238E27FC236}">
                  <a16:creationId xmlns:a16="http://schemas.microsoft.com/office/drawing/2014/main" id="{511033D0-D107-45D4-855E-4224BD274E4F}"/>
                </a:ext>
              </a:extLst>
            </p:cNvPr>
            <p:cNvGrpSpPr/>
            <p:nvPr/>
          </p:nvGrpSpPr>
          <p:grpSpPr>
            <a:xfrm>
              <a:off x="2277156" y="4160059"/>
              <a:ext cx="120650" cy="461664"/>
              <a:chOff x="1377950" y="4095750"/>
              <a:chExt cx="120650" cy="293655"/>
            </a:xfrm>
            <a:grpFill/>
          </p:grpSpPr>
          <p:cxnSp>
            <p:nvCxnSpPr>
              <p:cNvPr id="146" name="Straight Connector 145">
                <a:extLst>
                  <a:ext uri="{FF2B5EF4-FFF2-40B4-BE49-F238E27FC236}">
                    <a16:creationId xmlns:a16="http://schemas.microsoft.com/office/drawing/2014/main" id="{44DF7ACF-3044-40B9-9550-A4B01224AF62}"/>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EF39EB9-929F-4EAC-A80E-7959E1396E54}"/>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FFDDD8A-5347-47DD-A740-E4825E749B09}"/>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145" name="Oval 144">
              <a:extLst>
                <a:ext uri="{FF2B5EF4-FFF2-40B4-BE49-F238E27FC236}">
                  <a16:creationId xmlns:a16="http://schemas.microsoft.com/office/drawing/2014/main" id="{4D390727-2642-4E04-BA0B-84F9CD9F45EA}"/>
                </a:ext>
              </a:extLst>
            </p:cNvPr>
            <p:cNvSpPr/>
            <p:nvPr/>
          </p:nvSpPr>
          <p:spPr bwMode="auto">
            <a:xfrm>
              <a:off x="2296734" y="4324594"/>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5" name="Group 154">
            <a:extLst>
              <a:ext uri="{FF2B5EF4-FFF2-40B4-BE49-F238E27FC236}">
                <a16:creationId xmlns:a16="http://schemas.microsoft.com/office/drawing/2014/main" id="{FB85C4EB-0121-40D2-BA1E-23B12F9339C9}"/>
              </a:ext>
            </a:extLst>
          </p:cNvPr>
          <p:cNvGrpSpPr/>
          <p:nvPr/>
        </p:nvGrpSpPr>
        <p:grpSpPr>
          <a:xfrm>
            <a:off x="3645827" y="3538096"/>
            <a:ext cx="96165" cy="163731"/>
            <a:chOff x="2277156" y="4160059"/>
            <a:chExt cx="120650" cy="461664"/>
          </a:xfrm>
          <a:solidFill>
            <a:schemeClr val="accent1"/>
          </a:solidFill>
        </p:grpSpPr>
        <p:grpSp>
          <p:nvGrpSpPr>
            <p:cNvPr id="156" name="Group 155">
              <a:extLst>
                <a:ext uri="{FF2B5EF4-FFF2-40B4-BE49-F238E27FC236}">
                  <a16:creationId xmlns:a16="http://schemas.microsoft.com/office/drawing/2014/main" id="{14B0DA52-1444-4DE2-845F-71FC20D350E9}"/>
                </a:ext>
              </a:extLst>
            </p:cNvPr>
            <p:cNvGrpSpPr/>
            <p:nvPr/>
          </p:nvGrpSpPr>
          <p:grpSpPr>
            <a:xfrm>
              <a:off x="2277156" y="4160059"/>
              <a:ext cx="120650" cy="461664"/>
              <a:chOff x="1377950" y="4095750"/>
              <a:chExt cx="120650" cy="293655"/>
            </a:xfrm>
            <a:grpFill/>
          </p:grpSpPr>
          <p:cxnSp>
            <p:nvCxnSpPr>
              <p:cNvPr id="158" name="Straight Connector 157">
                <a:extLst>
                  <a:ext uri="{FF2B5EF4-FFF2-40B4-BE49-F238E27FC236}">
                    <a16:creationId xmlns:a16="http://schemas.microsoft.com/office/drawing/2014/main" id="{EF9B3306-A7A7-4831-8813-C85C595016DB}"/>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3A8D27E-F44A-4542-A15E-AF1B03E57469}"/>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05A3634-F7F9-43FB-B11F-EACB3558D3D1}"/>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157" name="Oval 156">
              <a:extLst>
                <a:ext uri="{FF2B5EF4-FFF2-40B4-BE49-F238E27FC236}">
                  <a16:creationId xmlns:a16="http://schemas.microsoft.com/office/drawing/2014/main" id="{00AF6F99-506E-4AF1-A191-00C1FFABBF9D}"/>
                </a:ext>
              </a:extLst>
            </p:cNvPr>
            <p:cNvSpPr/>
            <p:nvPr/>
          </p:nvSpPr>
          <p:spPr bwMode="auto">
            <a:xfrm>
              <a:off x="2296734" y="4274599"/>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1" name="Group 160">
            <a:extLst>
              <a:ext uri="{FF2B5EF4-FFF2-40B4-BE49-F238E27FC236}">
                <a16:creationId xmlns:a16="http://schemas.microsoft.com/office/drawing/2014/main" id="{36A4406A-4BA7-4929-90EE-26365F53DDB2}"/>
              </a:ext>
            </a:extLst>
          </p:cNvPr>
          <p:cNvGrpSpPr/>
          <p:nvPr/>
        </p:nvGrpSpPr>
        <p:grpSpPr>
          <a:xfrm>
            <a:off x="3645827" y="3571350"/>
            <a:ext cx="96580" cy="177826"/>
            <a:chOff x="2277156" y="4514354"/>
            <a:chExt cx="120650" cy="461665"/>
          </a:xfrm>
          <a:solidFill>
            <a:schemeClr val="accent3"/>
          </a:solidFill>
        </p:grpSpPr>
        <p:grpSp>
          <p:nvGrpSpPr>
            <p:cNvPr id="162" name="Group 161">
              <a:extLst>
                <a:ext uri="{FF2B5EF4-FFF2-40B4-BE49-F238E27FC236}">
                  <a16:creationId xmlns:a16="http://schemas.microsoft.com/office/drawing/2014/main" id="{65D91AA4-C465-403B-882B-4F53D4DD6A39}"/>
                </a:ext>
              </a:extLst>
            </p:cNvPr>
            <p:cNvGrpSpPr/>
            <p:nvPr/>
          </p:nvGrpSpPr>
          <p:grpSpPr>
            <a:xfrm>
              <a:off x="2277156" y="4514354"/>
              <a:ext cx="120650" cy="461665"/>
              <a:chOff x="1377950" y="4095750"/>
              <a:chExt cx="120650" cy="293655"/>
            </a:xfrm>
            <a:grpFill/>
          </p:grpSpPr>
          <p:cxnSp>
            <p:nvCxnSpPr>
              <p:cNvPr id="164" name="Straight Connector 163">
                <a:extLst>
                  <a:ext uri="{FF2B5EF4-FFF2-40B4-BE49-F238E27FC236}">
                    <a16:creationId xmlns:a16="http://schemas.microsoft.com/office/drawing/2014/main" id="{8DD9C993-DA26-47D3-8102-9112342BB465}"/>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F3EE3B0-6095-4E44-8605-0B5BD6766962}"/>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4327FC2-7E9A-4370-881A-DC9B5FE2CDFF}"/>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163" name="Oval 162">
              <a:extLst>
                <a:ext uri="{FF2B5EF4-FFF2-40B4-BE49-F238E27FC236}">
                  <a16:creationId xmlns:a16="http://schemas.microsoft.com/office/drawing/2014/main" id="{F5682C90-9709-4437-926E-BA91F1AF4EBF}"/>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7" name="Group 166">
            <a:extLst>
              <a:ext uri="{FF2B5EF4-FFF2-40B4-BE49-F238E27FC236}">
                <a16:creationId xmlns:a16="http://schemas.microsoft.com/office/drawing/2014/main" id="{ABA2C588-0BEE-41E5-87DD-456BBC047D94}"/>
              </a:ext>
            </a:extLst>
          </p:cNvPr>
          <p:cNvGrpSpPr/>
          <p:nvPr/>
        </p:nvGrpSpPr>
        <p:grpSpPr>
          <a:xfrm>
            <a:off x="3645734" y="3764551"/>
            <a:ext cx="96580" cy="177826"/>
            <a:chOff x="2277156" y="4514354"/>
            <a:chExt cx="120650" cy="461665"/>
          </a:xfrm>
          <a:solidFill>
            <a:schemeClr val="accent3"/>
          </a:solidFill>
        </p:grpSpPr>
        <p:grpSp>
          <p:nvGrpSpPr>
            <p:cNvPr id="168" name="Group 167">
              <a:extLst>
                <a:ext uri="{FF2B5EF4-FFF2-40B4-BE49-F238E27FC236}">
                  <a16:creationId xmlns:a16="http://schemas.microsoft.com/office/drawing/2014/main" id="{45C35B8B-F696-433C-9A35-464606C3116B}"/>
                </a:ext>
              </a:extLst>
            </p:cNvPr>
            <p:cNvGrpSpPr/>
            <p:nvPr/>
          </p:nvGrpSpPr>
          <p:grpSpPr>
            <a:xfrm>
              <a:off x="2277156" y="4514354"/>
              <a:ext cx="120650" cy="461665"/>
              <a:chOff x="1377950" y="4095750"/>
              <a:chExt cx="120650" cy="293655"/>
            </a:xfrm>
            <a:grpFill/>
          </p:grpSpPr>
          <p:cxnSp>
            <p:nvCxnSpPr>
              <p:cNvPr id="170" name="Straight Connector 169">
                <a:extLst>
                  <a:ext uri="{FF2B5EF4-FFF2-40B4-BE49-F238E27FC236}">
                    <a16:creationId xmlns:a16="http://schemas.microsoft.com/office/drawing/2014/main" id="{89FBBDA2-9008-47F9-817B-9BF05A88F3E6}"/>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F3D2CE5-4DF2-41EB-9917-8E7B508C3E3A}"/>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FB867BA-4F40-46DF-8255-3716A05BDACC}"/>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169" name="Oval 168">
              <a:extLst>
                <a:ext uri="{FF2B5EF4-FFF2-40B4-BE49-F238E27FC236}">
                  <a16:creationId xmlns:a16="http://schemas.microsoft.com/office/drawing/2014/main" id="{62A977AF-53EE-47EB-9C6B-B8251A49FF79}"/>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5" name="Group 184">
            <a:extLst>
              <a:ext uri="{FF2B5EF4-FFF2-40B4-BE49-F238E27FC236}">
                <a16:creationId xmlns:a16="http://schemas.microsoft.com/office/drawing/2014/main" id="{6557E104-7EE9-422D-B764-8E62A201B3BD}"/>
              </a:ext>
            </a:extLst>
          </p:cNvPr>
          <p:cNvGrpSpPr/>
          <p:nvPr/>
        </p:nvGrpSpPr>
        <p:grpSpPr>
          <a:xfrm>
            <a:off x="3112151" y="3276556"/>
            <a:ext cx="102876" cy="203241"/>
            <a:chOff x="2277156" y="4160059"/>
            <a:chExt cx="120650" cy="461664"/>
          </a:xfrm>
          <a:solidFill>
            <a:schemeClr val="accent1"/>
          </a:solidFill>
        </p:grpSpPr>
        <p:grpSp>
          <p:nvGrpSpPr>
            <p:cNvPr id="186" name="Group 185">
              <a:extLst>
                <a:ext uri="{FF2B5EF4-FFF2-40B4-BE49-F238E27FC236}">
                  <a16:creationId xmlns:a16="http://schemas.microsoft.com/office/drawing/2014/main" id="{EFAEA597-12FE-4754-BB5A-21C74C54DC54}"/>
                </a:ext>
              </a:extLst>
            </p:cNvPr>
            <p:cNvGrpSpPr/>
            <p:nvPr/>
          </p:nvGrpSpPr>
          <p:grpSpPr>
            <a:xfrm>
              <a:off x="2277156" y="4160059"/>
              <a:ext cx="120650" cy="461664"/>
              <a:chOff x="1377950" y="4095750"/>
              <a:chExt cx="120650" cy="293655"/>
            </a:xfrm>
            <a:grpFill/>
          </p:grpSpPr>
          <p:cxnSp>
            <p:nvCxnSpPr>
              <p:cNvPr id="188" name="Straight Connector 187">
                <a:extLst>
                  <a:ext uri="{FF2B5EF4-FFF2-40B4-BE49-F238E27FC236}">
                    <a16:creationId xmlns:a16="http://schemas.microsoft.com/office/drawing/2014/main" id="{C3C961B0-0116-40F7-B3A4-41B19FE242B1}"/>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47AF548C-BEF3-4ADE-AD7E-9C59227513C3}"/>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5825118-808D-4029-9920-0305BDBADEA8}"/>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187" name="Oval 186">
              <a:extLst>
                <a:ext uri="{FF2B5EF4-FFF2-40B4-BE49-F238E27FC236}">
                  <a16:creationId xmlns:a16="http://schemas.microsoft.com/office/drawing/2014/main" id="{D9267941-EFB7-4E12-AFA2-E13405172AE1}"/>
                </a:ext>
              </a:extLst>
            </p:cNvPr>
            <p:cNvSpPr/>
            <p:nvPr/>
          </p:nvSpPr>
          <p:spPr bwMode="auto">
            <a:xfrm>
              <a:off x="2296734" y="4324594"/>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1" name="Group 190">
            <a:extLst>
              <a:ext uri="{FF2B5EF4-FFF2-40B4-BE49-F238E27FC236}">
                <a16:creationId xmlns:a16="http://schemas.microsoft.com/office/drawing/2014/main" id="{0C3881BB-9F0B-4C4A-B112-5856728D5AF2}"/>
              </a:ext>
            </a:extLst>
          </p:cNvPr>
          <p:cNvGrpSpPr/>
          <p:nvPr/>
        </p:nvGrpSpPr>
        <p:grpSpPr>
          <a:xfrm>
            <a:off x="3118501" y="3488795"/>
            <a:ext cx="96165" cy="190897"/>
            <a:chOff x="2277156" y="4160059"/>
            <a:chExt cx="120650" cy="461664"/>
          </a:xfrm>
          <a:solidFill>
            <a:schemeClr val="accent1"/>
          </a:solidFill>
        </p:grpSpPr>
        <p:grpSp>
          <p:nvGrpSpPr>
            <p:cNvPr id="192" name="Group 191">
              <a:extLst>
                <a:ext uri="{FF2B5EF4-FFF2-40B4-BE49-F238E27FC236}">
                  <a16:creationId xmlns:a16="http://schemas.microsoft.com/office/drawing/2014/main" id="{F48EA5AC-3EE3-4F01-A215-6B355A1C68EE}"/>
                </a:ext>
              </a:extLst>
            </p:cNvPr>
            <p:cNvGrpSpPr/>
            <p:nvPr/>
          </p:nvGrpSpPr>
          <p:grpSpPr>
            <a:xfrm>
              <a:off x="2277156" y="4160059"/>
              <a:ext cx="120650" cy="461664"/>
              <a:chOff x="1377950" y="4095750"/>
              <a:chExt cx="120650" cy="293655"/>
            </a:xfrm>
            <a:grpFill/>
          </p:grpSpPr>
          <p:cxnSp>
            <p:nvCxnSpPr>
              <p:cNvPr id="194" name="Straight Connector 193">
                <a:extLst>
                  <a:ext uri="{FF2B5EF4-FFF2-40B4-BE49-F238E27FC236}">
                    <a16:creationId xmlns:a16="http://schemas.microsoft.com/office/drawing/2014/main" id="{BC63ECFA-AB2A-4685-8F80-8318EA1CD8F0}"/>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3E47394C-CD8E-4FB5-BF3B-C2AB7826305E}"/>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20DBCFB-7D5F-4EF7-92D3-3655B8A3A82A}"/>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193" name="Oval 192">
              <a:extLst>
                <a:ext uri="{FF2B5EF4-FFF2-40B4-BE49-F238E27FC236}">
                  <a16:creationId xmlns:a16="http://schemas.microsoft.com/office/drawing/2014/main" id="{4082F975-C6A3-4186-87CF-DACAC4A1EAC5}"/>
                </a:ext>
              </a:extLst>
            </p:cNvPr>
            <p:cNvSpPr/>
            <p:nvPr/>
          </p:nvSpPr>
          <p:spPr bwMode="auto">
            <a:xfrm>
              <a:off x="2296734" y="4324594"/>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7" name="Group 196">
            <a:extLst>
              <a:ext uri="{FF2B5EF4-FFF2-40B4-BE49-F238E27FC236}">
                <a16:creationId xmlns:a16="http://schemas.microsoft.com/office/drawing/2014/main" id="{558DEFE3-E316-4182-9513-A30A888EDFA5}"/>
              </a:ext>
            </a:extLst>
          </p:cNvPr>
          <p:cNvGrpSpPr/>
          <p:nvPr/>
        </p:nvGrpSpPr>
        <p:grpSpPr>
          <a:xfrm>
            <a:off x="3117830" y="3464112"/>
            <a:ext cx="96580" cy="191361"/>
            <a:chOff x="2277156" y="4514354"/>
            <a:chExt cx="120650" cy="461665"/>
          </a:xfrm>
          <a:solidFill>
            <a:schemeClr val="accent3"/>
          </a:solidFill>
        </p:grpSpPr>
        <p:grpSp>
          <p:nvGrpSpPr>
            <p:cNvPr id="198" name="Group 197">
              <a:extLst>
                <a:ext uri="{FF2B5EF4-FFF2-40B4-BE49-F238E27FC236}">
                  <a16:creationId xmlns:a16="http://schemas.microsoft.com/office/drawing/2014/main" id="{ADEFDF11-D9BD-4168-A124-D6B4C5971506}"/>
                </a:ext>
              </a:extLst>
            </p:cNvPr>
            <p:cNvGrpSpPr/>
            <p:nvPr/>
          </p:nvGrpSpPr>
          <p:grpSpPr>
            <a:xfrm>
              <a:off x="2277156" y="4514354"/>
              <a:ext cx="120650" cy="461665"/>
              <a:chOff x="1377950" y="4095750"/>
              <a:chExt cx="120650" cy="293655"/>
            </a:xfrm>
            <a:grpFill/>
          </p:grpSpPr>
          <p:cxnSp>
            <p:nvCxnSpPr>
              <p:cNvPr id="200" name="Straight Connector 199">
                <a:extLst>
                  <a:ext uri="{FF2B5EF4-FFF2-40B4-BE49-F238E27FC236}">
                    <a16:creationId xmlns:a16="http://schemas.microsoft.com/office/drawing/2014/main" id="{85712E5E-675D-4908-A1CD-D0598A7EA724}"/>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5F2FEF5-6C75-4E88-B83C-7F4F6FCE735C}"/>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12B039C-D72A-47CD-AA8F-6FB44715A6AA}"/>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199" name="Oval 198">
              <a:extLst>
                <a:ext uri="{FF2B5EF4-FFF2-40B4-BE49-F238E27FC236}">
                  <a16:creationId xmlns:a16="http://schemas.microsoft.com/office/drawing/2014/main" id="{C933A510-CC80-43C7-8D7E-431A86913235}"/>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3" name="Group 202">
            <a:extLst>
              <a:ext uri="{FF2B5EF4-FFF2-40B4-BE49-F238E27FC236}">
                <a16:creationId xmlns:a16="http://schemas.microsoft.com/office/drawing/2014/main" id="{3C245FBB-FB87-4CCB-9492-727E87E3907F}"/>
              </a:ext>
            </a:extLst>
          </p:cNvPr>
          <p:cNvGrpSpPr/>
          <p:nvPr/>
        </p:nvGrpSpPr>
        <p:grpSpPr>
          <a:xfrm>
            <a:off x="3112856" y="3653064"/>
            <a:ext cx="96580" cy="191361"/>
            <a:chOff x="2277156" y="4514354"/>
            <a:chExt cx="120650" cy="461665"/>
          </a:xfrm>
          <a:solidFill>
            <a:schemeClr val="accent3"/>
          </a:solidFill>
        </p:grpSpPr>
        <p:grpSp>
          <p:nvGrpSpPr>
            <p:cNvPr id="204" name="Group 203">
              <a:extLst>
                <a:ext uri="{FF2B5EF4-FFF2-40B4-BE49-F238E27FC236}">
                  <a16:creationId xmlns:a16="http://schemas.microsoft.com/office/drawing/2014/main" id="{185785C4-B0C0-4345-BAD7-A6F6C4923F44}"/>
                </a:ext>
              </a:extLst>
            </p:cNvPr>
            <p:cNvGrpSpPr/>
            <p:nvPr/>
          </p:nvGrpSpPr>
          <p:grpSpPr>
            <a:xfrm>
              <a:off x="2277156" y="4514354"/>
              <a:ext cx="120650" cy="461665"/>
              <a:chOff x="1377950" y="4095750"/>
              <a:chExt cx="120650" cy="293655"/>
            </a:xfrm>
            <a:grpFill/>
          </p:grpSpPr>
          <p:cxnSp>
            <p:nvCxnSpPr>
              <p:cNvPr id="206" name="Straight Connector 205">
                <a:extLst>
                  <a:ext uri="{FF2B5EF4-FFF2-40B4-BE49-F238E27FC236}">
                    <a16:creationId xmlns:a16="http://schemas.microsoft.com/office/drawing/2014/main" id="{E50684CB-5286-4C7A-9755-05FAF1165959}"/>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952EB65-84CA-4E15-8D4D-2B3963776CBA}"/>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0398817-8088-45A9-9D53-C8152A44C786}"/>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05" name="Oval 204">
              <a:extLst>
                <a:ext uri="{FF2B5EF4-FFF2-40B4-BE49-F238E27FC236}">
                  <a16:creationId xmlns:a16="http://schemas.microsoft.com/office/drawing/2014/main" id="{ACD6600D-E6F2-48C3-B2BC-7FC121FF7598}"/>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9" name="Group 208">
            <a:extLst>
              <a:ext uri="{FF2B5EF4-FFF2-40B4-BE49-F238E27FC236}">
                <a16:creationId xmlns:a16="http://schemas.microsoft.com/office/drawing/2014/main" id="{B07D95DF-ACD2-4DB6-8F0C-A1C8F23DBB45}"/>
              </a:ext>
            </a:extLst>
          </p:cNvPr>
          <p:cNvGrpSpPr/>
          <p:nvPr/>
        </p:nvGrpSpPr>
        <p:grpSpPr>
          <a:xfrm>
            <a:off x="2584034" y="3126848"/>
            <a:ext cx="96165" cy="174380"/>
            <a:chOff x="2277156" y="4160059"/>
            <a:chExt cx="120650" cy="461664"/>
          </a:xfrm>
          <a:solidFill>
            <a:schemeClr val="accent1"/>
          </a:solidFill>
        </p:grpSpPr>
        <p:grpSp>
          <p:nvGrpSpPr>
            <p:cNvPr id="210" name="Group 209">
              <a:extLst>
                <a:ext uri="{FF2B5EF4-FFF2-40B4-BE49-F238E27FC236}">
                  <a16:creationId xmlns:a16="http://schemas.microsoft.com/office/drawing/2014/main" id="{CB440733-9CFD-4A39-B94D-C70EEF509532}"/>
                </a:ext>
              </a:extLst>
            </p:cNvPr>
            <p:cNvGrpSpPr/>
            <p:nvPr/>
          </p:nvGrpSpPr>
          <p:grpSpPr>
            <a:xfrm>
              <a:off x="2277156" y="4160059"/>
              <a:ext cx="120650" cy="461664"/>
              <a:chOff x="1377950" y="4095750"/>
              <a:chExt cx="120650" cy="293655"/>
            </a:xfrm>
            <a:grpFill/>
          </p:grpSpPr>
          <p:cxnSp>
            <p:nvCxnSpPr>
              <p:cNvPr id="212" name="Straight Connector 211">
                <a:extLst>
                  <a:ext uri="{FF2B5EF4-FFF2-40B4-BE49-F238E27FC236}">
                    <a16:creationId xmlns:a16="http://schemas.microsoft.com/office/drawing/2014/main" id="{EF0F13CA-40B1-4F58-8A62-2D68818F7AE0}"/>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6BFB82D-074B-47FB-AF3D-E4A9D958A144}"/>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66B4C65-B0C2-470F-AEE9-0086236ADF65}"/>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211" name="Oval 210">
              <a:extLst>
                <a:ext uri="{FF2B5EF4-FFF2-40B4-BE49-F238E27FC236}">
                  <a16:creationId xmlns:a16="http://schemas.microsoft.com/office/drawing/2014/main" id="{1DD4868F-A9DF-4DBF-83C8-4A1FC5F973CF}"/>
                </a:ext>
              </a:extLst>
            </p:cNvPr>
            <p:cNvSpPr/>
            <p:nvPr/>
          </p:nvSpPr>
          <p:spPr bwMode="auto">
            <a:xfrm>
              <a:off x="2296734" y="4324594"/>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5" name="Group 214">
            <a:extLst>
              <a:ext uri="{FF2B5EF4-FFF2-40B4-BE49-F238E27FC236}">
                <a16:creationId xmlns:a16="http://schemas.microsoft.com/office/drawing/2014/main" id="{4B62F478-4B03-4780-A561-1C7EE831E5AB}"/>
              </a:ext>
            </a:extLst>
          </p:cNvPr>
          <p:cNvGrpSpPr/>
          <p:nvPr/>
        </p:nvGrpSpPr>
        <p:grpSpPr>
          <a:xfrm>
            <a:off x="2584034" y="3240336"/>
            <a:ext cx="96165" cy="184467"/>
            <a:chOff x="2277156" y="4160059"/>
            <a:chExt cx="120650" cy="461664"/>
          </a:xfrm>
          <a:solidFill>
            <a:schemeClr val="accent1"/>
          </a:solidFill>
        </p:grpSpPr>
        <p:grpSp>
          <p:nvGrpSpPr>
            <p:cNvPr id="216" name="Group 215">
              <a:extLst>
                <a:ext uri="{FF2B5EF4-FFF2-40B4-BE49-F238E27FC236}">
                  <a16:creationId xmlns:a16="http://schemas.microsoft.com/office/drawing/2014/main" id="{890F0588-78F6-4EA1-A4F1-63B9251742B8}"/>
                </a:ext>
              </a:extLst>
            </p:cNvPr>
            <p:cNvGrpSpPr/>
            <p:nvPr/>
          </p:nvGrpSpPr>
          <p:grpSpPr>
            <a:xfrm>
              <a:off x="2277156" y="4160059"/>
              <a:ext cx="120650" cy="461664"/>
              <a:chOff x="1377950" y="4095750"/>
              <a:chExt cx="120650" cy="293655"/>
            </a:xfrm>
            <a:grpFill/>
          </p:grpSpPr>
          <p:cxnSp>
            <p:nvCxnSpPr>
              <p:cNvPr id="218" name="Straight Connector 217">
                <a:extLst>
                  <a:ext uri="{FF2B5EF4-FFF2-40B4-BE49-F238E27FC236}">
                    <a16:creationId xmlns:a16="http://schemas.microsoft.com/office/drawing/2014/main" id="{1E9B3527-F540-4A59-A14F-31419A250515}"/>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54C5B22B-3051-48B6-B314-FE64FE35D6C2}"/>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AFFACBD4-D814-40C8-A7CD-5894F23D5ECD}"/>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217" name="Oval 216">
              <a:extLst>
                <a:ext uri="{FF2B5EF4-FFF2-40B4-BE49-F238E27FC236}">
                  <a16:creationId xmlns:a16="http://schemas.microsoft.com/office/drawing/2014/main" id="{0789C501-7B1B-49D7-A8AC-DFFE5559300D}"/>
                </a:ext>
              </a:extLst>
            </p:cNvPr>
            <p:cNvSpPr/>
            <p:nvPr/>
          </p:nvSpPr>
          <p:spPr bwMode="auto">
            <a:xfrm>
              <a:off x="2296734" y="4324594"/>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1" name="Group 220">
            <a:extLst>
              <a:ext uri="{FF2B5EF4-FFF2-40B4-BE49-F238E27FC236}">
                <a16:creationId xmlns:a16="http://schemas.microsoft.com/office/drawing/2014/main" id="{938467EF-10B5-4536-97F5-2E1BBBC1932F}"/>
              </a:ext>
            </a:extLst>
          </p:cNvPr>
          <p:cNvGrpSpPr/>
          <p:nvPr/>
        </p:nvGrpSpPr>
        <p:grpSpPr>
          <a:xfrm>
            <a:off x="2585246" y="3199084"/>
            <a:ext cx="96580" cy="225718"/>
            <a:chOff x="2277156" y="4514354"/>
            <a:chExt cx="120650" cy="461665"/>
          </a:xfrm>
          <a:solidFill>
            <a:schemeClr val="accent3"/>
          </a:solidFill>
        </p:grpSpPr>
        <p:grpSp>
          <p:nvGrpSpPr>
            <p:cNvPr id="222" name="Group 221">
              <a:extLst>
                <a:ext uri="{FF2B5EF4-FFF2-40B4-BE49-F238E27FC236}">
                  <a16:creationId xmlns:a16="http://schemas.microsoft.com/office/drawing/2014/main" id="{FBC05521-3FD7-4A00-BD77-796D53AFD828}"/>
                </a:ext>
              </a:extLst>
            </p:cNvPr>
            <p:cNvGrpSpPr/>
            <p:nvPr/>
          </p:nvGrpSpPr>
          <p:grpSpPr>
            <a:xfrm>
              <a:off x="2277156" y="4514354"/>
              <a:ext cx="120650" cy="461665"/>
              <a:chOff x="1377950" y="4095750"/>
              <a:chExt cx="120650" cy="293655"/>
            </a:xfrm>
            <a:grpFill/>
          </p:grpSpPr>
          <p:cxnSp>
            <p:nvCxnSpPr>
              <p:cNvPr id="224" name="Straight Connector 223">
                <a:extLst>
                  <a:ext uri="{FF2B5EF4-FFF2-40B4-BE49-F238E27FC236}">
                    <a16:creationId xmlns:a16="http://schemas.microsoft.com/office/drawing/2014/main" id="{A78E0614-60AE-41BC-B5E2-BE950490A2B6}"/>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B559A10-A592-4D65-94BB-8F53B082BE4C}"/>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A0135C74-00B0-49BA-9944-63E899B7E73E}"/>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23" name="Oval 222">
              <a:extLst>
                <a:ext uri="{FF2B5EF4-FFF2-40B4-BE49-F238E27FC236}">
                  <a16:creationId xmlns:a16="http://schemas.microsoft.com/office/drawing/2014/main" id="{9DAC5AC0-D5F1-4040-846C-B7763D6E8A85}"/>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7" name="Group 226">
            <a:extLst>
              <a:ext uri="{FF2B5EF4-FFF2-40B4-BE49-F238E27FC236}">
                <a16:creationId xmlns:a16="http://schemas.microsoft.com/office/drawing/2014/main" id="{6B508DFD-C19E-49CE-88DE-D84C93114EA3}"/>
              </a:ext>
            </a:extLst>
          </p:cNvPr>
          <p:cNvGrpSpPr/>
          <p:nvPr/>
        </p:nvGrpSpPr>
        <p:grpSpPr>
          <a:xfrm>
            <a:off x="2579414" y="3304405"/>
            <a:ext cx="96580" cy="269973"/>
            <a:chOff x="2277156" y="4514354"/>
            <a:chExt cx="120650" cy="461665"/>
          </a:xfrm>
          <a:solidFill>
            <a:schemeClr val="accent3"/>
          </a:solidFill>
        </p:grpSpPr>
        <p:grpSp>
          <p:nvGrpSpPr>
            <p:cNvPr id="228" name="Group 227">
              <a:extLst>
                <a:ext uri="{FF2B5EF4-FFF2-40B4-BE49-F238E27FC236}">
                  <a16:creationId xmlns:a16="http://schemas.microsoft.com/office/drawing/2014/main" id="{6E3AFA68-53EA-48A1-8FAA-A2CA626AABBB}"/>
                </a:ext>
              </a:extLst>
            </p:cNvPr>
            <p:cNvGrpSpPr/>
            <p:nvPr/>
          </p:nvGrpSpPr>
          <p:grpSpPr>
            <a:xfrm>
              <a:off x="2277156" y="4514354"/>
              <a:ext cx="120650" cy="461665"/>
              <a:chOff x="1377950" y="4095750"/>
              <a:chExt cx="120650" cy="293655"/>
            </a:xfrm>
            <a:grpFill/>
          </p:grpSpPr>
          <p:cxnSp>
            <p:nvCxnSpPr>
              <p:cNvPr id="230" name="Straight Connector 229">
                <a:extLst>
                  <a:ext uri="{FF2B5EF4-FFF2-40B4-BE49-F238E27FC236}">
                    <a16:creationId xmlns:a16="http://schemas.microsoft.com/office/drawing/2014/main" id="{241B423B-78D1-408E-B2E0-AF5D06E64E99}"/>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C5436D6-D3B0-4B1E-A515-5C973122BDC2}"/>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F65760F-F94D-420E-885E-B19B3DA076EE}"/>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29" name="Oval 228">
              <a:extLst>
                <a:ext uri="{FF2B5EF4-FFF2-40B4-BE49-F238E27FC236}">
                  <a16:creationId xmlns:a16="http://schemas.microsoft.com/office/drawing/2014/main" id="{E7B2A3CC-A4DC-46E4-927F-DF523CCCCA43}"/>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3" name="Group 232">
            <a:extLst>
              <a:ext uri="{FF2B5EF4-FFF2-40B4-BE49-F238E27FC236}">
                <a16:creationId xmlns:a16="http://schemas.microsoft.com/office/drawing/2014/main" id="{C2E5782D-ABEB-4711-9D96-F3D615202C65}"/>
              </a:ext>
            </a:extLst>
          </p:cNvPr>
          <p:cNvGrpSpPr/>
          <p:nvPr/>
        </p:nvGrpSpPr>
        <p:grpSpPr>
          <a:xfrm>
            <a:off x="2229583" y="3254620"/>
            <a:ext cx="96165" cy="174380"/>
            <a:chOff x="2277156" y="4160059"/>
            <a:chExt cx="120650" cy="461664"/>
          </a:xfrm>
          <a:solidFill>
            <a:schemeClr val="accent1"/>
          </a:solidFill>
        </p:grpSpPr>
        <p:grpSp>
          <p:nvGrpSpPr>
            <p:cNvPr id="234" name="Group 233">
              <a:extLst>
                <a:ext uri="{FF2B5EF4-FFF2-40B4-BE49-F238E27FC236}">
                  <a16:creationId xmlns:a16="http://schemas.microsoft.com/office/drawing/2014/main" id="{9D5707C4-7BE1-40B6-995A-5F43478A4628}"/>
                </a:ext>
              </a:extLst>
            </p:cNvPr>
            <p:cNvGrpSpPr/>
            <p:nvPr/>
          </p:nvGrpSpPr>
          <p:grpSpPr>
            <a:xfrm>
              <a:off x="2277156" y="4160059"/>
              <a:ext cx="120650" cy="461664"/>
              <a:chOff x="1377950" y="4095750"/>
              <a:chExt cx="120650" cy="293655"/>
            </a:xfrm>
            <a:grpFill/>
          </p:grpSpPr>
          <p:cxnSp>
            <p:nvCxnSpPr>
              <p:cNvPr id="236" name="Straight Connector 235">
                <a:extLst>
                  <a:ext uri="{FF2B5EF4-FFF2-40B4-BE49-F238E27FC236}">
                    <a16:creationId xmlns:a16="http://schemas.microsoft.com/office/drawing/2014/main" id="{2C1CC366-8696-4DDA-997D-4D1ADE49C235}"/>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1DA1716-6C8D-4CE5-B984-33B57A053CA4}"/>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E25EC3F-C5A1-45B3-A1C2-28F5EC031D34}"/>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235" name="Oval 234">
              <a:extLst>
                <a:ext uri="{FF2B5EF4-FFF2-40B4-BE49-F238E27FC236}">
                  <a16:creationId xmlns:a16="http://schemas.microsoft.com/office/drawing/2014/main" id="{F9C48B84-05EC-4B57-8C15-D520A28D2323}"/>
                </a:ext>
              </a:extLst>
            </p:cNvPr>
            <p:cNvSpPr/>
            <p:nvPr/>
          </p:nvSpPr>
          <p:spPr bwMode="auto">
            <a:xfrm>
              <a:off x="2296734" y="4324594"/>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9" name="Group 238">
            <a:extLst>
              <a:ext uri="{FF2B5EF4-FFF2-40B4-BE49-F238E27FC236}">
                <a16:creationId xmlns:a16="http://schemas.microsoft.com/office/drawing/2014/main" id="{84445F63-BBFD-4C4F-A2D5-3302B31ED82E}"/>
              </a:ext>
            </a:extLst>
          </p:cNvPr>
          <p:cNvGrpSpPr/>
          <p:nvPr/>
        </p:nvGrpSpPr>
        <p:grpSpPr>
          <a:xfrm>
            <a:off x="1881785" y="2965001"/>
            <a:ext cx="96165" cy="174380"/>
            <a:chOff x="2277156" y="4160059"/>
            <a:chExt cx="120650" cy="461664"/>
          </a:xfrm>
          <a:solidFill>
            <a:schemeClr val="accent1"/>
          </a:solidFill>
        </p:grpSpPr>
        <p:grpSp>
          <p:nvGrpSpPr>
            <p:cNvPr id="240" name="Group 239">
              <a:extLst>
                <a:ext uri="{FF2B5EF4-FFF2-40B4-BE49-F238E27FC236}">
                  <a16:creationId xmlns:a16="http://schemas.microsoft.com/office/drawing/2014/main" id="{B0122DAE-19DD-4780-8766-BD2881B89721}"/>
                </a:ext>
              </a:extLst>
            </p:cNvPr>
            <p:cNvGrpSpPr/>
            <p:nvPr/>
          </p:nvGrpSpPr>
          <p:grpSpPr>
            <a:xfrm>
              <a:off x="2277156" y="4160059"/>
              <a:ext cx="120650" cy="461664"/>
              <a:chOff x="1377950" y="4095750"/>
              <a:chExt cx="120650" cy="293655"/>
            </a:xfrm>
            <a:grpFill/>
          </p:grpSpPr>
          <p:cxnSp>
            <p:nvCxnSpPr>
              <p:cNvPr id="242" name="Straight Connector 241">
                <a:extLst>
                  <a:ext uri="{FF2B5EF4-FFF2-40B4-BE49-F238E27FC236}">
                    <a16:creationId xmlns:a16="http://schemas.microsoft.com/office/drawing/2014/main" id="{4B3A9381-B7C2-4287-B7AB-178692F80E13}"/>
                  </a:ext>
                </a:extLst>
              </p:cNvPr>
              <p:cNvCxnSpPr>
                <a:cxnSpLocks/>
              </p:cNvCxnSpPr>
              <p:nvPr/>
            </p:nvCxnSpPr>
            <p:spPr bwMode="auto">
              <a:xfrm>
                <a:off x="1377950" y="4095750"/>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B966B127-6B2F-4ED7-93A4-84EB193D0AB0}"/>
                  </a:ext>
                </a:extLst>
              </p:cNvPr>
              <p:cNvCxnSpPr>
                <a:cxnSpLocks/>
              </p:cNvCxnSpPr>
              <p:nvPr/>
            </p:nvCxnSpPr>
            <p:spPr bwMode="auto">
              <a:xfrm>
                <a:off x="1377950" y="4389405"/>
                <a:ext cx="120650" cy="0"/>
              </a:xfrm>
              <a:prstGeom prst="line">
                <a:avLst/>
              </a:prstGeom>
              <a:grp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C7D87A6-A9CD-4CCA-B388-695617134E7E}"/>
                  </a:ext>
                </a:extLst>
              </p:cNvPr>
              <p:cNvCxnSpPr>
                <a:cxnSpLocks/>
              </p:cNvCxnSpPr>
              <p:nvPr/>
            </p:nvCxnSpPr>
            <p:spPr bwMode="auto">
              <a:xfrm>
                <a:off x="1438275" y="4095750"/>
                <a:ext cx="0" cy="293655"/>
              </a:xfrm>
              <a:prstGeom prst="line">
                <a:avLst/>
              </a:prstGeom>
              <a:grpFill/>
              <a:ln w="28575" cap="flat" cmpd="sng" algn="ctr">
                <a:solidFill>
                  <a:schemeClr val="accent1"/>
                </a:solidFill>
                <a:prstDash val="solid"/>
                <a:round/>
                <a:headEnd type="none" w="med" len="med"/>
                <a:tailEnd type="none" w="med" len="med"/>
              </a:ln>
              <a:effectLst/>
            </p:spPr>
          </p:cxnSp>
        </p:grpSp>
        <p:sp>
          <p:nvSpPr>
            <p:cNvPr id="241" name="Oval 240">
              <a:extLst>
                <a:ext uri="{FF2B5EF4-FFF2-40B4-BE49-F238E27FC236}">
                  <a16:creationId xmlns:a16="http://schemas.microsoft.com/office/drawing/2014/main" id="{0808423E-4A30-4C59-92B5-47D3B56F95B4}"/>
                </a:ext>
              </a:extLst>
            </p:cNvPr>
            <p:cNvSpPr/>
            <p:nvPr/>
          </p:nvSpPr>
          <p:spPr bwMode="auto">
            <a:xfrm>
              <a:off x="2296734" y="4324594"/>
              <a:ext cx="81493" cy="165736"/>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5" name="Group 244">
            <a:extLst>
              <a:ext uri="{FF2B5EF4-FFF2-40B4-BE49-F238E27FC236}">
                <a16:creationId xmlns:a16="http://schemas.microsoft.com/office/drawing/2014/main" id="{28D8DF70-452F-4FF9-9516-AA596EFDD609}"/>
              </a:ext>
            </a:extLst>
          </p:cNvPr>
          <p:cNvGrpSpPr/>
          <p:nvPr/>
        </p:nvGrpSpPr>
        <p:grpSpPr>
          <a:xfrm>
            <a:off x="2228200" y="3446326"/>
            <a:ext cx="96580" cy="156745"/>
            <a:chOff x="2277156" y="4514354"/>
            <a:chExt cx="120650" cy="461665"/>
          </a:xfrm>
          <a:solidFill>
            <a:schemeClr val="accent3"/>
          </a:solidFill>
        </p:grpSpPr>
        <p:grpSp>
          <p:nvGrpSpPr>
            <p:cNvPr id="246" name="Group 245">
              <a:extLst>
                <a:ext uri="{FF2B5EF4-FFF2-40B4-BE49-F238E27FC236}">
                  <a16:creationId xmlns:a16="http://schemas.microsoft.com/office/drawing/2014/main" id="{00A12778-0469-49F7-90C6-BC785D3A0890}"/>
                </a:ext>
              </a:extLst>
            </p:cNvPr>
            <p:cNvGrpSpPr/>
            <p:nvPr/>
          </p:nvGrpSpPr>
          <p:grpSpPr>
            <a:xfrm>
              <a:off x="2277156" y="4514354"/>
              <a:ext cx="120650" cy="461665"/>
              <a:chOff x="1377950" y="4095750"/>
              <a:chExt cx="120650" cy="293655"/>
            </a:xfrm>
            <a:grpFill/>
          </p:grpSpPr>
          <p:cxnSp>
            <p:nvCxnSpPr>
              <p:cNvPr id="248" name="Straight Connector 247">
                <a:extLst>
                  <a:ext uri="{FF2B5EF4-FFF2-40B4-BE49-F238E27FC236}">
                    <a16:creationId xmlns:a16="http://schemas.microsoft.com/office/drawing/2014/main" id="{10E28CDF-4EA1-4ABD-86F8-A0095C208E31}"/>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F75F842-8C02-4F3C-8892-F4B1D009BEC3}"/>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BD7CD996-946A-4A8A-B449-21C7AD4BFACA}"/>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47" name="Oval 246">
              <a:extLst>
                <a:ext uri="{FF2B5EF4-FFF2-40B4-BE49-F238E27FC236}">
                  <a16:creationId xmlns:a16="http://schemas.microsoft.com/office/drawing/2014/main" id="{0813B9CB-7EA5-4782-A970-16B14F278E80}"/>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1" name="Group 250">
            <a:extLst>
              <a:ext uri="{FF2B5EF4-FFF2-40B4-BE49-F238E27FC236}">
                <a16:creationId xmlns:a16="http://schemas.microsoft.com/office/drawing/2014/main" id="{7138F45E-D302-4517-B1E6-8737A9791271}"/>
              </a:ext>
            </a:extLst>
          </p:cNvPr>
          <p:cNvGrpSpPr/>
          <p:nvPr/>
        </p:nvGrpSpPr>
        <p:grpSpPr>
          <a:xfrm>
            <a:off x="2228194" y="3277049"/>
            <a:ext cx="96580" cy="147936"/>
            <a:chOff x="2277156" y="4514354"/>
            <a:chExt cx="120650" cy="461665"/>
          </a:xfrm>
          <a:solidFill>
            <a:schemeClr val="accent3"/>
          </a:solidFill>
        </p:grpSpPr>
        <p:grpSp>
          <p:nvGrpSpPr>
            <p:cNvPr id="252" name="Group 251">
              <a:extLst>
                <a:ext uri="{FF2B5EF4-FFF2-40B4-BE49-F238E27FC236}">
                  <a16:creationId xmlns:a16="http://schemas.microsoft.com/office/drawing/2014/main" id="{1C426AB2-832B-430D-843F-085F8D2BF02D}"/>
                </a:ext>
              </a:extLst>
            </p:cNvPr>
            <p:cNvGrpSpPr/>
            <p:nvPr/>
          </p:nvGrpSpPr>
          <p:grpSpPr>
            <a:xfrm>
              <a:off x="2277156" y="4514354"/>
              <a:ext cx="120650" cy="461665"/>
              <a:chOff x="1377950" y="4095750"/>
              <a:chExt cx="120650" cy="293655"/>
            </a:xfrm>
            <a:grpFill/>
          </p:grpSpPr>
          <p:cxnSp>
            <p:nvCxnSpPr>
              <p:cNvPr id="254" name="Straight Connector 253">
                <a:extLst>
                  <a:ext uri="{FF2B5EF4-FFF2-40B4-BE49-F238E27FC236}">
                    <a16:creationId xmlns:a16="http://schemas.microsoft.com/office/drawing/2014/main" id="{0E2F0356-BF59-4CDD-8386-9CC93D0581AE}"/>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9FB992D-0800-4564-AD88-5E0CD34C5582}"/>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6385853-08C3-43C1-BD02-61A9724C7BAE}"/>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53" name="Oval 252">
              <a:extLst>
                <a:ext uri="{FF2B5EF4-FFF2-40B4-BE49-F238E27FC236}">
                  <a16:creationId xmlns:a16="http://schemas.microsoft.com/office/drawing/2014/main" id="{FCBB5BD4-1429-4490-A97F-CC48CB5538E4}"/>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7" name="Group 256">
            <a:extLst>
              <a:ext uri="{FF2B5EF4-FFF2-40B4-BE49-F238E27FC236}">
                <a16:creationId xmlns:a16="http://schemas.microsoft.com/office/drawing/2014/main" id="{90559F6C-4654-4D52-B114-6F5C983EF54A}"/>
              </a:ext>
            </a:extLst>
          </p:cNvPr>
          <p:cNvGrpSpPr/>
          <p:nvPr/>
        </p:nvGrpSpPr>
        <p:grpSpPr>
          <a:xfrm>
            <a:off x="1879057" y="3112767"/>
            <a:ext cx="96580" cy="174380"/>
            <a:chOff x="2277156" y="4514354"/>
            <a:chExt cx="120650" cy="461665"/>
          </a:xfrm>
          <a:solidFill>
            <a:schemeClr val="accent3"/>
          </a:solidFill>
        </p:grpSpPr>
        <p:grpSp>
          <p:nvGrpSpPr>
            <p:cNvPr id="258" name="Group 257">
              <a:extLst>
                <a:ext uri="{FF2B5EF4-FFF2-40B4-BE49-F238E27FC236}">
                  <a16:creationId xmlns:a16="http://schemas.microsoft.com/office/drawing/2014/main" id="{9809C7E7-A46C-46E2-9AFA-96356C278665}"/>
                </a:ext>
              </a:extLst>
            </p:cNvPr>
            <p:cNvGrpSpPr/>
            <p:nvPr/>
          </p:nvGrpSpPr>
          <p:grpSpPr>
            <a:xfrm>
              <a:off x="2277156" y="4514354"/>
              <a:ext cx="120650" cy="461665"/>
              <a:chOff x="1377950" y="4095750"/>
              <a:chExt cx="120650" cy="293655"/>
            </a:xfrm>
            <a:grpFill/>
          </p:grpSpPr>
          <p:cxnSp>
            <p:nvCxnSpPr>
              <p:cNvPr id="260" name="Straight Connector 259">
                <a:extLst>
                  <a:ext uri="{FF2B5EF4-FFF2-40B4-BE49-F238E27FC236}">
                    <a16:creationId xmlns:a16="http://schemas.microsoft.com/office/drawing/2014/main" id="{816A0BBF-4D8C-4819-9C62-79541D8E0C98}"/>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9BD82A7-0EE2-4988-A015-EE4B6BADC934}"/>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407940A9-1EF5-467D-9AC5-228769F966DD}"/>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59" name="Oval 258">
              <a:extLst>
                <a:ext uri="{FF2B5EF4-FFF2-40B4-BE49-F238E27FC236}">
                  <a16:creationId xmlns:a16="http://schemas.microsoft.com/office/drawing/2014/main" id="{C095DFCD-C3BF-45A3-99D2-9D7FD6C16A92}"/>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3" name="Group 262">
            <a:extLst>
              <a:ext uri="{FF2B5EF4-FFF2-40B4-BE49-F238E27FC236}">
                <a16:creationId xmlns:a16="http://schemas.microsoft.com/office/drawing/2014/main" id="{E8B140EB-EEA5-4C64-85DC-4D8D9D299550}"/>
              </a:ext>
            </a:extLst>
          </p:cNvPr>
          <p:cNvGrpSpPr/>
          <p:nvPr/>
        </p:nvGrpSpPr>
        <p:grpSpPr>
          <a:xfrm>
            <a:off x="1877181" y="3058450"/>
            <a:ext cx="96580" cy="174380"/>
            <a:chOff x="2277156" y="4514354"/>
            <a:chExt cx="120650" cy="461665"/>
          </a:xfrm>
          <a:solidFill>
            <a:schemeClr val="accent3"/>
          </a:solidFill>
        </p:grpSpPr>
        <p:grpSp>
          <p:nvGrpSpPr>
            <p:cNvPr id="264" name="Group 263">
              <a:extLst>
                <a:ext uri="{FF2B5EF4-FFF2-40B4-BE49-F238E27FC236}">
                  <a16:creationId xmlns:a16="http://schemas.microsoft.com/office/drawing/2014/main" id="{B02C701C-7781-442D-8724-3F54BE470DB7}"/>
                </a:ext>
              </a:extLst>
            </p:cNvPr>
            <p:cNvGrpSpPr/>
            <p:nvPr/>
          </p:nvGrpSpPr>
          <p:grpSpPr>
            <a:xfrm>
              <a:off x="2277156" y="4514354"/>
              <a:ext cx="120650" cy="461665"/>
              <a:chOff x="1377950" y="4095750"/>
              <a:chExt cx="120650" cy="293655"/>
            </a:xfrm>
            <a:grpFill/>
          </p:grpSpPr>
          <p:cxnSp>
            <p:nvCxnSpPr>
              <p:cNvPr id="266" name="Straight Connector 265">
                <a:extLst>
                  <a:ext uri="{FF2B5EF4-FFF2-40B4-BE49-F238E27FC236}">
                    <a16:creationId xmlns:a16="http://schemas.microsoft.com/office/drawing/2014/main" id="{93275116-BA90-45F7-9426-337F9480834A}"/>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76274FB-DD4C-4C4A-B5B1-7F37FCBCF75E}"/>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BF5C1F5F-8E2F-4E20-A946-9615634B5590}"/>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65" name="Oval 264">
              <a:extLst>
                <a:ext uri="{FF2B5EF4-FFF2-40B4-BE49-F238E27FC236}">
                  <a16:creationId xmlns:a16="http://schemas.microsoft.com/office/drawing/2014/main" id="{0311028A-1700-4005-B94A-206DE572BD11}"/>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9" name="Group 268">
            <a:extLst>
              <a:ext uri="{FF2B5EF4-FFF2-40B4-BE49-F238E27FC236}">
                <a16:creationId xmlns:a16="http://schemas.microsoft.com/office/drawing/2014/main" id="{D3CB1312-B203-4852-B808-4345BF926EE6}"/>
              </a:ext>
            </a:extLst>
          </p:cNvPr>
          <p:cNvGrpSpPr/>
          <p:nvPr/>
        </p:nvGrpSpPr>
        <p:grpSpPr>
          <a:xfrm>
            <a:off x="1623179" y="3164810"/>
            <a:ext cx="96580" cy="174380"/>
            <a:chOff x="2277156" y="4514354"/>
            <a:chExt cx="120650" cy="461665"/>
          </a:xfrm>
          <a:solidFill>
            <a:schemeClr val="accent3"/>
          </a:solidFill>
        </p:grpSpPr>
        <p:grpSp>
          <p:nvGrpSpPr>
            <p:cNvPr id="270" name="Group 269">
              <a:extLst>
                <a:ext uri="{FF2B5EF4-FFF2-40B4-BE49-F238E27FC236}">
                  <a16:creationId xmlns:a16="http://schemas.microsoft.com/office/drawing/2014/main" id="{232A0A7F-E046-4605-90C5-F3EC9A11DFD2}"/>
                </a:ext>
              </a:extLst>
            </p:cNvPr>
            <p:cNvGrpSpPr/>
            <p:nvPr/>
          </p:nvGrpSpPr>
          <p:grpSpPr>
            <a:xfrm>
              <a:off x="2277156" y="4514354"/>
              <a:ext cx="120650" cy="461665"/>
              <a:chOff x="1377950" y="4095750"/>
              <a:chExt cx="120650" cy="293655"/>
            </a:xfrm>
            <a:grpFill/>
          </p:grpSpPr>
          <p:cxnSp>
            <p:nvCxnSpPr>
              <p:cNvPr id="272" name="Straight Connector 271">
                <a:extLst>
                  <a:ext uri="{FF2B5EF4-FFF2-40B4-BE49-F238E27FC236}">
                    <a16:creationId xmlns:a16="http://schemas.microsoft.com/office/drawing/2014/main" id="{59696888-834C-4D5C-A5D4-4E29E9B62760}"/>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ABE0CA76-171E-4117-87FC-137F2632FFD1}"/>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08D328C-C539-43D1-895C-AA15BC2171D7}"/>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71" name="Oval 270">
              <a:extLst>
                <a:ext uri="{FF2B5EF4-FFF2-40B4-BE49-F238E27FC236}">
                  <a16:creationId xmlns:a16="http://schemas.microsoft.com/office/drawing/2014/main" id="{6FA12C96-52C2-484D-8914-5C5E57BC6C1E}"/>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5" name="Group 274">
            <a:extLst>
              <a:ext uri="{FF2B5EF4-FFF2-40B4-BE49-F238E27FC236}">
                <a16:creationId xmlns:a16="http://schemas.microsoft.com/office/drawing/2014/main" id="{C63CFA38-5504-4055-8CDE-A2955E89A151}"/>
              </a:ext>
            </a:extLst>
          </p:cNvPr>
          <p:cNvGrpSpPr/>
          <p:nvPr/>
        </p:nvGrpSpPr>
        <p:grpSpPr>
          <a:xfrm>
            <a:off x="1535795" y="2952468"/>
            <a:ext cx="96580" cy="174380"/>
            <a:chOff x="2277156" y="4514354"/>
            <a:chExt cx="120650" cy="461665"/>
          </a:xfrm>
          <a:solidFill>
            <a:schemeClr val="accent3"/>
          </a:solidFill>
        </p:grpSpPr>
        <p:grpSp>
          <p:nvGrpSpPr>
            <p:cNvPr id="276" name="Group 275">
              <a:extLst>
                <a:ext uri="{FF2B5EF4-FFF2-40B4-BE49-F238E27FC236}">
                  <a16:creationId xmlns:a16="http://schemas.microsoft.com/office/drawing/2014/main" id="{7902B920-B251-42FC-9D79-B669173075AF}"/>
                </a:ext>
              </a:extLst>
            </p:cNvPr>
            <p:cNvGrpSpPr/>
            <p:nvPr/>
          </p:nvGrpSpPr>
          <p:grpSpPr>
            <a:xfrm>
              <a:off x="2277156" y="4514354"/>
              <a:ext cx="120650" cy="461665"/>
              <a:chOff x="1377950" y="4095750"/>
              <a:chExt cx="120650" cy="293655"/>
            </a:xfrm>
            <a:grpFill/>
          </p:grpSpPr>
          <p:cxnSp>
            <p:nvCxnSpPr>
              <p:cNvPr id="278" name="Straight Connector 277">
                <a:extLst>
                  <a:ext uri="{FF2B5EF4-FFF2-40B4-BE49-F238E27FC236}">
                    <a16:creationId xmlns:a16="http://schemas.microsoft.com/office/drawing/2014/main" id="{AB69318C-3F2B-4E0C-A5EC-7BC1228F7527}"/>
                  </a:ext>
                </a:extLst>
              </p:cNvPr>
              <p:cNvCxnSpPr>
                <a:cxnSpLocks/>
              </p:cNvCxnSpPr>
              <p:nvPr/>
            </p:nvCxnSpPr>
            <p:spPr bwMode="auto">
              <a:xfrm>
                <a:off x="1377950" y="4095750"/>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0EBD7EA-A2CC-433C-B0F7-8C62A2A9ECA3}"/>
                  </a:ext>
                </a:extLst>
              </p:cNvPr>
              <p:cNvCxnSpPr>
                <a:cxnSpLocks/>
              </p:cNvCxnSpPr>
              <p:nvPr/>
            </p:nvCxnSpPr>
            <p:spPr bwMode="auto">
              <a:xfrm>
                <a:off x="1377950" y="4389405"/>
                <a:ext cx="120650" cy="0"/>
              </a:xfrm>
              <a:prstGeom prst="line">
                <a:avLst/>
              </a:prstGeom>
              <a:grp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70F0319D-3A0C-4F49-A8B9-F4AF2B675762}"/>
                  </a:ext>
                </a:extLst>
              </p:cNvPr>
              <p:cNvCxnSpPr>
                <a:cxnSpLocks/>
              </p:cNvCxnSpPr>
              <p:nvPr/>
            </p:nvCxnSpPr>
            <p:spPr bwMode="auto">
              <a:xfrm>
                <a:off x="1438275" y="4095750"/>
                <a:ext cx="0" cy="293655"/>
              </a:xfrm>
              <a:prstGeom prst="line">
                <a:avLst/>
              </a:prstGeom>
              <a:grpFill/>
              <a:ln w="28575" cap="flat" cmpd="sng" algn="ctr">
                <a:solidFill>
                  <a:schemeClr val="accent3"/>
                </a:solidFill>
                <a:prstDash val="solid"/>
                <a:round/>
                <a:headEnd type="none" w="med" len="med"/>
                <a:tailEnd type="none" w="med" len="med"/>
              </a:ln>
              <a:effectLst/>
            </p:spPr>
          </p:cxnSp>
        </p:grpSp>
        <p:sp>
          <p:nvSpPr>
            <p:cNvPr id="277" name="Oval 276">
              <a:extLst>
                <a:ext uri="{FF2B5EF4-FFF2-40B4-BE49-F238E27FC236}">
                  <a16:creationId xmlns:a16="http://schemas.microsoft.com/office/drawing/2014/main" id="{F86D12D0-3EF5-4756-9BD1-69617212F63B}"/>
                </a:ext>
              </a:extLst>
            </p:cNvPr>
            <p:cNvSpPr/>
            <p:nvPr/>
          </p:nvSpPr>
          <p:spPr bwMode="auto">
            <a:xfrm>
              <a:off x="2296734" y="4632783"/>
              <a:ext cx="81494" cy="162844"/>
            </a:xfrm>
            <a:prstGeom prst="ellipse">
              <a:avLst/>
            </a:prstGeom>
            <a:grp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81" name="Freeform: Shape 280">
            <a:extLst>
              <a:ext uri="{FF2B5EF4-FFF2-40B4-BE49-F238E27FC236}">
                <a16:creationId xmlns:a16="http://schemas.microsoft.com/office/drawing/2014/main" id="{19CEC7EC-4D94-4949-9C83-08E3F00EE6FB}"/>
              </a:ext>
            </a:extLst>
          </p:cNvPr>
          <p:cNvSpPr/>
          <p:nvPr/>
        </p:nvSpPr>
        <p:spPr bwMode="auto">
          <a:xfrm>
            <a:off x="1673225" y="3060700"/>
            <a:ext cx="4089400" cy="755650"/>
          </a:xfrm>
          <a:custGeom>
            <a:avLst/>
            <a:gdLst>
              <a:gd name="connsiteX0" fmla="*/ 4089400 w 4089400"/>
              <a:gd name="connsiteY0" fmla="*/ 755650 h 755650"/>
              <a:gd name="connsiteX1" fmla="*/ 3603625 w 4089400"/>
              <a:gd name="connsiteY1" fmla="*/ 701675 h 755650"/>
              <a:gd name="connsiteX2" fmla="*/ 3076575 w 4089400"/>
              <a:gd name="connsiteY2" fmla="*/ 635000 h 755650"/>
              <a:gd name="connsiteX3" fmla="*/ 2546350 w 4089400"/>
              <a:gd name="connsiteY3" fmla="*/ 469900 h 755650"/>
              <a:gd name="connsiteX4" fmla="*/ 2022475 w 4089400"/>
              <a:gd name="connsiteY4" fmla="*/ 374650 h 755650"/>
              <a:gd name="connsiteX5" fmla="*/ 1473200 w 4089400"/>
              <a:gd name="connsiteY5" fmla="*/ 320675 h 755650"/>
              <a:gd name="connsiteX6" fmla="*/ 949325 w 4089400"/>
              <a:gd name="connsiteY6" fmla="*/ 161925 h 755650"/>
              <a:gd name="connsiteX7" fmla="*/ 603250 w 4089400"/>
              <a:gd name="connsiteY7" fmla="*/ 279400 h 755650"/>
              <a:gd name="connsiteX8" fmla="*/ 260350 w 4089400"/>
              <a:gd name="connsiteY8" fmla="*/ 0 h 755650"/>
              <a:gd name="connsiteX9" fmla="*/ 0 w 4089400"/>
              <a:gd name="connsiteY9" fmla="*/ 187325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9400" h="755650">
                <a:moveTo>
                  <a:pt x="4089400" y="755650"/>
                </a:moveTo>
                <a:lnTo>
                  <a:pt x="3603625" y="701675"/>
                </a:lnTo>
                <a:lnTo>
                  <a:pt x="3076575" y="635000"/>
                </a:lnTo>
                <a:lnTo>
                  <a:pt x="2546350" y="469900"/>
                </a:lnTo>
                <a:lnTo>
                  <a:pt x="2022475" y="374650"/>
                </a:lnTo>
                <a:lnTo>
                  <a:pt x="1473200" y="320675"/>
                </a:lnTo>
                <a:lnTo>
                  <a:pt x="949325" y="161925"/>
                </a:lnTo>
                <a:lnTo>
                  <a:pt x="603250" y="279400"/>
                </a:lnTo>
                <a:lnTo>
                  <a:pt x="260350" y="0"/>
                </a:lnTo>
                <a:lnTo>
                  <a:pt x="0" y="187325"/>
                </a:lnTo>
              </a:path>
            </a:pathLst>
          </a:custGeom>
          <a:noFill/>
          <a:ln w="28575">
            <a:solidFill>
              <a:schemeClr val="accent1"/>
            </a:solidFill>
            <a:miter lim="800000"/>
            <a:headEnd/>
            <a:tailEnd/>
          </a:ln>
        </p:spPr>
        <p:txBody>
          <a:bodyPr rtlCol="0" anchor="ctr"/>
          <a:lstStyle/>
          <a:p>
            <a:pPr algn="ctr"/>
            <a:endParaRPr lang="en-US"/>
          </a:p>
        </p:txBody>
      </p:sp>
      <p:sp>
        <p:nvSpPr>
          <p:cNvPr id="282" name="Freeform: Shape 281">
            <a:extLst>
              <a:ext uri="{FF2B5EF4-FFF2-40B4-BE49-F238E27FC236}">
                <a16:creationId xmlns:a16="http://schemas.microsoft.com/office/drawing/2014/main" id="{EB4B82B8-D26C-4815-9D83-424225381F6A}"/>
              </a:ext>
            </a:extLst>
          </p:cNvPr>
          <p:cNvSpPr/>
          <p:nvPr/>
        </p:nvSpPr>
        <p:spPr bwMode="auto">
          <a:xfrm>
            <a:off x="1692275" y="3213100"/>
            <a:ext cx="4057650" cy="1003300"/>
          </a:xfrm>
          <a:custGeom>
            <a:avLst/>
            <a:gdLst>
              <a:gd name="connsiteX0" fmla="*/ 4057650 w 4057650"/>
              <a:gd name="connsiteY0" fmla="*/ 1003300 h 1003300"/>
              <a:gd name="connsiteX1" fmla="*/ 3594100 w 4057650"/>
              <a:gd name="connsiteY1" fmla="*/ 863600 h 1003300"/>
              <a:gd name="connsiteX2" fmla="*/ 3060700 w 4057650"/>
              <a:gd name="connsiteY2" fmla="*/ 679450 h 1003300"/>
              <a:gd name="connsiteX3" fmla="*/ 2520950 w 4057650"/>
              <a:gd name="connsiteY3" fmla="*/ 552450 h 1003300"/>
              <a:gd name="connsiteX4" fmla="*/ 2006600 w 4057650"/>
              <a:gd name="connsiteY4" fmla="*/ 396875 h 1003300"/>
              <a:gd name="connsiteX5" fmla="*/ 1473200 w 4057650"/>
              <a:gd name="connsiteY5" fmla="*/ 374650 h 1003300"/>
              <a:gd name="connsiteX6" fmla="*/ 933450 w 4057650"/>
              <a:gd name="connsiteY6" fmla="*/ 127000 h 1003300"/>
              <a:gd name="connsiteX7" fmla="*/ 587375 w 4057650"/>
              <a:gd name="connsiteY7" fmla="*/ 206375 h 1003300"/>
              <a:gd name="connsiteX8" fmla="*/ 238125 w 4057650"/>
              <a:gd name="connsiteY8" fmla="*/ 0 h 1003300"/>
              <a:gd name="connsiteX9" fmla="*/ 0 w 4057650"/>
              <a:gd name="connsiteY9" fmla="*/ 34925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57650" h="1003300">
                <a:moveTo>
                  <a:pt x="4057650" y="1003300"/>
                </a:moveTo>
                <a:lnTo>
                  <a:pt x="3594100" y="863600"/>
                </a:lnTo>
                <a:lnTo>
                  <a:pt x="3060700" y="679450"/>
                </a:lnTo>
                <a:lnTo>
                  <a:pt x="2520950" y="552450"/>
                </a:lnTo>
                <a:lnTo>
                  <a:pt x="2006600" y="396875"/>
                </a:lnTo>
                <a:lnTo>
                  <a:pt x="1473200" y="374650"/>
                </a:lnTo>
                <a:lnTo>
                  <a:pt x="933450" y="127000"/>
                </a:lnTo>
                <a:lnTo>
                  <a:pt x="587375" y="206375"/>
                </a:lnTo>
                <a:lnTo>
                  <a:pt x="238125" y="0"/>
                </a:lnTo>
                <a:lnTo>
                  <a:pt x="0" y="34925"/>
                </a:lnTo>
              </a:path>
            </a:pathLst>
          </a:custGeom>
          <a:noFill/>
          <a:ln w="28575">
            <a:solidFill>
              <a:schemeClr val="accent1"/>
            </a:solidFill>
            <a:prstDash val="sysDot"/>
            <a:miter lim="800000"/>
            <a:headEnd/>
            <a:tailEnd/>
          </a:ln>
        </p:spPr>
        <p:txBody>
          <a:bodyPr rtlCol="0" anchor="ctr"/>
          <a:lstStyle/>
          <a:p>
            <a:pPr algn="ctr"/>
            <a:endParaRPr lang="en-US"/>
          </a:p>
        </p:txBody>
      </p:sp>
      <p:sp>
        <p:nvSpPr>
          <p:cNvPr id="283" name="Freeform: Shape 282">
            <a:extLst>
              <a:ext uri="{FF2B5EF4-FFF2-40B4-BE49-F238E27FC236}">
                <a16:creationId xmlns:a16="http://schemas.microsoft.com/office/drawing/2014/main" id="{85DBB086-841D-478D-A6BE-D1C41E30A2C5}"/>
              </a:ext>
            </a:extLst>
          </p:cNvPr>
          <p:cNvSpPr/>
          <p:nvPr/>
        </p:nvSpPr>
        <p:spPr bwMode="auto">
          <a:xfrm>
            <a:off x="1574800" y="3025775"/>
            <a:ext cx="4184650" cy="1419225"/>
          </a:xfrm>
          <a:custGeom>
            <a:avLst/>
            <a:gdLst>
              <a:gd name="connsiteX0" fmla="*/ 4184650 w 4184650"/>
              <a:gd name="connsiteY0" fmla="*/ 1419225 h 1419225"/>
              <a:gd name="connsiteX1" fmla="*/ 3692525 w 4184650"/>
              <a:gd name="connsiteY1" fmla="*/ 1054100 h 1419225"/>
              <a:gd name="connsiteX2" fmla="*/ 3171825 w 4184650"/>
              <a:gd name="connsiteY2" fmla="*/ 863600 h 1419225"/>
              <a:gd name="connsiteX3" fmla="*/ 2654300 w 4184650"/>
              <a:gd name="connsiteY3" fmla="*/ 781050 h 1419225"/>
              <a:gd name="connsiteX4" fmla="*/ 2114550 w 4184650"/>
              <a:gd name="connsiteY4" fmla="*/ 631825 h 1419225"/>
              <a:gd name="connsiteX5" fmla="*/ 1593850 w 4184650"/>
              <a:gd name="connsiteY5" fmla="*/ 533400 h 1419225"/>
              <a:gd name="connsiteX6" fmla="*/ 1063625 w 4184650"/>
              <a:gd name="connsiteY6" fmla="*/ 279400 h 1419225"/>
              <a:gd name="connsiteX7" fmla="*/ 695325 w 4184650"/>
              <a:gd name="connsiteY7" fmla="*/ 330200 h 1419225"/>
              <a:gd name="connsiteX8" fmla="*/ 349250 w 4184650"/>
              <a:gd name="connsiteY8" fmla="*/ 123825 h 1419225"/>
              <a:gd name="connsiteX9" fmla="*/ 85725 w 4184650"/>
              <a:gd name="connsiteY9" fmla="*/ 222250 h 1419225"/>
              <a:gd name="connsiteX10" fmla="*/ 0 w 4184650"/>
              <a:gd name="connsiteY10" fmla="*/ 0 h 141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84650" h="1419225">
                <a:moveTo>
                  <a:pt x="4184650" y="1419225"/>
                </a:moveTo>
                <a:lnTo>
                  <a:pt x="3692525" y="1054100"/>
                </a:lnTo>
                <a:lnTo>
                  <a:pt x="3171825" y="863600"/>
                </a:lnTo>
                <a:lnTo>
                  <a:pt x="2654300" y="781050"/>
                </a:lnTo>
                <a:lnTo>
                  <a:pt x="2114550" y="631825"/>
                </a:lnTo>
                <a:lnTo>
                  <a:pt x="1593850" y="533400"/>
                </a:lnTo>
                <a:lnTo>
                  <a:pt x="1063625" y="279400"/>
                </a:lnTo>
                <a:lnTo>
                  <a:pt x="695325" y="330200"/>
                </a:lnTo>
                <a:lnTo>
                  <a:pt x="349250" y="123825"/>
                </a:lnTo>
                <a:lnTo>
                  <a:pt x="85725" y="22225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284" name="Freeform: Shape 283">
            <a:extLst>
              <a:ext uri="{FF2B5EF4-FFF2-40B4-BE49-F238E27FC236}">
                <a16:creationId xmlns:a16="http://schemas.microsoft.com/office/drawing/2014/main" id="{E5EB1C98-8C41-40A3-8E62-71BA20C492F4}"/>
              </a:ext>
            </a:extLst>
          </p:cNvPr>
          <p:cNvSpPr/>
          <p:nvPr/>
        </p:nvSpPr>
        <p:spPr bwMode="auto">
          <a:xfrm>
            <a:off x="1577975" y="3035300"/>
            <a:ext cx="4178300" cy="1498600"/>
          </a:xfrm>
          <a:custGeom>
            <a:avLst/>
            <a:gdLst>
              <a:gd name="connsiteX0" fmla="*/ 4178300 w 4178300"/>
              <a:gd name="connsiteY0" fmla="*/ 1498600 h 1498600"/>
              <a:gd name="connsiteX1" fmla="*/ 3698875 w 4178300"/>
              <a:gd name="connsiteY1" fmla="*/ 1311275 h 1498600"/>
              <a:gd name="connsiteX2" fmla="*/ 3162300 w 4178300"/>
              <a:gd name="connsiteY2" fmla="*/ 1076325 h 1498600"/>
              <a:gd name="connsiteX3" fmla="*/ 2641600 w 4178300"/>
              <a:gd name="connsiteY3" fmla="*/ 1054100 h 1498600"/>
              <a:gd name="connsiteX4" fmla="*/ 2120900 w 4178300"/>
              <a:gd name="connsiteY4" fmla="*/ 812800 h 1498600"/>
              <a:gd name="connsiteX5" fmla="*/ 1584325 w 4178300"/>
              <a:gd name="connsiteY5" fmla="*/ 704850 h 1498600"/>
              <a:gd name="connsiteX6" fmla="*/ 1041400 w 4178300"/>
              <a:gd name="connsiteY6" fmla="*/ 441325 h 1498600"/>
              <a:gd name="connsiteX7" fmla="*/ 701675 w 4178300"/>
              <a:gd name="connsiteY7" fmla="*/ 476250 h 1498600"/>
              <a:gd name="connsiteX8" fmla="*/ 352425 w 4178300"/>
              <a:gd name="connsiteY8" fmla="*/ 174625 h 1498600"/>
              <a:gd name="connsiteX9" fmla="*/ 95250 w 4178300"/>
              <a:gd name="connsiteY9" fmla="*/ 206375 h 1498600"/>
              <a:gd name="connsiteX10" fmla="*/ 0 w 4178300"/>
              <a:gd name="connsiteY10" fmla="*/ 0 h 14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8300" h="1498600">
                <a:moveTo>
                  <a:pt x="4178300" y="1498600"/>
                </a:moveTo>
                <a:lnTo>
                  <a:pt x="3698875" y="1311275"/>
                </a:lnTo>
                <a:lnTo>
                  <a:pt x="3162300" y="1076325"/>
                </a:lnTo>
                <a:lnTo>
                  <a:pt x="2641600" y="1054100"/>
                </a:lnTo>
                <a:lnTo>
                  <a:pt x="2120900" y="812800"/>
                </a:lnTo>
                <a:lnTo>
                  <a:pt x="1584325" y="704850"/>
                </a:lnTo>
                <a:lnTo>
                  <a:pt x="1041400" y="441325"/>
                </a:lnTo>
                <a:lnTo>
                  <a:pt x="701675" y="476250"/>
                </a:lnTo>
                <a:lnTo>
                  <a:pt x="352425" y="174625"/>
                </a:lnTo>
                <a:lnTo>
                  <a:pt x="95250" y="206375"/>
                </a:lnTo>
                <a:lnTo>
                  <a:pt x="0" y="0"/>
                </a:lnTo>
              </a:path>
            </a:pathLst>
          </a:custGeom>
          <a:noFill/>
          <a:ln w="28575">
            <a:solidFill>
              <a:schemeClr val="accent3"/>
            </a:solidFill>
            <a:prstDash val="sysDot"/>
            <a:miter lim="800000"/>
            <a:headEnd/>
            <a:tailEnd/>
          </a:ln>
        </p:spPr>
        <p:txBody>
          <a:bodyPr rtlCol="0" anchor="ctr"/>
          <a:lstStyle/>
          <a:p>
            <a:pPr algn="ctr"/>
            <a:endParaRPr lang="en-US"/>
          </a:p>
        </p:txBody>
      </p:sp>
      <p:grpSp>
        <p:nvGrpSpPr>
          <p:cNvPr id="298" name="Group 297">
            <a:extLst>
              <a:ext uri="{FF2B5EF4-FFF2-40B4-BE49-F238E27FC236}">
                <a16:creationId xmlns:a16="http://schemas.microsoft.com/office/drawing/2014/main" id="{0CDE8703-2743-4ECE-B65E-D165EA773C60}"/>
              </a:ext>
            </a:extLst>
          </p:cNvPr>
          <p:cNvGrpSpPr/>
          <p:nvPr/>
        </p:nvGrpSpPr>
        <p:grpSpPr>
          <a:xfrm>
            <a:off x="1576409" y="5326126"/>
            <a:ext cx="4229273" cy="73085"/>
            <a:chOff x="1576409" y="4805538"/>
            <a:chExt cx="4229273" cy="619584"/>
          </a:xfrm>
        </p:grpSpPr>
        <p:grpSp>
          <p:nvGrpSpPr>
            <p:cNvPr id="285" name="Group 284">
              <a:extLst>
                <a:ext uri="{FF2B5EF4-FFF2-40B4-BE49-F238E27FC236}">
                  <a16:creationId xmlns:a16="http://schemas.microsoft.com/office/drawing/2014/main" id="{DA842523-6FB2-43F9-8BE0-2C56703DF4D8}"/>
                </a:ext>
              </a:extLst>
            </p:cNvPr>
            <p:cNvGrpSpPr/>
            <p:nvPr/>
          </p:nvGrpSpPr>
          <p:grpSpPr>
            <a:xfrm rot="5400000">
              <a:off x="4697949" y="4317388"/>
              <a:ext cx="619584" cy="1595883"/>
              <a:chOff x="1385376" y="3037840"/>
              <a:chExt cx="1408387" cy="2016760"/>
            </a:xfrm>
          </p:grpSpPr>
          <p:cxnSp>
            <p:nvCxnSpPr>
              <p:cNvPr id="286" name="Straight Connector 285">
                <a:extLst>
                  <a:ext uri="{FF2B5EF4-FFF2-40B4-BE49-F238E27FC236}">
                    <a16:creationId xmlns:a16="http://schemas.microsoft.com/office/drawing/2014/main" id="{133BFC95-8755-45EE-89ED-16949ED53509}"/>
                  </a:ext>
                </a:extLst>
              </p:cNvPr>
              <p:cNvCxnSpPr>
                <a:cxnSpLocks/>
              </p:cNvCxnSpPr>
              <p:nvPr/>
            </p:nvCxnSpPr>
            <p:spPr bwMode="auto">
              <a:xfrm>
                <a:off x="1385376" y="303784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091FEDA-5102-42EA-B05B-E90AFB09B574}"/>
                  </a:ext>
                </a:extLst>
              </p:cNvPr>
              <p:cNvCxnSpPr>
                <a:cxnSpLocks/>
              </p:cNvCxnSpPr>
              <p:nvPr/>
            </p:nvCxnSpPr>
            <p:spPr bwMode="auto">
              <a:xfrm>
                <a:off x="1385376" y="371348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1FD1A6C-A910-4711-8574-C0486AA4DA3B}"/>
                  </a:ext>
                </a:extLst>
              </p:cNvPr>
              <p:cNvCxnSpPr>
                <a:cxnSpLocks/>
              </p:cNvCxnSpPr>
              <p:nvPr/>
            </p:nvCxnSpPr>
            <p:spPr bwMode="auto">
              <a:xfrm>
                <a:off x="1385376" y="437896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D65039FA-2386-4326-96DD-A1B2F8A524A3}"/>
                  </a:ext>
                </a:extLst>
              </p:cNvPr>
              <p:cNvCxnSpPr>
                <a:cxnSpLocks/>
              </p:cNvCxnSpPr>
              <p:nvPr/>
            </p:nvCxnSpPr>
            <p:spPr bwMode="auto">
              <a:xfrm>
                <a:off x="1385376" y="5054600"/>
                <a:ext cx="14083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6EF65C81-55B7-4FF6-BCDA-8BA667545E08}"/>
                </a:ext>
              </a:extLst>
            </p:cNvPr>
            <p:cNvGrpSpPr/>
            <p:nvPr/>
          </p:nvGrpSpPr>
          <p:grpSpPr>
            <a:xfrm rot="5400000">
              <a:off x="2324746" y="4057201"/>
              <a:ext cx="619584" cy="2116258"/>
              <a:chOff x="1385375" y="3037840"/>
              <a:chExt cx="1408393" cy="2674373"/>
            </a:xfrm>
          </p:grpSpPr>
          <p:cxnSp>
            <p:nvCxnSpPr>
              <p:cNvPr id="291" name="Straight Connector 290">
                <a:extLst>
                  <a:ext uri="{FF2B5EF4-FFF2-40B4-BE49-F238E27FC236}">
                    <a16:creationId xmlns:a16="http://schemas.microsoft.com/office/drawing/2014/main" id="{2095829E-01A7-4441-9107-638A8F3D695D}"/>
                  </a:ext>
                </a:extLst>
              </p:cNvPr>
              <p:cNvCxnSpPr>
                <a:cxnSpLocks/>
              </p:cNvCxnSpPr>
              <p:nvPr/>
            </p:nvCxnSpPr>
            <p:spPr bwMode="auto">
              <a:xfrm>
                <a:off x="1385376" y="303784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762AD1F-50C9-4174-A33E-02969973CC75}"/>
                  </a:ext>
                </a:extLst>
              </p:cNvPr>
              <p:cNvCxnSpPr>
                <a:cxnSpLocks/>
              </p:cNvCxnSpPr>
              <p:nvPr/>
            </p:nvCxnSpPr>
            <p:spPr bwMode="auto">
              <a:xfrm>
                <a:off x="1385376" y="371348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5453B9A-B53A-42FA-9CBD-6871BAEA6C52}"/>
                  </a:ext>
                </a:extLst>
              </p:cNvPr>
              <p:cNvCxnSpPr>
                <a:cxnSpLocks/>
              </p:cNvCxnSpPr>
              <p:nvPr/>
            </p:nvCxnSpPr>
            <p:spPr bwMode="auto">
              <a:xfrm>
                <a:off x="1385376" y="4378960"/>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71B9994-A29C-4BC6-8127-72A3BE6C0459}"/>
                  </a:ext>
                </a:extLst>
              </p:cNvPr>
              <p:cNvCxnSpPr>
                <a:cxnSpLocks/>
              </p:cNvCxnSpPr>
              <p:nvPr/>
            </p:nvCxnSpPr>
            <p:spPr bwMode="auto">
              <a:xfrm>
                <a:off x="1385375" y="5271092"/>
                <a:ext cx="1408387"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2F872913-8829-4C0B-9437-602B453428B3}"/>
                  </a:ext>
                </a:extLst>
              </p:cNvPr>
              <p:cNvCxnSpPr>
                <a:cxnSpLocks/>
              </p:cNvCxnSpPr>
              <p:nvPr/>
            </p:nvCxnSpPr>
            <p:spPr bwMode="auto">
              <a:xfrm>
                <a:off x="1385377" y="4825410"/>
                <a:ext cx="1408391"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7F465CA7-E35F-4422-A0B0-6B1253E6FC08}"/>
                  </a:ext>
                </a:extLst>
              </p:cNvPr>
              <p:cNvCxnSpPr>
                <a:cxnSpLocks/>
              </p:cNvCxnSpPr>
              <p:nvPr/>
            </p:nvCxnSpPr>
            <p:spPr bwMode="auto">
              <a:xfrm>
                <a:off x="1385377" y="5604969"/>
                <a:ext cx="1408386"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7DB1FEC-605B-44BC-96C0-74A53375F051}"/>
                  </a:ext>
                </a:extLst>
              </p:cNvPr>
              <p:cNvCxnSpPr>
                <a:cxnSpLocks/>
              </p:cNvCxnSpPr>
              <p:nvPr/>
            </p:nvCxnSpPr>
            <p:spPr bwMode="auto">
              <a:xfrm>
                <a:off x="1385380" y="5712213"/>
                <a:ext cx="140838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15" name="Group 314">
            <a:extLst>
              <a:ext uri="{FF2B5EF4-FFF2-40B4-BE49-F238E27FC236}">
                <a16:creationId xmlns:a16="http://schemas.microsoft.com/office/drawing/2014/main" id="{AA065B23-4CB1-4949-A543-C9514D004B54}"/>
              </a:ext>
            </a:extLst>
          </p:cNvPr>
          <p:cNvGrpSpPr/>
          <p:nvPr/>
        </p:nvGrpSpPr>
        <p:grpSpPr>
          <a:xfrm>
            <a:off x="6737421" y="2371523"/>
            <a:ext cx="597467" cy="3060205"/>
            <a:chOff x="5714886" y="2100942"/>
            <a:chExt cx="597467" cy="2178993"/>
          </a:xfrm>
        </p:grpSpPr>
        <p:grpSp>
          <p:nvGrpSpPr>
            <p:cNvPr id="299" name="Group 298">
              <a:extLst>
                <a:ext uri="{FF2B5EF4-FFF2-40B4-BE49-F238E27FC236}">
                  <a16:creationId xmlns:a16="http://schemas.microsoft.com/office/drawing/2014/main" id="{E9F5AB85-36C2-4573-9AF3-78800B1A1DCC}"/>
                </a:ext>
              </a:extLst>
            </p:cNvPr>
            <p:cNvGrpSpPr/>
            <p:nvPr/>
          </p:nvGrpSpPr>
          <p:grpSpPr>
            <a:xfrm>
              <a:off x="5714886" y="2100942"/>
              <a:ext cx="548548" cy="2178993"/>
              <a:chOff x="6356456" y="2054186"/>
              <a:chExt cx="548548" cy="4499660"/>
            </a:xfrm>
          </p:grpSpPr>
          <p:sp>
            <p:nvSpPr>
              <p:cNvPr id="300" name="TextBox 299">
                <a:extLst>
                  <a:ext uri="{FF2B5EF4-FFF2-40B4-BE49-F238E27FC236}">
                    <a16:creationId xmlns:a16="http://schemas.microsoft.com/office/drawing/2014/main" id="{40C403A2-DF72-4BC9-95E8-DFC8BE571C5B}"/>
                  </a:ext>
                </a:extLst>
              </p:cNvPr>
              <p:cNvSpPr txBox="1"/>
              <p:nvPr/>
            </p:nvSpPr>
            <p:spPr bwMode="auto">
              <a:xfrm>
                <a:off x="6356456" y="2054186"/>
                <a:ext cx="548548" cy="50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0.10</a:t>
                </a:r>
              </a:p>
            </p:txBody>
          </p:sp>
          <p:sp>
            <p:nvSpPr>
              <p:cNvPr id="301" name="TextBox 300">
                <a:extLst>
                  <a:ext uri="{FF2B5EF4-FFF2-40B4-BE49-F238E27FC236}">
                    <a16:creationId xmlns:a16="http://schemas.microsoft.com/office/drawing/2014/main" id="{3E05ACFE-4989-4299-B4F9-C840C5892627}"/>
                  </a:ext>
                </a:extLst>
              </p:cNvPr>
              <p:cNvSpPr txBox="1"/>
              <p:nvPr/>
            </p:nvSpPr>
            <p:spPr bwMode="auto">
              <a:xfrm>
                <a:off x="6356456" y="2822478"/>
                <a:ext cx="548548" cy="50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0.08</a:t>
                </a:r>
              </a:p>
            </p:txBody>
          </p:sp>
          <p:sp>
            <p:nvSpPr>
              <p:cNvPr id="302" name="TextBox 301">
                <a:extLst>
                  <a:ext uri="{FF2B5EF4-FFF2-40B4-BE49-F238E27FC236}">
                    <a16:creationId xmlns:a16="http://schemas.microsoft.com/office/drawing/2014/main" id="{EB85E488-ADEB-4720-89F4-9B492AACA21B}"/>
                  </a:ext>
                </a:extLst>
              </p:cNvPr>
              <p:cNvSpPr txBox="1"/>
              <p:nvPr/>
            </p:nvSpPr>
            <p:spPr bwMode="auto">
              <a:xfrm>
                <a:off x="6356456" y="3580313"/>
                <a:ext cx="548548" cy="69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0.06</a:t>
                </a:r>
              </a:p>
            </p:txBody>
          </p:sp>
          <p:sp>
            <p:nvSpPr>
              <p:cNvPr id="303" name="TextBox 302">
                <a:extLst>
                  <a:ext uri="{FF2B5EF4-FFF2-40B4-BE49-F238E27FC236}">
                    <a16:creationId xmlns:a16="http://schemas.microsoft.com/office/drawing/2014/main" id="{F2071A0E-CF14-47EA-A122-5F0B8ACAF9DF}"/>
                  </a:ext>
                </a:extLst>
              </p:cNvPr>
              <p:cNvSpPr txBox="1"/>
              <p:nvPr/>
            </p:nvSpPr>
            <p:spPr bwMode="auto">
              <a:xfrm>
                <a:off x="6356456" y="4345589"/>
                <a:ext cx="548548" cy="50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0.04</a:t>
                </a:r>
              </a:p>
            </p:txBody>
          </p:sp>
          <p:sp>
            <p:nvSpPr>
              <p:cNvPr id="304" name="TextBox 303">
                <a:extLst>
                  <a:ext uri="{FF2B5EF4-FFF2-40B4-BE49-F238E27FC236}">
                    <a16:creationId xmlns:a16="http://schemas.microsoft.com/office/drawing/2014/main" id="{1C2C5D87-9E49-413D-AEA9-63A69DBB4399}"/>
                  </a:ext>
                </a:extLst>
              </p:cNvPr>
              <p:cNvSpPr txBox="1"/>
              <p:nvPr/>
            </p:nvSpPr>
            <p:spPr bwMode="auto">
              <a:xfrm>
                <a:off x="6356456" y="5069231"/>
                <a:ext cx="548548" cy="50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0.02</a:t>
                </a:r>
              </a:p>
            </p:txBody>
          </p:sp>
          <p:sp>
            <p:nvSpPr>
              <p:cNvPr id="305" name="TextBox 304">
                <a:extLst>
                  <a:ext uri="{FF2B5EF4-FFF2-40B4-BE49-F238E27FC236}">
                    <a16:creationId xmlns:a16="http://schemas.microsoft.com/office/drawing/2014/main" id="{1E1461E4-97CF-4EFB-95E1-810A49FCE59D}"/>
                  </a:ext>
                </a:extLst>
              </p:cNvPr>
              <p:cNvSpPr txBox="1"/>
              <p:nvPr/>
            </p:nvSpPr>
            <p:spPr bwMode="auto">
              <a:xfrm>
                <a:off x="6616143" y="5837738"/>
                <a:ext cx="288861" cy="716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306" name="Group 305">
              <a:extLst>
                <a:ext uri="{FF2B5EF4-FFF2-40B4-BE49-F238E27FC236}">
                  <a16:creationId xmlns:a16="http://schemas.microsoft.com/office/drawing/2014/main" id="{BACE31F6-AFE7-4676-B6A4-2997384A727D}"/>
                </a:ext>
              </a:extLst>
            </p:cNvPr>
            <p:cNvGrpSpPr/>
            <p:nvPr/>
          </p:nvGrpSpPr>
          <p:grpSpPr>
            <a:xfrm>
              <a:off x="6203950" y="2222696"/>
              <a:ext cx="108403" cy="1834954"/>
              <a:chOff x="6821830" y="2107322"/>
              <a:chExt cx="1196836" cy="3837163"/>
            </a:xfrm>
          </p:grpSpPr>
          <p:cxnSp>
            <p:nvCxnSpPr>
              <p:cNvPr id="307" name="Straight Connector 306">
                <a:extLst>
                  <a:ext uri="{FF2B5EF4-FFF2-40B4-BE49-F238E27FC236}">
                    <a16:creationId xmlns:a16="http://schemas.microsoft.com/office/drawing/2014/main" id="{8E27A2C3-EB60-4EF5-A0CE-33673611EFC0}"/>
                  </a:ext>
                </a:extLst>
              </p:cNvPr>
              <p:cNvCxnSpPr>
                <a:cxnSpLocks/>
              </p:cNvCxnSpPr>
              <p:nvPr/>
            </p:nvCxnSpPr>
            <p:spPr bwMode="auto">
              <a:xfrm>
                <a:off x="6821830" y="2107322"/>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F49C61B-BDB3-44C7-8290-C8A00EB2CD51}"/>
                  </a:ext>
                </a:extLst>
              </p:cNvPr>
              <p:cNvCxnSpPr>
                <a:cxnSpLocks/>
              </p:cNvCxnSpPr>
              <p:nvPr/>
            </p:nvCxnSpPr>
            <p:spPr bwMode="auto">
              <a:xfrm>
                <a:off x="6821830" y="2880727"/>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54B1FB65-9387-416C-AB63-572B36A72816}"/>
                  </a:ext>
                </a:extLst>
              </p:cNvPr>
              <p:cNvCxnSpPr>
                <a:cxnSpLocks/>
              </p:cNvCxnSpPr>
              <p:nvPr/>
            </p:nvCxnSpPr>
            <p:spPr bwMode="auto">
              <a:xfrm>
                <a:off x="6821830" y="3636635"/>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BABD0097-94EF-4BC9-AFD7-95B72F8494CA}"/>
                  </a:ext>
                </a:extLst>
              </p:cNvPr>
              <p:cNvCxnSpPr>
                <a:cxnSpLocks/>
              </p:cNvCxnSpPr>
              <p:nvPr/>
            </p:nvCxnSpPr>
            <p:spPr bwMode="auto">
              <a:xfrm>
                <a:off x="6821830" y="4410040"/>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86F27F4D-B5AC-41F6-832D-329ACE6F9984}"/>
                  </a:ext>
                </a:extLst>
              </p:cNvPr>
              <p:cNvCxnSpPr>
                <a:cxnSpLocks/>
              </p:cNvCxnSpPr>
              <p:nvPr/>
            </p:nvCxnSpPr>
            <p:spPr bwMode="auto">
              <a:xfrm>
                <a:off x="6821830" y="5161036"/>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07400164-1B1F-4E3E-B52D-38E21FFCA77C}"/>
                  </a:ext>
                </a:extLst>
              </p:cNvPr>
              <p:cNvCxnSpPr>
                <a:cxnSpLocks/>
              </p:cNvCxnSpPr>
              <p:nvPr/>
            </p:nvCxnSpPr>
            <p:spPr bwMode="auto">
              <a:xfrm>
                <a:off x="6821830" y="5944485"/>
                <a:ext cx="119683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3" name="TextBox 312">
            <a:extLst>
              <a:ext uri="{FF2B5EF4-FFF2-40B4-BE49-F238E27FC236}">
                <a16:creationId xmlns:a16="http://schemas.microsoft.com/office/drawing/2014/main" id="{CB1180CB-D59D-4536-9D89-7D1806672410}"/>
              </a:ext>
            </a:extLst>
          </p:cNvPr>
          <p:cNvSpPr txBox="1"/>
          <p:nvPr/>
        </p:nvSpPr>
        <p:spPr bwMode="auto">
          <a:xfrm rot="16200000">
            <a:off x="5090415" y="3660912"/>
            <a:ext cx="27995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Cumulative Incidence of Renal Composite Outcome</a:t>
            </a:r>
          </a:p>
        </p:txBody>
      </p:sp>
      <p:sp>
        <p:nvSpPr>
          <p:cNvPr id="314" name="Freeform: Shape 313">
            <a:extLst>
              <a:ext uri="{FF2B5EF4-FFF2-40B4-BE49-F238E27FC236}">
                <a16:creationId xmlns:a16="http://schemas.microsoft.com/office/drawing/2014/main" id="{757322A6-D46B-4176-A44C-393E8E8C2E8F}"/>
              </a:ext>
            </a:extLst>
          </p:cNvPr>
          <p:cNvSpPr/>
          <p:nvPr/>
        </p:nvSpPr>
        <p:spPr bwMode="auto">
          <a:xfrm>
            <a:off x="7340170" y="2527896"/>
            <a:ext cx="4016865" cy="2790864"/>
          </a:xfrm>
          <a:custGeom>
            <a:avLst/>
            <a:gdLst>
              <a:gd name="connsiteX0" fmla="*/ 0 w 4429760"/>
              <a:gd name="connsiteY0" fmla="*/ 0 h 2819400"/>
              <a:gd name="connsiteX1" fmla="*/ 0 w 4429760"/>
              <a:gd name="connsiteY1" fmla="*/ 2819400 h 2819400"/>
              <a:gd name="connsiteX2" fmla="*/ 4429760 w 4429760"/>
              <a:gd name="connsiteY2" fmla="*/ 2819400 h 2819400"/>
            </a:gdLst>
            <a:ahLst/>
            <a:cxnLst>
              <a:cxn ang="0">
                <a:pos x="connsiteX0" y="connsiteY0"/>
              </a:cxn>
              <a:cxn ang="0">
                <a:pos x="connsiteX1" y="connsiteY1"/>
              </a:cxn>
              <a:cxn ang="0">
                <a:pos x="connsiteX2" y="connsiteY2"/>
              </a:cxn>
            </a:cxnLst>
            <a:rect l="l" t="t" r="r" b="b"/>
            <a:pathLst>
              <a:path w="4429760" h="2819400">
                <a:moveTo>
                  <a:pt x="0" y="0"/>
                </a:moveTo>
                <a:lnTo>
                  <a:pt x="0" y="2819400"/>
                </a:lnTo>
                <a:lnTo>
                  <a:pt x="4429760" y="2819400"/>
                </a:lnTo>
              </a:path>
            </a:pathLst>
          </a:custGeom>
          <a:noFill/>
          <a:ln w="28575">
            <a:solidFill>
              <a:schemeClr val="bg1"/>
            </a:solidFill>
            <a:miter lim="800000"/>
            <a:headEnd/>
            <a:tailEnd/>
          </a:ln>
        </p:spPr>
        <p:txBody>
          <a:bodyPr rtlCol="0" anchor="ctr"/>
          <a:lstStyle/>
          <a:p>
            <a:pPr algn="ctr"/>
            <a:endParaRPr lang="en-US"/>
          </a:p>
        </p:txBody>
      </p:sp>
      <p:grpSp>
        <p:nvGrpSpPr>
          <p:cNvPr id="321" name="Group 320">
            <a:extLst>
              <a:ext uri="{FF2B5EF4-FFF2-40B4-BE49-F238E27FC236}">
                <a16:creationId xmlns:a16="http://schemas.microsoft.com/office/drawing/2014/main" id="{7E772B35-A9E5-4964-8490-1D3FB3593D24}"/>
              </a:ext>
            </a:extLst>
          </p:cNvPr>
          <p:cNvGrpSpPr/>
          <p:nvPr/>
        </p:nvGrpSpPr>
        <p:grpSpPr>
          <a:xfrm>
            <a:off x="7224949" y="5333581"/>
            <a:ext cx="4357292" cy="338554"/>
            <a:chOff x="3698565" y="5485981"/>
            <a:chExt cx="2403949" cy="338554"/>
          </a:xfrm>
        </p:grpSpPr>
        <p:sp>
          <p:nvSpPr>
            <p:cNvPr id="316" name="TextBox 315">
              <a:extLst>
                <a:ext uri="{FF2B5EF4-FFF2-40B4-BE49-F238E27FC236}">
                  <a16:creationId xmlns:a16="http://schemas.microsoft.com/office/drawing/2014/main" id="{AA75CBEF-F5F5-49F6-B8D5-E40E6F978711}"/>
                </a:ext>
              </a:extLst>
            </p:cNvPr>
            <p:cNvSpPr txBox="1"/>
            <p:nvPr/>
          </p:nvSpPr>
          <p:spPr bwMode="auto">
            <a:xfrm>
              <a:off x="3698565" y="548598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 name="TextBox 316">
              <a:extLst>
                <a:ext uri="{FF2B5EF4-FFF2-40B4-BE49-F238E27FC236}">
                  <a16:creationId xmlns:a16="http://schemas.microsoft.com/office/drawing/2014/main" id="{FF2CB2B2-FEE1-4BC2-A992-AA34C5423E8D}"/>
                </a:ext>
              </a:extLst>
            </p:cNvPr>
            <p:cNvSpPr txBox="1"/>
            <p:nvPr/>
          </p:nvSpPr>
          <p:spPr bwMode="auto">
            <a:xfrm>
              <a:off x="4229446" y="54859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18" name="TextBox 317">
              <a:extLst>
                <a:ext uri="{FF2B5EF4-FFF2-40B4-BE49-F238E27FC236}">
                  <a16:creationId xmlns:a16="http://schemas.microsoft.com/office/drawing/2014/main" id="{ABF5E739-9F10-4BA7-9AD0-E65408C7D90A}"/>
                </a:ext>
              </a:extLst>
            </p:cNvPr>
            <p:cNvSpPr txBox="1"/>
            <p:nvPr/>
          </p:nvSpPr>
          <p:spPr bwMode="auto">
            <a:xfrm>
              <a:off x="4760251" y="54859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319" name="TextBox 318">
              <a:extLst>
                <a:ext uri="{FF2B5EF4-FFF2-40B4-BE49-F238E27FC236}">
                  <a16:creationId xmlns:a16="http://schemas.microsoft.com/office/drawing/2014/main" id="{FC14AA62-8110-4674-A6C1-900B54CEB3EE}"/>
                </a:ext>
              </a:extLst>
            </p:cNvPr>
            <p:cNvSpPr txBox="1"/>
            <p:nvPr/>
          </p:nvSpPr>
          <p:spPr bwMode="auto">
            <a:xfrm>
              <a:off x="5288960" y="54859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20" name="TextBox 319">
              <a:extLst>
                <a:ext uri="{FF2B5EF4-FFF2-40B4-BE49-F238E27FC236}">
                  <a16:creationId xmlns:a16="http://schemas.microsoft.com/office/drawing/2014/main" id="{2C1BB21D-F983-4624-9159-FC4A0B18855C}"/>
                </a:ext>
              </a:extLst>
            </p:cNvPr>
            <p:cNvSpPr txBox="1"/>
            <p:nvPr/>
          </p:nvSpPr>
          <p:spPr bwMode="auto">
            <a:xfrm>
              <a:off x="5813652" y="54859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grpSp>
      <p:sp>
        <p:nvSpPr>
          <p:cNvPr id="322" name="TextBox 321">
            <a:extLst>
              <a:ext uri="{FF2B5EF4-FFF2-40B4-BE49-F238E27FC236}">
                <a16:creationId xmlns:a16="http://schemas.microsoft.com/office/drawing/2014/main" id="{FA134020-645B-4BD3-913A-DDF9590D170E}"/>
              </a:ext>
            </a:extLst>
          </p:cNvPr>
          <p:cNvSpPr txBox="1"/>
          <p:nvPr/>
        </p:nvSpPr>
        <p:spPr bwMode="auto">
          <a:xfrm>
            <a:off x="8016329" y="5672135"/>
            <a:ext cx="27995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Years</a:t>
            </a:r>
          </a:p>
        </p:txBody>
      </p:sp>
      <p:grpSp>
        <p:nvGrpSpPr>
          <p:cNvPr id="328" name="Group 327">
            <a:extLst>
              <a:ext uri="{FF2B5EF4-FFF2-40B4-BE49-F238E27FC236}">
                <a16:creationId xmlns:a16="http://schemas.microsoft.com/office/drawing/2014/main" id="{769940C9-479F-4733-AF11-3D23F1F8DBB2}"/>
              </a:ext>
            </a:extLst>
          </p:cNvPr>
          <p:cNvGrpSpPr/>
          <p:nvPr/>
        </p:nvGrpSpPr>
        <p:grpSpPr>
          <a:xfrm>
            <a:off x="7491767" y="5318760"/>
            <a:ext cx="3865274" cy="80452"/>
            <a:chOff x="3845068" y="5478526"/>
            <a:chExt cx="2113016" cy="73085"/>
          </a:xfrm>
        </p:grpSpPr>
        <p:cxnSp>
          <p:nvCxnSpPr>
            <p:cNvPr id="323" name="Straight Connector 322">
              <a:extLst>
                <a:ext uri="{FF2B5EF4-FFF2-40B4-BE49-F238E27FC236}">
                  <a16:creationId xmlns:a16="http://schemas.microsoft.com/office/drawing/2014/main" id="{F34053F3-266E-4D76-81DF-99B39177BFC3}"/>
                </a:ext>
              </a:extLst>
            </p:cNvPr>
            <p:cNvCxnSpPr>
              <a:cxnSpLocks/>
            </p:cNvCxnSpPr>
            <p:nvPr/>
          </p:nvCxnSpPr>
          <p:spPr bwMode="auto">
            <a:xfrm rot="5400000">
              <a:off x="5921541"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4E52235-F038-4298-B44C-3A9F0F990609}"/>
                </a:ext>
              </a:extLst>
            </p:cNvPr>
            <p:cNvCxnSpPr>
              <a:cxnSpLocks/>
            </p:cNvCxnSpPr>
            <p:nvPr/>
          </p:nvCxnSpPr>
          <p:spPr bwMode="auto">
            <a:xfrm rot="5400000">
              <a:off x="5386900"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F6BEDD6B-C3B5-4441-BDAC-2216BA942984}"/>
                </a:ext>
              </a:extLst>
            </p:cNvPr>
            <p:cNvCxnSpPr>
              <a:cxnSpLocks/>
            </p:cNvCxnSpPr>
            <p:nvPr/>
          </p:nvCxnSpPr>
          <p:spPr bwMode="auto">
            <a:xfrm rot="5400000">
              <a:off x="4860298"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2750A970-F189-4ACA-92C6-9AF84921E4B0}"/>
                </a:ext>
              </a:extLst>
            </p:cNvPr>
            <p:cNvCxnSpPr>
              <a:cxnSpLocks/>
            </p:cNvCxnSpPr>
            <p:nvPr/>
          </p:nvCxnSpPr>
          <p:spPr bwMode="auto">
            <a:xfrm rot="5400000">
              <a:off x="4325658"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8EBFEB00-2394-4167-83D0-DE74B6E5B184}"/>
                </a:ext>
              </a:extLst>
            </p:cNvPr>
            <p:cNvCxnSpPr>
              <a:cxnSpLocks/>
            </p:cNvCxnSpPr>
            <p:nvPr/>
          </p:nvCxnSpPr>
          <p:spPr bwMode="auto">
            <a:xfrm rot="5400000">
              <a:off x="3808525" y="5515069"/>
              <a:ext cx="730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4115EBC0-2266-48ED-BF8D-459C611A8096}"/>
              </a:ext>
            </a:extLst>
          </p:cNvPr>
          <p:cNvGrpSpPr/>
          <p:nvPr/>
        </p:nvGrpSpPr>
        <p:grpSpPr>
          <a:xfrm>
            <a:off x="9622567" y="2361536"/>
            <a:ext cx="1925280" cy="400110"/>
            <a:chOff x="2047571" y="2441921"/>
            <a:chExt cx="1925280" cy="400110"/>
          </a:xfrm>
        </p:grpSpPr>
        <p:sp>
          <p:nvSpPr>
            <p:cNvPr id="330" name="TextBox 329">
              <a:extLst>
                <a:ext uri="{FF2B5EF4-FFF2-40B4-BE49-F238E27FC236}">
                  <a16:creationId xmlns:a16="http://schemas.microsoft.com/office/drawing/2014/main" id="{44DC4D6B-B699-4ECD-A8B3-830001F10160}"/>
                </a:ext>
              </a:extLst>
            </p:cNvPr>
            <p:cNvSpPr txBox="1"/>
            <p:nvPr/>
          </p:nvSpPr>
          <p:spPr bwMode="auto">
            <a:xfrm>
              <a:off x="2247699" y="2441921"/>
              <a:ext cx="1725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000" b="0" dirty="0">
                  <a:solidFill>
                    <a:schemeClr val="bg1"/>
                  </a:solidFill>
                  <a:latin typeface="+mn-lt"/>
                </a:rPr>
                <a:t>Diabetes, Valsartan</a:t>
              </a:r>
            </a:p>
            <a:p>
              <a:pPr>
                <a:spcBef>
                  <a:spcPts val="0"/>
                </a:spcBef>
              </a:pPr>
              <a:r>
                <a:rPr lang="en-US" sz="1000" b="0" dirty="0">
                  <a:solidFill>
                    <a:schemeClr val="bg1"/>
                  </a:solidFill>
                  <a:latin typeface="+mn-lt"/>
                </a:rPr>
                <a:t>Diabetes, Sacubitril/Valsartan</a:t>
              </a:r>
            </a:p>
          </p:txBody>
        </p:sp>
        <p:cxnSp>
          <p:nvCxnSpPr>
            <p:cNvPr id="335" name="Straight Connector 334">
              <a:extLst>
                <a:ext uri="{FF2B5EF4-FFF2-40B4-BE49-F238E27FC236}">
                  <a16:creationId xmlns:a16="http://schemas.microsoft.com/office/drawing/2014/main" id="{F30A21C0-14C1-40A1-B2EA-43ED803E6BDC}"/>
                </a:ext>
              </a:extLst>
            </p:cNvPr>
            <p:cNvCxnSpPr>
              <a:cxnSpLocks/>
            </p:cNvCxnSpPr>
            <p:nvPr/>
          </p:nvCxnSpPr>
          <p:spPr bwMode="auto">
            <a:xfrm>
              <a:off x="2047571" y="2564633"/>
              <a:ext cx="257414" cy="0"/>
            </a:xfrm>
            <a:prstGeom prst="line">
              <a:avLst/>
            </a:prstGeom>
            <a:noFill/>
            <a:ln w="28575" cap="flat" cmpd="sng" algn="ctr">
              <a:solidFill>
                <a:schemeClr val="accent3"/>
              </a:solidFill>
              <a:prstDash val="sysDot"/>
              <a:round/>
              <a:headEnd type="none" w="med" len="med"/>
              <a:tailEnd type="none" w="med" len="med"/>
            </a:ln>
            <a:effectLst/>
          </p:spPr>
        </p:cxnSp>
        <p:cxnSp>
          <p:nvCxnSpPr>
            <p:cNvPr id="333" name="Straight Connector 332">
              <a:extLst>
                <a:ext uri="{FF2B5EF4-FFF2-40B4-BE49-F238E27FC236}">
                  <a16:creationId xmlns:a16="http://schemas.microsoft.com/office/drawing/2014/main" id="{25B6B336-5940-4F78-8C7F-AB5963F851C2}"/>
                </a:ext>
              </a:extLst>
            </p:cNvPr>
            <p:cNvCxnSpPr>
              <a:cxnSpLocks/>
            </p:cNvCxnSpPr>
            <p:nvPr/>
          </p:nvCxnSpPr>
          <p:spPr bwMode="auto">
            <a:xfrm>
              <a:off x="2047571" y="2720651"/>
              <a:ext cx="25741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9FD6AE52-E219-453C-A0C4-DDF51F4099C7}"/>
              </a:ext>
            </a:extLst>
          </p:cNvPr>
          <p:cNvGrpSpPr/>
          <p:nvPr/>
        </p:nvGrpSpPr>
        <p:grpSpPr>
          <a:xfrm>
            <a:off x="7482817" y="2361536"/>
            <a:ext cx="2093595" cy="400110"/>
            <a:chOff x="2047571" y="2441921"/>
            <a:chExt cx="2093595" cy="400110"/>
          </a:xfrm>
        </p:grpSpPr>
        <p:sp>
          <p:nvSpPr>
            <p:cNvPr id="338" name="TextBox 337">
              <a:extLst>
                <a:ext uri="{FF2B5EF4-FFF2-40B4-BE49-F238E27FC236}">
                  <a16:creationId xmlns:a16="http://schemas.microsoft.com/office/drawing/2014/main" id="{B442F19B-81D0-4B55-AF44-B99AD5C5B85D}"/>
                </a:ext>
              </a:extLst>
            </p:cNvPr>
            <p:cNvSpPr txBox="1"/>
            <p:nvPr/>
          </p:nvSpPr>
          <p:spPr bwMode="auto">
            <a:xfrm>
              <a:off x="2247699" y="2441921"/>
              <a:ext cx="18934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000" b="0" dirty="0">
                  <a:solidFill>
                    <a:schemeClr val="bg1"/>
                  </a:solidFill>
                  <a:latin typeface="+mn-lt"/>
                </a:rPr>
                <a:t>No diabetes, Valsartan</a:t>
              </a:r>
            </a:p>
            <a:p>
              <a:pPr>
                <a:spcBef>
                  <a:spcPts val="0"/>
                </a:spcBef>
              </a:pPr>
              <a:r>
                <a:rPr lang="en-US" sz="1000" b="0" dirty="0">
                  <a:solidFill>
                    <a:schemeClr val="bg1"/>
                  </a:solidFill>
                  <a:latin typeface="+mn-lt"/>
                </a:rPr>
                <a:t>No diabetes, Sacubitril/Valsartan</a:t>
              </a:r>
            </a:p>
          </p:txBody>
        </p:sp>
        <p:cxnSp>
          <p:nvCxnSpPr>
            <p:cNvPr id="343" name="Straight Connector 342">
              <a:extLst>
                <a:ext uri="{FF2B5EF4-FFF2-40B4-BE49-F238E27FC236}">
                  <a16:creationId xmlns:a16="http://schemas.microsoft.com/office/drawing/2014/main" id="{36941F42-F6CD-4A66-8C38-E8594716FB50}"/>
                </a:ext>
              </a:extLst>
            </p:cNvPr>
            <p:cNvCxnSpPr>
              <a:cxnSpLocks/>
            </p:cNvCxnSpPr>
            <p:nvPr/>
          </p:nvCxnSpPr>
          <p:spPr bwMode="auto">
            <a:xfrm>
              <a:off x="2047571" y="2564633"/>
              <a:ext cx="257414" cy="0"/>
            </a:xfrm>
            <a:prstGeom prst="line">
              <a:avLst/>
            </a:prstGeom>
            <a:solidFill>
              <a:schemeClr val="accent1"/>
            </a:solidFill>
            <a:ln w="28575" cap="flat" cmpd="sng" algn="ctr">
              <a:solidFill>
                <a:schemeClr val="accent1"/>
              </a:solidFill>
              <a:prstDash val="sysDot"/>
              <a:round/>
              <a:headEnd type="none" w="med" len="med"/>
              <a:tailEnd type="none" w="med" len="med"/>
            </a:ln>
            <a:effectLst/>
          </p:spPr>
        </p:cxnSp>
        <p:cxnSp>
          <p:nvCxnSpPr>
            <p:cNvPr id="341" name="Straight Connector 340">
              <a:extLst>
                <a:ext uri="{FF2B5EF4-FFF2-40B4-BE49-F238E27FC236}">
                  <a16:creationId xmlns:a16="http://schemas.microsoft.com/office/drawing/2014/main" id="{21E7C224-F87D-4E59-B03F-FE7DBA9BF359}"/>
                </a:ext>
              </a:extLst>
            </p:cNvPr>
            <p:cNvCxnSpPr>
              <a:cxnSpLocks/>
            </p:cNvCxnSpPr>
            <p:nvPr/>
          </p:nvCxnSpPr>
          <p:spPr bwMode="auto">
            <a:xfrm>
              <a:off x="2047571" y="2720651"/>
              <a:ext cx="257414"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grpSp>
      <p:sp>
        <p:nvSpPr>
          <p:cNvPr id="345" name="TextBox 344">
            <a:extLst>
              <a:ext uri="{FF2B5EF4-FFF2-40B4-BE49-F238E27FC236}">
                <a16:creationId xmlns:a16="http://schemas.microsoft.com/office/drawing/2014/main" id="{4AB58747-0646-404B-89FD-55EA32221E59}"/>
              </a:ext>
            </a:extLst>
          </p:cNvPr>
          <p:cNvSpPr txBox="1"/>
          <p:nvPr/>
        </p:nvSpPr>
        <p:spPr bwMode="auto">
          <a:xfrm>
            <a:off x="7941218" y="3243113"/>
            <a:ext cx="278986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 diabetes: HR 0.42 (95% CI 0.19 - 0.91)</a:t>
            </a:r>
          </a:p>
          <a:p>
            <a:pPr>
              <a:spcBef>
                <a:spcPct val="50000"/>
              </a:spcBef>
            </a:pPr>
            <a:r>
              <a:rPr lang="en-US" sz="1200" dirty="0">
                <a:solidFill>
                  <a:schemeClr val="bg1"/>
                </a:solidFill>
                <a:latin typeface="Calibri" panose="020F0502020204030204" pitchFamily="34" charset="0"/>
              </a:rPr>
              <a:t>Diabetes: HR 0.54 (95% CI 0.33 - 0.89)</a:t>
            </a:r>
          </a:p>
        </p:txBody>
      </p:sp>
      <p:sp>
        <p:nvSpPr>
          <p:cNvPr id="346" name="Freeform: Shape 345">
            <a:extLst>
              <a:ext uri="{FF2B5EF4-FFF2-40B4-BE49-F238E27FC236}">
                <a16:creationId xmlns:a16="http://schemas.microsoft.com/office/drawing/2014/main" id="{587A989B-230C-42C8-98F1-75E52BAE9A7F}"/>
              </a:ext>
            </a:extLst>
          </p:cNvPr>
          <p:cNvSpPr/>
          <p:nvPr/>
        </p:nvSpPr>
        <p:spPr bwMode="auto">
          <a:xfrm>
            <a:off x="7791450" y="4873625"/>
            <a:ext cx="3540125" cy="244475"/>
          </a:xfrm>
          <a:custGeom>
            <a:avLst/>
            <a:gdLst>
              <a:gd name="connsiteX0" fmla="*/ 3540125 w 3540125"/>
              <a:gd name="connsiteY0" fmla="*/ 0 h 244475"/>
              <a:gd name="connsiteX1" fmla="*/ 2463800 w 3540125"/>
              <a:gd name="connsiteY1" fmla="*/ 0 h 244475"/>
              <a:gd name="connsiteX2" fmla="*/ 2463800 w 3540125"/>
              <a:gd name="connsiteY2" fmla="*/ 41275 h 244475"/>
              <a:gd name="connsiteX3" fmla="*/ 2384425 w 3540125"/>
              <a:gd name="connsiteY3" fmla="*/ 41275 h 244475"/>
              <a:gd name="connsiteX4" fmla="*/ 2384425 w 3540125"/>
              <a:gd name="connsiteY4" fmla="*/ 66675 h 244475"/>
              <a:gd name="connsiteX5" fmla="*/ 2349500 w 3540125"/>
              <a:gd name="connsiteY5" fmla="*/ 66675 h 244475"/>
              <a:gd name="connsiteX6" fmla="*/ 2349500 w 3540125"/>
              <a:gd name="connsiteY6" fmla="*/ 104775 h 244475"/>
              <a:gd name="connsiteX7" fmla="*/ 2124075 w 3540125"/>
              <a:gd name="connsiteY7" fmla="*/ 104775 h 244475"/>
              <a:gd name="connsiteX8" fmla="*/ 2124075 w 3540125"/>
              <a:gd name="connsiteY8" fmla="*/ 133350 h 244475"/>
              <a:gd name="connsiteX9" fmla="*/ 1927225 w 3540125"/>
              <a:gd name="connsiteY9" fmla="*/ 133350 h 244475"/>
              <a:gd name="connsiteX10" fmla="*/ 1927225 w 3540125"/>
              <a:gd name="connsiteY10" fmla="*/ 165100 h 244475"/>
              <a:gd name="connsiteX11" fmla="*/ 1200150 w 3540125"/>
              <a:gd name="connsiteY11" fmla="*/ 165100 h 244475"/>
              <a:gd name="connsiteX12" fmla="*/ 1200150 w 3540125"/>
              <a:gd name="connsiteY12" fmla="*/ 180975 h 244475"/>
              <a:gd name="connsiteX13" fmla="*/ 1038225 w 3540125"/>
              <a:gd name="connsiteY13" fmla="*/ 180975 h 244475"/>
              <a:gd name="connsiteX14" fmla="*/ 1038225 w 3540125"/>
              <a:gd name="connsiteY14" fmla="*/ 212725 h 244475"/>
              <a:gd name="connsiteX15" fmla="*/ 568325 w 3540125"/>
              <a:gd name="connsiteY15" fmla="*/ 212725 h 244475"/>
              <a:gd name="connsiteX16" fmla="*/ 568325 w 3540125"/>
              <a:gd name="connsiteY16" fmla="*/ 231775 h 244475"/>
              <a:gd name="connsiteX17" fmla="*/ 0 w 3540125"/>
              <a:gd name="connsiteY17" fmla="*/ 231775 h 244475"/>
              <a:gd name="connsiteX18" fmla="*/ 0 w 3540125"/>
              <a:gd name="connsiteY18"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40125" h="244475">
                <a:moveTo>
                  <a:pt x="3540125" y="0"/>
                </a:moveTo>
                <a:lnTo>
                  <a:pt x="2463800" y="0"/>
                </a:lnTo>
                <a:lnTo>
                  <a:pt x="2463800" y="41275"/>
                </a:lnTo>
                <a:lnTo>
                  <a:pt x="2384425" y="41275"/>
                </a:lnTo>
                <a:lnTo>
                  <a:pt x="2384425" y="66675"/>
                </a:lnTo>
                <a:lnTo>
                  <a:pt x="2349500" y="66675"/>
                </a:lnTo>
                <a:lnTo>
                  <a:pt x="2349500" y="104775"/>
                </a:lnTo>
                <a:lnTo>
                  <a:pt x="2124075" y="104775"/>
                </a:lnTo>
                <a:lnTo>
                  <a:pt x="2124075" y="133350"/>
                </a:lnTo>
                <a:lnTo>
                  <a:pt x="1927225" y="133350"/>
                </a:lnTo>
                <a:lnTo>
                  <a:pt x="1927225" y="165100"/>
                </a:lnTo>
                <a:lnTo>
                  <a:pt x="1200150" y="165100"/>
                </a:lnTo>
                <a:lnTo>
                  <a:pt x="1200150" y="180975"/>
                </a:lnTo>
                <a:lnTo>
                  <a:pt x="1038225" y="180975"/>
                </a:lnTo>
                <a:lnTo>
                  <a:pt x="1038225" y="212725"/>
                </a:lnTo>
                <a:lnTo>
                  <a:pt x="568325" y="212725"/>
                </a:lnTo>
                <a:lnTo>
                  <a:pt x="568325" y="231775"/>
                </a:lnTo>
                <a:lnTo>
                  <a:pt x="0" y="231775"/>
                </a:lnTo>
                <a:lnTo>
                  <a:pt x="0" y="244475"/>
                </a:lnTo>
              </a:path>
            </a:pathLst>
          </a:custGeom>
          <a:noFill/>
          <a:ln w="28575">
            <a:solidFill>
              <a:schemeClr val="accent1"/>
            </a:solidFill>
            <a:miter lim="800000"/>
            <a:headEnd/>
            <a:tailEnd/>
          </a:ln>
        </p:spPr>
        <p:txBody>
          <a:bodyPr rtlCol="0" anchor="ctr"/>
          <a:lstStyle/>
          <a:p>
            <a:pPr algn="ctr"/>
            <a:endParaRPr lang="en-US"/>
          </a:p>
        </p:txBody>
      </p:sp>
      <p:sp>
        <p:nvSpPr>
          <p:cNvPr id="347" name="Freeform: Shape 346">
            <a:extLst>
              <a:ext uri="{FF2B5EF4-FFF2-40B4-BE49-F238E27FC236}">
                <a16:creationId xmlns:a16="http://schemas.microsoft.com/office/drawing/2014/main" id="{027FF7C8-75CD-4C63-B2A6-444F6925F852}"/>
              </a:ext>
            </a:extLst>
          </p:cNvPr>
          <p:cNvSpPr/>
          <p:nvPr/>
        </p:nvSpPr>
        <p:spPr bwMode="auto">
          <a:xfrm>
            <a:off x="7788275" y="4464050"/>
            <a:ext cx="3536950" cy="663575"/>
          </a:xfrm>
          <a:custGeom>
            <a:avLst/>
            <a:gdLst>
              <a:gd name="connsiteX0" fmla="*/ 3536950 w 3536950"/>
              <a:gd name="connsiteY0" fmla="*/ 0 h 663575"/>
              <a:gd name="connsiteX1" fmla="*/ 2819400 w 3536950"/>
              <a:gd name="connsiteY1" fmla="*/ 0 h 663575"/>
              <a:gd name="connsiteX2" fmla="*/ 2819400 w 3536950"/>
              <a:gd name="connsiteY2" fmla="*/ 247650 h 663575"/>
              <a:gd name="connsiteX3" fmla="*/ 2359025 w 3536950"/>
              <a:gd name="connsiteY3" fmla="*/ 247650 h 663575"/>
              <a:gd name="connsiteX4" fmla="*/ 2359025 w 3536950"/>
              <a:gd name="connsiteY4" fmla="*/ 279400 h 663575"/>
              <a:gd name="connsiteX5" fmla="*/ 2098675 w 3536950"/>
              <a:gd name="connsiteY5" fmla="*/ 279400 h 663575"/>
              <a:gd name="connsiteX6" fmla="*/ 2098675 w 3536950"/>
              <a:gd name="connsiteY6" fmla="*/ 314325 h 663575"/>
              <a:gd name="connsiteX7" fmla="*/ 1987550 w 3536950"/>
              <a:gd name="connsiteY7" fmla="*/ 314325 h 663575"/>
              <a:gd name="connsiteX8" fmla="*/ 1987550 w 3536950"/>
              <a:gd name="connsiteY8" fmla="*/ 361950 h 663575"/>
              <a:gd name="connsiteX9" fmla="*/ 1930400 w 3536950"/>
              <a:gd name="connsiteY9" fmla="*/ 361950 h 663575"/>
              <a:gd name="connsiteX10" fmla="*/ 1930400 w 3536950"/>
              <a:gd name="connsiteY10" fmla="*/ 406400 h 663575"/>
              <a:gd name="connsiteX11" fmla="*/ 1749425 w 3536950"/>
              <a:gd name="connsiteY11" fmla="*/ 406400 h 663575"/>
              <a:gd name="connsiteX12" fmla="*/ 1749425 w 3536950"/>
              <a:gd name="connsiteY12" fmla="*/ 434975 h 663575"/>
              <a:gd name="connsiteX13" fmla="*/ 1501775 w 3536950"/>
              <a:gd name="connsiteY13" fmla="*/ 434975 h 663575"/>
              <a:gd name="connsiteX14" fmla="*/ 1501775 w 3536950"/>
              <a:gd name="connsiteY14" fmla="*/ 450850 h 663575"/>
              <a:gd name="connsiteX15" fmla="*/ 1473200 w 3536950"/>
              <a:gd name="connsiteY15" fmla="*/ 450850 h 663575"/>
              <a:gd name="connsiteX16" fmla="*/ 1473200 w 3536950"/>
              <a:gd name="connsiteY16" fmla="*/ 495300 h 663575"/>
              <a:gd name="connsiteX17" fmla="*/ 1263650 w 3536950"/>
              <a:gd name="connsiteY17" fmla="*/ 495300 h 663575"/>
              <a:gd name="connsiteX18" fmla="*/ 1263650 w 3536950"/>
              <a:gd name="connsiteY18" fmla="*/ 523875 h 663575"/>
              <a:gd name="connsiteX19" fmla="*/ 1076325 w 3536950"/>
              <a:gd name="connsiteY19" fmla="*/ 523875 h 663575"/>
              <a:gd name="connsiteX20" fmla="*/ 1076325 w 3536950"/>
              <a:gd name="connsiteY20" fmla="*/ 549275 h 663575"/>
              <a:gd name="connsiteX21" fmla="*/ 688975 w 3536950"/>
              <a:gd name="connsiteY21" fmla="*/ 549275 h 663575"/>
              <a:gd name="connsiteX22" fmla="*/ 688975 w 3536950"/>
              <a:gd name="connsiteY22" fmla="*/ 568325 h 663575"/>
              <a:gd name="connsiteX23" fmla="*/ 606425 w 3536950"/>
              <a:gd name="connsiteY23" fmla="*/ 568325 h 663575"/>
              <a:gd name="connsiteX24" fmla="*/ 606425 w 3536950"/>
              <a:gd name="connsiteY24" fmla="*/ 558800 h 663575"/>
              <a:gd name="connsiteX25" fmla="*/ 581025 w 3536950"/>
              <a:gd name="connsiteY25" fmla="*/ 558800 h 663575"/>
              <a:gd name="connsiteX26" fmla="*/ 581025 w 3536950"/>
              <a:gd name="connsiteY26" fmla="*/ 647700 h 663575"/>
              <a:gd name="connsiteX27" fmla="*/ 381000 w 3536950"/>
              <a:gd name="connsiteY27" fmla="*/ 647700 h 663575"/>
              <a:gd name="connsiteX28" fmla="*/ 381000 w 3536950"/>
              <a:gd name="connsiteY28" fmla="*/ 663575 h 663575"/>
              <a:gd name="connsiteX29" fmla="*/ 0 w 3536950"/>
              <a:gd name="connsiteY29" fmla="*/ 663575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36950" h="663575">
                <a:moveTo>
                  <a:pt x="3536950" y="0"/>
                </a:moveTo>
                <a:lnTo>
                  <a:pt x="2819400" y="0"/>
                </a:lnTo>
                <a:lnTo>
                  <a:pt x="2819400" y="247650"/>
                </a:lnTo>
                <a:lnTo>
                  <a:pt x="2359025" y="247650"/>
                </a:lnTo>
                <a:lnTo>
                  <a:pt x="2359025" y="279400"/>
                </a:lnTo>
                <a:lnTo>
                  <a:pt x="2098675" y="279400"/>
                </a:lnTo>
                <a:lnTo>
                  <a:pt x="2098675" y="314325"/>
                </a:lnTo>
                <a:lnTo>
                  <a:pt x="1987550" y="314325"/>
                </a:lnTo>
                <a:lnTo>
                  <a:pt x="1987550" y="361950"/>
                </a:lnTo>
                <a:lnTo>
                  <a:pt x="1930400" y="361950"/>
                </a:lnTo>
                <a:lnTo>
                  <a:pt x="1930400" y="406400"/>
                </a:lnTo>
                <a:lnTo>
                  <a:pt x="1749425" y="406400"/>
                </a:lnTo>
                <a:lnTo>
                  <a:pt x="1749425" y="434975"/>
                </a:lnTo>
                <a:lnTo>
                  <a:pt x="1501775" y="434975"/>
                </a:lnTo>
                <a:lnTo>
                  <a:pt x="1501775" y="450850"/>
                </a:lnTo>
                <a:lnTo>
                  <a:pt x="1473200" y="450850"/>
                </a:lnTo>
                <a:lnTo>
                  <a:pt x="1473200" y="495300"/>
                </a:lnTo>
                <a:lnTo>
                  <a:pt x="1263650" y="495300"/>
                </a:lnTo>
                <a:lnTo>
                  <a:pt x="1263650" y="523875"/>
                </a:lnTo>
                <a:lnTo>
                  <a:pt x="1076325" y="523875"/>
                </a:lnTo>
                <a:lnTo>
                  <a:pt x="1076325" y="549275"/>
                </a:lnTo>
                <a:lnTo>
                  <a:pt x="688975" y="549275"/>
                </a:lnTo>
                <a:lnTo>
                  <a:pt x="688975" y="568325"/>
                </a:lnTo>
                <a:lnTo>
                  <a:pt x="606425" y="568325"/>
                </a:lnTo>
                <a:lnTo>
                  <a:pt x="606425" y="558800"/>
                </a:lnTo>
                <a:lnTo>
                  <a:pt x="581025" y="558800"/>
                </a:lnTo>
                <a:lnTo>
                  <a:pt x="581025" y="647700"/>
                </a:lnTo>
                <a:lnTo>
                  <a:pt x="381000" y="647700"/>
                </a:lnTo>
                <a:lnTo>
                  <a:pt x="381000" y="663575"/>
                </a:lnTo>
                <a:lnTo>
                  <a:pt x="0" y="663575"/>
                </a:lnTo>
              </a:path>
            </a:pathLst>
          </a:custGeom>
          <a:noFill/>
          <a:ln w="28575">
            <a:solidFill>
              <a:schemeClr val="accent1"/>
            </a:solidFill>
            <a:prstDash val="sysDot"/>
            <a:miter lim="800000"/>
            <a:headEnd/>
            <a:tailEnd/>
          </a:ln>
        </p:spPr>
        <p:txBody>
          <a:bodyPr rtlCol="0" anchor="ctr"/>
          <a:lstStyle/>
          <a:p>
            <a:pPr algn="ctr"/>
            <a:endParaRPr lang="en-US"/>
          </a:p>
        </p:txBody>
      </p:sp>
      <p:sp>
        <p:nvSpPr>
          <p:cNvPr id="348" name="Freeform: Shape 347">
            <a:extLst>
              <a:ext uri="{FF2B5EF4-FFF2-40B4-BE49-F238E27FC236}">
                <a16:creationId xmlns:a16="http://schemas.microsoft.com/office/drawing/2014/main" id="{91F4AF9A-650E-495C-89D4-07051EA09198}"/>
              </a:ext>
            </a:extLst>
          </p:cNvPr>
          <p:cNvSpPr/>
          <p:nvPr/>
        </p:nvSpPr>
        <p:spPr bwMode="auto">
          <a:xfrm>
            <a:off x="7477125" y="4267200"/>
            <a:ext cx="3854450" cy="847725"/>
          </a:xfrm>
          <a:custGeom>
            <a:avLst/>
            <a:gdLst>
              <a:gd name="connsiteX0" fmla="*/ 3854450 w 3854450"/>
              <a:gd name="connsiteY0" fmla="*/ 0 h 847725"/>
              <a:gd name="connsiteX1" fmla="*/ 3590925 w 3854450"/>
              <a:gd name="connsiteY1" fmla="*/ 0 h 847725"/>
              <a:gd name="connsiteX2" fmla="*/ 3590925 w 3854450"/>
              <a:gd name="connsiteY2" fmla="*/ 142875 h 847725"/>
              <a:gd name="connsiteX3" fmla="*/ 3276600 w 3854450"/>
              <a:gd name="connsiteY3" fmla="*/ 142875 h 847725"/>
              <a:gd name="connsiteX4" fmla="*/ 3276600 w 3854450"/>
              <a:gd name="connsiteY4" fmla="*/ 241300 h 847725"/>
              <a:gd name="connsiteX5" fmla="*/ 3101975 w 3854450"/>
              <a:gd name="connsiteY5" fmla="*/ 241300 h 847725"/>
              <a:gd name="connsiteX6" fmla="*/ 3101975 w 3854450"/>
              <a:gd name="connsiteY6" fmla="*/ 371475 h 847725"/>
              <a:gd name="connsiteX7" fmla="*/ 2444750 w 3854450"/>
              <a:gd name="connsiteY7" fmla="*/ 371475 h 847725"/>
              <a:gd name="connsiteX8" fmla="*/ 2444750 w 3854450"/>
              <a:gd name="connsiteY8" fmla="*/ 406400 h 847725"/>
              <a:gd name="connsiteX9" fmla="*/ 2232025 w 3854450"/>
              <a:gd name="connsiteY9" fmla="*/ 406400 h 847725"/>
              <a:gd name="connsiteX10" fmla="*/ 2232025 w 3854450"/>
              <a:gd name="connsiteY10" fmla="*/ 431800 h 847725"/>
              <a:gd name="connsiteX11" fmla="*/ 2219325 w 3854450"/>
              <a:gd name="connsiteY11" fmla="*/ 431800 h 847725"/>
              <a:gd name="connsiteX12" fmla="*/ 2219325 w 3854450"/>
              <a:gd name="connsiteY12" fmla="*/ 530225 h 847725"/>
              <a:gd name="connsiteX13" fmla="*/ 2200275 w 3854450"/>
              <a:gd name="connsiteY13" fmla="*/ 530225 h 847725"/>
              <a:gd name="connsiteX14" fmla="*/ 2200275 w 3854450"/>
              <a:gd name="connsiteY14" fmla="*/ 555625 h 847725"/>
              <a:gd name="connsiteX15" fmla="*/ 1898650 w 3854450"/>
              <a:gd name="connsiteY15" fmla="*/ 555625 h 847725"/>
              <a:gd name="connsiteX16" fmla="*/ 1898650 w 3854450"/>
              <a:gd name="connsiteY16" fmla="*/ 587375 h 847725"/>
              <a:gd name="connsiteX17" fmla="*/ 1831975 w 3854450"/>
              <a:gd name="connsiteY17" fmla="*/ 587375 h 847725"/>
              <a:gd name="connsiteX18" fmla="*/ 1831975 w 3854450"/>
              <a:gd name="connsiteY18" fmla="*/ 587375 h 847725"/>
              <a:gd name="connsiteX19" fmla="*/ 1819275 w 3854450"/>
              <a:gd name="connsiteY19" fmla="*/ 600075 h 847725"/>
              <a:gd name="connsiteX20" fmla="*/ 1819275 w 3854450"/>
              <a:gd name="connsiteY20" fmla="*/ 638175 h 847725"/>
              <a:gd name="connsiteX21" fmla="*/ 1784350 w 3854450"/>
              <a:gd name="connsiteY21" fmla="*/ 638175 h 847725"/>
              <a:gd name="connsiteX22" fmla="*/ 1784350 w 3854450"/>
              <a:gd name="connsiteY22" fmla="*/ 698500 h 847725"/>
              <a:gd name="connsiteX23" fmla="*/ 1536700 w 3854450"/>
              <a:gd name="connsiteY23" fmla="*/ 698500 h 847725"/>
              <a:gd name="connsiteX24" fmla="*/ 1536700 w 3854450"/>
              <a:gd name="connsiteY24" fmla="*/ 720725 h 847725"/>
              <a:gd name="connsiteX25" fmla="*/ 1498600 w 3854450"/>
              <a:gd name="connsiteY25" fmla="*/ 720725 h 847725"/>
              <a:gd name="connsiteX26" fmla="*/ 1498600 w 3854450"/>
              <a:gd name="connsiteY26" fmla="*/ 758825 h 847725"/>
              <a:gd name="connsiteX27" fmla="*/ 1250950 w 3854450"/>
              <a:gd name="connsiteY27" fmla="*/ 758825 h 847725"/>
              <a:gd name="connsiteX28" fmla="*/ 1250950 w 3854450"/>
              <a:gd name="connsiteY28" fmla="*/ 771525 h 847725"/>
              <a:gd name="connsiteX29" fmla="*/ 952500 w 3854450"/>
              <a:gd name="connsiteY29" fmla="*/ 771525 h 847725"/>
              <a:gd name="connsiteX30" fmla="*/ 952500 w 3854450"/>
              <a:gd name="connsiteY30" fmla="*/ 771525 h 847725"/>
              <a:gd name="connsiteX31" fmla="*/ 917575 w 3854450"/>
              <a:gd name="connsiteY31" fmla="*/ 771525 h 847725"/>
              <a:gd name="connsiteX32" fmla="*/ 917575 w 3854450"/>
              <a:gd name="connsiteY32" fmla="*/ 815975 h 847725"/>
              <a:gd name="connsiteX33" fmla="*/ 606425 w 3854450"/>
              <a:gd name="connsiteY33" fmla="*/ 815975 h 847725"/>
              <a:gd name="connsiteX34" fmla="*/ 606425 w 3854450"/>
              <a:gd name="connsiteY34" fmla="*/ 847725 h 847725"/>
              <a:gd name="connsiteX35" fmla="*/ 0 w 3854450"/>
              <a:gd name="connsiteY35" fmla="*/ 847725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54450" h="847725">
                <a:moveTo>
                  <a:pt x="3854450" y="0"/>
                </a:moveTo>
                <a:lnTo>
                  <a:pt x="3590925" y="0"/>
                </a:lnTo>
                <a:lnTo>
                  <a:pt x="3590925" y="142875"/>
                </a:lnTo>
                <a:lnTo>
                  <a:pt x="3276600" y="142875"/>
                </a:lnTo>
                <a:lnTo>
                  <a:pt x="3276600" y="241300"/>
                </a:lnTo>
                <a:lnTo>
                  <a:pt x="3101975" y="241300"/>
                </a:lnTo>
                <a:lnTo>
                  <a:pt x="3101975" y="371475"/>
                </a:lnTo>
                <a:lnTo>
                  <a:pt x="2444750" y="371475"/>
                </a:lnTo>
                <a:lnTo>
                  <a:pt x="2444750" y="406400"/>
                </a:lnTo>
                <a:lnTo>
                  <a:pt x="2232025" y="406400"/>
                </a:lnTo>
                <a:lnTo>
                  <a:pt x="2232025" y="431800"/>
                </a:lnTo>
                <a:lnTo>
                  <a:pt x="2219325" y="431800"/>
                </a:lnTo>
                <a:lnTo>
                  <a:pt x="2219325" y="530225"/>
                </a:lnTo>
                <a:lnTo>
                  <a:pt x="2200275" y="530225"/>
                </a:lnTo>
                <a:lnTo>
                  <a:pt x="2200275" y="555625"/>
                </a:lnTo>
                <a:lnTo>
                  <a:pt x="1898650" y="555625"/>
                </a:lnTo>
                <a:lnTo>
                  <a:pt x="1898650" y="587375"/>
                </a:lnTo>
                <a:lnTo>
                  <a:pt x="1831975" y="587375"/>
                </a:lnTo>
                <a:lnTo>
                  <a:pt x="1831975" y="587375"/>
                </a:lnTo>
                <a:lnTo>
                  <a:pt x="1819275" y="600075"/>
                </a:lnTo>
                <a:lnTo>
                  <a:pt x="1819275" y="638175"/>
                </a:lnTo>
                <a:lnTo>
                  <a:pt x="1784350" y="638175"/>
                </a:lnTo>
                <a:lnTo>
                  <a:pt x="1784350" y="698500"/>
                </a:lnTo>
                <a:lnTo>
                  <a:pt x="1536700" y="698500"/>
                </a:lnTo>
                <a:lnTo>
                  <a:pt x="1536700" y="720725"/>
                </a:lnTo>
                <a:lnTo>
                  <a:pt x="1498600" y="720725"/>
                </a:lnTo>
                <a:lnTo>
                  <a:pt x="1498600" y="758825"/>
                </a:lnTo>
                <a:lnTo>
                  <a:pt x="1250950" y="758825"/>
                </a:lnTo>
                <a:lnTo>
                  <a:pt x="1250950" y="771525"/>
                </a:lnTo>
                <a:lnTo>
                  <a:pt x="952500" y="771525"/>
                </a:lnTo>
                <a:lnTo>
                  <a:pt x="952500" y="771525"/>
                </a:lnTo>
                <a:lnTo>
                  <a:pt x="917575" y="771525"/>
                </a:lnTo>
                <a:lnTo>
                  <a:pt x="917575" y="815975"/>
                </a:lnTo>
                <a:lnTo>
                  <a:pt x="606425" y="815975"/>
                </a:lnTo>
                <a:lnTo>
                  <a:pt x="606425" y="847725"/>
                </a:lnTo>
                <a:lnTo>
                  <a:pt x="0" y="847725"/>
                </a:lnTo>
              </a:path>
            </a:pathLst>
          </a:custGeom>
          <a:noFill/>
          <a:ln w="28575">
            <a:solidFill>
              <a:schemeClr val="accent3"/>
            </a:solidFill>
            <a:miter lim="800000"/>
            <a:headEnd/>
            <a:tailEnd/>
          </a:ln>
        </p:spPr>
        <p:txBody>
          <a:bodyPr rtlCol="0" anchor="ctr"/>
          <a:lstStyle/>
          <a:p>
            <a:pPr algn="ctr"/>
            <a:endParaRPr lang="en-US"/>
          </a:p>
        </p:txBody>
      </p:sp>
      <p:sp>
        <p:nvSpPr>
          <p:cNvPr id="349" name="Freeform: Shape 348">
            <a:extLst>
              <a:ext uri="{FF2B5EF4-FFF2-40B4-BE49-F238E27FC236}">
                <a16:creationId xmlns:a16="http://schemas.microsoft.com/office/drawing/2014/main" id="{0689BD0B-E7A3-4146-8FE3-95D8DCC6A580}"/>
              </a:ext>
            </a:extLst>
          </p:cNvPr>
          <p:cNvSpPr/>
          <p:nvPr/>
        </p:nvSpPr>
        <p:spPr bwMode="auto">
          <a:xfrm>
            <a:off x="7499350" y="3670300"/>
            <a:ext cx="3832225" cy="1460500"/>
          </a:xfrm>
          <a:custGeom>
            <a:avLst/>
            <a:gdLst>
              <a:gd name="connsiteX0" fmla="*/ 3832225 w 3832225"/>
              <a:gd name="connsiteY0" fmla="*/ 0 h 1460500"/>
              <a:gd name="connsiteX1" fmla="*/ 3556000 w 3832225"/>
              <a:gd name="connsiteY1" fmla="*/ 0 h 1460500"/>
              <a:gd name="connsiteX2" fmla="*/ 3556000 w 3832225"/>
              <a:gd name="connsiteY2" fmla="*/ 130175 h 1460500"/>
              <a:gd name="connsiteX3" fmla="*/ 3533775 w 3832225"/>
              <a:gd name="connsiteY3" fmla="*/ 130175 h 1460500"/>
              <a:gd name="connsiteX4" fmla="*/ 3533775 w 3832225"/>
              <a:gd name="connsiteY4" fmla="*/ 250825 h 1460500"/>
              <a:gd name="connsiteX5" fmla="*/ 3517900 w 3832225"/>
              <a:gd name="connsiteY5" fmla="*/ 250825 h 1460500"/>
              <a:gd name="connsiteX6" fmla="*/ 3517900 w 3832225"/>
              <a:gd name="connsiteY6" fmla="*/ 387350 h 1460500"/>
              <a:gd name="connsiteX7" fmla="*/ 3346450 w 3832225"/>
              <a:gd name="connsiteY7" fmla="*/ 387350 h 1460500"/>
              <a:gd name="connsiteX8" fmla="*/ 3346450 w 3832225"/>
              <a:gd name="connsiteY8" fmla="*/ 482600 h 1460500"/>
              <a:gd name="connsiteX9" fmla="*/ 2651125 w 3832225"/>
              <a:gd name="connsiteY9" fmla="*/ 482600 h 1460500"/>
              <a:gd name="connsiteX10" fmla="*/ 2651125 w 3832225"/>
              <a:gd name="connsiteY10" fmla="*/ 520700 h 1460500"/>
              <a:gd name="connsiteX11" fmla="*/ 2593975 w 3832225"/>
              <a:gd name="connsiteY11" fmla="*/ 520700 h 1460500"/>
              <a:gd name="connsiteX12" fmla="*/ 2593975 w 3832225"/>
              <a:gd name="connsiteY12" fmla="*/ 552450 h 1460500"/>
              <a:gd name="connsiteX13" fmla="*/ 2593975 w 3832225"/>
              <a:gd name="connsiteY13" fmla="*/ 552450 h 1460500"/>
              <a:gd name="connsiteX14" fmla="*/ 2568575 w 3832225"/>
              <a:gd name="connsiteY14" fmla="*/ 577850 h 1460500"/>
              <a:gd name="connsiteX15" fmla="*/ 2438400 w 3832225"/>
              <a:gd name="connsiteY15" fmla="*/ 577850 h 1460500"/>
              <a:gd name="connsiteX16" fmla="*/ 2438400 w 3832225"/>
              <a:gd name="connsiteY16" fmla="*/ 628650 h 1460500"/>
              <a:gd name="connsiteX17" fmla="*/ 2438400 w 3832225"/>
              <a:gd name="connsiteY17" fmla="*/ 657225 h 1460500"/>
              <a:gd name="connsiteX18" fmla="*/ 2216150 w 3832225"/>
              <a:gd name="connsiteY18" fmla="*/ 657225 h 1460500"/>
              <a:gd name="connsiteX19" fmla="*/ 2216150 w 3832225"/>
              <a:gd name="connsiteY19" fmla="*/ 749300 h 1460500"/>
              <a:gd name="connsiteX20" fmla="*/ 2120900 w 3832225"/>
              <a:gd name="connsiteY20" fmla="*/ 749300 h 1460500"/>
              <a:gd name="connsiteX21" fmla="*/ 2120900 w 3832225"/>
              <a:gd name="connsiteY21" fmla="*/ 777875 h 1460500"/>
              <a:gd name="connsiteX22" fmla="*/ 1974850 w 3832225"/>
              <a:gd name="connsiteY22" fmla="*/ 777875 h 1460500"/>
              <a:gd name="connsiteX23" fmla="*/ 1974850 w 3832225"/>
              <a:gd name="connsiteY23" fmla="*/ 803275 h 1460500"/>
              <a:gd name="connsiteX24" fmla="*/ 1828800 w 3832225"/>
              <a:gd name="connsiteY24" fmla="*/ 803275 h 1460500"/>
              <a:gd name="connsiteX25" fmla="*/ 1828800 w 3832225"/>
              <a:gd name="connsiteY25" fmla="*/ 882650 h 1460500"/>
              <a:gd name="connsiteX26" fmla="*/ 1781175 w 3832225"/>
              <a:gd name="connsiteY26" fmla="*/ 882650 h 1460500"/>
              <a:gd name="connsiteX27" fmla="*/ 1781175 w 3832225"/>
              <a:gd name="connsiteY27" fmla="*/ 936625 h 1460500"/>
              <a:gd name="connsiteX28" fmla="*/ 1762125 w 3832225"/>
              <a:gd name="connsiteY28" fmla="*/ 936625 h 1460500"/>
              <a:gd name="connsiteX29" fmla="*/ 1762125 w 3832225"/>
              <a:gd name="connsiteY29" fmla="*/ 981075 h 1460500"/>
              <a:gd name="connsiteX30" fmla="*/ 1670050 w 3832225"/>
              <a:gd name="connsiteY30" fmla="*/ 981075 h 1460500"/>
              <a:gd name="connsiteX31" fmla="*/ 1660525 w 3832225"/>
              <a:gd name="connsiteY31" fmla="*/ 990600 h 1460500"/>
              <a:gd name="connsiteX32" fmla="*/ 1555750 w 3832225"/>
              <a:gd name="connsiteY32" fmla="*/ 990600 h 1460500"/>
              <a:gd name="connsiteX33" fmla="*/ 1555750 w 3832225"/>
              <a:gd name="connsiteY33" fmla="*/ 990600 h 1460500"/>
              <a:gd name="connsiteX34" fmla="*/ 1555750 w 3832225"/>
              <a:gd name="connsiteY34" fmla="*/ 1028700 h 1460500"/>
              <a:gd name="connsiteX35" fmla="*/ 1355725 w 3832225"/>
              <a:gd name="connsiteY35" fmla="*/ 1028700 h 1460500"/>
              <a:gd name="connsiteX36" fmla="*/ 1298575 w 3832225"/>
              <a:gd name="connsiteY36" fmla="*/ 1181100 h 1460500"/>
              <a:gd name="connsiteX37" fmla="*/ 1238250 w 3832225"/>
              <a:gd name="connsiteY37" fmla="*/ 1181100 h 1460500"/>
              <a:gd name="connsiteX38" fmla="*/ 1238250 w 3832225"/>
              <a:gd name="connsiteY38" fmla="*/ 1200150 h 1460500"/>
              <a:gd name="connsiteX39" fmla="*/ 1149350 w 3832225"/>
              <a:gd name="connsiteY39" fmla="*/ 1200150 h 1460500"/>
              <a:gd name="connsiteX40" fmla="*/ 1149350 w 3832225"/>
              <a:gd name="connsiteY40" fmla="*/ 1222375 h 1460500"/>
              <a:gd name="connsiteX41" fmla="*/ 1009650 w 3832225"/>
              <a:gd name="connsiteY41" fmla="*/ 1222375 h 1460500"/>
              <a:gd name="connsiteX42" fmla="*/ 1009650 w 3832225"/>
              <a:gd name="connsiteY42" fmla="*/ 1244600 h 1460500"/>
              <a:gd name="connsiteX43" fmla="*/ 917575 w 3832225"/>
              <a:gd name="connsiteY43" fmla="*/ 1244600 h 1460500"/>
              <a:gd name="connsiteX44" fmla="*/ 879475 w 3832225"/>
              <a:gd name="connsiteY44" fmla="*/ 1330325 h 1460500"/>
              <a:gd name="connsiteX45" fmla="*/ 854075 w 3832225"/>
              <a:gd name="connsiteY45" fmla="*/ 1355725 h 1460500"/>
              <a:gd name="connsiteX46" fmla="*/ 584200 w 3832225"/>
              <a:gd name="connsiteY46" fmla="*/ 1355725 h 1460500"/>
              <a:gd name="connsiteX47" fmla="*/ 584200 w 3832225"/>
              <a:gd name="connsiteY47" fmla="*/ 1387475 h 1460500"/>
              <a:gd name="connsiteX48" fmla="*/ 234950 w 3832225"/>
              <a:gd name="connsiteY48" fmla="*/ 1387475 h 1460500"/>
              <a:gd name="connsiteX49" fmla="*/ 234950 w 3832225"/>
              <a:gd name="connsiteY49" fmla="*/ 1412875 h 1460500"/>
              <a:gd name="connsiteX50" fmla="*/ 98425 w 3832225"/>
              <a:gd name="connsiteY50" fmla="*/ 1412875 h 1460500"/>
              <a:gd name="connsiteX51" fmla="*/ 98425 w 3832225"/>
              <a:gd name="connsiteY51" fmla="*/ 1460500 h 1460500"/>
              <a:gd name="connsiteX52" fmla="*/ 0 w 3832225"/>
              <a:gd name="connsiteY52" fmla="*/ 1460500 h 146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832225" h="1460500">
                <a:moveTo>
                  <a:pt x="3832225" y="0"/>
                </a:moveTo>
                <a:lnTo>
                  <a:pt x="3556000" y="0"/>
                </a:lnTo>
                <a:lnTo>
                  <a:pt x="3556000" y="130175"/>
                </a:lnTo>
                <a:lnTo>
                  <a:pt x="3533775" y="130175"/>
                </a:lnTo>
                <a:lnTo>
                  <a:pt x="3533775" y="250825"/>
                </a:lnTo>
                <a:lnTo>
                  <a:pt x="3517900" y="250825"/>
                </a:lnTo>
                <a:lnTo>
                  <a:pt x="3517900" y="387350"/>
                </a:lnTo>
                <a:lnTo>
                  <a:pt x="3346450" y="387350"/>
                </a:lnTo>
                <a:lnTo>
                  <a:pt x="3346450" y="482600"/>
                </a:lnTo>
                <a:lnTo>
                  <a:pt x="2651125" y="482600"/>
                </a:lnTo>
                <a:lnTo>
                  <a:pt x="2651125" y="520700"/>
                </a:lnTo>
                <a:lnTo>
                  <a:pt x="2593975" y="520700"/>
                </a:lnTo>
                <a:lnTo>
                  <a:pt x="2593975" y="552450"/>
                </a:lnTo>
                <a:lnTo>
                  <a:pt x="2593975" y="552450"/>
                </a:lnTo>
                <a:lnTo>
                  <a:pt x="2568575" y="577850"/>
                </a:lnTo>
                <a:lnTo>
                  <a:pt x="2438400" y="577850"/>
                </a:lnTo>
                <a:lnTo>
                  <a:pt x="2438400" y="628650"/>
                </a:lnTo>
                <a:lnTo>
                  <a:pt x="2438400" y="657225"/>
                </a:lnTo>
                <a:lnTo>
                  <a:pt x="2216150" y="657225"/>
                </a:lnTo>
                <a:lnTo>
                  <a:pt x="2216150" y="749300"/>
                </a:lnTo>
                <a:lnTo>
                  <a:pt x="2120900" y="749300"/>
                </a:lnTo>
                <a:lnTo>
                  <a:pt x="2120900" y="777875"/>
                </a:lnTo>
                <a:lnTo>
                  <a:pt x="1974850" y="777875"/>
                </a:lnTo>
                <a:lnTo>
                  <a:pt x="1974850" y="803275"/>
                </a:lnTo>
                <a:lnTo>
                  <a:pt x="1828800" y="803275"/>
                </a:lnTo>
                <a:lnTo>
                  <a:pt x="1828800" y="882650"/>
                </a:lnTo>
                <a:lnTo>
                  <a:pt x="1781175" y="882650"/>
                </a:lnTo>
                <a:lnTo>
                  <a:pt x="1781175" y="936625"/>
                </a:lnTo>
                <a:lnTo>
                  <a:pt x="1762125" y="936625"/>
                </a:lnTo>
                <a:lnTo>
                  <a:pt x="1762125" y="981075"/>
                </a:lnTo>
                <a:lnTo>
                  <a:pt x="1670050" y="981075"/>
                </a:lnTo>
                <a:lnTo>
                  <a:pt x="1660525" y="990600"/>
                </a:lnTo>
                <a:lnTo>
                  <a:pt x="1555750" y="990600"/>
                </a:lnTo>
                <a:lnTo>
                  <a:pt x="1555750" y="990600"/>
                </a:lnTo>
                <a:lnTo>
                  <a:pt x="1555750" y="1028700"/>
                </a:lnTo>
                <a:lnTo>
                  <a:pt x="1355725" y="1028700"/>
                </a:lnTo>
                <a:lnTo>
                  <a:pt x="1298575" y="1181100"/>
                </a:lnTo>
                <a:lnTo>
                  <a:pt x="1238250" y="1181100"/>
                </a:lnTo>
                <a:lnTo>
                  <a:pt x="1238250" y="1200150"/>
                </a:lnTo>
                <a:lnTo>
                  <a:pt x="1149350" y="1200150"/>
                </a:lnTo>
                <a:lnTo>
                  <a:pt x="1149350" y="1222375"/>
                </a:lnTo>
                <a:lnTo>
                  <a:pt x="1009650" y="1222375"/>
                </a:lnTo>
                <a:lnTo>
                  <a:pt x="1009650" y="1244600"/>
                </a:lnTo>
                <a:lnTo>
                  <a:pt x="917575" y="1244600"/>
                </a:lnTo>
                <a:lnTo>
                  <a:pt x="879475" y="1330325"/>
                </a:lnTo>
                <a:lnTo>
                  <a:pt x="854075" y="1355725"/>
                </a:lnTo>
                <a:lnTo>
                  <a:pt x="584200" y="1355725"/>
                </a:lnTo>
                <a:lnTo>
                  <a:pt x="584200" y="1387475"/>
                </a:lnTo>
                <a:lnTo>
                  <a:pt x="234950" y="1387475"/>
                </a:lnTo>
                <a:lnTo>
                  <a:pt x="234950" y="1412875"/>
                </a:lnTo>
                <a:lnTo>
                  <a:pt x="98425" y="1412875"/>
                </a:lnTo>
                <a:lnTo>
                  <a:pt x="98425" y="1460500"/>
                </a:lnTo>
                <a:lnTo>
                  <a:pt x="0" y="1460500"/>
                </a:lnTo>
              </a:path>
            </a:pathLst>
          </a:custGeom>
          <a:noFill/>
          <a:ln w="28575">
            <a:solidFill>
              <a:schemeClr val="accent3"/>
            </a:solidFill>
            <a:prstDash val="sysDot"/>
            <a:miter lim="800000"/>
            <a:headEnd/>
            <a:tailEnd/>
          </a:ln>
        </p:spPr>
        <p:txBody>
          <a:bodyPr rtlCol="0" anchor="ctr"/>
          <a:lstStyle/>
          <a:p>
            <a:pPr algn="ctr"/>
            <a:endParaRPr lang="en-US"/>
          </a:p>
        </p:txBody>
      </p:sp>
      <p:grpSp>
        <p:nvGrpSpPr>
          <p:cNvPr id="350" name="Group 349">
            <a:extLst>
              <a:ext uri="{FF2B5EF4-FFF2-40B4-BE49-F238E27FC236}">
                <a16:creationId xmlns:a16="http://schemas.microsoft.com/office/drawing/2014/main" id="{6929AA0A-033F-4215-8FF5-C6995D71EBFA}"/>
              </a:ext>
            </a:extLst>
          </p:cNvPr>
          <p:cNvGrpSpPr/>
          <p:nvPr/>
        </p:nvGrpSpPr>
        <p:grpSpPr>
          <a:xfrm>
            <a:off x="9392911" y="6207927"/>
            <a:ext cx="2488502" cy="454909"/>
            <a:chOff x="9392911" y="6207927"/>
            <a:chExt cx="2488502" cy="454909"/>
          </a:xfrm>
        </p:grpSpPr>
        <p:pic>
          <p:nvPicPr>
            <p:cNvPr id="351" name="Picture 350" descr="A picture containing text, ax, wheel&#10;&#10;Description automatically generated">
              <a:extLst>
                <a:ext uri="{FF2B5EF4-FFF2-40B4-BE49-F238E27FC236}">
                  <a16:creationId xmlns:a16="http://schemas.microsoft.com/office/drawing/2014/main" id="{9328A7DE-D433-4EC0-A1DD-11BB280DD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52" name="Rectangle 8">
              <a:extLst>
                <a:ext uri="{FF2B5EF4-FFF2-40B4-BE49-F238E27FC236}">
                  <a16:creationId xmlns:a16="http://schemas.microsoft.com/office/drawing/2014/main" id="{2D80F278-740C-4079-A603-A448DF59531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682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altLang="en-US" dirty="0"/>
              <a:t>PARAGON-HF</a:t>
            </a:r>
            <a:r>
              <a:rPr lang="en-US" dirty="0"/>
              <a:t>: Treatment Effect on Renal Outcomes Across Baseline eGFR, A1C Ranges in HFpEF</a:t>
            </a:r>
          </a:p>
        </p:txBody>
      </p:sp>
      <p:sp>
        <p:nvSpPr>
          <p:cNvPr id="12" name="Text Box 15">
            <a:extLst>
              <a:ext uri="{FF2B5EF4-FFF2-40B4-BE49-F238E27FC236}">
                <a16:creationId xmlns:a16="http://schemas.microsoft.com/office/drawing/2014/main" id="{66F59690-CF44-5D4A-B8F8-33D968F0D9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Peikert. ACC 2022. Abstr 1114-03. Peikert. Eur J Heart Failure. 2022;[Epub]. Reproduced with permission.</a:t>
            </a:r>
            <a:endParaRPr lang="en-US" altLang="en-US" sz="1200" b="0" dirty="0">
              <a:solidFill>
                <a:schemeClr val="bg2"/>
              </a:solidFill>
              <a:latin typeface="Calibri" panose="020F0502020204030204" pitchFamily="34" charset="0"/>
            </a:endParaRPr>
          </a:p>
        </p:txBody>
      </p:sp>
      <p:sp>
        <p:nvSpPr>
          <p:cNvPr id="18" name="TextBox 17">
            <a:extLst>
              <a:ext uri="{FF2B5EF4-FFF2-40B4-BE49-F238E27FC236}">
                <a16:creationId xmlns:a16="http://schemas.microsoft.com/office/drawing/2014/main" id="{8C536213-82D4-DD46-B427-EBE86239F378}"/>
              </a:ext>
            </a:extLst>
          </p:cNvPr>
          <p:cNvSpPr txBox="1"/>
          <p:nvPr/>
        </p:nvSpPr>
        <p:spPr bwMode="auto">
          <a:xfrm>
            <a:off x="886209" y="1479276"/>
            <a:ext cx="49010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Composite Renal Outcome by Baseline eGFR</a:t>
            </a:r>
          </a:p>
        </p:txBody>
      </p:sp>
      <p:sp>
        <p:nvSpPr>
          <p:cNvPr id="19" name="TextBox 18">
            <a:extLst>
              <a:ext uri="{FF2B5EF4-FFF2-40B4-BE49-F238E27FC236}">
                <a16:creationId xmlns:a16="http://schemas.microsoft.com/office/drawing/2014/main" id="{F8855B43-1EFD-0E41-9240-F233F2BF67EB}"/>
              </a:ext>
            </a:extLst>
          </p:cNvPr>
          <p:cNvSpPr txBox="1"/>
          <p:nvPr/>
        </p:nvSpPr>
        <p:spPr bwMode="auto">
          <a:xfrm>
            <a:off x="6378412" y="1479276"/>
            <a:ext cx="52770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Composite Renal Outcome by Baseline A1C</a:t>
            </a:r>
          </a:p>
        </p:txBody>
      </p:sp>
      <p:grpSp>
        <p:nvGrpSpPr>
          <p:cNvPr id="13" name="Group 12">
            <a:extLst>
              <a:ext uri="{FF2B5EF4-FFF2-40B4-BE49-F238E27FC236}">
                <a16:creationId xmlns:a16="http://schemas.microsoft.com/office/drawing/2014/main" id="{DF61F3BD-BEDB-4A67-B1C6-6382264E88A3}"/>
              </a:ext>
            </a:extLst>
          </p:cNvPr>
          <p:cNvGrpSpPr/>
          <p:nvPr/>
        </p:nvGrpSpPr>
        <p:grpSpPr>
          <a:xfrm>
            <a:off x="870724" y="2101851"/>
            <a:ext cx="548548" cy="3108016"/>
            <a:chOff x="6356456" y="2054186"/>
            <a:chExt cx="548548" cy="5013194"/>
          </a:xfrm>
        </p:grpSpPr>
        <p:sp>
          <p:nvSpPr>
            <p:cNvPr id="23" name="TextBox 22">
              <a:extLst>
                <a:ext uri="{FF2B5EF4-FFF2-40B4-BE49-F238E27FC236}">
                  <a16:creationId xmlns:a16="http://schemas.microsoft.com/office/drawing/2014/main" id="{7B139568-151A-47B8-95EC-DA60D6E285BA}"/>
                </a:ext>
              </a:extLst>
            </p:cNvPr>
            <p:cNvSpPr txBox="1"/>
            <p:nvPr/>
          </p:nvSpPr>
          <p:spPr bwMode="auto">
            <a:xfrm>
              <a:off x="6616143" y="2054186"/>
              <a:ext cx="288861" cy="497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24" name="TextBox 23">
              <a:extLst>
                <a:ext uri="{FF2B5EF4-FFF2-40B4-BE49-F238E27FC236}">
                  <a16:creationId xmlns:a16="http://schemas.microsoft.com/office/drawing/2014/main" id="{5959ADCA-3778-4003-9AE2-69FA6B617781}"/>
                </a:ext>
              </a:extLst>
            </p:cNvPr>
            <p:cNvSpPr txBox="1"/>
            <p:nvPr/>
          </p:nvSpPr>
          <p:spPr bwMode="auto">
            <a:xfrm>
              <a:off x="6460651" y="2679083"/>
              <a:ext cx="444353"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5" name="TextBox 24">
              <a:extLst>
                <a:ext uri="{FF2B5EF4-FFF2-40B4-BE49-F238E27FC236}">
                  <a16:creationId xmlns:a16="http://schemas.microsoft.com/office/drawing/2014/main" id="{76DABFB4-58EC-4AFC-9148-B35800DF22FC}"/>
                </a:ext>
              </a:extLst>
            </p:cNvPr>
            <p:cNvSpPr txBox="1"/>
            <p:nvPr/>
          </p:nvSpPr>
          <p:spPr bwMode="auto">
            <a:xfrm>
              <a:off x="6616143" y="3580313"/>
              <a:ext cx="288861" cy="497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6" name="TextBox 25">
              <a:extLst>
                <a:ext uri="{FF2B5EF4-FFF2-40B4-BE49-F238E27FC236}">
                  <a16:creationId xmlns:a16="http://schemas.microsoft.com/office/drawing/2014/main" id="{F1B528BD-A347-4E28-BCF9-8C1D7996E8EF}"/>
                </a:ext>
              </a:extLst>
            </p:cNvPr>
            <p:cNvSpPr txBox="1"/>
            <p:nvPr/>
          </p:nvSpPr>
          <p:spPr bwMode="auto">
            <a:xfrm>
              <a:off x="6356456" y="4181710"/>
              <a:ext cx="548548"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27" name="TextBox 26">
              <a:extLst>
                <a:ext uri="{FF2B5EF4-FFF2-40B4-BE49-F238E27FC236}">
                  <a16:creationId xmlns:a16="http://schemas.microsoft.com/office/drawing/2014/main" id="{E38ABA28-2E74-4CD8-A86A-65E86412ACE9}"/>
                </a:ext>
              </a:extLst>
            </p:cNvPr>
            <p:cNvSpPr txBox="1"/>
            <p:nvPr/>
          </p:nvSpPr>
          <p:spPr bwMode="auto">
            <a:xfrm>
              <a:off x="6460651" y="5069231"/>
              <a:ext cx="444353" cy="497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28" name="TextBox 27">
              <a:extLst>
                <a:ext uri="{FF2B5EF4-FFF2-40B4-BE49-F238E27FC236}">
                  <a16:creationId xmlns:a16="http://schemas.microsoft.com/office/drawing/2014/main" id="{833BE6AE-83B6-4C09-A7D5-CA3D303659BA}"/>
                </a:ext>
              </a:extLst>
            </p:cNvPr>
            <p:cNvSpPr txBox="1"/>
            <p:nvPr/>
          </p:nvSpPr>
          <p:spPr bwMode="auto">
            <a:xfrm>
              <a:off x="6356456" y="6569576"/>
              <a:ext cx="548548"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grpSp>
      <p:grpSp>
        <p:nvGrpSpPr>
          <p:cNvPr id="14" name="Group 13">
            <a:extLst>
              <a:ext uri="{FF2B5EF4-FFF2-40B4-BE49-F238E27FC236}">
                <a16:creationId xmlns:a16="http://schemas.microsoft.com/office/drawing/2014/main" id="{3684739B-6863-4190-8A9A-6C456350EFAC}"/>
              </a:ext>
            </a:extLst>
          </p:cNvPr>
          <p:cNvGrpSpPr/>
          <p:nvPr/>
        </p:nvGrpSpPr>
        <p:grpSpPr>
          <a:xfrm>
            <a:off x="1327149" y="2271192"/>
            <a:ext cx="74301" cy="2783408"/>
            <a:chOff x="6821830" y="2107322"/>
            <a:chExt cx="1196836" cy="4578832"/>
          </a:xfrm>
        </p:grpSpPr>
        <p:cxnSp>
          <p:nvCxnSpPr>
            <p:cNvPr id="15" name="Straight Connector 14">
              <a:extLst>
                <a:ext uri="{FF2B5EF4-FFF2-40B4-BE49-F238E27FC236}">
                  <a16:creationId xmlns:a16="http://schemas.microsoft.com/office/drawing/2014/main" id="{96C54023-29B7-44C0-8AF3-A0931975481F}"/>
                </a:ext>
              </a:extLst>
            </p:cNvPr>
            <p:cNvCxnSpPr>
              <a:cxnSpLocks/>
            </p:cNvCxnSpPr>
            <p:nvPr/>
          </p:nvCxnSpPr>
          <p:spPr bwMode="auto">
            <a:xfrm>
              <a:off x="6821830" y="2107322"/>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A889BE5-B1A0-4068-B4B2-A4E5CA43DD1D}"/>
                </a:ext>
              </a:extLst>
            </p:cNvPr>
            <p:cNvCxnSpPr>
              <a:cxnSpLocks/>
            </p:cNvCxnSpPr>
            <p:nvPr/>
          </p:nvCxnSpPr>
          <p:spPr bwMode="auto">
            <a:xfrm>
              <a:off x="6821830" y="2734482"/>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52E3621-1DB3-43DC-93F7-5D43E20C0D8C}"/>
                </a:ext>
              </a:extLst>
            </p:cNvPr>
            <p:cNvCxnSpPr>
              <a:cxnSpLocks/>
            </p:cNvCxnSpPr>
            <p:nvPr/>
          </p:nvCxnSpPr>
          <p:spPr bwMode="auto">
            <a:xfrm>
              <a:off x="6821830" y="3636635"/>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8B1B849-296E-467F-BAD3-D0F7C074995F}"/>
                </a:ext>
              </a:extLst>
            </p:cNvPr>
            <p:cNvCxnSpPr>
              <a:cxnSpLocks/>
            </p:cNvCxnSpPr>
            <p:nvPr/>
          </p:nvCxnSpPr>
          <p:spPr bwMode="auto">
            <a:xfrm>
              <a:off x="6821830" y="4253349"/>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1CB825C-C87E-4BD9-9C3E-C78D0BE5343E}"/>
                </a:ext>
              </a:extLst>
            </p:cNvPr>
            <p:cNvCxnSpPr>
              <a:cxnSpLocks/>
            </p:cNvCxnSpPr>
            <p:nvPr/>
          </p:nvCxnSpPr>
          <p:spPr bwMode="auto">
            <a:xfrm>
              <a:off x="6821830" y="5161036"/>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B281A9-EE2E-4C12-9C96-007220BCEC27}"/>
                </a:ext>
              </a:extLst>
            </p:cNvPr>
            <p:cNvCxnSpPr>
              <a:cxnSpLocks/>
            </p:cNvCxnSpPr>
            <p:nvPr/>
          </p:nvCxnSpPr>
          <p:spPr bwMode="auto">
            <a:xfrm>
              <a:off x="6821830" y="6686154"/>
              <a:ext cx="1196836"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5001182A-0A2B-448E-8687-0298BB376226}"/>
              </a:ext>
            </a:extLst>
          </p:cNvPr>
          <p:cNvSpPr txBox="1"/>
          <p:nvPr/>
        </p:nvSpPr>
        <p:spPr bwMode="auto">
          <a:xfrm rot="16200000">
            <a:off x="-1111845" y="3524784"/>
            <a:ext cx="37735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 Effect on Renal Composite Outcome (Rate Ratio)</a:t>
            </a:r>
          </a:p>
        </p:txBody>
      </p:sp>
      <p:sp>
        <p:nvSpPr>
          <p:cNvPr id="30" name="Freeform: Shape 29">
            <a:extLst>
              <a:ext uri="{FF2B5EF4-FFF2-40B4-BE49-F238E27FC236}">
                <a16:creationId xmlns:a16="http://schemas.microsoft.com/office/drawing/2014/main" id="{3D189EC6-A359-40E3-A9E4-08F715CD318E}"/>
              </a:ext>
            </a:extLst>
          </p:cNvPr>
          <p:cNvSpPr/>
          <p:nvPr/>
        </p:nvSpPr>
        <p:spPr bwMode="auto">
          <a:xfrm>
            <a:off x="1404276" y="2171221"/>
            <a:ext cx="4425024" cy="3469053"/>
          </a:xfrm>
          <a:custGeom>
            <a:avLst/>
            <a:gdLst>
              <a:gd name="connsiteX0" fmla="*/ 0 w 4429760"/>
              <a:gd name="connsiteY0" fmla="*/ 0 h 2819400"/>
              <a:gd name="connsiteX1" fmla="*/ 0 w 4429760"/>
              <a:gd name="connsiteY1" fmla="*/ 2819400 h 2819400"/>
              <a:gd name="connsiteX2" fmla="*/ 4429760 w 4429760"/>
              <a:gd name="connsiteY2" fmla="*/ 2819400 h 2819400"/>
            </a:gdLst>
            <a:ahLst/>
            <a:cxnLst>
              <a:cxn ang="0">
                <a:pos x="connsiteX0" y="connsiteY0"/>
              </a:cxn>
              <a:cxn ang="0">
                <a:pos x="connsiteX1" y="connsiteY1"/>
              </a:cxn>
              <a:cxn ang="0">
                <a:pos x="connsiteX2" y="connsiteY2"/>
              </a:cxn>
            </a:cxnLst>
            <a:rect l="l" t="t" r="r" b="b"/>
            <a:pathLst>
              <a:path w="4429760" h="2819400">
                <a:moveTo>
                  <a:pt x="0" y="0"/>
                </a:moveTo>
                <a:lnTo>
                  <a:pt x="0" y="2819400"/>
                </a:lnTo>
                <a:lnTo>
                  <a:pt x="4429760" y="2819400"/>
                </a:lnTo>
              </a:path>
            </a:pathLst>
          </a:custGeom>
          <a:noFill/>
          <a:ln w="28575">
            <a:solidFill>
              <a:schemeClr val="bg1"/>
            </a:solidFill>
            <a:miter lim="800000"/>
            <a:headEnd/>
            <a:tailEnd/>
          </a:ln>
        </p:spPr>
        <p:txBody>
          <a:bodyPr rtlCol="0" anchor="ctr"/>
          <a:lstStyle/>
          <a:p>
            <a:pPr algn="ctr"/>
            <a:endParaRPr lang="en-US"/>
          </a:p>
        </p:txBody>
      </p:sp>
      <p:grpSp>
        <p:nvGrpSpPr>
          <p:cNvPr id="31" name="Group 30">
            <a:extLst>
              <a:ext uri="{FF2B5EF4-FFF2-40B4-BE49-F238E27FC236}">
                <a16:creationId xmlns:a16="http://schemas.microsoft.com/office/drawing/2014/main" id="{D464ECB8-2030-4AD0-85DE-C7CD46A06EE7}"/>
              </a:ext>
            </a:extLst>
          </p:cNvPr>
          <p:cNvGrpSpPr/>
          <p:nvPr/>
        </p:nvGrpSpPr>
        <p:grpSpPr>
          <a:xfrm>
            <a:off x="1312294" y="5650967"/>
            <a:ext cx="4657659" cy="338554"/>
            <a:chOff x="3734569" y="5485981"/>
            <a:chExt cx="2933120" cy="338554"/>
          </a:xfrm>
        </p:grpSpPr>
        <p:sp>
          <p:nvSpPr>
            <p:cNvPr id="32" name="TextBox 31">
              <a:extLst>
                <a:ext uri="{FF2B5EF4-FFF2-40B4-BE49-F238E27FC236}">
                  <a16:creationId xmlns:a16="http://schemas.microsoft.com/office/drawing/2014/main" id="{BF05CABF-C62E-42B2-B7B7-54B6118C725E}"/>
                </a:ext>
              </a:extLst>
            </p:cNvPr>
            <p:cNvSpPr txBox="1"/>
            <p:nvPr/>
          </p:nvSpPr>
          <p:spPr bwMode="auto">
            <a:xfrm>
              <a:off x="3734569" y="5485981"/>
              <a:ext cx="216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DCAFC246-D679-4694-801A-504D03CD4557}"/>
                </a:ext>
              </a:extLst>
            </p:cNvPr>
            <p:cNvSpPr txBox="1"/>
            <p:nvPr/>
          </p:nvSpPr>
          <p:spPr bwMode="auto">
            <a:xfrm>
              <a:off x="4265451" y="5485981"/>
              <a:ext cx="216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AB17CEDB-BFCB-425C-9675-035A41AA0BF1}"/>
                </a:ext>
              </a:extLst>
            </p:cNvPr>
            <p:cNvSpPr txBox="1"/>
            <p:nvPr/>
          </p:nvSpPr>
          <p:spPr bwMode="auto">
            <a:xfrm>
              <a:off x="4804254" y="5485981"/>
              <a:ext cx="216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B98943C7-64F3-4EB2-8348-511542E76E83}"/>
                </a:ext>
              </a:extLst>
            </p:cNvPr>
            <p:cNvSpPr txBox="1"/>
            <p:nvPr/>
          </p:nvSpPr>
          <p:spPr bwMode="auto">
            <a:xfrm>
              <a:off x="5336962" y="5485981"/>
              <a:ext cx="216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C4246F4D-B717-42F6-BEFD-6FF3354E8919}"/>
                </a:ext>
              </a:extLst>
            </p:cNvPr>
            <p:cNvSpPr txBox="1"/>
            <p:nvPr/>
          </p:nvSpPr>
          <p:spPr bwMode="auto">
            <a:xfrm>
              <a:off x="5836910" y="5485981"/>
              <a:ext cx="274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125A3348-7084-48D4-A645-913BE16D363F}"/>
                </a:ext>
              </a:extLst>
            </p:cNvPr>
            <p:cNvSpPr txBox="1"/>
            <p:nvPr/>
          </p:nvSpPr>
          <p:spPr bwMode="auto">
            <a:xfrm>
              <a:off x="6354549" y="5485981"/>
              <a:ext cx="3131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grpSp>
      <p:sp>
        <p:nvSpPr>
          <p:cNvPr id="37" name="TextBox 36">
            <a:extLst>
              <a:ext uri="{FF2B5EF4-FFF2-40B4-BE49-F238E27FC236}">
                <a16:creationId xmlns:a16="http://schemas.microsoft.com/office/drawing/2014/main" id="{5A7081D4-50D4-43F8-AC61-9525EB0395B6}"/>
              </a:ext>
            </a:extLst>
          </p:cNvPr>
          <p:cNvSpPr txBox="1"/>
          <p:nvPr/>
        </p:nvSpPr>
        <p:spPr bwMode="auto">
          <a:xfrm>
            <a:off x="1656645" y="5899850"/>
            <a:ext cx="3683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Baseline eGFR (ml/min/1.73m2)</a:t>
            </a:r>
          </a:p>
        </p:txBody>
      </p:sp>
      <p:grpSp>
        <p:nvGrpSpPr>
          <p:cNvPr id="38" name="Group 37">
            <a:extLst>
              <a:ext uri="{FF2B5EF4-FFF2-40B4-BE49-F238E27FC236}">
                <a16:creationId xmlns:a16="http://schemas.microsoft.com/office/drawing/2014/main" id="{D0AF7178-197B-48C9-B311-22178E3F028C}"/>
              </a:ext>
            </a:extLst>
          </p:cNvPr>
          <p:cNvGrpSpPr/>
          <p:nvPr/>
        </p:nvGrpSpPr>
        <p:grpSpPr>
          <a:xfrm>
            <a:off x="1484469" y="5640274"/>
            <a:ext cx="4236882" cy="87426"/>
            <a:chOff x="3845068" y="5478526"/>
            <a:chExt cx="2629227" cy="73085"/>
          </a:xfrm>
        </p:grpSpPr>
        <p:cxnSp>
          <p:nvCxnSpPr>
            <p:cNvPr id="39" name="Straight Connector 38">
              <a:extLst>
                <a:ext uri="{FF2B5EF4-FFF2-40B4-BE49-F238E27FC236}">
                  <a16:creationId xmlns:a16="http://schemas.microsoft.com/office/drawing/2014/main" id="{CB716C7A-2DC8-49AD-A890-2E1FD0E65B59}"/>
                </a:ext>
              </a:extLst>
            </p:cNvPr>
            <p:cNvCxnSpPr>
              <a:cxnSpLocks/>
            </p:cNvCxnSpPr>
            <p:nvPr/>
          </p:nvCxnSpPr>
          <p:spPr bwMode="auto">
            <a:xfrm rot="5400000">
              <a:off x="5921541"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79CDD58-A94E-49BD-B924-5A13238309E7}"/>
                </a:ext>
              </a:extLst>
            </p:cNvPr>
            <p:cNvCxnSpPr>
              <a:cxnSpLocks/>
            </p:cNvCxnSpPr>
            <p:nvPr/>
          </p:nvCxnSpPr>
          <p:spPr bwMode="auto">
            <a:xfrm rot="5400000">
              <a:off x="5386900"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174AFE4-CAD8-4E89-8602-6D59725E2D4D}"/>
                </a:ext>
              </a:extLst>
            </p:cNvPr>
            <p:cNvCxnSpPr>
              <a:cxnSpLocks/>
            </p:cNvCxnSpPr>
            <p:nvPr/>
          </p:nvCxnSpPr>
          <p:spPr bwMode="auto">
            <a:xfrm rot="5400000">
              <a:off x="4860298"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0B84371-6429-49C0-A17E-86AA42FBD1BD}"/>
                </a:ext>
              </a:extLst>
            </p:cNvPr>
            <p:cNvCxnSpPr>
              <a:cxnSpLocks/>
            </p:cNvCxnSpPr>
            <p:nvPr/>
          </p:nvCxnSpPr>
          <p:spPr bwMode="auto">
            <a:xfrm rot="5400000">
              <a:off x="4325658"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7D12C2F-C555-4A7F-B7C7-CA96FEF41DC0}"/>
                </a:ext>
              </a:extLst>
            </p:cNvPr>
            <p:cNvCxnSpPr>
              <a:cxnSpLocks/>
            </p:cNvCxnSpPr>
            <p:nvPr/>
          </p:nvCxnSpPr>
          <p:spPr bwMode="auto">
            <a:xfrm rot="5400000">
              <a:off x="3808525"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2F7905E-39EB-4425-BA3A-7597502178A6}"/>
                </a:ext>
              </a:extLst>
            </p:cNvPr>
            <p:cNvCxnSpPr>
              <a:cxnSpLocks/>
            </p:cNvCxnSpPr>
            <p:nvPr/>
          </p:nvCxnSpPr>
          <p:spPr bwMode="auto">
            <a:xfrm rot="5400000">
              <a:off x="6437752" y="5515069"/>
              <a:ext cx="730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03F171F1-5A84-496F-A230-313EF8BFB8FC}"/>
              </a:ext>
            </a:extLst>
          </p:cNvPr>
          <p:cNvGrpSpPr/>
          <p:nvPr/>
        </p:nvGrpSpPr>
        <p:grpSpPr>
          <a:xfrm>
            <a:off x="9392911" y="6207927"/>
            <a:ext cx="2488502" cy="454909"/>
            <a:chOff x="9392911" y="6207927"/>
            <a:chExt cx="2488502" cy="454909"/>
          </a:xfrm>
        </p:grpSpPr>
        <p:pic>
          <p:nvPicPr>
            <p:cNvPr id="45" name="Picture 44" descr="A picture containing text, ax, wheel&#10;&#10;Description automatically generated">
              <a:extLst>
                <a:ext uri="{FF2B5EF4-FFF2-40B4-BE49-F238E27FC236}">
                  <a16:creationId xmlns:a16="http://schemas.microsoft.com/office/drawing/2014/main" id="{30F1CA21-D6EA-4846-9489-D336D5E53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6" name="Rectangle 8">
              <a:extLst>
                <a:ext uri="{FF2B5EF4-FFF2-40B4-BE49-F238E27FC236}">
                  <a16:creationId xmlns:a16="http://schemas.microsoft.com/office/drawing/2014/main" id="{9EC07018-827E-42FA-ACCD-1A090C5B4E3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2" name="Rectangle 51">
            <a:extLst>
              <a:ext uri="{FF2B5EF4-FFF2-40B4-BE49-F238E27FC236}">
                <a16:creationId xmlns:a16="http://schemas.microsoft.com/office/drawing/2014/main" id="{C467F6E6-0575-4E6D-A42B-7AE253CC1518}"/>
              </a:ext>
            </a:extLst>
          </p:cNvPr>
          <p:cNvSpPr/>
          <p:nvPr/>
        </p:nvSpPr>
        <p:spPr bwMode="auto">
          <a:xfrm>
            <a:off x="1895341" y="4883150"/>
            <a:ext cx="104909" cy="66580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403B56F-A6D5-463D-B054-C1F2525EA445}"/>
              </a:ext>
            </a:extLst>
          </p:cNvPr>
          <p:cNvSpPr/>
          <p:nvPr/>
        </p:nvSpPr>
        <p:spPr bwMode="auto">
          <a:xfrm>
            <a:off x="1996941" y="4524921"/>
            <a:ext cx="104909" cy="102403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14918A2-81A2-4E49-98B4-E0C006D1F246}"/>
              </a:ext>
            </a:extLst>
          </p:cNvPr>
          <p:cNvSpPr/>
          <p:nvPr/>
        </p:nvSpPr>
        <p:spPr bwMode="auto">
          <a:xfrm>
            <a:off x="2096425" y="4028017"/>
            <a:ext cx="104909" cy="15209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1DEB3CF4-9AE0-446D-8721-44CD697DF26B}"/>
              </a:ext>
            </a:extLst>
          </p:cNvPr>
          <p:cNvSpPr/>
          <p:nvPr/>
        </p:nvSpPr>
        <p:spPr bwMode="auto">
          <a:xfrm>
            <a:off x="2195445" y="3852333"/>
            <a:ext cx="104909" cy="16966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05985E3-E49E-4147-8EE5-8C8EE7E4C32B}"/>
              </a:ext>
            </a:extLst>
          </p:cNvPr>
          <p:cNvSpPr/>
          <p:nvPr/>
        </p:nvSpPr>
        <p:spPr bwMode="auto">
          <a:xfrm>
            <a:off x="2297045" y="3583517"/>
            <a:ext cx="104909" cy="19654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DD948A32-8F71-4EB1-917C-76A6D791A292}"/>
              </a:ext>
            </a:extLst>
          </p:cNvPr>
          <p:cNvSpPr/>
          <p:nvPr/>
        </p:nvSpPr>
        <p:spPr bwMode="auto">
          <a:xfrm>
            <a:off x="2400762" y="3287183"/>
            <a:ext cx="104909" cy="22617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32CFC37-90D4-45A3-82E8-ABEEC5D98396}"/>
              </a:ext>
            </a:extLst>
          </p:cNvPr>
          <p:cNvSpPr/>
          <p:nvPr/>
        </p:nvSpPr>
        <p:spPr bwMode="auto">
          <a:xfrm>
            <a:off x="2506595" y="3189817"/>
            <a:ext cx="104909" cy="23591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4FBD062-D420-4459-805C-0AF44B43008F}"/>
              </a:ext>
            </a:extLst>
          </p:cNvPr>
          <p:cNvSpPr/>
          <p:nvPr/>
        </p:nvSpPr>
        <p:spPr bwMode="auto">
          <a:xfrm>
            <a:off x="2606079" y="3158067"/>
            <a:ext cx="104909" cy="23908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BCBF672-E3A9-4EE2-BD9D-4553B6586048}"/>
              </a:ext>
            </a:extLst>
          </p:cNvPr>
          <p:cNvSpPr/>
          <p:nvPr/>
        </p:nvSpPr>
        <p:spPr bwMode="auto">
          <a:xfrm>
            <a:off x="2711913" y="2870201"/>
            <a:ext cx="104909" cy="267875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14B9DAEE-7234-4F63-A4E6-F11F73C5620F}"/>
              </a:ext>
            </a:extLst>
          </p:cNvPr>
          <p:cNvSpPr/>
          <p:nvPr/>
        </p:nvSpPr>
        <p:spPr bwMode="auto">
          <a:xfrm>
            <a:off x="2802929" y="2677583"/>
            <a:ext cx="104909" cy="287137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12B33C4A-7A73-4EB8-A3AE-F8F6406D90AD}"/>
              </a:ext>
            </a:extLst>
          </p:cNvPr>
          <p:cNvSpPr/>
          <p:nvPr/>
        </p:nvSpPr>
        <p:spPr bwMode="auto">
          <a:xfrm>
            <a:off x="2910879" y="2870199"/>
            <a:ext cx="104909" cy="267875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2B07C5D2-EA99-454D-BA31-A9E3ED35D8F6}"/>
              </a:ext>
            </a:extLst>
          </p:cNvPr>
          <p:cNvSpPr/>
          <p:nvPr/>
        </p:nvSpPr>
        <p:spPr bwMode="auto">
          <a:xfrm>
            <a:off x="3004012" y="2929467"/>
            <a:ext cx="104909" cy="26194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06ED4C5C-8F06-4704-B6E7-B97E243D0E99}"/>
              </a:ext>
            </a:extLst>
          </p:cNvPr>
          <p:cNvSpPr/>
          <p:nvPr/>
        </p:nvSpPr>
        <p:spPr bwMode="auto">
          <a:xfrm>
            <a:off x="3101379" y="2609851"/>
            <a:ext cx="104909" cy="293910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F4E7C1D4-2967-464D-9D4B-B95D3B948D05}"/>
              </a:ext>
            </a:extLst>
          </p:cNvPr>
          <p:cNvSpPr/>
          <p:nvPr/>
        </p:nvSpPr>
        <p:spPr bwMode="auto">
          <a:xfrm>
            <a:off x="3196629" y="2876549"/>
            <a:ext cx="104909" cy="267240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558E4368-CBB4-4706-B462-8D42691B4FE0}"/>
              </a:ext>
            </a:extLst>
          </p:cNvPr>
          <p:cNvSpPr/>
          <p:nvPr/>
        </p:nvSpPr>
        <p:spPr bwMode="auto">
          <a:xfrm>
            <a:off x="3298229" y="2741083"/>
            <a:ext cx="104909" cy="28078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3D7F76B5-69BD-4A3A-ABEA-46DFF5D048A4}"/>
              </a:ext>
            </a:extLst>
          </p:cNvPr>
          <p:cNvSpPr/>
          <p:nvPr/>
        </p:nvSpPr>
        <p:spPr bwMode="auto">
          <a:xfrm>
            <a:off x="3401945" y="3043767"/>
            <a:ext cx="104909" cy="25051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4BD93DA7-45D0-4B99-9639-3465FBC61121}"/>
              </a:ext>
            </a:extLst>
          </p:cNvPr>
          <p:cNvSpPr/>
          <p:nvPr/>
        </p:nvSpPr>
        <p:spPr bwMode="auto">
          <a:xfrm>
            <a:off x="3503545" y="3240617"/>
            <a:ext cx="104909" cy="23083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8B514518-FBFA-46AD-AD94-F2E9E48828EF}"/>
              </a:ext>
            </a:extLst>
          </p:cNvPr>
          <p:cNvSpPr/>
          <p:nvPr/>
        </p:nvSpPr>
        <p:spPr bwMode="auto">
          <a:xfrm>
            <a:off x="3605145" y="3382433"/>
            <a:ext cx="104909" cy="21665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DE9C2D98-958C-473C-A385-449C48ABCAF9}"/>
              </a:ext>
            </a:extLst>
          </p:cNvPr>
          <p:cNvSpPr/>
          <p:nvPr/>
        </p:nvSpPr>
        <p:spPr bwMode="auto">
          <a:xfrm>
            <a:off x="3702512" y="3691467"/>
            <a:ext cx="104909" cy="18574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BEE61F73-DE69-446F-BD9E-4913364DD757}"/>
              </a:ext>
            </a:extLst>
          </p:cNvPr>
          <p:cNvSpPr/>
          <p:nvPr/>
        </p:nvSpPr>
        <p:spPr bwMode="auto">
          <a:xfrm>
            <a:off x="3801996" y="3627967"/>
            <a:ext cx="104909" cy="19209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E9325E32-B6CE-447D-884A-B94390FE8A14}"/>
              </a:ext>
            </a:extLst>
          </p:cNvPr>
          <p:cNvSpPr/>
          <p:nvPr/>
        </p:nvSpPr>
        <p:spPr bwMode="auto">
          <a:xfrm>
            <a:off x="3909946" y="3909483"/>
            <a:ext cx="104909" cy="16394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71AC8FB7-71DC-42F8-B09A-8A47C8E2EEE5}"/>
              </a:ext>
            </a:extLst>
          </p:cNvPr>
          <p:cNvSpPr/>
          <p:nvPr/>
        </p:nvSpPr>
        <p:spPr bwMode="auto">
          <a:xfrm>
            <a:off x="4003079" y="4326467"/>
            <a:ext cx="104909" cy="12224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98DFF2EE-7ABD-4EFA-B6F0-9DF5B0387B24}"/>
              </a:ext>
            </a:extLst>
          </p:cNvPr>
          <p:cNvSpPr/>
          <p:nvPr/>
        </p:nvSpPr>
        <p:spPr bwMode="auto">
          <a:xfrm>
            <a:off x="4113146" y="4250267"/>
            <a:ext cx="104909" cy="12986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9F5A3D64-0449-4C41-AEE6-F353F9F4EC95}"/>
              </a:ext>
            </a:extLst>
          </p:cNvPr>
          <p:cNvSpPr/>
          <p:nvPr/>
        </p:nvSpPr>
        <p:spPr bwMode="auto">
          <a:xfrm>
            <a:off x="4212630" y="4491567"/>
            <a:ext cx="104909" cy="10573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772D1BBA-DB0F-4C9B-A804-1A663DEB8CE6}"/>
              </a:ext>
            </a:extLst>
          </p:cNvPr>
          <p:cNvSpPr/>
          <p:nvPr/>
        </p:nvSpPr>
        <p:spPr bwMode="auto">
          <a:xfrm>
            <a:off x="4305764" y="4643967"/>
            <a:ext cx="104909" cy="9049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3AA76E6-9B78-4050-8F09-B48ABAA35DCC}"/>
              </a:ext>
            </a:extLst>
          </p:cNvPr>
          <p:cNvSpPr/>
          <p:nvPr/>
        </p:nvSpPr>
        <p:spPr bwMode="auto">
          <a:xfrm>
            <a:off x="4407364" y="4559301"/>
            <a:ext cx="104909" cy="98965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E30E37CE-4C5C-4340-879E-9F8CE10AF543}"/>
              </a:ext>
            </a:extLst>
          </p:cNvPr>
          <p:cNvSpPr/>
          <p:nvPr/>
        </p:nvSpPr>
        <p:spPr bwMode="auto">
          <a:xfrm>
            <a:off x="4504731" y="4781549"/>
            <a:ext cx="104909" cy="76740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AB3311C3-1A71-4D59-B913-4C3D520B98CE}"/>
              </a:ext>
            </a:extLst>
          </p:cNvPr>
          <p:cNvSpPr/>
          <p:nvPr/>
        </p:nvSpPr>
        <p:spPr bwMode="auto">
          <a:xfrm>
            <a:off x="4612681" y="4887383"/>
            <a:ext cx="104909" cy="6615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A2E0AAAA-0C24-4A03-B890-03410CC14415}"/>
              </a:ext>
            </a:extLst>
          </p:cNvPr>
          <p:cNvSpPr/>
          <p:nvPr/>
        </p:nvSpPr>
        <p:spPr bwMode="auto">
          <a:xfrm>
            <a:off x="4718853" y="5077883"/>
            <a:ext cx="104909" cy="4710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703D826-9520-4D86-93B4-8A82AA76D958}"/>
              </a:ext>
            </a:extLst>
          </p:cNvPr>
          <p:cNvSpPr/>
          <p:nvPr/>
        </p:nvSpPr>
        <p:spPr bwMode="auto">
          <a:xfrm>
            <a:off x="4811647" y="5115983"/>
            <a:ext cx="104909" cy="4329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9519803E-C66B-47C2-93B2-D155D72EB5AA}"/>
              </a:ext>
            </a:extLst>
          </p:cNvPr>
          <p:cNvSpPr/>
          <p:nvPr/>
        </p:nvSpPr>
        <p:spPr bwMode="auto">
          <a:xfrm>
            <a:off x="4911130" y="5177367"/>
            <a:ext cx="104909" cy="3715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92FC2266-F465-45C4-B584-B751D5DE073E}"/>
              </a:ext>
            </a:extLst>
          </p:cNvPr>
          <p:cNvSpPr/>
          <p:nvPr/>
        </p:nvSpPr>
        <p:spPr bwMode="auto">
          <a:xfrm>
            <a:off x="5008496" y="5232400"/>
            <a:ext cx="104909" cy="31655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3136D163-4511-4F6D-BF23-F7E7C139FEA0}"/>
              </a:ext>
            </a:extLst>
          </p:cNvPr>
          <p:cNvSpPr/>
          <p:nvPr/>
        </p:nvSpPr>
        <p:spPr bwMode="auto">
          <a:xfrm>
            <a:off x="5110096" y="5346700"/>
            <a:ext cx="104909" cy="20225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BC5DE40-FFEA-4273-8DF2-6B78817CCBAE}"/>
              </a:ext>
            </a:extLst>
          </p:cNvPr>
          <p:cNvSpPr/>
          <p:nvPr/>
        </p:nvSpPr>
        <p:spPr bwMode="auto">
          <a:xfrm>
            <a:off x="5205346" y="5302250"/>
            <a:ext cx="104909" cy="24670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CA509CA8-27DF-4270-975D-C33DEC9965E3}"/>
              </a:ext>
            </a:extLst>
          </p:cNvPr>
          <p:cNvSpPr/>
          <p:nvPr/>
        </p:nvSpPr>
        <p:spPr bwMode="auto">
          <a:xfrm>
            <a:off x="5410663" y="5312832"/>
            <a:ext cx="104909" cy="2361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047AEBB8-3A2C-4B06-A293-DD385C95D4CE}"/>
              </a:ext>
            </a:extLst>
          </p:cNvPr>
          <p:cNvSpPr/>
          <p:nvPr/>
        </p:nvSpPr>
        <p:spPr bwMode="auto">
          <a:xfrm>
            <a:off x="5309063" y="5441950"/>
            <a:ext cx="104909" cy="10700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Freeform: Shape 2">
            <a:extLst>
              <a:ext uri="{FF2B5EF4-FFF2-40B4-BE49-F238E27FC236}">
                <a16:creationId xmlns:a16="http://schemas.microsoft.com/office/drawing/2014/main" id="{28A0620E-2CE5-48EB-967F-D6546F04AFF1}"/>
              </a:ext>
            </a:extLst>
          </p:cNvPr>
          <p:cNvSpPr/>
          <p:nvPr/>
        </p:nvSpPr>
        <p:spPr bwMode="auto">
          <a:xfrm>
            <a:off x="1875367" y="4794726"/>
            <a:ext cx="3627966" cy="742474"/>
          </a:xfrm>
          <a:custGeom>
            <a:avLst/>
            <a:gdLst>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81707 h 781707"/>
              <a:gd name="connsiteX1" fmla="*/ 846666 w 3627966"/>
              <a:gd name="connsiteY1" fmla="*/ 19707 h 781707"/>
              <a:gd name="connsiteX2" fmla="*/ 1549400 w 3627966"/>
              <a:gd name="connsiteY2" fmla="*/ 210207 h 781707"/>
              <a:gd name="connsiteX3" fmla="*/ 2387600 w 3627966"/>
              <a:gd name="connsiteY3" fmla="*/ 100140 h 781707"/>
              <a:gd name="connsiteX4" fmla="*/ 3627966 w 3627966"/>
              <a:gd name="connsiteY4" fmla="*/ 777474 h 781707"/>
              <a:gd name="connsiteX0" fmla="*/ 0 w 3627966"/>
              <a:gd name="connsiteY0" fmla="*/ 772226 h 772226"/>
              <a:gd name="connsiteX1" fmla="*/ 846666 w 3627966"/>
              <a:gd name="connsiteY1" fmla="*/ 10226 h 772226"/>
              <a:gd name="connsiteX2" fmla="*/ 1549400 w 3627966"/>
              <a:gd name="connsiteY2" fmla="*/ 200726 h 772226"/>
              <a:gd name="connsiteX3" fmla="*/ 2387600 w 3627966"/>
              <a:gd name="connsiteY3" fmla="*/ 90659 h 772226"/>
              <a:gd name="connsiteX4" fmla="*/ 3627966 w 3627966"/>
              <a:gd name="connsiteY4" fmla="*/ 767993 h 772226"/>
              <a:gd name="connsiteX0" fmla="*/ 0 w 3627966"/>
              <a:gd name="connsiteY0" fmla="*/ 744132 h 744132"/>
              <a:gd name="connsiteX1" fmla="*/ 766232 w 3627966"/>
              <a:gd name="connsiteY1" fmla="*/ 11765 h 744132"/>
              <a:gd name="connsiteX2" fmla="*/ 1549400 w 3627966"/>
              <a:gd name="connsiteY2" fmla="*/ 172632 h 744132"/>
              <a:gd name="connsiteX3" fmla="*/ 2387600 w 3627966"/>
              <a:gd name="connsiteY3" fmla="*/ 62565 h 744132"/>
              <a:gd name="connsiteX4" fmla="*/ 3627966 w 3627966"/>
              <a:gd name="connsiteY4" fmla="*/ 739899 h 744132"/>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7966" h="742474">
                <a:moveTo>
                  <a:pt x="0" y="742474"/>
                </a:moveTo>
                <a:cubicBezTo>
                  <a:pt x="282222" y="488474"/>
                  <a:pt x="445910" y="82073"/>
                  <a:pt x="766232" y="10107"/>
                </a:cubicBezTo>
                <a:cubicBezTo>
                  <a:pt x="1004711" y="-44925"/>
                  <a:pt x="1306688" y="141341"/>
                  <a:pt x="1549400" y="170974"/>
                </a:cubicBezTo>
                <a:cubicBezTo>
                  <a:pt x="1875367" y="193551"/>
                  <a:pt x="2053167" y="72196"/>
                  <a:pt x="2387600" y="60907"/>
                </a:cubicBezTo>
                <a:cubicBezTo>
                  <a:pt x="2830688" y="83485"/>
                  <a:pt x="3320344" y="491296"/>
                  <a:pt x="3627966" y="738241"/>
                </a:cubicBezTo>
              </a:path>
            </a:pathLst>
          </a:custGeom>
          <a:noFill/>
          <a:ln w="28575">
            <a:solidFill>
              <a:schemeClr val="bg1"/>
            </a:solidFill>
            <a:prstDash val="sysDash"/>
            <a:miter lim="800000"/>
            <a:headEnd/>
            <a:tailEnd/>
          </a:ln>
        </p:spPr>
        <p:txBody>
          <a:bodyPr rtlCol="0" anchor="ctr"/>
          <a:lstStyle/>
          <a:p>
            <a:pPr algn="ctr"/>
            <a:endParaRPr lang="en-US"/>
          </a:p>
        </p:txBody>
      </p:sp>
      <p:sp>
        <p:nvSpPr>
          <p:cNvPr id="49" name="Freeform: Shape 48">
            <a:extLst>
              <a:ext uri="{FF2B5EF4-FFF2-40B4-BE49-F238E27FC236}">
                <a16:creationId xmlns:a16="http://schemas.microsoft.com/office/drawing/2014/main" id="{60B1FD7B-5A5E-4F1C-B320-E4A034FECD63}"/>
              </a:ext>
            </a:extLst>
          </p:cNvPr>
          <p:cNvSpPr/>
          <p:nvPr/>
        </p:nvSpPr>
        <p:spPr bwMode="auto">
          <a:xfrm flipV="1">
            <a:off x="1911539" y="2630573"/>
            <a:ext cx="3627966" cy="801932"/>
          </a:xfrm>
          <a:custGeom>
            <a:avLst/>
            <a:gdLst>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81707 h 781707"/>
              <a:gd name="connsiteX1" fmla="*/ 846666 w 3627966"/>
              <a:gd name="connsiteY1" fmla="*/ 19707 h 781707"/>
              <a:gd name="connsiteX2" fmla="*/ 1549400 w 3627966"/>
              <a:gd name="connsiteY2" fmla="*/ 210207 h 781707"/>
              <a:gd name="connsiteX3" fmla="*/ 2387600 w 3627966"/>
              <a:gd name="connsiteY3" fmla="*/ 100140 h 781707"/>
              <a:gd name="connsiteX4" fmla="*/ 3627966 w 3627966"/>
              <a:gd name="connsiteY4" fmla="*/ 777474 h 781707"/>
              <a:gd name="connsiteX0" fmla="*/ 0 w 3627966"/>
              <a:gd name="connsiteY0" fmla="*/ 772226 h 772226"/>
              <a:gd name="connsiteX1" fmla="*/ 846666 w 3627966"/>
              <a:gd name="connsiteY1" fmla="*/ 10226 h 772226"/>
              <a:gd name="connsiteX2" fmla="*/ 1549400 w 3627966"/>
              <a:gd name="connsiteY2" fmla="*/ 200726 h 772226"/>
              <a:gd name="connsiteX3" fmla="*/ 2387600 w 3627966"/>
              <a:gd name="connsiteY3" fmla="*/ 90659 h 772226"/>
              <a:gd name="connsiteX4" fmla="*/ 3627966 w 3627966"/>
              <a:gd name="connsiteY4" fmla="*/ 767993 h 772226"/>
              <a:gd name="connsiteX0" fmla="*/ 0 w 3627966"/>
              <a:gd name="connsiteY0" fmla="*/ 744132 h 744132"/>
              <a:gd name="connsiteX1" fmla="*/ 766232 w 3627966"/>
              <a:gd name="connsiteY1" fmla="*/ 11765 h 744132"/>
              <a:gd name="connsiteX2" fmla="*/ 1549400 w 3627966"/>
              <a:gd name="connsiteY2" fmla="*/ 172632 h 744132"/>
              <a:gd name="connsiteX3" fmla="*/ 2387600 w 3627966"/>
              <a:gd name="connsiteY3" fmla="*/ 62565 h 744132"/>
              <a:gd name="connsiteX4" fmla="*/ 3627966 w 3627966"/>
              <a:gd name="connsiteY4" fmla="*/ 739899 h 744132"/>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6382 h 746382"/>
              <a:gd name="connsiteX1" fmla="*/ 766232 w 3627966"/>
              <a:gd name="connsiteY1" fmla="*/ 14015 h 746382"/>
              <a:gd name="connsiteX2" fmla="*/ 1549400 w 3627966"/>
              <a:gd name="connsiteY2" fmla="*/ 111382 h 746382"/>
              <a:gd name="connsiteX3" fmla="*/ 2387600 w 3627966"/>
              <a:gd name="connsiteY3" fmla="*/ 64815 h 746382"/>
              <a:gd name="connsiteX4" fmla="*/ 3627966 w 3627966"/>
              <a:gd name="connsiteY4" fmla="*/ 742149 h 746382"/>
              <a:gd name="connsiteX0" fmla="*/ 0 w 3627966"/>
              <a:gd name="connsiteY0" fmla="*/ 801932 h 801932"/>
              <a:gd name="connsiteX1" fmla="*/ 728132 w 3627966"/>
              <a:gd name="connsiteY1" fmla="*/ 10298 h 801932"/>
              <a:gd name="connsiteX2" fmla="*/ 1549400 w 3627966"/>
              <a:gd name="connsiteY2" fmla="*/ 166932 h 801932"/>
              <a:gd name="connsiteX3" fmla="*/ 2387600 w 3627966"/>
              <a:gd name="connsiteY3" fmla="*/ 120365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7966" h="801932">
                <a:moveTo>
                  <a:pt x="0" y="801932"/>
                </a:moveTo>
                <a:cubicBezTo>
                  <a:pt x="206021" y="535232"/>
                  <a:pt x="433210" y="133064"/>
                  <a:pt x="728132" y="10298"/>
                </a:cubicBezTo>
                <a:cubicBezTo>
                  <a:pt x="966611" y="-44734"/>
                  <a:pt x="1306688" y="137299"/>
                  <a:pt x="1549400" y="166932"/>
                </a:cubicBezTo>
                <a:cubicBezTo>
                  <a:pt x="1875367" y="189509"/>
                  <a:pt x="2015067" y="89321"/>
                  <a:pt x="2349500" y="78032"/>
                </a:cubicBezTo>
                <a:cubicBezTo>
                  <a:pt x="2817988" y="130243"/>
                  <a:pt x="3320344" y="550754"/>
                  <a:pt x="3627966" y="797699"/>
                </a:cubicBezTo>
              </a:path>
            </a:pathLst>
          </a:custGeom>
          <a:noFill/>
          <a:ln w="28575">
            <a:solidFill>
              <a:schemeClr val="bg1"/>
            </a:solidFill>
            <a:prstDash val="sysDash"/>
            <a:miter lim="800000"/>
            <a:headEnd/>
            <a:tailEnd/>
          </a:ln>
        </p:spPr>
        <p:txBody>
          <a:bodyPr rtlCol="0" anchor="ctr"/>
          <a:lstStyle/>
          <a:p>
            <a:pPr algn="ctr"/>
            <a:endParaRPr lang="en-US"/>
          </a:p>
        </p:txBody>
      </p:sp>
      <p:cxnSp>
        <p:nvCxnSpPr>
          <p:cNvPr id="7" name="Straight Connector 6">
            <a:extLst>
              <a:ext uri="{FF2B5EF4-FFF2-40B4-BE49-F238E27FC236}">
                <a16:creationId xmlns:a16="http://schemas.microsoft.com/office/drawing/2014/main" id="{E2547943-6DAF-4845-8703-6ABDBBEDFF9F}"/>
              </a:ext>
            </a:extLst>
          </p:cNvPr>
          <p:cNvCxnSpPr/>
          <p:nvPr/>
        </p:nvCxnSpPr>
        <p:spPr bwMode="auto">
          <a:xfrm>
            <a:off x="1911539" y="3200840"/>
            <a:ext cx="3630741" cy="0"/>
          </a:xfrm>
          <a:prstGeom prst="line">
            <a:avLst/>
          </a:prstGeom>
          <a:noFill/>
          <a:ln w="28575" cap="flat" cmpd="sng" algn="ctr">
            <a:solidFill>
              <a:schemeClr val="bg1"/>
            </a:solidFill>
            <a:prstDash val="solid"/>
            <a:round/>
            <a:headEnd type="none" w="med" len="med"/>
            <a:tailEnd type="none" w="med" len="med"/>
          </a:ln>
          <a:effectLst/>
        </p:spPr>
      </p:cxnSp>
      <p:sp>
        <p:nvSpPr>
          <p:cNvPr id="51" name="Freeform: Shape 50">
            <a:extLst>
              <a:ext uri="{FF2B5EF4-FFF2-40B4-BE49-F238E27FC236}">
                <a16:creationId xmlns:a16="http://schemas.microsoft.com/office/drawing/2014/main" id="{B85DC5A8-9723-41D4-9F37-71BEAC497D6D}"/>
              </a:ext>
            </a:extLst>
          </p:cNvPr>
          <p:cNvSpPr/>
          <p:nvPr/>
        </p:nvSpPr>
        <p:spPr bwMode="auto">
          <a:xfrm>
            <a:off x="1899920" y="4079241"/>
            <a:ext cx="3637280" cy="45570"/>
          </a:xfrm>
          <a:custGeom>
            <a:avLst/>
            <a:gdLst>
              <a:gd name="connsiteX0" fmla="*/ 0 w 3637280"/>
              <a:gd name="connsiteY0" fmla="*/ 5080 h 5080"/>
              <a:gd name="connsiteX1" fmla="*/ 3637280 w 3637280"/>
              <a:gd name="connsiteY1" fmla="*/ 0 h 5080"/>
              <a:gd name="connsiteX0" fmla="*/ 0 w 10000"/>
              <a:gd name="connsiteY0" fmla="*/ 10000 h 62656"/>
              <a:gd name="connsiteX1" fmla="*/ 10000 w 10000"/>
              <a:gd name="connsiteY1" fmla="*/ 0 h 62656"/>
              <a:gd name="connsiteX0" fmla="*/ 0 w 10000"/>
              <a:gd name="connsiteY0" fmla="*/ 10000 h 89705"/>
              <a:gd name="connsiteX1" fmla="*/ 10000 w 10000"/>
              <a:gd name="connsiteY1" fmla="*/ 0 h 89705"/>
            </a:gdLst>
            <a:ahLst/>
            <a:cxnLst>
              <a:cxn ang="0">
                <a:pos x="connsiteX0" y="connsiteY0"/>
              </a:cxn>
              <a:cxn ang="0">
                <a:pos x="connsiteX1" y="connsiteY1"/>
              </a:cxn>
            </a:cxnLst>
            <a:rect l="l" t="t" r="r" b="b"/>
            <a:pathLst>
              <a:path w="10000" h="89705">
                <a:moveTo>
                  <a:pt x="0" y="10000"/>
                </a:moveTo>
                <a:cubicBezTo>
                  <a:pt x="3356" y="98333"/>
                  <a:pt x="6248" y="136667"/>
                  <a:pt x="10000" y="0"/>
                </a:cubicBezTo>
              </a:path>
            </a:pathLst>
          </a:custGeom>
          <a:noFill/>
          <a:ln w="28575">
            <a:solidFill>
              <a:schemeClr val="bg1"/>
            </a:solidFill>
            <a:miter lim="800000"/>
            <a:headEnd/>
            <a:tailEnd/>
          </a:ln>
        </p:spPr>
        <p:txBody>
          <a:bodyPr rtlCol="0" anchor="ctr"/>
          <a:lstStyle/>
          <a:p>
            <a:pPr algn="ctr"/>
            <a:endParaRPr lang="en-US"/>
          </a:p>
        </p:txBody>
      </p:sp>
      <p:grpSp>
        <p:nvGrpSpPr>
          <p:cNvPr id="89" name="Group 88">
            <a:extLst>
              <a:ext uri="{FF2B5EF4-FFF2-40B4-BE49-F238E27FC236}">
                <a16:creationId xmlns:a16="http://schemas.microsoft.com/office/drawing/2014/main" id="{17556E46-9571-4734-8E67-E8F5E1A67599}"/>
              </a:ext>
            </a:extLst>
          </p:cNvPr>
          <p:cNvGrpSpPr/>
          <p:nvPr/>
        </p:nvGrpSpPr>
        <p:grpSpPr>
          <a:xfrm>
            <a:off x="6520330" y="2101851"/>
            <a:ext cx="548548" cy="2538727"/>
            <a:chOff x="6356456" y="2054186"/>
            <a:chExt cx="548548" cy="4094938"/>
          </a:xfrm>
        </p:grpSpPr>
        <p:sp>
          <p:nvSpPr>
            <p:cNvPr id="90" name="TextBox 89">
              <a:extLst>
                <a:ext uri="{FF2B5EF4-FFF2-40B4-BE49-F238E27FC236}">
                  <a16:creationId xmlns:a16="http://schemas.microsoft.com/office/drawing/2014/main" id="{41D85C59-DA37-43BD-A4F8-989B4C970D68}"/>
                </a:ext>
              </a:extLst>
            </p:cNvPr>
            <p:cNvSpPr txBox="1"/>
            <p:nvPr/>
          </p:nvSpPr>
          <p:spPr bwMode="auto">
            <a:xfrm>
              <a:off x="6616143" y="2054186"/>
              <a:ext cx="288861" cy="497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91" name="TextBox 90">
              <a:extLst>
                <a:ext uri="{FF2B5EF4-FFF2-40B4-BE49-F238E27FC236}">
                  <a16:creationId xmlns:a16="http://schemas.microsoft.com/office/drawing/2014/main" id="{6A3A0FBC-B501-4BD1-9071-FE7CFEE18F18}"/>
                </a:ext>
              </a:extLst>
            </p:cNvPr>
            <p:cNvSpPr txBox="1"/>
            <p:nvPr/>
          </p:nvSpPr>
          <p:spPr bwMode="auto">
            <a:xfrm>
              <a:off x="6460651" y="2581240"/>
              <a:ext cx="444353"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92" name="TextBox 91">
              <a:extLst>
                <a:ext uri="{FF2B5EF4-FFF2-40B4-BE49-F238E27FC236}">
                  <a16:creationId xmlns:a16="http://schemas.microsoft.com/office/drawing/2014/main" id="{D4CC0A77-A74F-4CD6-B731-6609615F80FA}"/>
                </a:ext>
              </a:extLst>
            </p:cNvPr>
            <p:cNvSpPr txBox="1"/>
            <p:nvPr/>
          </p:nvSpPr>
          <p:spPr bwMode="auto">
            <a:xfrm>
              <a:off x="6616143" y="3274997"/>
              <a:ext cx="288861"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93" name="TextBox 92">
              <a:extLst>
                <a:ext uri="{FF2B5EF4-FFF2-40B4-BE49-F238E27FC236}">
                  <a16:creationId xmlns:a16="http://schemas.microsoft.com/office/drawing/2014/main" id="{6D6ED338-9B27-4FEE-8F28-C4AA29049515}"/>
                </a:ext>
              </a:extLst>
            </p:cNvPr>
            <p:cNvSpPr txBox="1"/>
            <p:nvPr/>
          </p:nvSpPr>
          <p:spPr bwMode="auto">
            <a:xfrm>
              <a:off x="6356456" y="3771259"/>
              <a:ext cx="548548"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94" name="TextBox 93">
              <a:extLst>
                <a:ext uri="{FF2B5EF4-FFF2-40B4-BE49-F238E27FC236}">
                  <a16:creationId xmlns:a16="http://schemas.microsoft.com/office/drawing/2014/main" id="{6D1895E3-ABFA-447C-BD56-E229FA1DBAB6}"/>
                </a:ext>
              </a:extLst>
            </p:cNvPr>
            <p:cNvSpPr txBox="1"/>
            <p:nvPr/>
          </p:nvSpPr>
          <p:spPr bwMode="auto">
            <a:xfrm>
              <a:off x="6460651" y="4440486"/>
              <a:ext cx="444353"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95" name="TextBox 94">
              <a:extLst>
                <a:ext uri="{FF2B5EF4-FFF2-40B4-BE49-F238E27FC236}">
                  <a16:creationId xmlns:a16="http://schemas.microsoft.com/office/drawing/2014/main" id="{05BF38FD-904C-4409-AE94-74CAD080F60B}"/>
                </a:ext>
              </a:extLst>
            </p:cNvPr>
            <p:cNvSpPr txBox="1"/>
            <p:nvPr/>
          </p:nvSpPr>
          <p:spPr bwMode="auto">
            <a:xfrm>
              <a:off x="6356456" y="5651320"/>
              <a:ext cx="548548" cy="49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grpSp>
      <p:grpSp>
        <p:nvGrpSpPr>
          <p:cNvPr id="96" name="Group 95">
            <a:extLst>
              <a:ext uri="{FF2B5EF4-FFF2-40B4-BE49-F238E27FC236}">
                <a16:creationId xmlns:a16="http://schemas.microsoft.com/office/drawing/2014/main" id="{4FBAADF5-0CC1-4454-8A6D-3459A1D45703}"/>
              </a:ext>
            </a:extLst>
          </p:cNvPr>
          <p:cNvGrpSpPr/>
          <p:nvPr/>
        </p:nvGrpSpPr>
        <p:grpSpPr>
          <a:xfrm>
            <a:off x="6976756" y="2271192"/>
            <a:ext cx="67512" cy="2199208"/>
            <a:chOff x="6821830" y="2107322"/>
            <a:chExt cx="1196836" cy="4578832"/>
          </a:xfrm>
        </p:grpSpPr>
        <p:cxnSp>
          <p:nvCxnSpPr>
            <p:cNvPr id="97" name="Straight Connector 96">
              <a:extLst>
                <a:ext uri="{FF2B5EF4-FFF2-40B4-BE49-F238E27FC236}">
                  <a16:creationId xmlns:a16="http://schemas.microsoft.com/office/drawing/2014/main" id="{36CB1B4E-269D-40C7-A5F1-FF4A235209A6}"/>
                </a:ext>
              </a:extLst>
            </p:cNvPr>
            <p:cNvCxnSpPr>
              <a:cxnSpLocks/>
            </p:cNvCxnSpPr>
            <p:nvPr/>
          </p:nvCxnSpPr>
          <p:spPr bwMode="auto">
            <a:xfrm>
              <a:off x="6821830" y="2107322"/>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8BD0AD3-40EC-42A8-A42B-FA34A15D918C}"/>
                </a:ext>
              </a:extLst>
            </p:cNvPr>
            <p:cNvCxnSpPr>
              <a:cxnSpLocks/>
            </p:cNvCxnSpPr>
            <p:nvPr/>
          </p:nvCxnSpPr>
          <p:spPr bwMode="auto">
            <a:xfrm>
              <a:off x="6821830" y="2734482"/>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A2DE407-028D-4B43-A9BF-DE0CB7C3617B}"/>
                </a:ext>
              </a:extLst>
            </p:cNvPr>
            <p:cNvCxnSpPr>
              <a:cxnSpLocks/>
            </p:cNvCxnSpPr>
            <p:nvPr/>
          </p:nvCxnSpPr>
          <p:spPr bwMode="auto">
            <a:xfrm>
              <a:off x="6821830" y="3636635"/>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D0ECC44-0C0B-4281-A6BA-E81956611A08}"/>
                </a:ext>
              </a:extLst>
            </p:cNvPr>
            <p:cNvCxnSpPr>
              <a:cxnSpLocks/>
            </p:cNvCxnSpPr>
            <p:nvPr/>
          </p:nvCxnSpPr>
          <p:spPr bwMode="auto">
            <a:xfrm>
              <a:off x="6821830" y="4253349"/>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F8F7FCF-6F64-41E4-999D-0B45C37CF17C}"/>
                </a:ext>
              </a:extLst>
            </p:cNvPr>
            <p:cNvCxnSpPr>
              <a:cxnSpLocks/>
            </p:cNvCxnSpPr>
            <p:nvPr/>
          </p:nvCxnSpPr>
          <p:spPr bwMode="auto">
            <a:xfrm>
              <a:off x="6821830" y="5161036"/>
              <a:ext cx="1196836"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28FA585-1764-4EF8-A6D9-AF069C135616}"/>
                </a:ext>
              </a:extLst>
            </p:cNvPr>
            <p:cNvCxnSpPr>
              <a:cxnSpLocks/>
            </p:cNvCxnSpPr>
            <p:nvPr/>
          </p:nvCxnSpPr>
          <p:spPr bwMode="auto">
            <a:xfrm>
              <a:off x="6821830" y="6686154"/>
              <a:ext cx="1196836" cy="0"/>
            </a:xfrm>
            <a:prstGeom prst="line">
              <a:avLst/>
            </a:prstGeom>
            <a:noFill/>
            <a:ln w="28575" cap="flat" cmpd="sng" algn="ctr">
              <a:solidFill>
                <a:schemeClr val="bg1"/>
              </a:solidFill>
              <a:prstDash val="solid"/>
              <a:round/>
              <a:headEnd type="none" w="med" len="med"/>
              <a:tailEnd type="none" w="med" len="med"/>
            </a:ln>
            <a:effectLst/>
          </p:spPr>
        </p:cxnSp>
      </p:grpSp>
      <p:sp>
        <p:nvSpPr>
          <p:cNvPr id="103" name="Freeform: Shape 102">
            <a:extLst>
              <a:ext uri="{FF2B5EF4-FFF2-40B4-BE49-F238E27FC236}">
                <a16:creationId xmlns:a16="http://schemas.microsoft.com/office/drawing/2014/main" id="{5745FBBD-7D87-4948-9EEF-3204F2CDAC5B}"/>
              </a:ext>
            </a:extLst>
          </p:cNvPr>
          <p:cNvSpPr/>
          <p:nvPr/>
        </p:nvSpPr>
        <p:spPr bwMode="auto">
          <a:xfrm>
            <a:off x="7053882" y="2171221"/>
            <a:ext cx="4425024" cy="3469053"/>
          </a:xfrm>
          <a:custGeom>
            <a:avLst/>
            <a:gdLst>
              <a:gd name="connsiteX0" fmla="*/ 0 w 4429760"/>
              <a:gd name="connsiteY0" fmla="*/ 0 h 2819400"/>
              <a:gd name="connsiteX1" fmla="*/ 0 w 4429760"/>
              <a:gd name="connsiteY1" fmla="*/ 2819400 h 2819400"/>
              <a:gd name="connsiteX2" fmla="*/ 4429760 w 4429760"/>
              <a:gd name="connsiteY2" fmla="*/ 2819400 h 2819400"/>
            </a:gdLst>
            <a:ahLst/>
            <a:cxnLst>
              <a:cxn ang="0">
                <a:pos x="connsiteX0" y="connsiteY0"/>
              </a:cxn>
              <a:cxn ang="0">
                <a:pos x="connsiteX1" y="connsiteY1"/>
              </a:cxn>
              <a:cxn ang="0">
                <a:pos x="connsiteX2" y="connsiteY2"/>
              </a:cxn>
            </a:cxnLst>
            <a:rect l="l" t="t" r="r" b="b"/>
            <a:pathLst>
              <a:path w="4429760" h="2819400">
                <a:moveTo>
                  <a:pt x="0" y="0"/>
                </a:moveTo>
                <a:lnTo>
                  <a:pt x="0" y="2819400"/>
                </a:lnTo>
                <a:lnTo>
                  <a:pt x="4429760" y="2819400"/>
                </a:lnTo>
              </a:path>
            </a:pathLst>
          </a:custGeom>
          <a:noFill/>
          <a:ln w="28575">
            <a:solidFill>
              <a:schemeClr val="bg1"/>
            </a:solidFill>
            <a:miter lim="800000"/>
            <a:headEnd/>
            <a:tailEnd/>
          </a:ln>
        </p:spPr>
        <p:txBody>
          <a:bodyPr rtlCol="0" anchor="ctr"/>
          <a:lstStyle/>
          <a:p>
            <a:pPr algn="ctr"/>
            <a:endParaRPr lang="en-US"/>
          </a:p>
        </p:txBody>
      </p:sp>
      <p:grpSp>
        <p:nvGrpSpPr>
          <p:cNvPr id="104" name="Group 103">
            <a:extLst>
              <a:ext uri="{FF2B5EF4-FFF2-40B4-BE49-F238E27FC236}">
                <a16:creationId xmlns:a16="http://schemas.microsoft.com/office/drawing/2014/main" id="{A8618F4C-ED74-4FAD-A39E-0F06995EA3CD}"/>
              </a:ext>
            </a:extLst>
          </p:cNvPr>
          <p:cNvGrpSpPr/>
          <p:nvPr/>
        </p:nvGrpSpPr>
        <p:grpSpPr>
          <a:xfrm>
            <a:off x="6973015" y="5650967"/>
            <a:ext cx="4643250" cy="338554"/>
            <a:chOff x="3752041" y="5485981"/>
            <a:chExt cx="2345799" cy="338554"/>
          </a:xfrm>
        </p:grpSpPr>
        <p:sp>
          <p:nvSpPr>
            <p:cNvPr id="105" name="TextBox 104">
              <a:extLst>
                <a:ext uri="{FF2B5EF4-FFF2-40B4-BE49-F238E27FC236}">
                  <a16:creationId xmlns:a16="http://schemas.microsoft.com/office/drawing/2014/main" id="{25C3409E-C8BC-49CF-9D50-E9D5C5002B28}"/>
                </a:ext>
              </a:extLst>
            </p:cNvPr>
            <p:cNvSpPr txBox="1"/>
            <p:nvPr/>
          </p:nvSpPr>
          <p:spPr bwMode="auto">
            <a:xfrm>
              <a:off x="3752041" y="5485981"/>
              <a:ext cx="181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CAB3332F-AEF2-49E9-B3FD-379B948A8E4B}"/>
                </a:ext>
              </a:extLst>
            </p:cNvPr>
            <p:cNvSpPr txBox="1"/>
            <p:nvPr/>
          </p:nvSpPr>
          <p:spPr bwMode="auto">
            <a:xfrm>
              <a:off x="4282922" y="5485981"/>
              <a:ext cx="181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07" name="TextBox 106">
              <a:extLst>
                <a:ext uri="{FF2B5EF4-FFF2-40B4-BE49-F238E27FC236}">
                  <a16:creationId xmlns:a16="http://schemas.microsoft.com/office/drawing/2014/main" id="{94C8DBD6-8C82-4049-87CD-A1F7746100B2}"/>
                </a:ext>
              </a:extLst>
            </p:cNvPr>
            <p:cNvSpPr txBox="1"/>
            <p:nvPr/>
          </p:nvSpPr>
          <p:spPr bwMode="auto">
            <a:xfrm>
              <a:off x="4821726" y="5485981"/>
              <a:ext cx="181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08" name="TextBox 107">
              <a:extLst>
                <a:ext uri="{FF2B5EF4-FFF2-40B4-BE49-F238E27FC236}">
                  <a16:creationId xmlns:a16="http://schemas.microsoft.com/office/drawing/2014/main" id="{2777D442-3BCD-484E-96AA-CBB6A4884F03}"/>
                </a:ext>
              </a:extLst>
            </p:cNvPr>
            <p:cNvSpPr txBox="1"/>
            <p:nvPr/>
          </p:nvSpPr>
          <p:spPr bwMode="auto">
            <a:xfrm>
              <a:off x="5321625" y="5485981"/>
              <a:ext cx="247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9" name="TextBox 108">
              <a:extLst>
                <a:ext uri="{FF2B5EF4-FFF2-40B4-BE49-F238E27FC236}">
                  <a16:creationId xmlns:a16="http://schemas.microsoft.com/office/drawing/2014/main" id="{35384F36-9D43-43D8-9662-C420CBC91EA3}"/>
                </a:ext>
              </a:extLst>
            </p:cNvPr>
            <p:cNvSpPr txBox="1"/>
            <p:nvPr/>
          </p:nvSpPr>
          <p:spPr bwMode="auto">
            <a:xfrm>
              <a:off x="5850316" y="5485981"/>
              <a:ext cx="247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grpSp>
        <p:nvGrpSpPr>
          <p:cNvPr id="111" name="Group 110">
            <a:extLst>
              <a:ext uri="{FF2B5EF4-FFF2-40B4-BE49-F238E27FC236}">
                <a16:creationId xmlns:a16="http://schemas.microsoft.com/office/drawing/2014/main" id="{D1468436-297F-4E64-8608-4366E8D7CEF7}"/>
              </a:ext>
            </a:extLst>
          </p:cNvPr>
          <p:cNvGrpSpPr/>
          <p:nvPr/>
        </p:nvGrpSpPr>
        <p:grpSpPr>
          <a:xfrm>
            <a:off x="7134075" y="5640274"/>
            <a:ext cx="4253592" cy="80961"/>
            <a:chOff x="3845068" y="5478526"/>
            <a:chExt cx="2113016" cy="73085"/>
          </a:xfrm>
        </p:grpSpPr>
        <p:cxnSp>
          <p:nvCxnSpPr>
            <p:cNvPr id="112" name="Straight Connector 111">
              <a:extLst>
                <a:ext uri="{FF2B5EF4-FFF2-40B4-BE49-F238E27FC236}">
                  <a16:creationId xmlns:a16="http://schemas.microsoft.com/office/drawing/2014/main" id="{CA0215FB-05E2-4316-8D90-1913B7AA8F79}"/>
                </a:ext>
              </a:extLst>
            </p:cNvPr>
            <p:cNvCxnSpPr>
              <a:cxnSpLocks/>
            </p:cNvCxnSpPr>
            <p:nvPr/>
          </p:nvCxnSpPr>
          <p:spPr bwMode="auto">
            <a:xfrm rot="5400000">
              <a:off x="5921541"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00D7852-0003-49DD-BD2E-684CC51654D4}"/>
                </a:ext>
              </a:extLst>
            </p:cNvPr>
            <p:cNvCxnSpPr>
              <a:cxnSpLocks/>
            </p:cNvCxnSpPr>
            <p:nvPr/>
          </p:nvCxnSpPr>
          <p:spPr bwMode="auto">
            <a:xfrm rot="5400000">
              <a:off x="5386900"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B15F8F5-9F34-4B87-8B98-D5DCCB3BAB3A}"/>
                </a:ext>
              </a:extLst>
            </p:cNvPr>
            <p:cNvCxnSpPr>
              <a:cxnSpLocks/>
            </p:cNvCxnSpPr>
            <p:nvPr/>
          </p:nvCxnSpPr>
          <p:spPr bwMode="auto">
            <a:xfrm rot="5400000">
              <a:off x="4860298"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02D8683-7534-4385-838F-B482B3FED3A7}"/>
                </a:ext>
              </a:extLst>
            </p:cNvPr>
            <p:cNvCxnSpPr>
              <a:cxnSpLocks/>
            </p:cNvCxnSpPr>
            <p:nvPr/>
          </p:nvCxnSpPr>
          <p:spPr bwMode="auto">
            <a:xfrm rot="5400000">
              <a:off x="4325658" y="5515069"/>
              <a:ext cx="73085"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58F5DE7-592F-4020-BB66-BA40B155B3CA}"/>
                </a:ext>
              </a:extLst>
            </p:cNvPr>
            <p:cNvCxnSpPr>
              <a:cxnSpLocks/>
            </p:cNvCxnSpPr>
            <p:nvPr/>
          </p:nvCxnSpPr>
          <p:spPr bwMode="auto">
            <a:xfrm rot="5400000">
              <a:off x="3808525" y="5515069"/>
              <a:ext cx="73085" cy="0"/>
            </a:xfrm>
            <a:prstGeom prst="line">
              <a:avLst/>
            </a:prstGeom>
            <a:noFill/>
            <a:ln w="28575" cap="flat" cmpd="sng" algn="ctr">
              <a:solidFill>
                <a:schemeClr val="bg1"/>
              </a:solidFill>
              <a:prstDash val="solid"/>
              <a:round/>
              <a:headEnd type="none" w="med" len="med"/>
              <a:tailEnd type="none" w="med" len="med"/>
            </a:ln>
            <a:effectLst/>
          </p:spPr>
        </p:cxnSp>
      </p:grpSp>
      <p:sp>
        <p:nvSpPr>
          <p:cNvPr id="118" name="TextBox 117">
            <a:extLst>
              <a:ext uri="{FF2B5EF4-FFF2-40B4-BE49-F238E27FC236}">
                <a16:creationId xmlns:a16="http://schemas.microsoft.com/office/drawing/2014/main" id="{BE2A1889-17FA-4C91-B22F-1A7C1DD9502E}"/>
              </a:ext>
            </a:extLst>
          </p:cNvPr>
          <p:cNvSpPr txBox="1"/>
          <p:nvPr/>
        </p:nvSpPr>
        <p:spPr bwMode="auto">
          <a:xfrm rot="16200000">
            <a:off x="4480098" y="3524785"/>
            <a:ext cx="37735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 Effect on Renal Composite Outcome (Rate Ratio)</a:t>
            </a:r>
          </a:p>
        </p:txBody>
      </p:sp>
      <p:sp>
        <p:nvSpPr>
          <p:cNvPr id="119" name="TextBox 118">
            <a:extLst>
              <a:ext uri="{FF2B5EF4-FFF2-40B4-BE49-F238E27FC236}">
                <a16:creationId xmlns:a16="http://schemas.microsoft.com/office/drawing/2014/main" id="{0B20B1E9-8F04-4161-A0D8-4B9953A23ED4}"/>
              </a:ext>
            </a:extLst>
          </p:cNvPr>
          <p:cNvSpPr txBox="1"/>
          <p:nvPr/>
        </p:nvSpPr>
        <p:spPr bwMode="auto">
          <a:xfrm>
            <a:off x="7410954" y="5899850"/>
            <a:ext cx="3683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Baseline HbA1c (%)</a:t>
            </a:r>
          </a:p>
        </p:txBody>
      </p:sp>
      <p:sp>
        <p:nvSpPr>
          <p:cNvPr id="126" name="Rectangle 125">
            <a:extLst>
              <a:ext uri="{FF2B5EF4-FFF2-40B4-BE49-F238E27FC236}">
                <a16:creationId xmlns:a16="http://schemas.microsoft.com/office/drawing/2014/main" id="{41CCFA39-3E97-4C04-B5C7-9861C85BDE0D}"/>
              </a:ext>
            </a:extLst>
          </p:cNvPr>
          <p:cNvSpPr/>
          <p:nvPr/>
        </p:nvSpPr>
        <p:spPr bwMode="auto">
          <a:xfrm>
            <a:off x="7662961" y="5113867"/>
            <a:ext cx="104909" cy="4350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A72C3A2D-7CA3-4CE3-AB10-7CD45DD3E502}"/>
              </a:ext>
            </a:extLst>
          </p:cNvPr>
          <p:cNvSpPr/>
          <p:nvPr/>
        </p:nvSpPr>
        <p:spPr bwMode="auto">
          <a:xfrm>
            <a:off x="7764129" y="4688417"/>
            <a:ext cx="104909" cy="8605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034D897-43EA-4FDB-901B-5A04F8AE69F7}"/>
              </a:ext>
            </a:extLst>
          </p:cNvPr>
          <p:cNvSpPr/>
          <p:nvPr/>
        </p:nvSpPr>
        <p:spPr bwMode="auto">
          <a:xfrm>
            <a:off x="7857262" y="3824817"/>
            <a:ext cx="104909" cy="17241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62FB0DF4-B619-4E03-A0DE-C2FC473F7B6D}"/>
              </a:ext>
            </a:extLst>
          </p:cNvPr>
          <p:cNvSpPr/>
          <p:nvPr/>
        </p:nvSpPr>
        <p:spPr bwMode="auto">
          <a:xfrm>
            <a:off x="7952512" y="2802467"/>
            <a:ext cx="104909" cy="27464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9B672619-A48A-43AD-91AD-4F49DC1DD7CB}"/>
              </a:ext>
            </a:extLst>
          </p:cNvPr>
          <p:cNvSpPr/>
          <p:nvPr/>
        </p:nvSpPr>
        <p:spPr bwMode="auto">
          <a:xfrm>
            <a:off x="8047762" y="2273301"/>
            <a:ext cx="104909" cy="327565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66DDD6C1-C4FB-40DF-A08E-B7CB01947CFE}"/>
              </a:ext>
            </a:extLst>
          </p:cNvPr>
          <p:cNvSpPr/>
          <p:nvPr/>
        </p:nvSpPr>
        <p:spPr bwMode="auto">
          <a:xfrm>
            <a:off x="8151478" y="2423583"/>
            <a:ext cx="104909" cy="312537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4973CC10-8A42-4864-B075-674DB005BC8A}"/>
              </a:ext>
            </a:extLst>
          </p:cNvPr>
          <p:cNvSpPr/>
          <p:nvPr/>
        </p:nvSpPr>
        <p:spPr bwMode="auto">
          <a:xfrm>
            <a:off x="8246728" y="4326467"/>
            <a:ext cx="104909" cy="12224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3EF05BDC-B68F-4506-AF00-7C52D9AEDD43}"/>
              </a:ext>
            </a:extLst>
          </p:cNvPr>
          <p:cNvSpPr/>
          <p:nvPr/>
        </p:nvSpPr>
        <p:spPr bwMode="auto">
          <a:xfrm>
            <a:off x="8339861" y="3496733"/>
            <a:ext cx="104909" cy="20522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E4A1E97C-BDDC-46F4-BB7B-D8CA2FE71C52}"/>
              </a:ext>
            </a:extLst>
          </p:cNvPr>
          <p:cNvSpPr/>
          <p:nvPr/>
        </p:nvSpPr>
        <p:spPr bwMode="auto">
          <a:xfrm>
            <a:off x="8443578" y="3858683"/>
            <a:ext cx="104909" cy="169026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E7D16897-54F9-4854-8E61-86FC7138357D}"/>
              </a:ext>
            </a:extLst>
          </p:cNvPr>
          <p:cNvSpPr/>
          <p:nvPr/>
        </p:nvSpPr>
        <p:spPr bwMode="auto">
          <a:xfrm>
            <a:off x="8540945" y="4451350"/>
            <a:ext cx="104909" cy="109760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5317F70A-8537-4496-A0F9-94478B17C4D5}"/>
              </a:ext>
            </a:extLst>
          </p:cNvPr>
          <p:cNvSpPr/>
          <p:nvPr/>
        </p:nvSpPr>
        <p:spPr bwMode="auto">
          <a:xfrm>
            <a:off x="8640428" y="4614332"/>
            <a:ext cx="96442" cy="9346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2A4B6185-0C44-436E-A5BB-CD45EE4F8675}"/>
              </a:ext>
            </a:extLst>
          </p:cNvPr>
          <p:cNvSpPr/>
          <p:nvPr/>
        </p:nvSpPr>
        <p:spPr bwMode="auto">
          <a:xfrm>
            <a:off x="8737795" y="4654550"/>
            <a:ext cx="96442" cy="89440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C9B5EA76-3128-4EF9-9702-356BFFC387E0}"/>
              </a:ext>
            </a:extLst>
          </p:cNvPr>
          <p:cNvSpPr/>
          <p:nvPr/>
        </p:nvSpPr>
        <p:spPr bwMode="auto">
          <a:xfrm>
            <a:off x="8833045" y="5185833"/>
            <a:ext cx="96442" cy="36311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7EF7B0F1-113B-4C5D-9732-98885DB1B9E3}"/>
              </a:ext>
            </a:extLst>
          </p:cNvPr>
          <p:cNvSpPr/>
          <p:nvPr/>
        </p:nvSpPr>
        <p:spPr bwMode="auto">
          <a:xfrm>
            <a:off x="8930411" y="4893733"/>
            <a:ext cx="96442" cy="65521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3C110E97-C1A0-4EAD-9222-38C3A07B6975}"/>
              </a:ext>
            </a:extLst>
          </p:cNvPr>
          <p:cNvSpPr/>
          <p:nvPr/>
        </p:nvSpPr>
        <p:spPr bwMode="auto">
          <a:xfrm>
            <a:off x="9021428" y="5031317"/>
            <a:ext cx="96442" cy="51763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60568975-01B1-4D03-8204-0D58D921481B}"/>
              </a:ext>
            </a:extLst>
          </p:cNvPr>
          <p:cNvSpPr/>
          <p:nvPr/>
        </p:nvSpPr>
        <p:spPr bwMode="auto">
          <a:xfrm>
            <a:off x="9118794" y="5010150"/>
            <a:ext cx="96442" cy="53880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CD97FD2B-2F62-41A0-A62A-8C872FAA11A6}"/>
              </a:ext>
            </a:extLst>
          </p:cNvPr>
          <p:cNvSpPr/>
          <p:nvPr/>
        </p:nvSpPr>
        <p:spPr bwMode="auto">
          <a:xfrm>
            <a:off x="9218277" y="5192183"/>
            <a:ext cx="96442" cy="3567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AA4F254D-EF73-494F-BE15-765203DFABB0}"/>
              </a:ext>
            </a:extLst>
          </p:cNvPr>
          <p:cNvSpPr/>
          <p:nvPr/>
        </p:nvSpPr>
        <p:spPr bwMode="auto">
          <a:xfrm>
            <a:off x="9315644" y="5365749"/>
            <a:ext cx="96442" cy="18320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5AF567F4-E2F5-4594-A06D-8F35A597105C}"/>
              </a:ext>
            </a:extLst>
          </p:cNvPr>
          <p:cNvSpPr/>
          <p:nvPr/>
        </p:nvSpPr>
        <p:spPr bwMode="auto">
          <a:xfrm>
            <a:off x="9415128" y="5308601"/>
            <a:ext cx="96442" cy="24035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E2502B1A-68F4-41F2-B6AD-BC44303592AC}"/>
              </a:ext>
            </a:extLst>
          </p:cNvPr>
          <p:cNvSpPr/>
          <p:nvPr/>
        </p:nvSpPr>
        <p:spPr bwMode="auto">
          <a:xfrm>
            <a:off x="9508261" y="5300133"/>
            <a:ext cx="96442" cy="24881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348AEF23-78E4-4D6C-BDB3-BCE27AB53529}"/>
              </a:ext>
            </a:extLst>
          </p:cNvPr>
          <p:cNvSpPr/>
          <p:nvPr/>
        </p:nvSpPr>
        <p:spPr bwMode="auto">
          <a:xfrm>
            <a:off x="9603511" y="5270500"/>
            <a:ext cx="96442" cy="2784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CA4E4A6F-DCAF-433D-89EC-EE224BB803E1}"/>
              </a:ext>
            </a:extLst>
          </p:cNvPr>
          <p:cNvSpPr/>
          <p:nvPr/>
        </p:nvSpPr>
        <p:spPr bwMode="auto">
          <a:xfrm>
            <a:off x="9705110" y="5321300"/>
            <a:ext cx="96442" cy="2276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031F8B09-BC57-4431-B962-68C32BB5242F}"/>
              </a:ext>
            </a:extLst>
          </p:cNvPr>
          <p:cNvSpPr/>
          <p:nvPr/>
        </p:nvSpPr>
        <p:spPr bwMode="auto">
          <a:xfrm>
            <a:off x="9802477" y="5350933"/>
            <a:ext cx="96442" cy="19801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05D023B8-1B87-4A28-9B22-A040AAB6262E}"/>
              </a:ext>
            </a:extLst>
          </p:cNvPr>
          <p:cNvSpPr/>
          <p:nvPr/>
        </p:nvSpPr>
        <p:spPr bwMode="auto">
          <a:xfrm>
            <a:off x="9899844" y="5380567"/>
            <a:ext cx="96442" cy="1683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AE68D773-8568-4014-9395-9E6F3581DA58}"/>
              </a:ext>
            </a:extLst>
          </p:cNvPr>
          <p:cNvSpPr/>
          <p:nvPr/>
        </p:nvSpPr>
        <p:spPr bwMode="auto">
          <a:xfrm>
            <a:off x="9995094" y="5482167"/>
            <a:ext cx="96442" cy="667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6B2C1708-B4A9-4F7D-99C0-E077283B873A}"/>
              </a:ext>
            </a:extLst>
          </p:cNvPr>
          <p:cNvSpPr/>
          <p:nvPr/>
        </p:nvSpPr>
        <p:spPr bwMode="auto">
          <a:xfrm>
            <a:off x="10088227" y="5384800"/>
            <a:ext cx="96442" cy="1641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558B0607-EA5C-48AA-AC92-06D33B134C4C}"/>
              </a:ext>
            </a:extLst>
          </p:cNvPr>
          <p:cNvSpPr/>
          <p:nvPr/>
        </p:nvSpPr>
        <p:spPr bwMode="auto">
          <a:xfrm>
            <a:off x="10189827" y="5412317"/>
            <a:ext cx="96442" cy="13663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D992D5E0-7AD4-4239-9E32-52FF77007CD2}"/>
              </a:ext>
            </a:extLst>
          </p:cNvPr>
          <p:cNvSpPr/>
          <p:nvPr/>
        </p:nvSpPr>
        <p:spPr bwMode="auto">
          <a:xfrm>
            <a:off x="10282960" y="5425017"/>
            <a:ext cx="96442" cy="12393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8142C189-FA1E-48B6-BF83-3F3C5CD70041}"/>
              </a:ext>
            </a:extLst>
          </p:cNvPr>
          <p:cNvSpPr/>
          <p:nvPr/>
        </p:nvSpPr>
        <p:spPr bwMode="auto">
          <a:xfrm>
            <a:off x="10380327" y="5437717"/>
            <a:ext cx="96442" cy="11123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6148FD02-F2B2-4C65-A2DD-BB09E551080E}"/>
              </a:ext>
            </a:extLst>
          </p:cNvPr>
          <p:cNvSpPr/>
          <p:nvPr/>
        </p:nvSpPr>
        <p:spPr bwMode="auto">
          <a:xfrm>
            <a:off x="10484043" y="5458883"/>
            <a:ext cx="96442" cy="900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19EF73D4-4E57-43BD-98FB-2154197426ED}"/>
              </a:ext>
            </a:extLst>
          </p:cNvPr>
          <p:cNvSpPr/>
          <p:nvPr/>
        </p:nvSpPr>
        <p:spPr bwMode="auto">
          <a:xfrm>
            <a:off x="10587760" y="5503231"/>
            <a:ext cx="96442" cy="457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DCFABF24-6786-4D82-B008-9A4B5B0423AC}"/>
              </a:ext>
            </a:extLst>
          </p:cNvPr>
          <p:cNvSpPr/>
          <p:nvPr/>
        </p:nvSpPr>
        <p:spPr bwMode="auto">
          <a:xfrm>
            <a:off x="10674543" y="5503231"/>
            <a:ext cx="96442" cy="4571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83B7ADE6-6631-494D-9BA9-BCEF73DA2501}"/>
              </a:ext>
            </a:extLst>
          </p:cNvPr>
          <p:cNvSpPr/>
          <p:nvPr/>
        </p:nvSpPr>
        <p:spPr bwMode="auto">
          <a:xfrm>
            <a:off x="10767676" y="5490633"/>
            <a:ext cx="96442" cy="58317"/>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6012AB2C-FD8F-44C7-AE8F-23D45C86972B}"/>
              </a:ext>
            </a:extLst>
          </p:cNvPr>
          <p:cNvSpPr/>
          <p:nvPr/>
        </p:nvSpPr>
        <p:spPr bwMode="auto">
          <a:xfrm>
            <a:off x="10865043" y="5477933"/>
            <a:ext cx="96442" cy="71017"/>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8C75846D-8638-4348-9B32-8ED1E0839911}"/>
              </a:ext>
            </a:extLst>
          </p:cNvPr>
          <p:cNvSpPr/>
          <p:nvPr/>
        </p:nvSpPr>
        <p:spPr bwMode="auto">
          <a:xfrm>
            <a:off x="10962409" y="5477933"/>
            <a:ext cx="96442" cy="71017"/>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113C511C-D529-42AB-9610-F18E87B31D9F}"/>
              </a:ext>
            </a:extLst>
          </p:cNvPr>
          <p:cNvSpPr/>
          <p:nvPr/>
        </p:nvSpPr>
        <p:spPr bwMode="auto">
          <a:xfrm>
            <a:off x="11061893" y="5494867"/>
            <a:ext cx="96442" cy="5408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0" name="Straight Connector 119">
            <a:extLst>
              <a:ext uri="{FF2B5EF4-FFF2-40B4-BE49-F238E27FC236}">
                <a16:creationId xmlns:a16="http://schemas.microsoft.com/office/drawing/2014/main" id="{1B706433-32E8-476B-B4C8-6AEEEA74B1C8}"/>
              </a:ext>
            </a:extLst>
          </p:cNvPr>
          <p:cNvCxnSpPr>
            <a:cxnSpLocks/>
          </p:cNvCxnSpPr>
          <p:nvPr/>
        </p:nvCxnSpPr>
        <p:spPr bwMode="auto">
          <a:xfrm>
            <a:off x="7691158" y="3006107"/>
            <a:ext cx="3478492" cy="0"/>
          </a:xfrm>
          <a:prstGeom prst="line">
            <a:avLst/>
          </a:prstGeom>
          <a:noFill/>
          <a:ln w="28575" cap="flat" cmpd="sng" algn="ctr">
            <a:solidFill>
              <a:schemeClr val="bg1"/>
            </a:solidFill>
            <a:prstDash val="solid"/>
            <a:round/>
            <a:headEnd type="none" w="med" len="med"/>
            <a:tailEnd type="none" w="med" len="med"/>
          </a:ln>
          <a:effectLst/>
        </p:spPr>
      </p:cxnSp>
      <p:sp>
        <p:nvSpPr>
          <p:cNvPr id="122" name="Freeform: Shape 121">
            <a:extLst>
              <a:ext uri="{FF2B5EF4-FFF2-40B4-BE49-F238E27FC236}">
                <a16:creationId xmlns:a16="http://schemas.microsoft.com/office/drawing/2014/main" id="{13ED1570-1C61-47F2-886D-5CD280885375}"/>
              </a:ext>
            </a:extLst>
          </p:cNvPr>
          <p:cNvSpPr/>
          <p:nvPr/>
        </p:nvSpPr>
        <p:spPr bwMode="auto">
          <a:xfrm>
            <a:off x="7697533" y="3443669"/>
            <a:ext cx="3459417" cy="538491"/>
          </a:xfrm>
          <a:custGeom>
            <a:avLst/>
            <a:gdLst>
              <a:gd name="connsiteX0" fmla="*/ 0 w 3637280"/>
              <a:gd name="connsiteY0" fmla="*/ 5080 h 5080"/>
              <a:gd name="connsiteX1" fmla="*/ 3637280 w 3637280"/>
              <a:gd name="connsiteY1" fmla="*/ 0 h 5080"/>
              <a:gd name="connsiteX0" fmla="*/ 0 w 10000"/>
              <a:gd name="connsiteY0" fmla="*/ 10000 h 62656"/>
              <a:gd name="connsiteX1" fmla="*/ 10000 w 10000"/>
              <a:gd name="connsiteY1" fmla="*/ 0 h 62656"/>
              <a:gd name="connsiteX0" fmla="*/ 0 w 10000"/>
              <a:gd name="connsiteY0" fmla="*/ 10000 h 89705"/>
              <a:gd name="connsiteX1" fmla="*/ 10000 w 10000"/>
              <a:gd name="connsiteY1" fmla="*/ 0 h 89705"/>
              <a:gd name="connsiteX0" fmla="*/ 0 w 9511"/>
              <a:gd name="connsiteY0" fmla="*/ 1060003 h 1065458"/>
              <a:gd name="connsiteX1" fmla="*/ 9511 w 9511"/>
              <a:gd name="connsiteY1" fmla="*/ 0 h 1065458"/>
              <a:gd name="connsiteX0" fmla="*/ 0 w 10000"/>
              <a:gd name="connsiteY0" fmla="*/ 9949 h 9949"/>
              <a:gd name="connsiteX1" fmla="*/ 10000 w 10000"/>
              <a:gd name="connsiteY1" fmla="*/ 0 h 9949"/>
              <a:gd name="connsiteX0" fmla="*/ 0 w 10000"/>
              <a:gd name="connsiteY0" fmla="*/ 10000 h 10000"/>
              <a:gd name="connsiteX1" fmla="*/ 10000 w 10000"/>
              <a:gd name="connsiteY1" fmla="*/ 0 h 10000"/>
            </a:gdLst>
            <a:ahLst/>
            <a:cxnLst>
              <a:cxn ang="0">
                <a:pos x="connsiteX0" y="connsiteY0"/>
              </a:cxn>
              <a:cxn ang="0">
                <a:pos x="connsiteX1" y="connsiteY1"/>
              </a:cxn>
            </a:cxnLst>
            <a:rect l="l" t="t" r="r" b="b"/>
            <a:pathLst>
              <a:path w="10000" h="10000">
                <a:moveTo>
                  <a:pt x="0" y="10000"/>
                </a:moveTo>
                <a:cubicBezTo>
                  <a:pt x="1436" y="4820"/>
                  <a:pt x="6128" y="2469"/>
                  <a:pt x="10000" y="0"/>
                </a:cubicBezTo>
              </a:path>
            </a:pathLst>
          </a:custGeom>
          <a:noFill/>
          <a:ln w="28575">
            <a:solidFill>
              <a:schemeClr val="bg1"/>
            </a:solidFill>
            <a:miter lim="800000"/>
            <a:headEnd/>
            <a:tailEnd/>
          </a:ln>
        </p:spPr>
        <p:txBody>
          <a:bodyPr rtlCol="0" anchor="ctr"/>
          <a:lstStyle/>
          <a:p>
            <a:pPr algn="ctr"/>
            <a:endParaRPr lang="en-US"/>
          </a:p>
        </p:txBody>
      </p:sp>
      <p:sp>
        <p:nvSpPr>
          <p:cNvPr id="123" name="Freeform: Shape 122">
            <a:extLst>
              <a:ext uri="{FF2B5EF4-FFF2-40B4-BE49-F238E27FC236}">
                <a16:creationId xmlns:a16="http://schemas.microsoft.com/office/drawing/2014/main" id="{C76DBEA1-6955-4447-A59B-4482E2AC097D}"/>
              </a:ext>
            </a:extLst>
          </p:cNvPr>
          <p:cNvSpPr/>
          <p:nvPr/>
        </p:nvSpPr>
        <p:spPr bwMode="auto">
          <a:xfrm>
            <a:off x="7674958" y="4245771"/>
            <a:ext cx="3483183" cy="1291429"/>
          </a:xfrm>
          <a:custGeom>
            <a:avLst/>
            <a:gdLst>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81707 h 781707"/>
              <a:gd name="connsiteX1" fmla="*/ 846666 w 3627966"/>
              <a:gd name="connsiteY1" fmla="*/ 19707 h 781707"/>
              <a:gd name="connsiteX2" fmla="*/ 1549400 w 3627966"/>
              <a:gd name="connsiteY2" fmla="*/ 210207 h 781707"/>
              <a:gd name="connsiteX3" fmla="*/ 2387600 w 3627966"/>
              <a:gd name="connsiteY3" fmla="*/ 100140 h 781707"/>
              <a:gd name="connsiteX4" fmla="*/ 3627966 w 3627966"/>
              <a:gd name="connsiteY4" fmla="*/ 777474 h 781707"/>
              <a:gd name="connsiteX0" fmla="*/ 0 w 3627966"/>
              <a:gd name="connsiteY0" fmla="*/ 772226 h 772226"/>
              <a:gd name="connsiteX1" fmla="*/ 846666 w 3627966"/>
              <a:gd name="connsiteY1" fmla="*/ 10226 h 772226"/>
              <a:gd name="connsiteX2" fmla="*/ 1549400 w 3627966"/>
              <a:gd name="connsiteY2" fmla="*/ 200726 h 772226"/>
              <a:gd name="connsiteX3" fmla="*/ 2387600 w 3627966"/>
              <a:gd name="connsiteY3" fmla="*/ 90659 h 772226"/>
              <a:gd name="connsiteX4" fmla="*/ 3627966 w 3627966"/>
              <a:gd name="connsiteY4" fmla="*/ 767993 h 772226"/>
              <a:gd name="connsiteX0" fmla="*/ 0 w 3627966"/>
              <a:gd name="connsiteY0" fmla="*/ 744132 h 744132"/>
              <a:gd name="connsiteX1" fmla="*/ 766232 w 3627966"/>
              <a:gd name="connsiteY1" fmla="*/ 11765 h 744132"/>
              <a:gd name="connsiteX2" fmla="*/ 1549400 w 3627966"/>
              <a:gd name="connsiteY2" fmla="*/ 172632 h 744132"/>
              <a:gd name="connsiteX3" fmla="*/ 2387600 w 3627966"/>
              <a:gd name="connsiteY3" fmla="*/ 62565 h 744132"/>
              <a:gd name="connsiteX4" fmla="*/ 3627966 w 3627966"/>
              <a:gd name="connsiteY4" fmla="*/ 739899 h 744132"/>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4035021"/>
              <a:gd name="connsiteY0" fmla="*/ 742474 h 742474"/>
              <a:gd name="connsiteX1" fmla="*/ 766232 w 4035021"/>
              <a:gd name="connsiteY1" fmla="*/ 10107 h 742474"/>
              <a:gd name="connsiteX2" fmla="*/ 1549400 w 4035021"/>
              <a:gd name="connsiteY2" fmla="*/ 170974 h 742474"/>
              <a:gd name="connsiteX3" fmla="*/ 2387600 w 4035021"/>
              <a:gd name="connsiteY3" fmla="*/ 60907 h 742474"/>
              <a:gd name="connsiteX4" fmla="*/ 4035021 w 4035021"/>
              <a:gd name="connsiteY4" fmla="*/ 445159 h 742474"/>
              <a:gd name="connsiteX0" fmla="*/ 0 w 4059691"/>
              <a:gd name="connsiteY0" fmla="*/ 742474 h 742474"/>
              <a:gd name="connsiteX1" fmla="*/ 766232 w 4059691"/>
              <a:gd name="connsiteY1" fmla="*/ 10107 h 742474"/>
              <a:gd name="connsiteX2" fmla="*/ 1549400 w 4059691"/>
              <a:gd name="connsiteY2" fmla="*/ 170974 h 742474"/>
              <a:gd name="connsiteX3" fmla="*/ 2387600 w 4059691"/>
              <a:gd name="connsiteY3" fmla="*/ 60907 h 742474"/>
              <a:gd name="connsiteX4" fmla="*/ 4059691 w 4059691"/>
              <a:gd name="connsiteY4" fmla="*/ 459813 h 742474"/>
              <a:gd name="connsiteX0" fmla="*/ 0 w 4059691"/>
              <a:gd name="connsiteY0" fmla="*/ 745068 h 745068"/>
              <a:gd name="connsiteX1" fmla="*/ 766232 w 4059691"/>
              <a:gd name="connsiteY1" fmla="*/ 12701 h 745068"/>
              <a:gd name="connsiteX2" fmla="*/ 1549400 w 4059691"/>
              <a:gd name="connsiteY2" fmla="*/ 173568 h 745068"/>
              <a:gd name="connsiteX3" fmla="*/ 2116230 w 4059691"/>
              <a:gd name="connsiteY3" fmla="*/ 0 h 745068"/>
              <a:gd name="connsiteX4" fmla="*/ 4059691 w 4059691"/>
              <a:gd name="connsiteY4" fmla="*/ 462407 h 745068"/>
              <a:gd name="connsiteX0" fmla="*/ 0 w 4059691"/>
              <a:gd name="connsiteY0" fmla="*/ 745068 h 745068"/>
              <a:gd name="connsiteX1" fmla="*/ 736628 w 4059691"/>
              <a:gd name="connsiteY1" fmla="*/ 93299 h 745068"/>
              <a:gd name="connsiteX2" fmla="*/ 1549400 w 4059691"/>
              <a:gd name="connsiteY2" fmla="*/ 173568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549400 w 4059691"/>
              <a:gd name="connsiteY2" fmla="*/ 173568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549400 w 4059691"/>
              <a:gd name="connsiteY2" fmla="*/ 173568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549400 w 4059691"/>
              <a:gd name="connsiteY2" fmla="*/ 173568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549400 w 4059691"/>
              <a:gd name="connsiteY2" fmla="*/ 173568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455653 w 4059691"/>
              <a:gd name="connsiteY2" fmla="*/ 46566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 name="connsiteX0" fmla="*/ 0 w 4059691"/>
              <a:gd name="connsiteY0" fmla="*/ 745068 h 745068"/>
              <a:gd name="connsiteX1" fmla="*/ 726760 w 4059691"/>
              <a:gd name="connsiteY1" fmla="*/ 34682 h 745068"/>
              <a:gd name="connsiteX2" fmla="*/ 1184284 w 4059691"/>
              <a:gd name="connsiteY2" fmla="*/ 66105 h 745068"/>
              <a:gd name="connsiteX3" fmla="*/ 2116230 w 4059691"/>
              <a:gd name="connsiteY3" fmla="*/ 0 h 745068"/>
              <a:gd name="connsiteX4" fmla="*/ 4059691 w 4059691"/>
              <a:gd name="connsiteY4" fmla="*/ 462407 h 74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9691" h="745068">
                <a:moveTo>
                  <a:pt x="0" y="745068"/>
                </a:moveTo>
                <a:cubicBezTo>
                  <a:pt x="153937" y="557011"/>
                  <a:pt x="386703" y="140841"/>
                  <a:pt x="726760" y="34682"/>
                </a:cubicBezTo>
                <a:cubicBezTo>
                  <a:pt x="861626" y="11400"/>
                  <a:pt x="1064921" y="73107"/>
                  <a:pt x="1184284" y="66105"/>
                </a:cubicBezTo>
                <a:cubicBezTo>
                  <a:pt x="1594130" y="49604"/>
                  <a:pt x="1781797" y="3962"/>
                  <a:pt x="2116230" y="0"/>
                </a:cubicBezTo>
                <a:cubicBezTo>
                  <a:pt x="2534648" y="10366"/>
                  <a:pt x="3574445" y="281405"/>
                  <a:pt x="4059691" y="462407"/>
                </a:cubicBezTo>
              </a:path>
            </a:pathLst>
          </a:custGeom>
          <a:noFill/>
          <a:ln w="28575">
            <a:solidFill>
              <a:schemeClr val="bg1"/>
            </a:solidFill>
            <a:prstDash val="sysDash"/>
            <a:miter lim="800000"/>
            <a:headEnd/>
            <a:tailEnd/>
          </a:ln>
        </p:spPr>
        <p:txBody>
          <a:bodyPr rtlCol="0" anchor="ctr"/>
          <a:lstStyle/>
          <a:p>
            <a:pPr algn="ctr"/>
            <a:endParaRPr lang="en-US"/>
          </a:p>
        </p:txBody>
      </p:sp>
      <p:sp>
        <p:nvSpPr>
          <p:cNvPr id="125" name="Freeform: Shape 124">
            <a:extLst>
              <a:ext uri="{FF2B5EF4-FFF2-40B4-BE49-F238E27FC236}">
                <a16:creationId xmlns:a16="http://schemas.microsoft.com/office/drawing/2014/main" id="{489766E7-75C7-4B58-BEB4-E8AE35E3808C}"/>
              </a:ext>
            </a:extLst>
          </p:cNvPr>
          <p:cNvSpPr/>
          <p:nvPr/>
        </p:nvSpPr>
        <p:spPr bwMode="auto">
          <a:xfrm rot="21210838" flipV="1">
            <a:off x="7706701" y="2050370"/>
            <a:ext cx="3520599" cy="1093037"/>
          </a:xfrm>
          <a:custGeom>
            <a:avLst/>
            <a:gdLst>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62000 h 762000"/>
              <a:gd name="connsiteX1" fmla="*/ 846666 w 3627966"/>
              <a:gd name="connsiteY1" fmla="*/ 0 h 762000"/>
              <a:gd name="connsiteX2" fmla="*/ 1549400 w 3627966"/>
              <a:gd name="connsiteY2" fmla="*/ 190500 h 762000"/>
              <a:gd name="connsiteX3" fmla="*/ 2387600 w 3627966"/>
              <a:gd name="connsiteY3" fmla="*/ 80433 h 762000"/>
              <a:gd name="connsiteX4" fmla="*/ 3627966 w 3627966"/>
              <a:gd name="connsiteY4" fmla="*/ 757767 h 762000"/>
              <a:gd name="connsiteX0" fmla="*/ 0 w 3627966"/>
              <a:gd name="connsiteY0" fmla="*/ 781707 h 781707"/>
              <a:gd name="connsiteX1" fmla="*/ 846666 w 3627966"/>
              <a:gd name="connsiteY1" fmla="*/ 19707 h 781707"/>
              <a:gd name="connsiteX2" fmla="*/ 1549400 w 3627966"/>
              <a:gd name="connsiteY2" fmla="*/ 210207 h 781707"/>
              <a:gd name="connsiteX3" fmla="*/ 2387600 w 3627966"/>
              <a:gd name="connsiteY3" fmla="*/ 100140 h 781707"/>
              <a:gd name="connsiteX4" fmla="*/ 3627966 w 3627966"/>
              <a:gd name="connsiteY4" fmla="*/ 777474 h 781707"/>
              <a:gd name="connsiteX0" fmla="*/ 0 w 3627966"/>
              <a:gd name="connsiteY0" fmla="*/ 772226 h 772226"/>
              <a:gd name="connsiteX1" fmla="*/ 846666 w 3627966"/>
              <a:gd name="connsiteY1" fmla="*/ 10226 h 772226"/>
              <a:gd name="connsiteX2" fmla="*/ 1549400 w 3627966"/>
              <a:gd name="connsiteY2" fmla="*/ 200726 h 772226"/>
              <a:gd name="connsiteX3" fmla="*/ 2387600 w 3627966"/>
              <a:gd name="connsiteY3" fmla="*/ 90659 h 772226"/>
              <a:gd name="connsiteX4" fmla="*/ 3627966 w 3627966"/>
              <a:gd name="connsiteY4" fmla="*/ 767993 h 772226"/>
              <a:gd name="connsiteX0" fmla="*/ 0 w 3627966"/>
              <a:gd name="connsiteY0" fmla="*/ 744132 h 744132"/>
              <a:gd name="connsiteX1" fmla="*/ 766232 w 3627966"/>
              <a:gd name="connsiteY1" fmla="*/ 11765 h 744132"/>
              <a:gd name="connsiteX2" fmla="*/ 1549400 w 3627966"/>
              <a:gd name="connsiteY2" fmla="*/ 172632 h 744132"/>
              <a:gd name="connsiteX3" fmla="*/ 2387600 w 3627966"/>
              <a:gd name="connsiteY3" fmla="*/ 62565 h 744132"/>
              <a:gd name="connsiteX4" fmla="*/ 3627966 w 3627966"/>
              <a:gd name="connsiteY4" fmla="*/ 739899 h 744132"/>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2474 h 742474"/>
              <a:gd name="connsiteX1" fmla="*/ 766232 w 3627966"/>
              <a:gd name="connsiteY1" fmla="*/ 10107 h 742474"/>
              <a:gd name="connsiteX2" fmla="*/ 1549400 w 3627966"/>
              <a:gd name="connsiteY2" fmla="*/ 170974 h 742474"/>
              <a:gd name="connsiteX3" fmla="*/ 2387600 w 3627966"/>
              <a:gd name="connsiteY3" fmla="*/ 60907 h 742474"/>
              <a:gd name="connsiteX4" fmla="*/ 3627966 w 3627966"/>
              <a:gd name="connsiteY4" fmla="*/ 738241 h 742474"/>
              <a:gd name="connsiteX0" fmla="*/ 0 w 3627966"/>
              <a:gd name="connsiteY0" fmla="*/ 746382 h 746382"/>
              <a:gd name="connsiteX1" fmla="*/ 766232 w 3627966"/>
              <a:gd name="connsiteY1" fmla="*/ 14015 h 746382"/>
              <a:gd name="connsiteX2" fmla="*/ 1549400 w 3627966"/>
              <a:gd name="connsiteY2" fmla="*/ 111382 h 746382"/>
              <a:gd name="connsiteX3" fmla="*/ 2387600 w 3627966"/>
              <a:gd name="connsiteY3" fmla="*/ 64815 h 746382"/>
              <a:gd name="connsiteX4" fmla="*/ 3627966 w 3627966"/>
              <a:gd name="connsiteY4" fmla="*/ 742149 h 746382"/>
              <a:gd name="connsiteX0" fmla="*/ 0 w 3627966"/>
              <a:gd name="connsiteY0" fmla="*/ 801932 h 801932"/>
              <a:gd name="connsiteX1" fmla="*/ 728132 w 3627966"/>
              <a:gd name="connsiteY1" fmla="*/ 10298 h 801932"/>
              <a:gd name="connsiteX2" fmla="*/ 1549400 w 3627966"/>
              <a:gd name="connsiteY2" fmla="*/ 166932 h 801932"/>
              <a:gd name="connsiteX3" fmla="*/ 2387600 w 3627966"/>
              <a:gd name="connsiteY3" fmla="*/ 120365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627966"/>
              <a:gd name="connsiteY0" fmla="*/ 801932 h 801932"/>
              <a:gd name="connsiteX1" fmla="*/ 728132 w 3627966"/>
              <a:gd name="connsiteY1" fmla="*/ 10298 h 801932"/>
              <a:gd name="connsiteX2" fmla="*/ 1549400 w 3627966"/>
              <a:gd name="connsiteY2" fmla="*/ 166932 h 801932"/>
              <a:gd name="connsiteX3" fmla="*/ 2349500 w 3627966"/>
              <a:gd name="connsiteY3" fmla="*/ 78032 h 801932"/>
              <a:gd name="connsiteX4" fmla="*/ 3627966 w 3627966"/>
              <a:gd name="connsiteY4" fmla="*/ 797699 h 801932"/>
              <a:gd name="connsiteX0" fmla="*/ 0 w 3520599"/>
              <a:gd name="connsiteY0" fmla="*/ 801932 h 932611"/>
              <a:gd name="connsiteX1" fmla="*/ 728132 w 3520599"/>
              <a:gd name="connsiteY1" fmla="*/ 10298 h 932611"/>
              <a:gd name="connsiteX2" fmla="*/ 1549400 w 3520599"/>
              <a:gd name="connsiteY2" fmla="*/ 166932 h 932611"/>
              <a:gd name="connsiteX3" fmla="*/ 2349500 w 3520599"/>
              <a:gd name="connsiteY3" fmla="*/ 78032 h 932611"/>
              <a:gd name="connsiteX4" fmla="*/ 3520599 w 3520599"/>
              <a:gd name="connsiteY4" fmla="*/ 932611 h 932611"/>
              <a:gd name="connsiteX0" fmla="*/ 0 w 3520599"/>
              <a:gd name="connsiteY0" fmla="*/ 968175 h 1098854"/>
              <a:gd name="connsiteX1" fmla="*/ 487171 w 3520599"/>
              <a:gd name="connsiteY1" fmla="*/ 5817 h 1098854"/>
              <a:gd name="connsiteX2" fmla="*/ 1549400 w 3520599"/>
              <a:gd name="connsiteY2" fmla="*/ 333175 h 1098854"/>
              <a:gd name="connsiteX3" fmla="*/ 2349500 w 3520599"/>
              <a:gd name="connsiteY3" fmla="*/ 244275 h 1098854"/>
              <a:gd name="connsiteX4" fmla="*/ 3520599 w 3520599"/>
              <a:gd name="connsiteY4" fmla="*/ 1098854 h 1098854"/>
              <a:gd name="connsiteX0" fmla="*/ 0 w 3520599"/>
              <a:gd name="connsiteY0" fmla="*/ 968175 h 1098854"/>
              <a:gd name="connsiteX1" fmla="*/ 487171 w 3520599"/>
              <a:gd name="connsiteY1" fmla="*/ 5817 h 1098854"/>
              <a:gd name="connsiteX2" fmla="*/ 1549400 w 3520599"/>
              <a:gd name="connsiteY2" fmla="*/ 333175 h 1098854"/>
              <a:gd name="connsiteX3" fmla="*/ 2349500 w 3520599"/>
              <a:gd name="connsiteY3" fmla="*/ 244275 h 1098854"/>
              <a:gd name="connsiteX4" fmla="*/ 3520599 w 3520599"/>
              <a:gd name="connsiteY4" fmla="*/ 1098854 h 1098854"/>
              <a:gd name="connsiteX0" fmla="*/ 0 w 3520599"/>
              <a:gd name="connsiteY0" fmla="*/ 968175 h 1098854"/>
              <a:gd name="connsiteX1" fmla="*/ 487171 w 3520599"/>
              <a:gd name="connsiteY1" fmla="*/ 5817 h 1098854"/>
              <a:gd name="connsiteX2" fmla="*/ 1549400 w 3520599"/>
              <a:gd name="connsiteY2" fmla="*/ 333175 h 1098854"/>
              <a:gd name="connsiteX3" fmla="*/ 2349500 w 3520599"/>
              <a:gd name="connsiteY3" fmla="*/ 244275 h 1098854"/>
              <a:gd name="connsiteX4" fmla="*/ 3520599 w 3520599"/>
              <a:gd name="connsiteY4" fmla="*/ 1098854 h 1098854"/>
              <a:gd name="connsiteX0" fmla="*/ 0 w 3520599"/>
              <a:gd name="connsiteY0" fmla="*/ 962358 h 1093037"/>
              <a:gd name="connsiteX1" fmla="*/ 487171 w 3520599"/>
              <a:gd name="connsiteY1" fmla="*/ 0 h 1093037"/>
              <a:gd name="connsiteX2" fmla="*/ 1549400 w 3520599"/>
              <a:gd name="connsiteY2" fmla="*/ 327358 h 1093037"/>
              <a:gd name="connsiteX3" fmla="*/ 2349500 w 3520599"/>
              <a:gd name="connsiteY3" fmla="*/ 238458 h 1093037"/>
              <a:gd name="connsiteX4" fmla="*/ 3520599 w 3520599"/>
              <a:gd name="connsiteY4" fmla="*/ 1093037 h 1093037"/>
              <a:gd name="connsiteX0" fmla="*/ 0 w 3520599"/>
              <a:gd name="connsiteY0" fmla="*/ 962358 h 1093037"/>
              <a:gd name="connsiteX1" fmla="*/ 487171 w 3520599"/>
              <a:gd name="connsiteY1" fmla="*/ 0 h 1093037"/>
              <a:gd name="connsiteX2" fmla="*/ 1463212 w 3520599"/>
              <a:gd name="connsiteY2" fmla="*/ 168862 h 1093037"/>
              <a:gd name="connsiteX3" fmla="*/ 2349500 w 3520599"/>
              <a:gd name="connsiteY3" fmla="*/ 238458 h 1093037"/>
              <a:gd name="connsiteX4" fmla="*/ 3520599 w 3520599"/>
              <a:gd name="connsiteY4" fmla="*/ 1093037 h 1093037"/>
              <a:gd name="connsiteX0" fmla="*/ 0 w 3520599"/>
              <a:gd name="connsiteY0" fmla="*/ 962358 h 1093037"/>
              <a:gd name="connsiteX1" fmla="*/ 487171 w 3520599"/>
              <a:gd name="connsiteY1" fmla="*/ 0 h 1093037"/>
              <a:gd name="connsiteX2" fmla="*/ 1463212 w 3520599"/>
              <a:gd name="connsiteY2" fmla="*/ 168862 h 1093037"/>
              <a:gd name="connsiteX3" fmla="*/ 2349500 w 3520599"/>
              <a:gd name="connsiteY3" fmla="*/ 238458 h 1093037"/>
              <a:gd name="connsiteX4" fmla="*/ 3520599 w 3520599"/>
              <a:gd name="connsiteY4" fmla="*/ 1093037 h 1093037"/>
              <a:gd name="connsiteX0" fmla="*/ 0 w 3520599"/>
              <a:gd name="connsiteY0" fmla="*/ 962358 h 1093037"/>
              <a:gd name="connsiteX1" fmla="*/ 487171 w 3520599"/>
              <a:gd name="connsiteY1" fmla="*/ 0 h 1093037"/>
              <a:gd name="connsiteX2" fmla="*/ 1463212 w 3520599"/>
              <a:gd name="connsiteY2" fmla="*/ 168862 h 1093037"/>
              <a:gd name="connsiteX3" fmla="*/ 2349500 w 3520599"/>
              <a:gd name="connsiteY3" fmla="*/ 238458 h 1093037"/>
              <a:gd name="connsiteX4" fmla="*/ 3520599 w 3520599"/>
              <a:gd name="connsiteY4" fmla="*/ 1093037 h 1093037"/>
              <a:gd name="connsiteX0" fmla="*/ 0 w 3520599"/>
              <a:gd name="connsiteY0" fmla="*/ 962358 h 1093037"/>
              <a:gd name="connsiteX1" fmla="*/ 487171 w 3520599"/>
              <a:gd name="connsiteY1" fmla="*/ 0 h 1093037"/>
              <a:gd name="connsiteX2" fmla="*/ 1463212 w 3520599"/>
              <a:gd name="connsiteY2" fmla="*/ 168862 h 1093037"/>
              <a:gd name="connsiteX3" fmla="*/ 2281776 w 3520599"/>
              <a:gd name="connsiteY3" fmla="*/ 354803 h 1093037"/>
              <a:gd name="connsiteX4" fmla="*/ 3520599 w 3520599"/>
              <a:gd name="connsiteY4" fmla="*/ 1093037 h 1093037"/>
              <a:gd name="connsiteX0" fmla="*/ 0 w 3520599"/>
              <a:gd name="connsiteY0" fmla="*/ 962358 h 1093037"/>
              <a:gd name="connsiteX1" fmla="*/ 487171 w 3520599"/>
              <a:gd name="connsiteY1" fmla="*/ 0 h 1093037"/>
              <a:gd name="connsiteX2" fmla="*/ 1463212 w 3520599"/>
              <a:gd name="connsiteY2" fmla="*/ 168862 h 1093037"/>
              <a:gd name="connsiteX3" fmla="*/ 3520599 w 3520599"/>
              <a:gd name="connsiteY3" fmla="*/ 1093037 h 1093037"/>
              <a:gd name="connsiteX0" fmla="*/ 0 w 3520599"/>
              <a:gd name="connsiteY0" fmla="*/ 962358 h 1093037"/>
              <a:gd name="connsiteX1" fmla="*/ 487171 w 3520599"/>
              <a:gd name="connsiteY1" fmla="*/ 0 h 1093037"/>
              <a:gd name="connsiteX2" fmla="*/ 1463212 w 3520599"/>
              <a:gd name="connsiteY2" fmla="*/ 168862 h 1093037"/>
              <a:gd name="connsiteX3" fmla="*/ 3520599 w 3520599"/>
              <a:gd name="connsiteY3" fmla="*/ 1093037 h 1093037"/>
              <a:gd name="connsiteX0" fmla="*/ 0 w 3520599"/>
              <a:gd name="connsiteY0" fmla="*/ 962358 h 1093037"/>
              <a:gd name="connsiteX1" fmla="*/ 487171 w 3520599"/>
              <a:gd name="connsiteY1" fmla="*/ 0 h 1093037"/>
              <a:gd name="connsiteX2" fmla="*/ 1463212 w 3520599"/>
              <a:gd name="connsiteY2" fmla="*/ 168862 h 1093037"/>
              <a:gd name="connsiteX3" fmla="*/ 3520599 w 3520599"/>
              <a:gd name="connsiteY3" fmla="*/ 1093037 h 1093037"/>
            </a:gdLst>
            <a:ahLst/>
            <a:cxnLst>
              <a:cxn ang="0">
                <a:pos x="connsiteX0" y="connsiteY0"/>
              </a:cxn>
              <a:cxn ang="0">
                <a:pos x="connsiteX1" y="connsiteY1"/>
              </a:cxn>
              <a:cxn ang="0">
                <a:pos x="connsiteX2" y="connsiteY2"/>
              </a:cxn>
              <a:cxn ang="0">
                <a:pos x="connsiteX3" y="connsiteY3"/>
              </a:cxn>
            </a:cxnLst>
            <a:rect l="l" t="t" r="r" b="b"/>
            <a:pathLst>
              <a:path w="3520599" h="1093037">
                <a:moveTo>
                  <a:pt x="0" y="962358"/>
                </a:moveTo>
                <a:cubicBezTo>
                  <a:pt x="101534" y="694755"/>
                  <a:pt x="225138" y="187198"/>
                  <a:pt x="487171" y="0"/>
                </a:cubicBezTo>
                <a:cubicBezTo>
                  <a:pt x="704623" y="41092"/>
                  <a:pt x="1005128" y="287271"/>
                  <a:pt x="1463212" y="168862"/>
                </a:cubicBezTo>
                <a:cubicBezTo>
                  <a:pt x="2040177" y="23373"/>
                  <a:pt x="3114725" y="838266"/>
                  <a:pt x="3520599" y="1093037"/>
                </a:cubicBezTo>
              </a:path>
            </a:pathLst>
          </a:custGeom>
          <a:noFill/>
          <a:ln w="28575">
            <a:solidFill>
              <a:schemeClr val="bg1"/>
            </a:solidFill>
            <a:prstDash val="sysDash"/>
            <a:miter lim="800000"/>
            <a:headEnd/>
            <a:tailEnd/>
          </a:ln>
        </p:spPr>
        <p:txBody>
          <a:bodyPr rtlCol="0" anchor="ctr"/>
          <a:lstStyle/>
          <a:p>
            <a:pPr algn="ctr"/>
            <a:endParaRPr lang="en-US"/>
          </a:p>
        </p:txBody>
      </p:sp>
    </p:spTree>
    <p:extLst>
      <p:ext uri="{BB962C8B-B14F-4D97-AF65-F5344CB8AC3E}">
        <p14:creationId xmlns:p14="http://schemas.microsoft.com/office/powerpoint/2010/main" val="2749801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PARAGON-HF</a:t>
            </a:r>
            <a:r>
              <a:rPr lang="en-US" dirty="0"/>
              <a:t>: Composite Renal Outcomes in HFpEF</a:t>
            </a:r>
          </a:p>
        </p:txBody>
      </p:sp>
      <p:sp>
        <p:nvSpPr>
          <p:cNvPr id="9" name="Content Placeholder 2">
            <a:extLst>
              <a:ext uri="{FF2B5EF4-FFF2-40B4-BE49-F238E27FC236}">
                <a16:creationId xmlns:a16="http://schemas.microsoft.com/office/drawing/2014/main" id="{749C9CD5-3A32-1342-B973-89841CC4150C}"/>
              </a:ext>
            </a:extLst>
          </p:cNvPr>
          <p:cNvSpPr>
            <a:spLocks noGrp="1"/>
          </p:cNvSpPr>
          <p:nvPr>
            <p:ph idx="1"/>
          </p:nvPr>
        </p:nvSpPr>
        <p:spPr>
          <a:xfrm>
            <a:off x="604675" y="1513047"/>
            <a:ext cx="10877529" cy="667259"/>
          </a:xfrm>
        </p:spPr>
        <p:txBody>
          <a:bodyPr/>
          <a:lstStyle/>
          <a:p>
            <a:r>
              <a:rPr lang="en-US" sz="2200" dirty="0"/>
              <a:t>Composite renal outcomes not significantly different between patients with HFpEF with and without diabetes who received sacubitril/valsartan vs valsartan alone</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830594555"/>
              </p:ext>
            </p:extLst>
          </p:nvPr>
        </p:nvGraphicFramePr>
        <p:xfrm>
          <a:off x="719137" y="2417615"/>
          <a:ext cx="10763065" cy="2667056"/>
        </p:xfrm>
        <a:graphic>
          <a:graphicData uri="http://schemas.openxmlformats.org/drawingml/2006/table">
            <a:tbl>
              <a:tblPr/>
              <a:tblGrid>
                <a:gridCol w="2430727">
                  <a:extLst>
                    <a:ext uri="{9D8B030D-6E8A-4147-A177-3AD203B41FA5}">
                      <a16:colId xmlns:a16="http://schemas.microsoft.com/office/drawing/2014/main" val="20000"/>
                    </a:ext>
                  </a:extLst>
                </a:gridCol>
                <a:gridCol w="1101469">
                  <a:extLst>
                    <a:ext uri="{9D8B030D-6E8A-4147-A177-3AD203B41FA5}">
                      <a16:colId xmlns:a16="http://schemas.microsoft.com/office/drawing/2014/main" val="20001"/>
                    </a:ext>
                  </a:extLst>
                </a:gridCol>
                <a:gridCol w="1206370">
                  <a:extLst>
                    <a:ext uri="{9D8B030D-6E8A-4147-A177-3AD203B41FA5}">
                      <a16:colId xmlns:a16="http://schemas.microsoft.com/office/drawing/2014/main" val="3174977635"/>
                    </a:ext>
                  </a:extLst>
                </a:gridCol>
                <a:gridCol w="1507963">
                  <a:extLst>
                    <a:ext uri="{9D8B030D-6E8A-4147-A177-3AD203B41FA5}">
                      <a16:colId xmlns:a16="http://schemas.microsoft.com/office/drawing/2014/main" val="3115253068"/>
                    </a:ext>
                  </a:extLst>
                </a:gridCol>
                <a:gridCol w="1114582">
                  <a:extLst>
                    <a:ext uri="{9D8B030D-6E8A-4147-A177-3AD203B41FA5}">
                      <a16:colId xmlns:a16="http://schemas.microsoft.com/office/drawing/2014/main" val="20002"/>
                    </a:ext>
                  </a:extLst>
                </a:gridCol>
                <a:gridCol w="1075243">
                  <a:extLst>
                    <a:ext uri="{9D8B030D-6E8A-4147-A177-3AD203B41FA5}">
                      <a16:colId xmlns:a16="http://schemas.microsoft.com/office/drawing/2014/main" val="3103938043"/>
                    </a:ext>
                  </a:extLst>
                </a:gridCol>
                <a:gridCol w="1455512">
                  <a:extLst>
                    <a:ext uri="{9D8B030D-6E8A-4147-A177-3AD203B41FA5}">
                      <a16:colId xmlns:a16="http://schemas.microsoft.com/office/drawing/2014/main" val="2349730979"/>
                    </a:ext>
                  </a:extLst>
                </a:gridCol>
                <a:gridCol w="871199">
                  <a:extLst>
                    <a:ext uri="{9D8B030D-6E8A-4147-A177-3AD203B41FA5}">
                      <a16:colId xmlns:a16="http://schemas.microsoft.com/office/drawing/2014/main" val="3277635901"/>
                    </a:ext>
                  </a:extLst>
                </a:gridCol>
              </a:tblGrid>
              <a:tr h="47244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Diabetes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Diabetes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Inter-action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72448">
                <a:tc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Valsartan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Sacubitril/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Valsartan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Valsartan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Sacubitril/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Valsartan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794581217"/>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composite outcome*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decline in eGFR</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End-stage renal disease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 from renal causes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0.42 (0.19-0.91)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 (0.15-0.82)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0.39 (0.08-2.01)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 (0.33-0.89)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 (0.28-0.82)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0.71 (0.22-2.27)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composite outcome</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decline in eGFR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0.42 (0.26-0.68)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0.40 (0.24-0.65)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(0.50-0.94)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0.66 (0.48-0.91)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8622749"/>
                  </a:ext>
                </a:extLst>
              </a:tr>
            </a:tbl>
          </a:graphicData>
        </a:graphic>
      </p:graphicFrame>
      <p:sp>
        <p:nvSpPr>
          <p:cNvPr id="14" name="Text Box 15">
            <a:extLst>
              <a:ext uri="{FF2B5EF4-FFF2-40B4-BE49-F238E27FC236}">
                <a16:creationId xmlns:a16="http://schemas.microsoft.com/office/drawing/2014/main" id="{E2D6FC66-B71B-FC4C-AEAF-00BE193269B3}"/>
              </a:ext>
            </a:extLst>
          </p:cNvPr>
          <p:cNvSpPr txBox="1">
            <a:spLocks noChangeArrowheads="1"/>
          </p:cNvSpPr>
          <p:nvPr/>
        </p:nvSpPr>
        <p:spPr bwMode="auto">
          <a:xfrm>
            <a:off x="412751" y="63762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Peikert. ACC 2022. Abstr 1114-03. Peikert. Eur J Heart Failure. 2022;[Epub].</a:t>
            </a:r>
            <a:endParaRPr lang="en-US" altLang="en-US" sz="1200" b="0" dirty="0">
              <a:solidFill>
                <a:schemeClr val="bg2"/>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BDA9F255-CC74-4545-8D46-2282A257E28D}"/>
              </a:ext>
            </a:extLst>
          </p:cNvPr>
          <p:cNvCxnSpPr/>
          <p:nvPr/>
        </p:nvCxnSpPr>
        <p:spPr bwMode="auto">
          <a:xfrm>
            <a:off x="3338623" y="2828260"/>
            <a:ext cx="3179135" cy="0"/>
          </a:xfrm>
          <a:prstGeom prst="line">
            <a:avLst/>
          </a:prstGeom>
          <a:noFill/>
          <a:ln w="28575"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30611F3-9DBD-4228-BEEC-0743BB3C46A6}"/>
              </a:ext>
            </a:extLst>
          </p:cNvPr>
          <p:cNvCxnSpPr/>
          <p:nvPr/>
        </p:nvCxnSpPr>
        <p:spPr bwMode="auto">
          <a:xfrm>
            <a:off x="7127357" y="2828260"/>
            <a:ext cx="3179135" cy="0"/>
          </a:xfrm>
          <a:prstGeom prst="line">
            <a:avLst/>
          </a:prstGeom>
          <a:noFill/>
          <a:ln w="28575" cap="flat" cmpd="sng" algn="ctr">
            <a:solidFill>
              <a:schemeClr val="tx1"/>
            </a:solidFill>
            <a:prstDash val="solid"/>
            <a:round/>
            <a:headEnd type="none" w="med" len="med"/>
            <a:tailEnd type="none" w="med" len="med"/>
          </a:ln>
          <a:effectLst/>
        </p:spPr>
      </p:cxnSp>
      <p:sp>
        <p:nvSpPr>
          <p:cNvPr id="5" name="TextBox 4">
            <a:extLst>
              <a:ext uri="{FF2B5EF4-FFF2-40B4-BE49-F238E27FC236}">
                <a16:creationId xmlns:a16="http://schemas.microsoft.com/office/drawing/2014/main" id="{B30EABD1-4E3D-4EAB-AA65-AAA845E22716}"/>
              </a:ext>
            </a:extLst>
          </p:cNvPr>
          <p:cNvSpPr txBox="1"/>
          <p:nvPr/>
        </p:nvSpPr>
        <p:spPr bwMode="auto">
          <a:xfrm>
            <a:off x="604675" y="5213573"/>
            <a:ext cx="1074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*Defined as either a ≥50% decline in eGFR relative to baseline, development of end-stage renal disease, or death attributable to renal causes.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Defined as either a ≥40% decline in eGFR relative to baseline, development of end-stage renal disease, or death attributable to renal causes.</a:t>
            </a:r>
          </a:p>
        </p:txBody>
      </p:sp>
      <p:grpSp>
        <p:nvGrpSpPr>
          <p:cNvPr id="16" name="Group 15">
            <a:extLst>
              <a:ext uri="{FF2B5EF4-FFF2-40B4-BE49-F238E27FC236}">
                <a16:creationId xmlns:a16="http://schemas.microsoft.com/office/drawing/2014/main" id="{94C1F2FB-77C1-4042-9DFA-CEDD721C4224}"/>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B226D17B-81D3-4529-AF60-BA76DE77F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38554F3D-4449-4847-8E22-C86888C1A45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2834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PARAGON-HF: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Sacubitril/valsartan attenuates eGFR decline and kidney events similarly in patients with HFpEF with and without diabetes</a:t>
            </a:r>
          </a:p>
          <a:p>
            <a:r>
              <a:rPr lang="en-US" dirty="0"/>
              <a:t>Authors conclude sacubitril/valsartan is a potential treatment option for patients with HFpEF and diabetes who are at risk for or have mild to moderate chronic kidney disease</a:t>
            </a:r>
          </a:p>
        </p:txBody>
      </p:sp>
      <p:grpSp>
        <p:nvGrpSpPr>
          <p:cNvPr id="8" name="Group 1">
            <a:extLst>
              <a:ext uri="{FF2B5EF4-FFF2-40B4-BE49-F238E27FC236}">
                <a16:creationId xmlns:a16="http://schemas.microsoft.com/office/drawing/2014/main" id="{19C406FB-4D5C-475B-B06B-BF501A4F510A}"/>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8B48D3E0-B4AE-4FBA-AFF9-451B252183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C4D01CB-3754-4809-9542-1C72A5D2585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ABB0EABE-40B5-934B-A14A-D8069FFD273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Peikert. ACC 2022. Abstr 1114-03. Peikert. Eur J Heart Failure.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86489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rPr>
              <a:t>cardiology</a:t>
            </a:r>
          </a:p>
          <a:p>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Heart Failure!</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Expert-authored </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highlighting application to practice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c77d6e80-1381-4ffa-aa21-70b81189dd13">Conference Capsule Slides</Document_x0020_Category>
    <_dlc_DocId xmlns="739bae37-2514-437c-b195-4b40b2030a20">WHQZTQRKHD3Y-656406279-1</_dlc_DocId>
    <_dlc_DocIdUrl xmlns="739bae37-2514-437c-b195-4b40b2030a20">
      <Url>https://intranet.clinicaloptions.com/mews/cardiology/CV_2022_Heart_Failure_CF_w_VM_ACC/PARAGON-HF/_layouts/15/DocIdRedir.aspx?ID=WHQZTQRKHD3Y-656406279-1</Url>
      <Description>WHQZTQRKHD3Y-656406279-1</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5484D4692A25C3429505EF42BDDF7546" ma:contentTypeVersion="1" ma:contentTypeDescription="Create a new document." ma:contentTypeScope="" ma:versionID="f21eac61b71cef2206bed8ce9bf7e703">
  <xsd:schema xmlns:xsd="http://www.w3.org/2001/XMLSchema" xmlns:xs="http://www.w3.org/2001/XMLSchema" xmlns:p="http://schemas.microsoft.com/office/2006/metadata/properties" xmlns:ns2="739bae37-2514-437c-b195-4b40b2030a20" xmlns:ns3="c77d6e80-1381-4ffa-aa21-70b81189dd13" targetNamespace="http://schemas.microsoft.com/office/2006/metadata/properties" ma:root="true" ma:fieldsID="abac4f1f3cea3d760ae8b778c8bb3372" ns2:_="" ns3:_="">
    <xsd:import namespace="739bae37-2514-437c-b195-4b40b2030a20"/>
    <xsd:import namespace="c77d6e80-1381-4ffa-aa21-70b81189dd1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9bae37-2514-437c-b195-4b40b2030a2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77d6e80-1381-4ffa-aa21-70b81189dd1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B1B702-14A7-4EDF-A895-3B029822E8BB}">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schemas.microsoft.com/office/2006/metadata/properties"/>
    <ds:schemaRef ds:uri="http://schemas.openxmlformats.org/package/2006/metadata/core-properties"/>
    <ds:schemaRef ds:uri="http://purl.org/dc/dcmitype/"/>
    <ds:schemaRef ds:uri="http://purl.org/dc/elements/1.1/"/>
    <ds:schemaRef ds:uri="http://schemas.microsoft.com/office/infopath/2007/PartnerControls"/>
    <ds:schemaRef ds:uri="http://www.w3.org/XML/1998/namespace"/>
    <ds:schemaRef ds:uri="http://schemas.microsoft.com/office/2006/documentManagement/types"/>
    <ds:schemaRef ds:uri="c77d6e80-1381-4ffa-aa21-70b81189dd13"/>
    <ds:schemaRef ds:uri="739bae37-2514-437c-b195-4b40b2030a20"/>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D886F7C-6A80-4B17-AE06-A906FAEE5F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9bae37-2514-437c-b195-4b40b2030a20"/>
    <ds:schemaRef ds:uri="c77d6e80-1381-4ffa-aa21-70b81189dd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7694</TotalTime>
  <Words>1854</Words>
  <Application>Microsoft Office PowerPoint</Application>
  <PresentationFormat>Widescreen</PresentationFormat>
  <Paragraphs>324</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2_2017_HTAA_Diabetes</vt:lpstr>
      <vt:lpstr>PARAGON-HF: Sacubitril/Valsartan vs Valsartan in Patients With and Without Diabetes and  Heart Failure With Preserved Ejection Fraction</vt:lpstr>
      <vt:lpstr>About These Slides</vt:lpstr>
      <vt:lpstr>PARAGON-HF: Background</vt:lpstr>
      <vt:lpstr>PARAGON-HF: Study Design</vt:lpstr>
      <vt:lpstr>PARAGON-HF: Baseline Characteristics of HFpEF</vt:lpstr>
      <vt:lpstr>PARAGON-HF: Renal Outcomes Over Time in HFpEF</vt:lpstr>
      <vt:lpstr>PARAGON-HF: Treatment Effect on Renal Outcomes Across Baseline eGFR, A1C Ranges in HFpEF</vt:lpstr>
      <vt:lpstr>PARAGON-HF: Composite Renal Outcomes in HFpEF</vt:lpstr>
      <vt:lpstr>PARAGON-HF: Conclusions</vt:lpstr>
      <vt:lpstr>Go Online for More CCO  Coverage of Heart Failure!</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PARAGON-HF: Sacubitril/Valsartan vs Valsartan in Patients With and Without Diabetes and Heart Failure With Preserved Ejection Fraction</dc:title>
  <dc:creator>Preferred User</dc:creator>
  <cp:lastModifiedBy>tcunningham@clinicaloptions.com</cp:lastModifiedBy>
  <cp:revision>617</cp:revision>
  <cp:lastPrinted>2016-09-26T20:21:49Z</cp:lastPrinted>
  <dcterms:created xsi:type="dcterms:W3CDTF">2005-05-27T15:08:01Z</dcterms:created>
  <dcterms:modified xsi:type="dcterms:W3CDTF">2022-04-06T21:08:22Z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f56cdf30-2948-4ddb-9f24-ac9df0bc66b6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0x0101005484D4692A25C3429505EF42BDDF7546</vt:lpwstr>
  </property>
</Properties>
</file>