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CC4A-FEA9-412E-89CC-DCA43A47A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B38E2-D94D-46FB-A844-B57CFCCCD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441B4-26E8-409A-AD71-0A99A241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AC35F-5C64-4EBE-AF1F-F4F055AE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A5DA9-60DD-48FE-8292-1FE04814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805E9-7EDE-40AE-96D4-278F89E59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B2C5F-467F-458F-A4B7-93BA3FF7E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0B804-A225-4248-9E17-F3CD272A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7D239-BC0C-4B9F-8EE0-108E503A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A54E8-ABB3-42E6-8390-5C3B8235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13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7698-369F-4054-93F4-0F6D7A80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06D62-CD86-4475-A543-B1651E266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6F692-EBAC-46B9-A58A-A34C92DD2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CDC3F-B252-4BDF-BFF7-58F96CD81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DAC03-2452-4964-9FA3-79E113BEE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8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2867-741F-4C8E-8F8C-9247840C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F76CB-7B89-4456-96BE-295AE1CCC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BEBC9-7025-4137-8318-BEBE14CDE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68EE9-1FCC-4CD6-B243-11D8506A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5EA67-B703-4DB3-9F9D-BFA00A4D4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DA3194-76C4-45DD-B3D6-A3EDA2D8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1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84EA-1907-4103-802B-EA6C0FF3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42CA4-6B3C-4497-B72D-F6ED9279C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EE074-B317-4D5A-8AF8-39F613E3A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7039-C452-4B3A-97F2-8A7ED5A97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16C394-0831-4612-B970-AE28D6363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0CEDB2-DC7B-4010-92EB-B316906F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A679FA-B380-45EB-BE60-DC691633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757D38-AE7B-47D9-A470-88D1E8E48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2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4B56B-090C-420F-85AC-39D43F1E0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47042C-AE39-4B61-A400-8C4F1B694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74DDC-59DE-4E14-A1CB-052C4E2A1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E9F2F-56C6-4E34-B1FC-FDDFD337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1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D72A16-33F7-4D96-9994-78D811E26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3E3755-0985-4D54-853A-9ED80CDA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190DA-A65C-4593-95C6-6F63A534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3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ECFBC-351A-492D-8B01-2D462C6F7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B380-ED43-413E-A34C-20E98629B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B57C-F65D-403D-B5D8-FF6A0DC8C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6EE13-3AA9-4FFF-9341-6D677C8D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E8175-9933-4688-B368-BA1B1E44E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E4819-7500-4C4C-BADF-6ADC9879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5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BC20-FE0C-40C3-AAD9-F3AD3B162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E0C51F-AE5C-4416-8FE5-19A4704B7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DB39A-E3DD-443A-A7E2-692C2513B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ED815-149E-4E97-A6F7-C1416E2EB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32506-6046-41D6-B544-8C3EDD5E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EFE41-8F1D-4B38-9F8D-9B6464251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6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6C4A-7214-44AF-B208-D05758EC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F165E9-C97C-4ED8-B544-60CECEB11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5CA31-6FE4-4E77-83E8-B02B4504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53F63-7B80-4166-9818-5EEC9388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710BC-AE4C-4788-B243-DAB505CD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6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924E7A-12C5-4387-BA9C-4811F4969E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0DE9B-676F-4570-86F7-C4F269C08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7A4F7-12D7-4EC8-8ED2-50A68CED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89407-99B4-4D47-B6BD-01F5218B4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E2BD7-3E92-4F66-98D1-ADA0E5ED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2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DCD3D-CAED-44A0-AAE1-6A03879A5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ADA8F-97C3-4973-B804-928531754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18BB9-3BE2-430C-A1B1-793EB28DE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D8210-38F5-442B-BBC7-3E03FA7EF7E9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997E9-6892-4953-AED0-7D9941053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73429-D9DB-4887-9565-6C2BB8003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A00DB-BCDA-4CFB-8A29-ED2FF5EB8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9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E53219-CD15-4503-8E4D-0365F1E6D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1F32E8-5489-48D0-98CF-25AC5B894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4074718"/>
            <a:ext cx="6105194" cy="68207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66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911590-14D1-46FF-94D7-F5FF731D4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325" y="0"/>
            <a:ext cx="5721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DAACE7-147C-41D3-9B06-8FA704A75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33" y="0"/>
            <a:ext cx="10377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4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F6EE94-FE96-43FD-BFF8-7C40EDFE8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66675"/>
            <a:ext cx="1071562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1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F06645-5CDA-4848-87F8-558396B1B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0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2C3BF-71DA-4AC1-A885-A5D4785EC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/>
              <a:t>Mechanisms for the development of the pericardial effusion in patients with pulmonary arterial hypertension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96A4E9-4959-41CE-B23E-83742F5C0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8590" y="1825625"/>
            <a:ext cx="483482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3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1BDC05-2769-4F72-8B4B-B0566541F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4920E3-76B2-45D9-81FC-AAC73CB4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50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BEAA2-6A1B-46CD-8AF1-439C52A86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04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92E577-A9B0-458D-9D05-DF93445D3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9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5EA5B5-B6D9-4440-A8E2-AA708258F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86" y="0"/>
            <a:ext cx="4127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30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C5525B-CD09-4C75-8DD4-691A4D65A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595562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84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FF6A8D-BD8A-4D13-B022-D3600DD34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6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3082DB-F747-4D5F-A230-6819E4043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80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5386D9-3DEB-4C0D-9318-C3FB39612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74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5F99FF-39DF-4D98-8249-E170F93C6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48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25361-BE68-49F8-AD1C-149BB38FC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1147762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4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910242-3F4B-42D8-8EF9-30F899668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38100"/>
            <a:ext cx="10287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50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752AAD-EC6A-4BFF-B0C1-3269C55B8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3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866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243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</Words>
  <Application>Microsoft Office PowerPoint</Application>
  <PresentationFormat>Widescreen</PresentationFormat>
  <Paragraphs>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Mechanisms for the development of the pericardial effusion in patients with pulmonary arterial hypertension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dear user</dc:creator>
  <cp:lastModifiedBy>dear user</cp:lastModifiedBy>
  <cp:revision>25</cp:revision>
  <dcterms:created xsi:type="dcterms:W3CDTF">2021-04-07T18:11:54Z</dcterms:created>
  <dcterms:modified xsi:type="dcterms:W3CDTF">2021-04-07T18:30:30Z</dcterms:modified>
</cp:coreProperties>
</file>