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89" d="100"/>
          <a:sy n="89" d="100"/>
        </p:scale>
        <p:origin x="68" y="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2616F-C234-445F-AB58-494A98349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CB3FF7-260D-4890-856E-83D3B5C84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EBF37-4EA5-4FBA-AFB2-753102CC2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C302-6A5D-449D-9534-6950FCE0BA68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1B69D-4DDE-4D9E-B117-8C5F548D3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F7E51-C9B9-426A-BA2C-8F124558A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5D35-237B-4451-92E3-BCF27FC94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552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56CAE-7FED-4618-A3D6-F4161B413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1D51F-9DF6-444D-847D-B08F2D28B0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A3899-E6EA-488F-B54B-CB0C17979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C302-6A5D-449D-9534-6950FCE0BA68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28372B-8EDF-4B02-8F61-0252A2FE4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29E87-7A19-4B74-8AD0-A47C365CB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5D35-237B-4451-92E3-BCF27FC94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8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FD5F7-947D-48BA-80FF-ED2FC9472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2FF0E-4090-482D-BF35-6FD2E40C1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A9CCD-3A72-4239-875A-FA977D1C8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C302-6A5D-449D-9534-6950FCE0BA68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B846E-8F76-4478-B465-455EF897E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6F8C8-1A2D-4CBD-AB63-CE97BC5E0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5D35-237B-4451-92E3-BCF27FC94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65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5D9CE-51BE-442B-B8E1-2385E7F0D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D3D55-9DD5-4A20-BB4D-7A0FFB3F5D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099118-3F7E-4887-8D18-EE091B8D25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D5E278-5E25-4131-A764-0FED09FCE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C302-6A5D-449D-9534-6950FCE0BA68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A55829-5556-4D1A-A0AD-EC7B0A0B7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B2197D-A134-4564-8C8E-8AB868B19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5D35-237B-4451-92E3-BCF27FC94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0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96D72-5A76-4405-8477-20CE38637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E7E2C-3CD3-473A-A636-003656103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45272F-2558-4F2B-98FC-C807F4202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EAAB93-B09A-4C19-95A0-5ED89F7505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E9A5DC-434E-41D0-A9DC-3D080B8C43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AFE5FB-9E5B-4E7C-A1F7-5F824624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C302-6A5D-449D-9534-6950FCE0BA68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4A47A4-27F6-4784-A8C7-9C81D9BF3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243949-AB61-4CC0-8371-875D0AB3D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5D35-237B-4451-92E3-BCF27FC94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86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92F8F-C402-4F6E-B295-5DF335E62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62429F-5346-4F46-93B5-8831CA43F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C302-6A5D-449D-9534-6950FCE0BA68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98697B-F010-4646-BF2E-F45E22CF3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375CFA-1854-4A54-B09A-B550BD700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5D35-237B-4451-92E3-BCF27FC94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44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E2BDBA-6E69-4774-B6F9-48FECE2B0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C302-6A5D-449D-9534-6950FCE0BA68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EEBE62-E08D-40D5-82FD-31A898DED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7E64C-D10D-4B85-BCC2-3ADA434F9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5D35-237B-4451-92E3-BCF27FC94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0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8861D-9FF4-4C53-A0A5-AF9B9FB55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50FDB-ED13-40A8-BFBE-0CF890617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ED7F0-0684-4C57-BD99-DF0FA0526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8BAAB5-9C0F-43EF-9C9B-1AD0467C8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C302-6A5D-449D-9534-6950FCE0BA68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9C401-8C2D-479F-B02D-1376690E7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96B373-ABDB-429A-A5B8-FD5223D3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5D35-237B-4451-92E3-BCF27FC94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69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E457A-56A6-4C8F-BB8F-5CEF54112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77F2FA-7F7A-459A-82DD-AF8530B956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D960C-5A5D-4504-873C-E9661B3DA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CDED91-BE10-4336-83DB-9218027D0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C302-6A5D-449D-9534-6950FCE0BA68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B3083E-3786-4BA9-A185-23BDC8001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D4A8B3-EB70-439C-AAA6-83CE5083E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5D35-237B-4451-92E3-BCF27FC94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48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973F-51F0-48D5-9993-BA51A7589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81F3F6-CBA3-4B55-9733-D67B7F277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0F042-408E-4A1F-A5D6-FA6BA3111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C302-6A5D-449D-9534-6950FCE0BA68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44287F-3178-4896-AACF-464EA9E67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5ACDA-C50C-4FCA-9B39-294E540D6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5D35-237B-4451-92E3-BCF27FC94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36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C33892-A129-4FC1-A5A8-C66C603173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DCB70D-55AC-419C-94E7-F2AD0CF09B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EBC7E-AD93-4A97-846A-507B6DA43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DC302-6A5D-449D-9534-6950FCE0BA68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AC386-0387-47AB-AFD2-0704056E2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CE09E-B670-41C0-B137-5CAD42046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EB5D35-237B-4451-92E3-BCF27FC94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6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7013DC-A4AF-41B7-8A62-6938C9B3A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7BE650-1CC5-45A5-AF71-568141AA4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22B5B-5AE9-4A28-827A-B442C4BF92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DC302-6A5D-449D-9534-6950FCE0BA68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361CA-3E22-4E0A-AA4C-8FB79A6373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2D0F8-CCBB-459E-B0A7-506A304FD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B5D35-237B-4451-92E3-BCF27FC94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31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620F7-E5D3-4432-A044-B417B52850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B46C51-AB3C-46C1-98F7-A2AB28A616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490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122888-6922-4F8E-B602-735FBDE05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23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dear user</dc:creator>
  <cp:lastModifiedBy>dear user</cp:lastModifiedBy>
  <cp:revision>1</cp:revision>
  <dcterms:created xsi:type="dcterms:W3CDTF">2021-07-03T04:35:38Z</dcterms:created>
  <dcterms:modified xsi:type="dcterms:W3CDTF">2021-07-03T04:35:57Z</dcterms:modified>
</cp:coreProperties>
</file>