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13" r:id="rId2"/>
    <p:sldId id="314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78580" autoAdjust="0"/>
  </p:normalViewPr>
  <p:slideViewPr>
    <p:cSldViewPr snapToGrid="0">
      <p:cViewPr varScale="1">
        <p:scale>
          <a:sx n="67" d="100"/>
          <a:sy n="67" d="100"/>
        </p:scale>
        <p:origin x="86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9130" y="455984"/>
            <a:ext cx="8574622" cy="261619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</a:rPr>
              <a:t>2021 ESC Guidelines on cardiovascular disease</a:t>
            </a:r>
            <a:br>
              <a:rPr lang="en-US" sz="3600" b="1" dirty="0">
                <a:solidFill>
                  <a:srgbClr val="FFFF00"/>
                </a:solidFill>
              </a:rPr>
            </a:br>
            <a:r>
              <a:rPr lang="en-US" sz="3600" b="1" dirty="0">
                <a:solidFill>
                  <a:srgbClr val="FFFF00"/>
                </a:solidFill>
              </a:rPr>
              <a:t>prevention in clinical practice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77040" y="3854753"/>
            <a:ext cx="6400800" cy="1947333"/>
          </a:xfrm>
        </p:spPr>
        <p:txBody>
          <a:bodyPr>
            <a:normAutofit/>
          </a:bodyPr>
          <a:lstStyle/>
          <a:p>
            <a:pPr algn="ctr"/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Maryam Mehrpooya  MD,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Associate Professor of Interventional Cardiology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Tehran University of Medical Science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Imam Khomeini Hospital Complex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841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7586" y="132273"/>
            <a:ext cx="7758376" cy="662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60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C4F273-7058-011C-372A-26A333A5C79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2933" y="4478"/>
            <a:ext cx="7563556" cy="686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97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566325-0190-DBC3-EEA4-F4CF4B17BC9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16" y="135468"/>
            <a:ext cx="12071829" cy="659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67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5E4CBB-DC9E-653D-5996-FC780174B5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86" y="1309510"/>
            <a:ext cx="12126799" cy="42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684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7FA52A-F26F-158A-2E60-519CEEC40A1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6133" y="35880"/>
            <a:ext cx="7382933" cy="682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123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B27319-E7EC-CDC1-E3B5-F471247DE91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9690" y="55350"/>
            <a:ext cx="7326488" cy="671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236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DFD404-2C02-77D2-A3F9-B09E0827E58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2889" y="90311"/>
            <a:ext cx="6882404" cy="6681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6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CBD9C7-B585-FDA9-A705-7BF7FF4FC4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9112" y="112889"/>
            <a:ext cx="8287886" cy="668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299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357043-26B8-EC66-4443-307CA03812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018" y="101599"/>
            <a:ext cx="10182121" cy="667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952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790D32-C9D7-E933-8AFD-423EA44B2E2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2400" y="39111"/>
            <a:ext cx="4255911" cy="679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37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83DA7B-4D0C-3B2B-2FCB-7E7CAE061F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7081" y="93000"/>
            <a:ext cx="5837586" cy="676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404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6358A9-D8C7-A8FE-8000-C361552A9CD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3067" y="90311"/>
            <a:ext cx="9642439" cy="670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816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9AC568-E472-1D8C-9948-E7D4D924B4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7867" y="79723"/>
            <a:ext cx="8974666" cy="677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340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DD12F8-D5BC-6455-375C-D9A658A5F5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1556" y="22314"/>
            <a:ext cx="6276621" cy="6740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011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1514A8-C5E3-729C-1861-521DCC2C6D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6973" y="0"/>
            <a:ext cx="41780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667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1A08B4-7F50-9F98-98BC-A60B66F4092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612" y="2302933"/>
            <a:ext cx="11973487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722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A35750-29ED-3F5B-4FF8-4D42A649FC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7569" y="1682044"/>
            <a:ext cx="12267353" cy="349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678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F9FEFD-034C-BD79-F9FE-CE8ECD6F39B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7156" y="75241"/>
            <a:ext cx="7981244" cy="675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7853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79684A-4B5B-9E45-5E0A-4E4EF408424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19" y="2551289"/>
            <a:ext cx="12037705" cy="133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38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EA1CD4-7A79-5EAB-7882-25AE8230ADC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4592" y="2158"/>
            <a:ext cx="5601051" cy="685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8514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16E231-1534-7CA2-6D45-D848B4A85C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022" y="158044"/>
            <a:ext cx="9860339" cy="663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3189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4104B3-BA3A-14E4-A63C-B2D27367FA6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1111" y="24119"/>
            <a:ext cx="9426222" cy="676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0176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F5A33D-3258-F343-B0F1-0F01FA125F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7778" y="55265"/>
            <a:ext cx="7676443" cy="674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837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878F20-317B-F60F-3DF1-3591418F7F2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3956" y="36697"/>
            <a:ext cx="8477955" cy="675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8500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161D21-1B12-44B7-80BA-B48172EC6C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0" y="248355"/>
            <a:ext cx="11158287" cy="637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3920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81FF7A-94B8-265D-DF61-CBAC36FF1C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293" y="158044"/>
            <a:ext cx="11725152" cy="645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0027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5AA208-F862-C37D-839D-07C9C7FC86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4090" y="19159"/>
            <a:ext cx="5520266" cy="675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5662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3A1FED-158B-C8E3-9E35-543896B1DA5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0268" y="12009"/>
            <a:ext cx="6265332" cy="679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5605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9C398D-B31B-BEDF-A768-883D540ECF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0844" y="7279"/>
            <a:ext cx="5215467" cy="678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84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2946CA-6612-7EF9-54BF-0AF43107D7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1912" y="18278"/>
            <a:ext cx="6716888" cy="683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8959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5213FA-7985-6D20-C175-2580BF7D627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2418" y="94628"/>
            <a:ext cx="5884825" cy="67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1849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8FA67C-D988-119C-BEA2-DBD0A2555B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3120" y="0"/>
            <a:ext cx="61057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8452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C99AE0-2B3C-8162-0FD8-B9DD835772B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4890" y="101600"/>
            <a:ext cx="7841372" cy="670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2752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8F2E7D-297C-ABC8-ADF2-F54622C4D35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972" y="90311"/>
            <a:ext cx="10328793" cy="667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3861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CAB36E-CC0A-B8C4-D0FB-D55899A2949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5541" y="158044"/>
            <a:ext cx="9229798" cy="659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050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BB4145-803E-C698-424C-CF0105783F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9111" y="62560"/>
            <a:ext cx="8410222" cy="668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6196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B792E8-32DA-9F22-4984-94E2AFE113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822" y="88649"/>
            <a:ext cx="8308621" cy="673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1315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A89200-0D9E-C2F3-C682-FDED64D634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1385" y="76936"/>
            <a:ext cx="8172482" cy="668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3450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CC53C9-46DA-E79C-0738-A062E998E96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0312" y="117308"/>
            <a:ext cx="6841066" cy="671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6804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38A0FE-2042-2EB3-105D-3D29412AEAD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8978" y="29302"/>
            <a:ext cx="6310489" cy="673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7787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EF8E0B-8D3F-666A-3055-80F4C61C6AC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9094" y="73548"/>
            <a:ext cx="8422506" cy="678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1209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9D1F04-B03C-6638-F5C0-3656CDF6E8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3868" y="-26242"/>
            <a:ext cx="7100710" cy="685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3131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A21B02-96E7-F72D-5CEA-E9E77B57C4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4179" y="1862668"/>
            <a:ext cx="12258310" cy="313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8840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BBEF46-37EB-BDAE-4DC4-D37BE58524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97" y="699911"/>
            <a:ext cx="12140866" cy="546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2649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ECFD8F-2608-8F7E-C6F2-56E725D7A1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9" y="79453"/>
            <a:ext cx="12182512" cy="669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275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8D1F93-102D-2663-7D1B-03CC9CC9ED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01" y="993423"/>
            <a:ext cx="12117658" cy="486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5448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5E4421-C37E-4B7D-E454-CE8051F289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171" y="1444977"/>
            <a:ext cx="12214989" cy="397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1480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A48646-7FCF-5F6B-1C91-9DFBE79122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024" y="1140178"/>
            <a:ext cx="12197093" cy="459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4641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F54D71-65B6-7D59-7C8E-36BB3AE60C8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48" y="1467555"/>
            <a:ext cx="12107705" cy="392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5030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E4057F-C974-7FFE-C0D7-A28F425F0E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135" y="192708"/>
            <a:ext cx="12204136" cy="647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8868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E836AF-D537-709C-4011-ACA7B6486A4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5" y="530594"/>
            <a:ext cx="12180166" cy="5791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2534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CC3A1-396E-6614-A994-3D4F2A87DF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910" y="846667"/>
            <a:ext cx="12205929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477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CC0A10-8556-D182-4094-98BFB95D5F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01" y="1444977"/>
            <a:ext cx="12139751" cy="397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0806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ACFF10-799E-454E-B18B-1987E8B14D2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75" y="1704622"/>
            <a:ext cx="12047094" cy="343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30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6281EF-723B-E2E1-18E1-0B0F65EEDD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05" y="88884"/>
            <a:ext cx="12158495" cy="666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8930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3E0FF2-2757-6726-BC25-FC55B9EDEC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317" y="609600"/>
            <a:ext cx="12235486" cy="562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5721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721C87-3EC2-0AD5-0D25-282DAFE813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407" y="1580443"/>
            <a:ext cx="11999492" cy="366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7705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D11745-00A9-0CFD-5396-AEF82F354A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873" y="2212622"/>
            <a:ext cx="11876158" cy="27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3860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18</TotalTime>
  <Words>32</Words>
  <Application>Microsoft Office PowerPoint</Application>
  <PresentationFormat>Widescreen</PresentationFormat>
  <Paragraphs>2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2" baseType="lpstr">
      <vt:lpstr>Century Gothic</vt:lpstr>
      <vt:lpstr>Wingdings 3</vt:lpstr>
      <vt:lpstr>Slice</vt:lpstr>
      <vt:lpstr>2021 ESC Guidelines on cardiovascular disease prevention in clinical practice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mohsen.abp</dc:creator>
  <cp:lastModifiedBy>Morid Gouran</cp:lastModifiedBy>
  <cp:revision>6</cp:revision>
  <dcterms:created xsi:type="dcterms:W3CDTF">2022-12-25T09:16:48Z</dcterms:created>
  <dcterms:modified xsi:type="dcterms:W3CDTF">2026-10-08T07:53:50Z</dcterms:modified>
</cp:coreProperties>
</file>