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7" r:id="rId1"/>
  </p:sldMasterIdLst>
  <p:sldIdLst>
    <p:sldId id="27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347" r:id="rId13"/>
    <p:sldId id="267" r:id="rId14"/>
    <p:sldId id="268" r:id="rId15"/>
    <p:sldId id="269" r:id="rId16"/>
    <p:sldId id="345" r:id="rId17"/>
    <p:sldId id="346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34" r:id="rId75"/>
    <p:sldId id="328" r:id="rId76"/>
    <p:sldId id="329" r:id="rId77"/>
    <p:sldId id="330" r:id="rId78"/>
    <p:sldId id="331" r:id="rId79"/>
    <p:sldId id="332" r:id="rId80"/>
    <p:sldId id="34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1" autoAdjust="0"/>
    <p:restoredTop sz="94660"/>
  </p:normalViewPr>
  <p:slideViewPr>
    <p:cSldViewPr snapToGrid="0">
      <p:cViewPr>
        <p:scale>
          <a:sx n="124" d="100"/>
          <a:sy n="124" d="100"/>
        </p:scale>
        <p:origin x="-1848" y="-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582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61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109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18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32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578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241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89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2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50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727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9760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38961"/>
            <a:ext cx="8849264" cy="1081016"/>
          </a:xfrm>
        </p:spPr>
        <p:txBody>
          <a:bodyPr>
            <a:normAutofit/>
          </a:bodyPr>
          <a:lstStyle/>
          <a:p>
            <a:r>
              <a:rPr lang="en-US" sz="1800" b="1" i="1" dirty="0" smtClean="0">
                <a:solidFill>
                  <a:srgbClr val="FFFF00"/>
                </a:solidFill>
              </a:rPr>
              <a:t>A.Sardari.MD</a:t>
            </a:r>
            <a:br>
              <a:rPr lang="en-US" sz="1800" b="1" i="1" dirty="0" smtClean="0">
                <a:solidFill>
                  <a:srgbClr val="FFFF00"/>
                </a:solidFill>
              </a:rPr>
            </a:br>
            <a:r>
              <a:rPr lang="en-US" sz="1800" b="1" i="1" dirty="0" smtClean="0">
                <a:solidFill>
                  <a:srgbClr val="FFFF00"/>
                </a:solidFill>
              </a:rPr>
              <a:t>Fellowship of echocardiography</a:t>
            </a:r>
            <a:br>
              <a:rPr lang="en-US" sz="1800" b="1" i="1" dirty="0" smtClean="0">
                <a:solidFill>
                  <a:srgbClr val="FFFF00"/>
                </a:solidFill>
              </a:rPr>
            </a:br>
            <a:r>
              <a:rPr lang="en-US" sz="1800" b="1" i="1" dirty="0" err="1" smtClean="0">
                <a:solidFill>
                  <a:srgbClr val="FFFF00"/>
                </a:solidFill>
              </a:rPr>
              <a:t>ImamKHomeni</a:t>
            </a:r>
            <a:r>
              <a:rPr lang="en-US" sz="1800" b="1" i="1" dirty="0" smtClean="0">
                <a:solidFill>
                  <a:srgbClr val="FFFF00"/>
                </a:solidFill>
              </a:rPr>
              <a:t> Hospital</a:t>
            </a:r>
            <a:endParaRPr lang="en-US" sz="1800" b="1" i="1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034" y="215660"/>
            <a:ext cx="8177841" cy="513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5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166" y="0"/>
            <a:ext cx="646118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5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2376" y="362310"/>
            <a:ext cx="5158597" cy="62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2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2869" y="77638"/>
            <a:ext cx="7712014" cy="671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7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8143" y="681487"/>
            <a:ext cx="7272068" cy="540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1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5887" y="1380226"/>
            <a:ext cx="9307901" cy="435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5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0581" y="1242204"/>
            <a:ext cx="5193102" cy="3821590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65826" y="1164566"/>
            <a:ext cx="5063706" cy="402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1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003" y="707366"/>
            <a:ext cx="9885872" cy="514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63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0884" y="888522"/>
            <a:ext cx="10368950" cy="529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7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181" y="457200"/>
            <a:ext cx="10187796" cy="621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4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366" y="224286"/>
            <a:ext cx="10550105" cy="66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4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498" y="457200"/>
            <a:ext cx="11197087" cy="629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5835" y="750498"/>
            <a:ext cx="8678173" cy="565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0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958" y="905773"/>
            <a:ext cx="10929668" cy="429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00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366" y="819509"/>
            <a:ext cx="10222302" cy="506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2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7751" y="431320"/>
            <a:ext cx="10274059" cy="642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2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5608" y="207034"/>
            <a:ext cx="10627743" cy="647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3192" y="508959"/>
            <a:ext cx="10179169" cy="599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8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676" y="250166"/>
            <a:ext cx="9946256" cy="660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3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8686" y="250166"/>
            <a:ext cx="10463841" cy="660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562" y="129397"/>
            <a:ext cx="11179834" cy="27114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62" y="3329796"/>
            <a:ext cx="11179834" cy="337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7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518" y="198408"/>
            <a:ext cx="11956210" cy="595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0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959" y="655608"/>
            <a:ext cx="11266098" cy="533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8309" y="0"/>
            <a:ext cx="7461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5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981" y="232914"/>
            <a:ext cx="10886536" cy="47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5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431" y="336430"/>
            <a:ext cx="11231592" cy="581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8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937" y="250166"/>
            <a:ext cx="11576648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3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1441" y="112143"/>
            <a:ext cx="8341743" cy="674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0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8521" y="931653"/>
            <a:ext cx="10489721" cy="477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5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12" y="655607"/>
            <a:ext cx="10644996" cy="451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3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1873" y="362308"/>
            <a:ext cx="11050436" cy="649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3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9955" y="155274"/>
            <a:ext cx="8238226" cy="658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4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333" y="698739"/>
            <a:ext cx="11283350" cy="572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7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1766" y="172528"/>
            <a:ext cx="9420045" cy="668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5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5223" y="741872"/>
            <a:ext cx="11421373" cy="532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9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729" y="396816"/>
            <a:ext cx="10946920" cy="646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8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6158" y="69010"/>
            <a:ext cx="10334446" cy="678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4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431" y="595223"/>
            <a:ext cx="11662912" cy="549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8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309" y="181155"/>
            <a:ext cx="11507638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2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321" y="983411"/>
            <a:ext cx="11481757" cy="367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7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3412" y="155274"/>
            <a:ext cx="10394830" cy="670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9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585" y="1371600"/>
            <a:ext cx="11473131" cy="360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5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2808" y="966158"/>
            <a:ext cx="10368949" cy="545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8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321" y="1362974"/>
            <a:ext cx="11360988" cy="356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717" y="1690778"/>
            <a:ext cx="10946921" cy="342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06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1487" y="258792"/>
            <a:ext cx="10998679" cy="659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476" y="1699404"/>
            <a:ext cx="11110822" cy="333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37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180" y="258792"/>
            <a:ext cx="10248181" cy="659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4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741" y="422694"/>
            <a:ext cx="11041810" cy="631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0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7969" y="215660"/>
            <a:ext cx="11041811" cy="657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2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287" y="577970"/>
            <a:ext cx="11723297" cy="514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2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12" y="923026"/>
            <a:ext cx="11197086" cy="487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7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5442" y="638355"/>
            <a:ext cx="11335109" cy="511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9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336" y="189781"/>
            <a:ext cx="10274060" cy="660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4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343" y="1311216"/>
            <a:ext cx="11257472" cy="41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84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826" y="396815"/>
            <a:ext cx="11378241" cy="602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9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9019" y="267418"/>
            <a:ext cx="10136038" cy="65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7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301924"/>
            <a:ext cx="10705381" cy="643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8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796" y="0"/>
            <a:ext cx="10075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4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420" y="181155"/>
            <a:ext cx="10921040" cy="635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1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4566" y="232912"/>
            <a:ext cx="10558731" cy="662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6378" y="465826"/>
            <a:ext cx="10895162" cy="639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9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5389" y="793630"/>
            <a:ext cx="10670875" cy="566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6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8408"/>
            <a:ext cx="10610491" cy="665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2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11" y="1509623"/>
            <a:ext cx="11291978" cy="384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5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2369" y="172528"/>
            <a:ext cx="9385539" cy="612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8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717" y="1035170"/>
            <a:ext cx="11248845" cy="514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9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8907" y="146649"/>
            <a:ext cx="9670210" cy="671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67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728" y="724620"/>
            <a:ext cx="10852029" cy="546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1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6710" y="129396"/>
            <a:ext cx="9816860" cy="67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7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057" y="215660"/>
            <a:ext cx="11240218" cy="653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4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5443" y="483080"/>
            <a:ext cx="11576648" cy="47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8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178" y="595223"/>
            <a:ext cx="11619780" cy="451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3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344" y="327804"/>
            <a:ext cx="11119448" cy="626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9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694" y="155276"/>
            <a:ext cx="11464506" cy="602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9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947" y="207034"/>
            <a:ext cx="11145327" cy="665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958" y="129396"/>
            <a:ext cx="11369616" cy="672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7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291" y="138023"/>
            <a:ext cx="9972135" cy="671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67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1049" y="267418"/>
            <a:ext cx="10636370" cy="65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6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3245" y="983411"/>
            <a:ext cx="11274725" cy="570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0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9125" y="0"/>
            <a:ext cx="101532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4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11" y="405442"/>
            <a:ext cx="11378241" cy="58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8416" y="181154"/>
            <a:ext cx="8798942" cy="676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9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1269" y="974785"/>
            <a:ext cx="10489720" cy="528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7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1487" y="232912"/>
            <a:ext cx="10938293" cy="653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1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3245" y="293298"/>
            <a:ext cx="10627744" cy="632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8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298" y="1647646"/>
            <a:ext cx="11611155" cy="338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7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804" y="526211"/>
            <a:ext cx="11550770" cy="28812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04" y="3799272"/>
            <a:ext cx="11550769" cy="236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7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1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5872</TotalTime>
  <Words>1</Words>
  <Application>Microsoft Office PowerPoint</Application>
  <PresentationFormat>Widescreen</PresentationFormat>
  <Paragraphs>1</Paragraphs>
  <Slides>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3" baseType="lpstr">
      <vt:lpstr>Arial</vt:lpstr>
      <vt:lpstr>Calibri</vt:lpstr>
      <vt:lpstr>Calibri Light</vt:lpstr>
      <vt:lpstr>Office Theme</vt:lpstr>
      <vt:lpstr>A.Sardari.MD Fellowship of echocardiography ImamKHomeni Hospital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Sony</cp:lastModifiedBy>
  <cp:revision>66</cp:revision>
  <dcterms:created xsi:type="dcterms:W3CDTF">2020-12-23T19:26:52Z</dcterms:created>
  <dcterms:modified xsi:type="dcterms:W3CDTF">2020-12-27T21:19:52Z</dcterms:modified>
</cp:coreProperties>
</file>