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4"/>
  </p:notesMasterIdLst>
  <p:sldIdLst>
    <p:sldId id="256" r:id="rId2"/>
    <p:sldId id="751" r:id="rId3"/>
    <p:sldId id="752" r:id="rId4"/>
    <p:sldId id="753" r:id="rId5"/>
    <p:sldId id="783" r:id="rId6"/>
    <p:sldId id="786" r:id="rId7"/>
    <p:sldId id="784" r:id="rId8"/>
    <p:sldId id="503" r:id="rId9"/>
    <p:sldId id="787" r:id="rId10"/>
    <p:sldId id="793" r:id="rId11"/>
    <p:sldId id="795" r:id="rId12"/>
    <p:sldId id="794" r:id="rId13"/>
    <p:sldId id="510" r:id="rId14"/>
    <p:sldId id="395" r:id="rId15"/>
    <p:sldId id="532" r:id="rId16"/>
    <p:sldId id="493" r:id="rId17"/>
    <p:sldId id="518" r:id="rId18"/>
    <p:sldId id="443" r:id="rId19"/>
    <p:sldId id="772" r:id="rId20"/>
    <p:sldId id="535" r:id="rId21"/>
    <p:sldId id="796" r:id="rId22"/>
    <p:sldId id="797" r:id="rId23"/>
    <p:sldId id="798" r:id="rId24"/>
    <p:sldId id="770" r:id="rId25"/>
    <p:sldId id="755" r:id="rId26"/>
    <p:sldId id="761" r:id="rId27"/>
    <p:sldId id="757" r:id="rId28"/>
    <p:sldId id="760" r:id="rId29"/>
    <p:sldId id="799" r:id="rId30"/>
    <p:sldId id="298" r:id="rId31"/>
    <p:sldId id="800" r:id="rId32"/>
    <p:sldId id="762" r:id="rId33"/>
    <p:sldId id="763" r:id="rId34"/>
    <p:sldId id="801" r:id="rId35"/>
    <p:sldId id="802" r:id="rId36"/>
    <p:sldId id="806" r:id="rId37"/>
    <p:sldId id="308" r:id="rId38"/>
    <p:sldId id="807" r:id="rId39"/>
    <p:sldId id="824" r:id="rId40"/>
    <p:sldId id="825" r:id="rId41"/>
    <p:sldId id="271" r:id="rId42"/>
    <p:sldId id="826" r:id="rId43"/>
    <p:sldId id="505" r:id="rId44"/>
    <p:sldId id="827" r:id="rId45"/>
    <p:sldId id="828" r:id="rId46"/>
    <p:sldId id="788" r:id="rId47"/>
    <p:sldId id="498" r:id="rId48"/>
    <p:sldId id="499" r:id="rId49"/>
    <p:sldId id="502" r:id="rId50"/>
    <p:sldId id="791" r:id="rId51"/>
    <p:sldId id="383" r:id="rId52"/>
    <p:sldId id="384" r:id="rId53"/>
    <p:sldId id="386" r:id="rId54"/>
    <p:sldId id="489" r:id="rId55"/>
    <p:sldId id="478" r:id="rId56"/>
    <p:sldId id="258" r:id="rId57"/>
    <p:sldId id="259" r:id="rId58"/>
    <p:sldId id="261" r:id="rId59"/>
    <p:sldId id="264" r:id="rId60"/>
    <p:sldId id="262" r:id="rId61"/>
    <p:sldId id="263" r:id="rId62"/>
    <p:sldId id="508" r:id="rId6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2" autoAdjust="0"/>
    <p:restoredTop sz="94660"/>
  </p:normalViewPr>
  <p:slideViewPr>
    <p:cSldViewPr snapToGrid="0">
      <p:cViewPr>
        <p:scale>
          <a:sx n="90" d="100"/>
          <a:sy n="90" d="100"/>
        </p:scale>
        <p:origin x="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56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2E2F7C-3FE6-4682-9051-BBD2E3195771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7DAAABB-292F-489D-A526-2CF1947EB689}">
      <dgm:prSet phldrT="[Text]" custT="1"/>
      <dgm:spPr>
        <a:solidFill>
          <a:schemeClr val="accent6">
            <a:lumMod val="20000"/>
            <a:lumOff val="80000"/>
          </a:schemeClr>
        </a:solidFill>
      </dgm:spPr>
      <dgm:t>
        <a:bodyPr anchor="ctr"/>
        <a:lstStyle/>
        <a:p>
          <a:r>
            <a:rPr lang="en-GB" sz="3600" dirty="0">
              <a:solidFill>
                <a:schemeClr val="tx1"/>
              </a:solidFill>
            </a:rPr>
            <a:t>1</a:t>
          </a:r>
        </a:p>
      </dgm:t>
    </dgm:pt>
    <dgm:pt modelId="{E2B92C09-18C9-4AF3-903C-D7D2D2526B4C}" type="parTrans" cxnId="{0D2DC40E-FFC5-4B6B-B5A0-240EEF3AEBE4}">
      <dgm:prSet/>
      <dgm:spPr/>
      <dgm:t>
        <a:bodyPr/>
        <a:lstStyle/>
        <a:p>
          <a:endParaRPr lang="en-GB" sz="1600"/>
        </a:p>
      </dgm:t>
    </dgm:pt>
    <dgm:pt modelId="{8DB891A3-9EED-4B0B-8836-2FB5659F3B73}" type="sibTrans" cxnId="{0D2DC40E-FFC5-4B6B-B5A0-240EEF3AEBE4}">
      <dgm:prSet/>
      <dgm:spPr/>
      <dgm:t>
        <a:bodyPr/>
        <a:lstStyle/>
        <a:p>
          <a:endParaRPr lang="en-GB" sz="1600"/>
        </a:p>
      </dgm:t>
    </dgm:pt>
    <dgm:pt modelId="{4475DAC3-5D1E-4934-A78A-CBD394284B2C}">
      <dgm:prSet phldrT="[Text]" custT="1"/>
      <dgm:spPr>
        <a:solidFill>
          <a:schemeClr val="accent6">
            <a:lumMod val="20000"/>
            <a:lumOff val="80000"/>
          </a:schemeClr>
        </a:solidFill>
      </dgm:spPr>
      <dgm:t>
        <a:bodyPr anchor="ctr"/>
        <a:lstStyle/>
        <a:p>
          <a:r>
            <a:rPr lang="en-GB" sz="3600" dirty="0">
              <a:solidFill>
                <a:schemeClr val="tx1"/>
              </a:solidFill>
            </a:rPr>
            <a:t>2</a:t>
          </a:r>
        </a:p>
      </dgm:t>
    </dgm:pt>
    <dgm:pt modelId="{FAAFDB64-427F-4F07-8714-87091D17146D}" type="parTrans" cxnId="{472413C5-941E-4A35-B1C1-6FFBC20F92AB}">
      <dgm:prSet/>
      <dgm:spPr/>
      <dgm:t>
        <a:bodyPr/>
        <a:lstStyle/>
        <a:p>
          <a:endParaRPr lang="en-GB" sz="1600"/>
        </a:p>
      </dgm:t>
    </dgm:pt>
    <dgm:pt modelId="{3B2D69A1-63FE-424C-B397-5B734828206D}" type="sibTrans" cxnId="{472413C5-941E-4A35-B1C1-6FFBC20F92AB}">
      <dgm:prSet/>
      <dgm:spPr/>
      <dgm:t>
        <a:bodyPr/>
        <a:lstStyle/>
        <a:p>
          <a:endParaRPr lang="en-GB" sz="1600"/>
        </a:p>
      </dgm:t>
    </dgm:pt>
    <dgm:pt modelId="{74E65C0D-811F-402E-A442-6926EA43FD30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pPr marL="177800" marR="0" indent="-17780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b="0" baseline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If ticagrelor-related dyspnoea does not resolve spontaneously, is it tolerable for the patient in the context of the benefit: risk profile of ticagrelor treatment?</a:t>
          </a:r>
        </a:p>
      </dgm:t>
    </dgm:pt>
    <dgm:pt modelId="{2F0EA860-C9C6-4B7A-9161-47E104AA74D5}" type="parTrans" cxnId="{F0F4F9D1-70EB-40A2-B563-1A23F626A656}">
      <dgm:prSet/>
      <dgm:spPr/>
      <dgm:t>
        <a:bodyPr/>
        <a:lstStyle/>
        <a:p>
          <a:endParaRPr lang="en-GB" sz="1600"/>
        </a:p>
      </dgm:t>
    </dgm:pt>
    <dgm:pt modelId="{538C8B8A-57B7-47E3-98F9-296535DD8D1C}" type="sibTrans" cxnId="{F0F4F9D1-70EB-40A2-B563-1A23F626A656}">
      <dgm:prSet/>
      <dgm:spPr/>
      <dgm:t>
        <a:bodyPr/>
        <a:lstStyle/>
        <a:p>
          <a:endParaRPr lang="en-GB" sz="1600"/>
        </a:p>
      </dgm:t>
    </dgm:pt>
    <dgm:pt modelId="{8DAD95EB-ED37-49AA-9FE7-3D31194EB605}">
      <dgm:prSet phldrT="[Text]" custT="1"/>
      <dgm:spPr>
        <a:solidFill>
          <a:schemeClr val="accent6">
            <a:lumMod val="20000"/>
            <a:lumOff val="80000"/>
          </a:schemeClr>
        </a:solidFill>
      </dgm:spPr>
      <dgm:t>
        <a:bodyPr anchor="ctr"/>
        <a:lstStyle/>
        <a:p>
          <a:r>
            <a:rPr lang="en-GB" sz="3600" dirty="0">
              <a:solidFill>
                <a:schemeClr val="tx1"/>
              </a:solidFill>
            </a:rPr>
            <a:t>3</a:t>
          </a:r>
        </a:p>
      </dgm:t>
    </dgm:pt>
    <dgm:pt modelId="{E8E2445C-2137-4506-B5D6-D92A1A3E51AE}" type="parTrans" cxnId="{3EFE863F-76EF-482A-AC21-42FB37723189}">
      <dgm:prSet/>
      <dgm:spPr/>
      <dgm:t>
        <a:bodyPr/>
        <a:lstStyle/>
        <a:p>
          <a:endParaRPr lang="en-GB" sz="1600"/>
        </a:p>
      </dgm:t>
    </dgm:pt>
    <dgm:pt modelId="{AA49ED4A-65A4-4092-B0A1-BF1B00E8A9FF}" type="sibTrans" cxnId="{3EFE863F-76EF-482A-AC21-42FB37723189}">
      <dgm:prSet/>
      <dgm:spPr/>
      <dgm:t>
        <a:bodyPr/>
        <a:lstStyle/>
        <a:p>
          <a:endParaRPr lang="en-GB" sz="1600"/>
        </a:p>
      </dgm:t>
    </dgm:pt>
    <dgm:pt modelId="{F6BC4500-1DB8-437E-97AA-C6C563BB73F4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pPr marL="177800" marR="0" indent="-17780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b="0" baseline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Drug discontinuation should only be considered when dyspnoea is persistent and cannot be tolerated by the patient </a:t>
          </a:r>
          <a:endParaRPr lang="en-GB" sz="1600" b="0" baseline="0" dirty="0">
            <a:solidFill>
              <a:schemeClr val="tx1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D416866E-88CC-4A2A-B626-8D37EA0A68B4}" type="parTrans" cxnId="{30780FF8-E0E5-40A9-A982-BB6B76C4955C}">
      <dgm:prSet/>
      <dgm:spPr/>
      <dgm:t>
        <a:bodyPr/>
        <a:lstStyle/>
        <a:p>
          <a:endParaRPr lang="en-GB" sz="1600"/>
        </a:p>
      </dgm:t>
    </dgm:pt>
    <dgm:pt modelId="{40E6BB29-DE6C-4F11-95A1-5A45A2829836}" type="sibTrans" cxnId="{30780FF8-E0E5-40A9-A982-BB6B76C4955C}">
      <dgm:prSet/>
      <dgm:spPr/>
      <dgm:t>
        <a:bodyPr/>
        <a:lstStyle/>
        <a:p>
          <a:endParaRPr lang="en-GB" sz="1600"/>
        </a:p>
      </dgm:t>
    </dgm:pt>
    <dgm:pt modelId="{00CFAD61-26BD-44D6-B73B-9667AEC5C2D2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pPr marL="177800" indent="-177800">
            <a:lnSpc>
              <a:spcPct val="100000"/>
            </a:lnSpc>
          </a:pPr>
          <a:r>
            <a:rPr lang="en-US" sz="1600" b="0" baseline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After excluding pre-existing or other causes of dyspnoea, observe the patient for 3‒4 days</a:t>
          </a:r>
          <a:endParaRPr lang="en-GB" sz="1600" b="0" baseline="0" dirty="0">
            <a:solidFill>
              <a:schemeClr val="tx1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7923D4A3-9C61-4F8C-82D7-4058F93A14C2}" type="parTrans" cxnId="{60F545BB-AD45-4B65-B7A2-D68D3357DA75}">
      <dgm:prSet/>
      <dgm:spPr/>
      <dgm:t>
        <a:bodyPr/>
        <a:lstStyle/>
        <a:p>
          <a:endParaRPr lang="en-GB" sz="1600"/>
        </a:p>
      </dgm:t>
    </dgm:pt>
    <dgm:pt modelId="{85C15C41-3FC9-482B-BFAA-FD1C60A68472}" type="sibTrans" cxnId="{60F545BB-AD45-4B65-B7A2-D68D3357DA75}">
      <dgm:prSet/>
      <dgm:spPr/>
      <dgm:t>
        <a:bodyPr/>
        <a:lstStyle/>
        <a:p>
          <a:endParaRPr lang="en-GB" sz="1600"/>
        </a:p>
      </dgm:t>
    </dgm:pt>
    <dgm:pt modelId="{F3381FD4-A2F0-4293-91FE-CB6887BAEB55}" type="pres">
      <dgm:prSet presAssocID="{702E2F7C-3FE6-4682-9051-BBD2E3195771}" presName="linearFlow" presStyleCnt="0">
        <dgm:presLayoutVars>
          <dgm:dir/>
          <dgm:animLvl val="lvl"/>
          <dgm:resizeHandles val="exact"/>
        </dgm:presLayoutVars>
      </dgm:prSet>
      <dgm:spPr/>
    </dgm:pt>
    <dgm:pt modelId="{06BC229A-445D-4345-A5BD-437410F1241A}" type="pres">
      <dgm:prSet presAssocID="{C7DAAABB-292F-489D-A526-2CF1947EB689}" presName="composite" presStyleCnt="0"/>
      <dgm:spPr/>
    </dgm:pt>
    <dgm:pt modelId="{A72A4E7C-6D37-4383-9E01-0829CDDB6455}" type="pres">
      <dgm:prSet presAssocID="{C7DAAABB-292F-489D-A526-2CF1947EB689}" presName="parentText" presStyleLbl="alignNode1" presStyleIdx="0" presStyleCnt="3" custScaleX="74555" custLinFactNeighborX="-1" custLinFactNeighborY="-1979">
        <dgm:presLayoutVars>
          <dgm:chMax val="1"/>
          <dgm:bulletEnabled val="1"/>
        </dgm:presLayoutVars>
      </dgm:prSet>
      <dgm:spPr/>
    </dgm:pt>
    <dgm:pt modelId="{64935AD0-C7DA-4861-BA04-D8A1B39EBE95}" type="pres">
      <dgm:prSet presAssocID="{C7DAAABB-292F-489D-A526-2CF1947EB689}" presName="descendantText" presStyleLbl="alignAcc1" presStyleIdx="0" presStyleCnt="3" custScaleX="101365" custScaleY="104402" custLinFactNeighborX="221" custLinFactNeighborY="10101">
        <dgm:presLayoutVars>
          <dgm:bulletEnabled val="1"/>
        </dgm:presLayoutVars>
      </dgm:prSet>
      <dgm:spPr/>
    </dgm:pt>
    <dgm:pt modelId="{6F107540-1B6F-42FE-ADFE-26778AF8E95E}" type="pres">
      <dgm:prSet presAssocID="{8DB891A3-9EED-4B0B-8836-2FB5659F3B73}" presName="sp" presStyleCnt="0"/>
      <dgm:spPr/>
    </dgm:pt>
    <dgm:pt modelId="{0DBE7034-BD15-4F8D-AB56-87413F75F97C}" type="pres">
      <dgm:prSet presAssocID="{4475DAC3-5D1E-4934-A78A-CBD394284B2C}" presName="composite" presStyleCnt="0"/>
      <dgm:spPr/>
    </dgm:pt>
    <dgm:pt modelId="{9C374BFA-3009-4A80-8917-87BBC67F0A5A}" type="pres">
      <dgm:prSet presAssocID="{4475DAC3-5D1E-4934-A78A-CBD394284B2C}" presName="parentText" presStyleLbl="alignNode1" presStyleIdx="1" presStyleCnt="3" custScaleX="74555" custLinFactNeighborY="-5590">
        <dgm:presLayoutVars>
          <dgm:chMax val="1"/>
          <dgm:bulletEnabled val="1"/>
        </dgm:presLayoutVars>
      </dgm:prSet>
      <dgm:spPr/>
    </dgm:pt>
    <dgm:pt modelId="{9693E43F-51EE-4B1D-BA90-B2DBCDC4177E}" type="pres">
      <dgm:prSet presAssocID="{4475DAC3-5D1E-4934-A78A-CBD394284B2C}" presName="descendantText" presStyleLbl="alignAcc1" presStyleIdx="1" presStyleCnt="3" custScaleX="101598" custScaleY="125493" custLinFactNeighborY="3852">
        <dgm:presLayoutVars>
          <dgm:bulletEnabled val="1"/>
        </dgm:presLayoutVars>
      </dgm:prSet>
      <dgm:spPr/>
    </dgm:pt>
    <dgm:pt modelId="{50E4E68A-14A8-4E54-8149-DCF93E5BFA06}" type="pres">
      <dgm:prSet presAssocID="{3B2D69A1-63FE-424C-B397-5B734828206D}" presName="sp" presStyleCnt="0"/>
      <dgm:spPr/>
    </dgm:pt>
    <dgm:pt modelId="{90A32B24-BD15-4BC7-A3A4-9C31A6101DEC}" type="pres">
      <dgm:prSet presAssocID="{8DAD95EB-ED37-49AA-9FE7-3D31194EB605}" presName="composite" presStyleCnt="0"/>
      <dgm:spPr/>
    </dgm:pt>
    <dgm:pt modelId="{D5033F75-60DB-49C2-8EA9-A733ED9AE1F3}" type="pres">
      <dgm:prSet presAssocID="{8DAD95EB-ED37-49AA-9FE7-3D31194EB605}" presName="parentText" presStyleLbl="alignNode1" presStyleIdx="2" presStyleCnt="3" custScaleX="74555" custLinFactNeighborY="-7670">
        <dgm:presLayoutVars>
          <dgm:chMax val="1"/>
          <dgm:bulletEnabled val="1"/>
        </dgm:presLayoutVars>
      </dgm:prSet>
      <dgm:spPr/>
    </dgm:pt>
    <dgm:pt modelId="{3539E1CF-0C6F-4FF0-BA95-A25E5155EFC3}" type="pres">
      <dgm:prSet presAssocID="{8DAD95EB-ED37-49AA-9FE7-3D31194EB605}" presName="descendantText" presStyleLbl="alignAcc1" presStyleIdx="2" presStyleCnt="3" custScaleY="111526">
        <dgm:presLayoutVars>
          <dgm:bulletEnabled val="1"/>
        </dgm:presLayoutVars>
      </dgm:prSet>
      <dgm:spPr/>
    </dgm:pt>
  </dgm:ptLst>
  <dgm:cxnLst>
    <dgm:cxn modelId="{0D2DC40E-FFC5-4B6B-B5A0-240EEF3AEBE4}" srcId="{702E2F7C-3FE6-4682-9051-BBD2E3195771}" destId="{C7DAAABB-292F-489D-A526-2CF1947EB689}" srcOrd="0" destOrd="0" parTransId="{E2B92C09-18C9-4AF3-903C-D7D2D2526B4C}" sibTransId="{8DB891A3-9EED-4B0B-8836-2FB5659F3B73}"/>
    <dgm:cxn modelId="{C864C91A-B12D-443E-B676-3D9EA4163708}" type="presOf" srcId="{702E2F7C-3FE6-4682-9051-BBD2E3195771}" destId="{F3381FD4-A2F0-4293-91FE-CB6887BAEB55}" srcOrd="0" destOrd="0" presId="urn:microsoft.com/office/officeart/2005/8/layout/chevron2"/>
    <dgm:cxn modelId="{5D9C4B1F-8D66-45EC-A267-E9CD0B986E30}" type="presOf" srcId="{8DAD95EB-ED37-49AA-9FE7-3D31194EB605}" destId="{D5033F75-60DB-49C2-8EA9-A733ED9AE1F3}" srcOrd="0" destOrd="0" presId="urn:microsoft.com/office/officeart/2005/8/layout/chevron2"/>
    <dgm:cxn modelId="{3EFE863F-76EF-482A-AC21-42FB37723189}" srcId="{702E2F7C-3FE6-4682-9051-BBD2E3195771}" destId="{8DAD95EB-ED37-49AA-9FE7-3D31194EB605}" srcOrd="2" destOrd="0" parTransId="{E8E2445C-2137-4506-B5D6-D92A1A3E51AE}" sibTransId="{AA49ED4A-65A4-4092-B0A1-BF1B00E8A9FF}"/>
    <dgm:cxn modelId="{17B25B61-2FAE-4399-9406-F4874FA8CEC3}" type="presOf" srcId="{74E65C0D-811F-402E-A442-6926EA43FD30}" destId="{9693E43F-51EE-4B1D-BA90-B2DBCDC4177E}" srcOrd="0" destOrd="0" presId="urn:microsoft.com/office/officeart/2005/8/layout/chevron2"/>
    <dgm:cxn modelId="{DD3EC842-F4D4-4F6A-87A8-ED778554ECB1}" type="presOf" srcId="{C7DAAABB-292F-489D-A526-2CF1947EB689}" destId="{A72A4E7C-6D37-4383-9E01-0829CDDB6455}" srcOrd="0" destOrd="0" presId="urn:microsoft.com/office/officeart/2005/8/layout/chevron2"/>
    <dgm:cxn modelId="{0F08D44F-CDAE-4C40-BB16-0CC798FCB0BE}" type="presOf" srcId="{F6BC4500-1DB8-437E-97AA-C6C563BB73F4}" destId="{3539E1CF-0C6F-4FF0-BA95-A25E5155EFC3}" srcOrd="0" destOrd="0" presId="urn:microsoft.com/office/officeart/2005/8/layout/chevron2"/>
    <dgm:cxn modelId="{9BB7518F-B1D4-409B-8DA8-EE8706691263}" type="presOf" srcId="{00CFAD61-26BD-44D6-B73B-9667AEC5C2D2}" destId="{64935AD0-C7DA-4861-BA04-D8A1B39EBE95}" srcOrd="0" destOrd="0" presId="urn:microsoft.com/office/officeart/2005/8/layout/chevron2"/>
    <dgm:cxn modelId="{60F545BB-AD45-4B65-B7A2-D68D3357DA75}" srcId="{C7DAAABB-292F-489D-A526-2CF1947EB689}" destId="{00CFAD61-26BD-44D6-B73B-9667AEC5C2D2}" srcOrd="0" destOrd="0" parTransId="{7923D4A3-9C61-4F8C-82D7-4058F93A14C2}" sibTransId="{85C15C41-3FC9-482B-BFAA-FD1C60A68472}"/>
    <dgm:cxn modelId="{472413C5-941E-4A35-B1C1-6FFBC20F92AB}" srcId="{702E2F7C-3FE6-4682-9051-BBD2E3195771}" destId="{4475DAC3-5D1E-4934-A78A-CBD394284B2C}" srcOrd="1" destOrd="0" parTransId="{FAAFDB64-427F-4F07-8714-87091D17146D}" sibTransId="{3B2D69A1-63FE-424C-B397-5B734828206D}"/>
    <dgm:cxn modelId="{7C1EB7C6-186D-4A9F-8997-947124428A3E}" type="presOf" srcId="{4475DAC3-5D1E-4934-A78A-CBD394284B2C}" destId="{9C374BFA-3009-4A80-8917-87BBC67F0A5A}" srcOrd="0" destOrd="0" presId="urn:microsoft.com/office/officeart/2005/8/layout/chevron2"/>
    <dgm:cxn modelId="{F0F4F9D1-70EB-40A2-B563-1A23F626A656}" srcId="{4475DAC3-5D1E-4934-A78A-CBD394284B2C}" destId="{74E65C0D-811F-402E-A442-6926EA43FD30}" srcOrd="0" destOrd="0" parTransId="{2F0EA860-C9C6-4B7A-9161-47E104AA74D5}" sibTransId="{538C8B8A-57B7-47E3-98F9-296535DD8D1C}"/>
    <dgm:cxn modelId="{30780FF8-E0E5-40A9-A982-BB6B76C4955C}" srcId="{8DAD95EB-ED37-49AA-9FE7-3D31194EB605}" destId="{F6BC4500-1DB8-437E-97AA-C6C563BB73F4}" srcOrd="0" destOrd="0" parTransId="{D416866E-88CC-4A2A-B626-8D37EA0A68B4}" sibTransId="{40E6BB29-DE6C-4F11-95A1-5A45A2829836}"/>
    <dgm:cxn modelId="{EDF53B0A-61D6-4855-9EB5-76150344CAFB}" type="presParOf" srcId="{F3381FD4-A2F0-4293-91FE-CB6887BAEB55}" destId="{06BC229A-445D-4345-A5BD-437410F1241A}" srcOrd="0" destOrd="0" presId="urn:microsoft.com/office/officeart/2005/8/layout/chevron2"/>
    <dgm:cxn modelId="{5B100190-EE83-42FC-8EFF-A766DA2CD12D}" type="presParOf" srcId="{06BC229A-445D-4345-A5BD-437410F1241A}" destId="{A72A4E7C-6D37-4383-9E01-0829CDDB6455}" srcOrd="0" destOrd="0" presId="urn:microsoft.com/office/officeart/2005/8/layout/chevron2"/>
    <dgm:cxn modelId="{012F48DB-65F3-4F5E-8680-A60FFF54A965}" type="presParOf" srcId="{06BC229A-445D-4345-A5BD-437410F1241A}" destId="{64935AD0-C7DA-4861-BA04-D8A1B39EBE95}" srcOrd="1" destOrd="0" presId="urn:microsoft.com/office/officeart/2005/8/layout/chevron2"/>
    <dgm:cxn modelId="{C45A7A57-FA6B-48CF-923A-11FBD005BDE4}" type="presParOf" srcId="{F3381FD4-A2F0-4293-91FE-CB6887BAEB55}" destId="{6F107540-1B6F-42FE-ADFE-26778AF8E95E}" srcOrd="1" destOrd="0" presId="urn:microsoft.com/office/officeart/2005/8/layout/chevron2"/>
    <dgm:cxn modelId="{AE1C0C3A-64CD-4C36-95F9-4FE550A5564E}" type="presParOf" srcId="{F3381FD4-A2F0-4293-91FE-CB6887BAEB55}" destId="{0DBE7034-BD15-4F8D-AB56-87413F75F97C}" srcOrd="2" destOrd="0" presId="urn:microsoft.com/office/officeart/2005/8/layout/chevron2"/>
    <dgm:cxn modelId="{D68F73C3-CBDD-49B0-9F64-B1DE5625E641}" type="presParOf" srcId="{0DBE7034-BD15-4F8D-AB56-87413F75F97C}" destId="{9C374BFA-3009-4A80-8917-87BBC67F0A5A}" srcOrd="0" destOrd="0" presId="urn:microsoft.com/office/officeart/2005/8/layout/chevron2"/>
    <dgm:cxn modelId="{919FD749-B330-489E-8974-E24054B35F29}" type="presParOf" srcId="{0DBE7034-BD15-4F8D-AB56-87413F75F97C}" destId="{9693E43F-51EE-4B1D-BA90-B2DBCDC4177E}" srcOrd="1" destOrd="0" presId="urn:microsoft.com/office/officeart/2005/8/layout/chevron2"/>
    <dgm:cxn modelId="{84CFBBFB-962C-49C7-A7E4-038BEB81A3D1}" type="presParOf" srcId="{F3381FD4-A2F0-4293-91FE-CB6887BAEB55}" destId="{50E4E68A-14A8-4E54-8149-DCF93E5BFA06}" srcOrd="3" destOrd="0" presId="urn:microsoft.com/office/officeart/2005/8/layout/chevron2"/>
    <dgm:cxn modelId="{AA063A04-C78A-4254-A493-5A4CCCC208C6}" type="presParOf" srcId="{F3381FD4-A2F0-4293-91FE-CB6887BAEB55}" destId="{90A32B24-BD15-4BC7-A3A4-9C31A6101DEC}" srcOrd="4" destOrd="0" presId="urn:microsoft.com/office/officeart/2005/8/layout/chevron2"/>
    <dgm:cxn modelId="{6238E62E-582E-4454-889B-27FC6D6B6DF7}" type="presParOf" srcId="{90A32B24-BD15-4BC7-A3A4-9C31A6101DEC}" destId="{D5033F75-60DB-49C2-8EA9-A733ED9AE1F3}" srcOrd="0" destOrd="0" presId="urn:microsoft.com/office/officeart/2005/8/layout/chevron2"/>
    <dgm:cxn modelId="{05EB287C-309C-402F-85B4-E280185106A3}" type="presParOf" srcId="{90A32B24-BD15-4BC7-A3A4-9C31A6101DEC}" destId="{3539E1CF-0C6F-4FF0-BA95-A25E5155EFC3}" srcOrd="1" destOrd="0" presId="urn:microsoft.com/office/officeart/2005/8/layout/chevron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2A4E7C-6D37-4383-9E01-0829CDDB6455}">
      <dsp:nvSpPr>
        <dsp:cNvPr id="0" name=""/>
        <dsp:cNvSpPr/>
      </dsp:nvSpPr>
      <dsp:spPr>
        <a:xfrm rot="5400000">
          <a:off x="-591554" y="936542"/>
          <a:ext cx="1579803" cy="392607"/>
        </a:xfrm>
        <a:prstGeom prst="chevron">
          <a:avLst/>
        </a:prstGeom>
        <a:solidFill>
          <a:schemeClr val="accent6">
            <a:lumMod val="20000"/>
            <a:lumOff val="8000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>
              <a:solidFill>
                <a:schemeClr val="tx1"/>
              </a:solidFill>
            </a:rPr>
            <a:t>1</a:t>
          </a:r>
        </a:p>
      </dsp:txBody>
      <dsp:txXfrm rot="-5400000">
        <a:off x="2043" y="539249"/>
        <a:ext cx="392607" cy="1187196"/>
      </dsp:txXfrm>
    </dsp:sp>
    <dsp:sp modelId="{64935AD0-C7DA-4861-BA04-D8A1B39EBE95}">
      <dsp:nvSpPr>
        <dsp:cNvPr id="0" name=""/>
        <dsp:cNvSpPr/>
      </dsp:nvSpPr>
      <dsp:spPr>
        <a:xfrm rot="5400000">
          <a:off x="3721809" y="-2824453"/>
          <a:ext cx="1374455" cy="7979787"/>
        </a:xfrm>
        <a:prstGeom prst="round2Same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7800" lvl="1" indent="-17780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kern="1200" baseline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After excluding pre-existing or other causes of dyspnoea, observe the patient for 3‒4 days</a:t>
          </a:r>
          <a:endParaRPr lang="en-GB" sz="1600" b="0" kern="1200" baseline="0" dirty="0">
            <a:solidFill>
              <a:schemeClr val="tx1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 rot="-5400000">
        <a:off x="419144" y="545307"/>
        <a:ext cx="7912692" cy="1240265"/>
      </dsp:txXfrm>
    </dsp:sp>
    <dsp:sp modelId="{9C374BFA-3009-4A80-8917-87BBC67F0A5A}">
      <dsp:nvSpPr>
        <dsp:cNvPr id="0" name=""/>
        <dsp:cNvSpPr/>
      </dsp:nvSpPr>
      <dsp:spPr>
        <a:xfrm rot="5400000">
          <a:off x="-591549" y="2446659"/>
          <a:ext cx="1579803" cy="392607"/>
        </a:xfrm>
        <a:prstGeom prst="chevron">
          <a:avLst/>
        </a:prstGeom>
        <a:solidFill>
          <a:schemeClr val="accent6">
            <a:lumMod val="20000"/>
            <a:lumOff val="8000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>
              <a:solidFill>
                <a:schemeClr val="tx1"/>
              </a:solidFill>
            </a:rPr>
            <a:t>2</a:t>
          </a:r>
        </a:p>
      </dsp:txBody>
      <dsp:txXfrm rot="-5400000">
        <a:off x="2048" y="2049366"/>
        <a:ext cx="392607" cy="1187196"/>
      </dsp:txXfrm>
    </dsp:sp>
    <dsp:sp modelId="{9693E43F-51EE-4B1D-BA90-B2DBCDC4177E}">
      <dsp:nvSpPr>
        <dsp:cNvPr id="0" name=""/>
        <dsp:cNvSpPr/>
      </dsp:nvSpPr>
      <dsp:spPr>
        <a:xfrm rot="5400000">
          <a:off x="3571758" y="-1348728"/>
          <a:ext cx="1652119" cy="7998129"/>
        </a:xfrm>
        <a:prstGeom prst="round2Same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7800" marR="0" lvl="1" indent="-17780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b="0" kern="1200" baseline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If ticagrelor-related dyspnoea does not resolve spontaneously, is it tolerable for the patient in the context of the benefit: risk profile of ticagrelor treatment?</a:t>
          </a:r>
        </a:p>
      </dsp:txBody>
      <dsp:txXfrm rot="-5400000">
        <a:off x="398753" y="1904927"/>
        <a:ext cx="7917479" cy="1490819"/>
      </dsp:txXfrm>
    </dsp:sp>
    <dsp:sp modelId="{D5033F75-60DB-49C2-8EA9-A733ED9AE1F3}">
      <dsp:nvSpPr>
        <dsp:cNvPr id="0" name=""/>
        <dsp:cNvSpPr/>
      </dsp:nvSpPr>
      <dsp:spPr>
        <a:xfrm rot="5400000">
          <a:off x="-591549" y="3889026"/>
          <a:ext cx="1579803" cy="392607"/>
        </a:xfrm>
        <a:prstGeom prst="chevron">
          <a:avLst/>
        </a:prstGeom>
        <a:solidFill>
          <a:schemeClr val="accent6">
            <a:lumMod val="20000"/>
            <a:lumOff val="8000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>
              <a:solidFill>
                <a:schemeClr val="tx1"/>
              </a:solidFill>
            </a:rPr>
            <a:t>3</a:t>
          </a:r>
        </a:p>
      </dsp:txBody>
      <dsp:txXfrm rot="-5400000">
        <a:off x="2048" y="3491733"/>
        <a:ext cx="392607" cy="1187196"/>
      </dsp:txXfrm>
    </dsp:sp>
    <dsp:sp modelId="{3539E1CF-0C6F-4FF0-BA95-A25E5155EFC3}">
      <dsp:nvSpPr>
        <dsp:cNvPr id="0" name=""/>
        <dsp:cNvSpPr/>
      </dsp:nvSpPr>
      <dsp:spPr>
        <a:xfrm rot="5400000">
          <a:off x="3663696" y="138685"/>
          <a:ext cx="1468243" cy="7872329"/>
        </a:xfrm>
        <a:prstGeom prst="round2Same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7800" marR="0" lvl="1" indent="-17780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b="0" kern="1200" baseline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Drug discontinuation should only be considered when dyspnoea is persistent and cannot be tolerated by the patient </a:t>
          </a:r>
          <a:endParaRPr lang="en-GB" sz="1600" b="0" kern="1200" baseline="0" dirty="0">
            <a:solidFill>
              <a:schemeClr val="tx1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 rot="-5400000">
        <a:off x="461653" y="3412402"/>
        <a:ext cx="7800655" cy="13248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46FB9F-90D4-4101-860E-56A6205EF18F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A61C6E-218B-41CC-84A5-7F1A1703B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156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Slide Image Placeholder 1">
            <a:extLst>
              <a:ext uri="{FF2B5EF4-FFF2-40B4-BE49-F238E27FC236}">
                <a16:creationId xmlns:a16="http://schemas.microsoft.com/office/drawing/2014/main" id="{A9104C8F-8A61-4161-B1D5-2462674FB4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F6449B-A6DB-4C99-B462-1CA7639383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593">
              <a:lnSpc>
                <a:spcPct val="90000"/>
              </a:lnSpc>
              <a:defRPr/>
            </a:pPr>
            <a:r>
              <a:rPr lang="en-GB" b="1" dirty="0"/>
              <a:t>References</a:t>
            </a:r>
            <a:endParaRPr lang="en-GB" dirty="0"/>
          </a:p>
          <a:p>
            <a:pPr marL="236898" indent="-236898" defTabSz="947593">
              <a:lnSpc>
                <a:spcPct val="90000"/>
              </a:lnSpc>
              <a:buFontTx/>
              <a:buAutoNum type="arabicPeriod"/>
              <a:defRPr/>
            </a:pPr>
            <a:r>
              <a:rPr lang="en-GB" sz="1000" dirty="0"/>
              <a:t>van Giezen JJJ, et al. </a:t>
            </a:r>
            <a:r>
              <a:rPr lang="en-GB" sz="1000" i="1" dirty="0"/>
              <a:t>J </a:t>
            </a:r>
            <a:r>
              <a:rPr lang="en-GB" sz="1000" i="1" dirty="0" err="1"/>
              <a:t>Thromb</a:t>
            </a:r>
            <a:r>
              <a:rPr lang="en-GB" sz="1000" i="1" dirty="0"/>
              <a:t> </a:t>
            </a:r>
            <a:r>
              <a:rPr lang="en-GB" sz="1000" i="1" dirty="0" err="1"/>
              <a:t>Haemost</a:t>
            </a:r>
            <a:r>
              <a:rPr lang="en-GB" sz="1000" i="1" dirty="0"/>
              <a:t> </a:t>
            </a:r>
            <a:r>
              <a:rPr lang="en-GB" sz="1000" dirty="0"/>
              <a:t>2009;7:1556–1565.</a:t>
            </a:r>
          </a:p>
          <a:p>
            <a:pPr marL="236898" indent="-236898" defTabSz="947593">
              <a:lnSpc>
                <a:spcPct val="90000"/>
              </a:lnSpc>
              <a:buFontTx/>
              <a:buAutoNum type="arabicPeriod"/>
              <a:defRPr/>
            </a:pPr>
            <a:r>
              <a:rPr lang="en-GB" dirty="0"/>
              <a:t>Wallentin L. </a:t>
            </a:r>
            <a:r>
              <a:rPr lang="en-GB" i="1" dirty="0"/>
              <a:t>Eur Heart J </a:t>
            </a:r>
            <a:r>
              <a:rPr lang="en-GB" dirty="0"/>
              <a:t>2009;30:1964–1977.</a:t>
            </a:r>
          </a:p>
          <a:p>
            <a:pPr marL="236898" indent="-236898" defTabSz="947593">
              <a:lnSpc>
                <a:spcPct val="90000"/>
              </a:lnSpc>
              <a:buFontTx/>
              <a:buAutoNum type="arabicPeriod"/>
              <a:defRPr/>
            </a:pPr>
            <a:r>
              <a:rPr lang="en-GB" sz="1000" dirty="0">
                <a:solidFill>
                  <a:schemeClr val="bg1"/>
                </a:solidFill>
              </a:rPr>
              <a:t>Nylander S, et al. </a:t>
            </a:r>
            <a:r>
              <a:rPr lang="en-GB" sz="1000" i="1" dirty="0">
                <a:solidFill>
                  <a:schemeClr val="bg1"/>
                </a:solidFill>
              </a:rPr>
              <a:t>J Thromb Haemost </a:t>
            </a:r>
            <a:r>
              <a:rPr lang="en-GB" sz="1000" dirty="0">
                <a:solidFill>
                  <a:schemeClr val="bg1"/>
                </a:solidFill>
              </a:rPr>
              <a:t>2013;11:1867–1876.</a:t>
            </a:r>
          </a:p>
          <a:p>
            <a:pPr marL="236898" indent="-236898" defTabSz="947593">
              <a:lnSpc>
                <a:spcPct val="90000"/>
              </a:lnSpc>
              <a:buFontTx/>
              <a:buAutoNum type="arabicPeriod"/>
              <a:defRPr/>
            </a:pPr>
            <a:r>
              <a:rPr lang="en-GB" sz="1000" dirty="0"/>
              <a:t>Armstrong D, et al. </a:t>
            </a:r>
            <a:r>
              <a:rPr lang="en-GB" sz="1000" i="1" dirty="0"/>
              <a:t>J </a:t>
            </a:r>
            <a:r>
              <a:rPr lang="en-GB" sz="1000" i="1" dirty="0" err="1"/>
              <a:t>Cardiovasc</a:t>
            </a:r>
            <a:r>
              <a:rPr lang="en-GB" sz="1000" i="1" dirty="0"/>
              <a:t> </a:t>
            </a:r>
            <a:r>
              <a:rPr lang="en-GB" sz="1000" i="1" dirty="0" err="1"/>
              <a:t>Pharmacol</a:t>
            </a:r>
            <a:r>
              <a:rPr lang="en-GB" sz="1000" i="1" dirty="0"/>
              <a:t> </a:t>
            </a:r>
            <a:r>
              <a:rPr lang="en-GB" sz="1000" i="1" dirty="0" err="1"/>
              <a:t>Ther</a:t>
            </a:r>
            <a:r>
              <a:rPr lang="en-GB" sz="1000" dirty="0"/>
              <a:t>; In press.</a:t>
            </a:r>
          </a:p>
          <a:p>
            <a:pPr marL="236898" indent="-236898" defTabSz="947593">
              <a:lnSpc>
                <a:spcPct val="90000"/>
              </a:lnSpc>
              <a:buFontTx/>
              <a:buAutoNum type="arabicPeriod"/>
              <a:defRPr/>
            </a:pPr>
            <a:r>
              <a:rPr lang="en-GB" sz="1000" dirty="0">
                <a:solidFill>
                  <a:schemeClr val="bg1"/>
                </a:solidFill>
              </a:rPr>
              <a:t>van </a:t>
            </a:r>
            <a:r>
              <a:rPr lang="en-GB" sz="1000" dirty="0" err="1">
                <a:solidFill>
                  <a:schemeClr val="bg1"/>
                </a:solidFill>
              </a:rPr>
              <a:t>Giezen</a:t>
            </a:r>
            <a:r>
              <a:rPr lang="en-GB" sz="1000" dirty="0">
                <a:solidFill>
                  <a:schemeClr val="bg1"/>
                </a:solidFill>
              </a:rPr>
              <a:t> JJJ, et al. </a:t>
            </a:r>
            <a:r>
              <a:rPr lang="en-GB" sz="1000" i="1" dirty="0">
                <a:solidFill>
                  <a:schemeClr val="bg1"/>
                </a:solidFill>
              </a:rPr>
              <a:t>J </a:t>
            </a:r>
            <a:r>
              <a:rPr lang="en-GB" sz="1000" i="1" dirty="0" err="1">
                <a:solidFill>
                  <a:schemeClr val="bg1"/>
                </a:solidFill>
              </a:rPr>
              <a:t>Cardiovasc</a:t>
            </a:r>
            <a:r>
              <a:rPr lang="en-GB" sz="1000" i="1" dirty="0">
                <a:solidFill>
                  <a:schemeClr val="bg1"/>
                </a:solidFill>
              </a:rPr>
              <a:t> </a:t>
            </a:r>
            <a:r>
              <a:rPr lang="en-GB" sz="1000" i="1" dirty="0" err="1">
                <a:solidFill>
                  <a:schemeClr val="bg1"/>
                </a:solidFill>
              </a:rPr>
              <a:t>Pharmacol</a:t>
            </a:r>
            <a:r>
              <a:rPr lang="en-GB" sz="1000" i="1" dirty="0">
                <a:solidFill>
                  <a:schemeClr val="bg1"/>
                </a:solidFill>
              </a:rPr>
              <a:t> </a:t>
            </a:r>
            <a:r>
              <a:rPr lang="en-GB" sz="1000" i="1" dirty="0" err="1">
                <a:solidFill>
                  <a:schemeClr val="bg1"/>
                </a:solidFill>
              </a:rPr>
              <a:t>Ther</a:t>
            </a:r>
            <a:r>
              <a:rPr lang="en-GB" sz="1000" i="1" dirty="0">
                <a:solidFill>
                  <a:schemeClr val="bg1"/>
                </a:solidFill>
              </a:rPr>
              <a:t> </a:t>
            </a:r>
            <a:r>
              <a:rPr lang="en-GB" sz="1000" dirty="0">
                <a:solidFill>
                  <a:schemeClr val="bg1"/>
                </a:solidFill>
              </a:rPr>
              <a:t>2012;17:164–172.</a:t>
            </a:r>
          </a:p>
          <a:p>
            <a:pPr marL="236898" indent="-236898" defTabSz="947593">
              <a:lnSpc>
                <a:spcPct val="90000"/>
              </a:lnSpc>
              <a:buFontTx/>
              <a:buAutoNum type="arabicPeriod"/>
              <a:defRPr/>
            </a:pPr>
            <a:r>
              <a:rPr lang="sv-SE" sz="1000" dirty="0">
                <a:solidFill>
                  <a:srgbClr val="FFFFFF"/>
                </a:solidFill>
              </a:rPr>
              <a:t>Wang K, et al</a:t>
            </a:r>
            <a:r>
              <a:rPr lang="sv-SE" sz="1000" i="1" dirty="0">
                <a:solidFill>
                  <a:srgbClr val="FFFFFF"/>
                </a:solidFill>
              </a:rPr>
              <a:t>. </a:t>
            </a:r>
            <a:r>
              <a:rPr lang="sv-SE" sz="1000" i="1" dirty="0"/>
              <a:t>Thromb Haemost. </a:t>
            </a:r>
            <a:r>
              <a:rPr lang="sv-SE" sz="1000" dirty="0"/>
              <a:t>2010;104:609-17.</a:t>
            </a:r>
            <a:endParaRPr lang="en-US" sz="1000" dirty="0">
              <a:solidFill>
                <a:srgbClr val="FFFFFF"/>
              </a:solidFill>
            </a:endParaRPr>
          </a:p>
          <a:p>
            <a:pPr marL="236898" indent="-236898" defTabSz="947593">
              <a:lnSpc>
                <a:spcPct val="90000"/>
              </a:lnSpc>
              <a:buFontTx/>
              <a:buAutoNum type="arabicPeriod"/>
              <a:defRPr/>
            </a:pPr>
            <a:r>
              <a:rPr lang="en-GB" sz="1000" dirty="0" err="1">
                <a:solidFill>
                  <a:schemeClr val="bg1"/>
                </a:solidFill>
              </a:rPr>
              <a:t>Wittfeldt</a:t>
            </a:r>
            <a:r>
              <a:rPr lang="en-GB" sz="1000" dirty="0">
                <a:solidFill>
                  <a:schemeClr val="bg1"/>
                </a:solidFill>
              </a:rPr>
              <a:t> A, et al. </a:t>
            </a:r>
            <a:r>
              <a:rPr lang="en-GB" sz="1000" i="1" dirty="0">
                <a:solidFill>
                  <a:schemeClr val="bg1"/>
                </a:solidFill>
              </a:rPr>
              <a:t>J Am Coll Cardiol </a:t>
            </a:r>
            <a:r>
              <a:rPr lang="en-GB" sz="1000" dirty="0">
                <a:solidFill>
                  <a:schemeClr val="bg1"/>
                </a:solidFill>
              </a:rPr>
              <a:t>2013;61:723–727.</a:t>
            </a:r>
          </a:p>
          <a:p>
            <a:pPr marL="236898" indent="-236898" defTabSz="947593">
              <a:lnSpc>
                <a:spcPct val="90000"/>
              </a:lnSpc>
              <a:buFontTx/>
              <a:buAutoNum type="arabicPeriod"/>
              <a:defRPr/>
            </a:pPr>
            <a:r>
              <a:rPr lang="en-GB" sz="1000" dirty="0" err="1">
                <a:solidFill>
                  <a:schemeClr val="bg1"/>
                </a:solidFill>
              </a:rPr>
              <a:t>Alexopoulos</a:t>
            </a:r>
            <a:r>
              <a:rPr lang="en-GB" sz="1000" dirty="0">
                <a:solidFill>
                  <a:schemeClr val="bg1"/>
                </a:solidFill>
              </a:rPr>
              <a:t> D, et al. </a:t>
            </a:r>
            <a:r>
              <a:rPr lang="en-GB" sz="1000" i="1" dirty="0">
                <a:solidFill>
                  <a:schemeClr val="bg1"/>
                </a:solidFill>
              </a:rPr>
              <a:t>Circ </a:t>
            </a:r>
            <a:r>
              <a:rPr lang="en-GB" sz="1000" i="1" dirty="0" err="1">
                <a:solidFill>
                  <a:schemeClr val="bg1"/>
                </a:solidFill>
              </a:rPr>
              <a:t>Cardiovasc</a:t>
            </a:r>
            <a:r>
              <a:rPr lang="en-GB" sz="1000" i="1" dirty="0">
                <a:solidFill>
                  <a:schemeClr val="bg1"/>
                </a:solidFill>
              </a:rPr>
              <a:t> Interv </a:t>
            </a:r>
            <a:r>
              <a:rPr lang="en-GB" sz="1000" dirty="0">
                <a:solidFill>
                  <a:schemeClr val="bg1"/>
                </a:solidFill>
              </a:rPr>
              <a:t>2013;19:5121–5126.</a:t>
            </a:r>
          </a:p>
          <a:p>
            <a:pPr marL="236898" indent="-236898" defTabSz="947593">
              <a:lnSpc>
                <a:spcPct val="90000"/>
              </a:lnSpc>
              <a:buFontTx/>
              <a:buAutoNum type="arabicPeriod"/>
              <a:defRPr/>
            </a:pPr>
            <a:endParaRPr lang="en-GB" sz="1000" dirty="0"/>
          </a:p>
          <a:p>
            <a:pPr>
              <a:defRPr/>
            </a:pPr>
            <a:endParaRPr 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Slide Image Placeholder 1">
            <a:extLst>
              <a:ext uri="{FF2B5EF4-FFF2-40B4-BE49-F238E27FC236}">
                <a16:creationId xmlns:a16="http://schemas.microsoft.com/office/drawing/2014/main" id="{7C8B861C-3ECA-4F59-94D7-27039DE3A3F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47713" y="228600"/>
            <a:ext cx="5362575" cy="40227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3779" name="Notes Placeholder 2">
            <a:extLst>
              <a:ext uri="{FF2B5EF4-FFF2-40B4-BE49-F238E27FC236}">
                <a16:creationId xmlns:a16="http://schemas.microsoft.com/office/drawing/2014/main" id="{7ADA0B85-C1E0-471A-9902-37DCFE86D11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b="1"/>
          </a:p>
        </p:txBody>
      </p:sp>
      <p:sp>
        <p:nvSpPr>
          <p:cNvPr id="203780" name="Slide Number Placeholder 3">
            <a:extLst>
              <a:ext uri="{FF2B5EF4-FFF2-40B4-BE49-F238E27FC236}">
                <a16:creationId xmlns:a16="http://schemas.microsoft.com/office/drawing/2014/main" id="{01B624D3-667C-40EB-931C-318185A1A6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7A3BEDB-E996-4811-93D0-47971FAB83F6}" type="slidenum">
              <a:rPr lang="en-US" altLang="en-US" sz="11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 sz="11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0E0F9082-6D44-4E98-A521-A389045E04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1pPr>
            <a:lvl2pPr marL="742950" indent="-285750" defTabSz="923925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2pPr>
            <a:lvl3pPr marL="1143000" indent="-228600" defTabSz="923925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3pPr>
            <a:lvl4pPr marL="1600200" indent="-228600" defTabSz="923925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4pPr>
            <a:lvl5pPr marL="2057400" indent="-228600" defTabSz="923925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5pPr>
            <a:lvl6pPr marL="2514600" indent="-228600" algn="ctr" defTabSz="923925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6pPr>
            <a:lvl7pPr marL="2971800" indent="-228600" algn="ctr" defTabSz="923925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7pPr>
            <a:lvl8pPr marL="3429000" indent="-228600" algn="ctr" defTabSz="923925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8pPr>
            <a:lvl9pPr marL="3886200" indent="-228600" algn="ctr" defTabSz="923925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9pPr>
          </a:lstStyle>
          <a:p>
            <a:fld id="{3C377A4A-AC8B-4AC7-9824-E17E1142ED2A}" type="slidenum">
              <a:rPr lang="en-US" altLang="en-US" sz="1200" b="0">
                <a:solidFill>
                  <a:schemeClr val="tx1"/>
                </a:solidFill>
                <a:latin typeface="Times" panose="02020603050405020304" pitchFamily="18" charset="0"/>
              </a:rPr>
              <a:pPr/>
              <a:t>14</a:t>
            </a:fld>
            <a:endParaRPr lang="en-US" altLang="en-US" sz="1200" b="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sp>
        <p:nvSpPr>
          <p:cNvPr id="27651" name="Rectangle 1026">
            <a:extLst>
              <a:ext uri="{FF2B5EF4-FFF2-40B4-BE49-F238E27FC236}">
                <a16:creationId xmlns:a16="http://schemas.microsoft.com/office/drawing/2014/main" id="{7282C1BC-30D8-4D3A-BFBB-D939A692B2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1027">
            <a:extLst>
              <a:ext uri="{FF2B5EF4-FFF2-40B4-BE49-F238E27FC236}">
                <a16:creationId xmlns:a16="http://schemas.microsoft.com/office/drawing/2014/main" id="{7FD3FF25-F3B8-4943-BD18-490E599A8C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6913" y="4405313"/>
            <a:ext cx="5603875" cy="41719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v-SE" altLang="en-US"/>
          </a:p>
        </p:txBody>
      </p:sp>
    </p:spTree>
    <p:extLst>
      <p:ext uri="{BB962C8B-B14F-4D97-AF65-F5344CB8AC3E}">
        <p14:creationId xmlns:p14="http://schemas.microsoft.com/office/powerpoint/2010/main" val="38106746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lide Image Placeholder 1">
            <a:extLst>
              <a:ext uri="{FF2B5EF4-FFF2-40B4-BE49-F238E27FC236}">
                <a16:creationId xmlns:a16="http://schemas.microsoft.com/office/drawing/2014/main" id="{32BCD4C9-B579-4B10-A4DB-7E085C45AD8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385763" y="252413"/>
            <a:ext cx="7870826" cy="44275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43" name="Notes Placeholder 2">
            <a:extLst>
              <a:ext uri="{FF2B5EF4-FFF2-40B4-BE49-F238E27FC236}">
                <a16:creationId xmlns:a16="http://schemas.microsoft.com/office/drawing/2014/main" id="{2590A974-636A-48E7-B49A-38A455EE03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The PLATO dyspnea substudy enrolled 199 patients from PLATO, excluding those with advanced lung disease, CHF or recent CABG</a:t>
            </a:r>
            <a:r>
              <a:rPr lang="en-US" altLang="en-US" baseline="30000"/>
              <a:t>[Storey 2010:A]</a:t>
            </a:r>
            <a:endParaRPr lang="en-US" altLang="en-US"/>
          </a:p>
          <a:p>
            <a:pPr marL="366713" lvl="1" indent="-244475"/>
            <a:r>
              <a:rPr lang="en-US" altLang="en-US"/>
              <a:t>From 30-40 days after PLATO randomization, these patients had pulse oximetry (SpO</a:t>
            </a:r>
            <a:r>
              <a:rPr lang="en-US" altLang="en-US" baseline="-25000"/>
              <a:t>2</a:t>
            </a:r>
            <a:r>
              <a:rPr lang="en-US" altLang="en-US"/>
              <a:t>), spirometry (FEV</a:t>
            </a:r>
            <a:r>
              <a:rPr lang="en-US" altLang="en-US" baseline="-25000"/>
              <a:t>1</a:t>
            </a:r>
            <a:r>
              <a:rPr lang="en-US" altLang="en-US"/>
              <a:t>, FVC, FEF</a:t>
            </a:r>
            <a:r>
              <a:rPr lang="en-US" altLang="en-US" baseline="-25000"/>
              <a:t>25-75</a:t>
            </a:r>
            <a:r>
              <a:rPr lang="en-US" altLang="en-US"/>
              <a:t>; pre- and 20 minutes post inhaled beta-agonist), and lung volumes (TLC, FRC, RV and diffusion capacity DLCO</a:t>
            </a:r>
            <a:r>
              <a:rPr lang="en-US" altLang="en-US" baseline="-25000"/>
              <a:t>SB</a:t>
            </a:r>
            <a:r>
              <a:rPr lang="en-US" altLang="en-US"/>
              <a:t>)</a:t>
            </a:r>
            <a:endParaRPr lang="en-US" altLang="en-US" baseline="30000"/>
          </a:p>
          <a:p>
            <a:pPr marL="366713" lvl="1" indent="-244475"/>
            <a:r>
              <a:rPr lang="en-US" altLang="en-US"/>
              <a:t>Tests were repeated within 10 days prior to discontinuation, and 20-30 days after discontinuation of study medication</a:t>
            </a:r>
          </a:p>
          <a:p>
            <a:r>
              <a:rPr lang="en-US" altLang="en-US"/>
              <a:t>Six ticagelor and 8 clopidogrel patients experienced dyspnea</a:t>
            </a:r>
            <a:r>
              <a:rPr lang="en-US" altLang="en-US" baseline="30000"/>
              <a:t>[Storey 2010:A]</a:t>
            </a:r>
            <a:endParaRPr lang="en-US" altLang="en-US"/>
          </a:p>
          <a:p>
            <a:pPr marL="366713" lvl="1" indent="-244475"/>
            <a:r>
              <a:rPr lang="en-US" altLang="en-US"/>
              <a:t>After mean treatment of 31 days, no differences were seen between groups on pulmonary function </a:t>
            </a:r>
          </a:p>
          <a:p>
            <a:pPr marL="366713" lvl="1" indent="-244475"/>
            <a:r>
              <a:rPr lang="en-US" altLang="en-US"/>
              <a:t>At the end of treatment (mean 211 days) and after discontinuation of medication (mean 32 days after last dose), there was no evidence of pulmonary function change in either group</a:t>
            </a:r>
          </a:p>
          <a:p>
            <a:pPr marL="366713" lvl="1" indent="-244475"/>
            <a:r>
              <a:rPr lang="en-US" altLang="en-US"/>
              <a:t>Dyspnea seen in patients receiving ticagrelor was usually mild to moderate in intensity and often resolved on continued treatment</a:t>
            </a:r>
            <a:r>
              <a:rPr lang="en-US" altLang="en-US" baseline="30000"/>
              <a:t>[Storey 2009:A]</a:t>
            </a:r>
            <a:endParaRPr lang="en-US" altLang="en-US"/>
          </a:p>
          <a:p>
            <a:endParaRPr lang="en-US" altLang="en-US" sz="900"/>
          </a:p>
          <a:p>
            <a:endParaRPr lang="en-US" altLang="en-US" sz="900"/>
          </a:p>
          <a:p>
            <a:r>
              <a:rPr lang="en-US" altLang="en-US" sz="900"/>
              <a:t>	Storey RF, et al. </a:t>
            </a:r>
            <a:r>
              <a:rPr lang="en-US" altLang="en-US" sz="900" i="1"/>
              <a:t>J Am Coll Cardiol.</a:t>
            </a:r>
            <a:r>
              <a:rPr lang="en-US" altLang="en-US" sz="900"/>
              <a:t> 2010;55(Suppl 1):A108.E1007.</a:t>
            </a:r>
          </a:p>
          <a:p>
            <a:endParaRPr lang="en-US" altLang="en-US" sz="900"/>
          </a:p>
          <a:p>
            <a:r>
              <a:rPr lang="en-US" altLang="en-US" sz="900"/>
              <a:t>Notes reference:</a:t>
            </a:r>
          </a:p>
          <a:p>
            <a:r>
              <a:rPr lang="en-US" altLang="en-US" sz="900"/>
              <a:t>	Storey RF, et al. </a:t>
            </a:r>
            <a:r>
              <a:rPr lang="en-US" altLang="en-US" sz="900" i="1"/>
              <a:t>Circulation.</a:t>
            </a:r>
            <a:r>
              <a:rPr lang="en-US" altLang="en-US" sz="900"/>
              <a:t> 2009;120:S1145.</a:t>
            </a:r>
          </a:p>
          <a:p>
            <a:endParaRPr lang="en-US" altLang="en-US" sz="900"/>
          </a:p>
          <a:p>
            <a:endParaRPr lang="en-US" altLang="en-US" sz="9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lide Image Placeholder 1">
            <a:extLst>
              <a:ext uri="{FF2B5EF4-FFF2-40B4-BE49-F238E27FC236}">
                <a16:creationId xmlns:a16="http://schemas.microsoft.com/office/drawing/2014/main" id="{A4FE42CD-97F4-4A83-98B6-D16B0D56DF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Notes Placeholder 2">
            <a:extLst>
              <a:ext uri="{FF2B5EF4-FFF2-40B4-BE49-F238E27FC236}">
                <a16:creationId xmlns:a16="http://schemas.microsoft.com/office/drawing/2014/main" id="{134B54AA-6E7C-4C00-A8C5-FEEBFE4ED3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217092" name="Slide Number Placeholder 3">
            <a:extLst>
              <a:ext uri="{FF2B5EF4-FFF2-40B4-BE49-F238E27FC236}">
                <a16:creationId xmlns:a16="http://schemas.microsoft.com/office/drawing/2014/main" id="{9F248D73-4AAE-4F46-B7D0-31B1E9A9A0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FF5D33-457B-4D18-B418-D4144074737D}" type="slidenum">
              <a:rPr lang="en-GB" altLang="en-US" b="1" smtClean="0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GB" altLang="en-US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>
            <a:extLst>
              <a:ext uri="{FF2B5EF4-FFF2-40B4-BE49-F238E27FC236}">
                <a16:creationId xmlns:a16="http://schemas.microsoft.com/office/drawing/2014/main" id="{1DC39CB0-0A66-4D13-B485-8698B53E6C1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46050" y="228600"/>
            <a:ext cx="7150100" cy="40227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83618" name="Notes Placeholder 2">
            <a:extLst>
              <a:ext uri="{FF2B5EF4-FFF2-40B4-BE49-F238E27FC236}">
                <a16:creationId xmlns:a16="http://schemas.microsoft.com/office/drawing/2014/main" id="{B8A1EE01-F2B4-48BB-B8F2-F6CC45D7E8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US" b="1" u="sng" dirty="0"/>
              <a:t>Title:</a:t>
            </a:r>
          </a:p>
          <a:p>
            <a:pPr>
              <a:spcBef>
                <a:spcPts val="0"/>
              </a:spcBef>
              <a:defRPr/>
            </a:pPr>
            <a:r>
              <a:rPr lang="en-US" b="1" dirty="0"/>
              <a:t>Contraindications</a:t>
            </a:r>
          </a:p>
          <a:p>
            <a:pPr>
              <a:spcBef>
                <a:spcPts val="0"/>
              </a:spcBef>
              <a:defRPr/>
            </a:pPr>
            <a:endParaRPr lang="en-US" b="1" dirty="0"/>
          </a:p>
          <a:p>
            <a:pPr>
              <a:spcBef>
                <a:spcPts val="0"/>
              </a:spcBef>
              <a:defRPr/>
            </a:pPr>
            <a:r>
              <a:rPr lang="en-US" b="1" u="sng" dirty="0"/>
              <a:t>Key Points:</a:t>
            </a:r>
          </a:p>
          <a:p>
            <a:pPr marL="225216" indent="-116491">
              <a:spcBef>
                <a:spcPts val="0"/>
              </a:spcBef>
              <a:defRPr/>
            </a:pPr>
            <a:r>
              <a:rPr lang="en-US" b="1" dirty="0"/>
              <a:t>The following are contraindications for Ticagrelor</a:t>
            </a:r>
          </a:p>
          <a:p>
            <a:pPr marL="451985" lvl="1" indent="-118044">
              <a:spcBef>
                <a:spcPts val="0"/>
              </a:spcBef>
              <a:buFont typeface="Courier New" pitchFamily="49" charset="0"/>
              <a:buChar char="o"/>
              <a:defRPr/>
            </a:pPr>
            <a:r>
              <a:rPr lang="en-US" dirty="0"/>
              <a:t>Hypersensitivity to the active substance (Ticagrelor) or to any of the excipients</a:t>
            </a:r>
          </a:p>
          <a:p>
            <a:pPr marL="451985" lvl="1" indent="-118044">
              <a:spcBef>
                <a:spcPts val="0"/>
              </a:spcBef>
              <a:buFont typeface="Courier New" pitchFamily="49" charset="0"/>
              <a:buChar char="o"/>
              <a:defRPr/>
            </a:pPr>
            <a:r>
              <a:rPr lang="en-US" dirty="0"/>
              <a:t>Active pathological bleeding</a:t>
            </a:r>
          </a:p>
          <a:p>
            <a:pPr marL="451985" lvl="1" indent="-118044">
              <a:spcBef>
                <a:spcPts val="0"/>
              </a:spcBef>
              <a:buFont typeface="Courier New" pitchFamily="49" charset="0"/>
              <a:buChar char="o"/>
              <a:defRPr/>
            </a:pPr>
            <a:r>
              <a:rPr lang="en-US" dirty="0"/>
              <a:t>History of intracranial </a:t>
            </a:r>
            <a:r>
              <a:rPr lang="en-US" dirty="0" err="1"/>
              <a:t>haemorrhage</a:t>
            </a:r>
            <a:endParaRPr lang="en-US" dirty="0"/>
          </a:p>
          <a:p>
            <a:pPr marL="451985" lvl="1" indent="-118044">
              <a:spcBef>
                <a:spcPts val="0"/>
              </a:spcBef>
              <a:buFont typeface="Courier New" pitchFamily="49" charset="0"/>
              <a:buChar char="o"/>
              <a:defRPr/>
            </a:pPr>
            <a:r>
              <a:rPr lang="en-US" dirty="0"/>
              <a:t>Moderate-to-severe hepatic impairment</a:t>
            </a:r>
          </a:p>
          <a:p>
            <a:pPr marL="451985" lvl="1" indent="-118044">
              <a:spcBef>
                <a:spcPts val="0"/>
              </a:spcBef>
              <a:buFont typeface="Courier New" pitchFamily="49" charset="0"/>
              <a:buChar char="o"/>
              <a:defRPr/>
            </a:pPr>
            <a:r>
              <a:rPr lang="en-US" dirty="0"/>
              <a:t>Combination with strong CYP3A4 inhibitors such as ketoconazole, clarithromycin, nefazodone, ritonavir and atazanavir is contraindicated, as co-administration may lead to substantial increases in exposure to Ticagrelor</a:t>
            </a:r>
          </a:p>
          <a:p>
            <a:pPr marL="451985" lvl="1" indent="-118044">
              <a:spcBef>
                <a:spcPts val="0"/>
              </a:spcBef>
              <a:buFont typeface="Courier New" pitchFamily="49" charset="0"/>
              <a:buChar char="o"/>
              <a:defRPr/>
            </a:pPr>
            <a:endParaRPr lang="en-US" dirty="0"/>
          </a:p>
          <a:p>
            <a:pPr>
              <a:spcBef>
                <a:spcPts val="0"/>
              </a:spcBef>
              <a:defRPr/>
            </a:pPr>
            <a:r>
              <a:rPr lang="en-US" b="1" u="sng" dirty="0"/>
              <a:t>Additional Information:</a:t>
            </a:r>
          </a:p>
          <a:p>
            <a:pPr>
              <a:spcBef>
                <a:spcPts val="0"/>
              </a:spcBef>
              <a:defRPr/>
            </a:pPr>
            <a:r>
              <a:rPr lang="en-US" dirty="0"/>
              <a:t>N/A</a:t>
            </a:r>
          </a:p>
          <a:p>
            <a:pPr>
              <a:spcBef>
                <a:spcPts val="0"/>
              </a:spcBef>
              <a:defRPr/>
            </a:pPr>
            <a:endParaRPr lang="en-US" b="1" u="sng" dirty="0"/>
          </a:p>
          <a:p>
            <a:pPr>
              <a:spcBef>
                <a:spcPts val="0"/>
              </a:spcBef>
              <a:defRPr/>
            </a:pPr>
            <a:r>
              <a:rPr lang="en-US" b="1" u="sng" dirty="0"/>
              <a:t>References:</a:t>
            </a:r>
          </a:p>
          <a:p>
            <a:pPr marL="223662" indent="-223662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dirty="0"/>
              <a:t>BRILIQUE: Summary of Product Characteristics, 2010.</a:t>
            </a:r>
          </a:p>
          <a:p>
            <a:pPr marL="726902" lvl="1" indent="-279578">
              <a:spcBef>
                <a:spcPts val="0"/>
              </a:spcBef>
              <a:buFontTx/>
              <a:buChar char="•"/>
              <a:defRPr/>
            </a:pPr>
            <a:endParaRPr lang="en-US" b="1" dirty="0"/>
          </a:p>
        </p:txBody>
      </p:sp>
      <p:sp>
        <p:nvSpPr>
          <p:cNvPr id="232452" name="Slide Number Placeholder 3">
            <a:extLst>
              <a:ext uri="{FF2B5EF4-FFF2-40B4-BE49-F238E27FC236}">
                <a16:creationId xmlns:a16="http://schemas.microsoft.com/office/drawing/2014/main" id="{B537BCB4-5191-456E-8C70-723175B9EB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2048EA0-AC7F-4BA4-A685-83FCAB176927}" type="slidenum">
              <a:rPr lang="en-US" altLang="en-US" sz="1100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Slide Image Placeholder 1">
            <a:extLst>
              <a:ext uri="{FF2B5EF4-FFF2-40B4-BE49-F238E27FC236}">
                <a16:creationId xmlns:a16="http://schemas.microsoft.com/office/drawing/2014/main" id="{3450AE9C-FFD1-4B98-B177-C3D5280AB6A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46050" y="228600"/>
            <a:ext cx="7150100" cy="40227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87714" name="Notes Placeholder 2">
            <a:extLst>
              <a:ext uri="{FF2B5EF4-FFF2-40B4-BE49-F238E27FC236}">
                <a16:creationId xmlns:a16="http://schemas.microsoft.com/office/drawing/2014/main" id="{FA402BFA-0006-4B94-8215-1EFA3CCE74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US" b="1" u="sng" dirty="0"/>
              <a:t>Title:</a:t>
            </a:r>
          </a:p>
          <a:p>
            <a:pPr>
              <a:spcBef>
                <a:spcPts val="0"/>
              </a:spcBef>
              <a:defRPr/>
            </a:pPr>
            <a:r>
              <a:rPr lang="en-US" b="1" dirty="0"/>
              <a:t>Dosing and Administration</a:t>
            </a:r>
          </a:p>
          <a:p>
            <a:pPr>
              <a:spcBef>
                <a:spcPts val="0"/>
              </a:spcBef>
              <a:defRPr/>
            </a:pPr>
            <a:endParaRPr lang="en-US" b="1" dirty="0"/>
          </a:p>
          <a:p>
            <a:pPr>
              <a:spcBef>
                <a:spcPts val="0"/>
              </a:spcBef>
              <a:defRPr/>
            </a:pPr>
            <a:r>
              <a:rPr lang="en-US" b="1" u="sng" dirty="0"/>
              <a:t>Key Points:</a:t>
            </a:r>
          </a:p>
          <a:p>
            <a:pPr marL="225216" indent="-116491" eaLnBrk="1" hangingPunct="1">
              <a:spcBef>
                <a:spcPts val="0"/>
              </a:spcBef>
              <a:defRPr/>
            </a:pPr>
            <a:r>
              <a:rPr lang="en-US" dirty="0"/>
              <a:t>Ticagrelor can be used in patients with ACS irrespective of diagnosis (UA, NSTEMI, or STEMI), and without regard to management strategy, medical history, age, or body weight</a:t>
            </a:r>
          </a:p>
          <a:p>
            <a:pPr marL="225216" indent="-116491" eaLnBrk="1" hangingPunct="1">
              <a:spcBef>
                <a:spcPts val="0"/>
              </a:spcBef>
              <a:defRPr/>
            </a:pPr>
            <a:r>
              <a:rPr lang="en-US" dirty="0"/>
              <a:t>Ticagrelor</a:t>
            </a:r>
            <a:r>
              <a:rPr lang="en-GB" dirty="0"/>
              <a:t> treatment should be initiated with a single 180-mg loading dose (two 90-mg tablets) and then continued at 90 mg twice daily with concomitant low dose ASA </a:t>
            </a:r>
          </a:p>
          <a:p>
            <a:pPr marL="225216" indent="-116491" eaLnBrk="1" hangingPunct="1">
              <a:spcBef>
                <a:spcPts val="0"/>
              </a:spcBef>
              <a:defRPr/>
            </a:pPr>
            <a:r>
              <a:rPr lang="en-GB" dirty="0"/>
              <a:t>Treatment with </a:t>
            </a:r>
            <a:r>
              <a:rPr lang="en-US" dirty="0"/>
              <a:t>Ticagrelor </a:t>
            </a:r>
            <a:r>
              <a:rPr lang="en-GB" dirty="0"/>
              <a:t>is recommended for up to 12 months unless discontinuation is clinically indicated</a:t>
            </a:r>
          </a:p>
          <a:p>
            <a:pPr marL="225216" indent="-116491" eaLnBrk="1" hangingPunct="1">
              <a:spcBef>
                <a:spcPts val="0"/>
              </a:spcBef>
              <a:defRPr/>
            </a:pPr>
            <a:r>
              <a:rPr lang="en-US" dirty="0"/>
              <a:t>Ticagrelor </a:t>
            </a:r>
            <a:r>
              <a:rPr lang="en-GB" dirty="0"/>
              <a:t>can be administered with or without food</a:t>
            </a:r>
          </a:p>
          <a:p>
            <a:pPr eaLnBrk="1" hangingPunct="1">
              <a:spcBef>
                <a:spcPts val="0"/>
              </a:spcBef>
              <a:defRPr/>
            </a:pPr>
            <a:endParaRPr lang="en-GB" dirty="0"/>
          </a:p>
          <a:p>
            <a:pPr eaLnBrk="1" hangingPunct="1">
              <a:spcBef>
                <a:spcPts val="0"/>
              </a:spcBef>
              <a:defRPr/>
            </a:pPr>
            <a:r>
              <a:rPr lang="en-GB" b="1" u="sng" dirty="0"/>
              <a:t>Additional Information: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en-US" dirty="0"/>
              <a:t>Ticagrelor should be used with low-dose aspirin (75–150 mg); coadministration of Ticagrelor and high maintenance-dose aspirin (&gt;300 mg) </a:t>
            </a:r>
            <a:r>
              <a:rPr lang="en-US" b="1" dirty="0"/>
              <a:t>is not recommended </a:t>
            </a:r>
            <a:endParaRPr lang="en-US" b="1" baseline="30000" dirty="0"/>
          </a:p>
          <a:p>
            <a:pPr eaLnBrk="1" hangingPunct="1">
              <a:spcBef>
                <a:spcPts val="0"/>
              </a:spcBef>
              <a:defRPr/>
            </a:pPr>
            <a:endParaRPr lang="en-US" baseline="30000" dirty="0"/>
          </a:p>
          <a:p>
            <a:pPr>
              <a:spcBef>
                <a:spcPts val="0"/>
              </a:spcBef>
              <a:defRPr/>
            </a:pPr>
            <a:r>
              <a:rPr lang="en-US" b="1" u="sng" dirty="0"/>
              <a:t>Reference:</a:t>
            </a:r>
          </a:p>
          <a:p>
            <a:pPr marL="223662" indent="-223662">
              <a:spcBef>
                <a:spcPts val="0"/>
              </a:spcBef>
              <a:buFont typeface="+mj-lt"/>
              <a:buAutoNum type="arabicPeriod"/>
              <a:defRPr/>
            </a:pPr>
            <a:r>
              <a:rPr lang="en-US" dirty="0"/>
              <a:t>BRILIQUE: Summary of Product Characteristics, 2010.</a:t>
            </a:r>
            <a:endParaRPr lang="en-GB" b="1" u="sng" dirty="0"/>
          </a:p>
          <a:p>
            <a:pPr eaLnBrk="1" hangingPunct="1">
              <a:spcBef>
                <a:spcPts val="0"/>
              </a:spcBef>
              <a:defRPr/>
            </a:pPr>
            <a:endParaRPr lang="en-GB" b="1" u="sng" dirty="0"/>
          </a:p>
          <a:p>
            <a:pPr eaLnBrk="1" hangingPunct="1">
              <a:spcBef>
                <a:spcPts val="0"/>
              </a:spcBef>
              <a:defRPr/>
            </a:pPr>
            <a:endParaRPr lang="en-US" dirty="0"/>
          </a:p>
          <a:p>
            <a:pPr>
              <a:spcBef>
                <a:spcPts val="0"/>
              </a:spcBef>
              <a:defRPr/>
            </a:pPr>
            <a:endParaRPr lang="en-US" b="1" u="sng" dirty="0"/>
          </a:p>
        </p:txBody>
      </p:sp>
      <p:sp>
        <p:nvSpPr>
          <p:cNvPr id="246788" name="Slide Number Placeholder 3">
            <a:extLst>
              <a:ext uri="{FF2B5EF4-FFF2-40B4-BE49-F238E27FC236}">
                <a16:creationId xmlns:a16="http://schemas.microsoft.com/office/drawing/2014/main" id="{F1E052CA-E579-435D-8008-8EB8EB11B6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78F603-2E15-48ED-A97C-904CBCA002FE}" type="slidenum">
              <a:rPr lang="en-US" altLang="en-US" sz="11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en-US" altLang="en-US" sz="11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97AA0-8B35-46D9-97DF-5CEDDABD7FE0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02A5B-A6B0-440A-BD74-C04D433D3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564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97AA0-8B35-46D9-97DF-5CEDDABD7FE0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2A802A5B-A6B0-440A-BD74-C04D433D3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263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97AA0-8B35-46D9-97DF-5CEDDABD7FE0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02A5B-A6B0-440A-BD74-C04D433D3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110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97AA0-8B35-46D9-97DF-5CEDDABD7FE0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02A5B-A6B0-440A-BD74-C04D433D3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745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97AA0-8B35-46D9-97DF-5CEDDABD7FE0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02A5B-A6B0-440A-BD74-C04D433D3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425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97AA0-8B35-46D9-97DF-5CEDDABD7FE0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02A5B-A6B0-440A-BD74-C04D433D3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31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97AA0-8B35-46D9-97DF-5CEDDABD7FE0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02A5B-A6B0-440A-BD74-C04D433D3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480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97AA0-8B35-46D9-97DF-5CEDDABD7FE0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02A5B-A6B0-440A-BD74-C04D433D3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786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97AA0-8B35-46D9-97DF-5CEDDABD7FE0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02A5B-A6B0-440A-BD74-C04D433D3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95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97AA0-8B35-46D9-97DF-5CEDDABD7FE0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02A5B-A6B0-440A-BD74-C04D433D3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44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97AA0-8B35-46D9-97DF-5CEDDABD7FE0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02A5B-A6B0-440A-BD74-C04D433D3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886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97AA0-8B35-46D9-97DF-5CEDDABD7FE0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02A5B-A6B0-440A-BD74-C04D433D3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3312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97AA0-8B35-46D9-97DF-5CEDDABD7FE0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02A5B-A6B0-440A-BD74-C04D433D3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287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97AA0-8B35-46D9-97DF-5CEDDABD7FE0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02A5B-A6B0-440A-BD74-C04D433D3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432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97AA0-8B35-46D9-97DF-5CEDDABD7FE0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02A5B-A6B0-440A-BD74-C04D433D3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4786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97AA0-8B35-46D9-97DF-5CEDDABD7FE0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02A5B-A6B0-440A-BD74-C04D433D3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0662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97AA0-8B35-46D9-97DF-5CEDDABD7FE0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02A5B-A6B0-440A-BD74-C04D433D3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4206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13CF14B-9B87-4427-984F-225F6CE42439}"/>
              </a:ext>
            </a:extLst>
          </p:cNvPr>
          <p:cNvSpPr/>
          <p:nvPr userDrawn="1"/>
        </p:nvSpPr>
        <p:spPr bwMode="white"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0026"/>
              </a:gs>
              <a:gs pos="46000">
                <a:srgbClr val="000055"/>
              </a:gs>
              <a:gs pos="100000">
                <a:srgbClr val="00002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>
              <a:solidFill>
                <a:srgbClr val="FFFFFF"/>
              </a:solidFill>
            </a:endParaRPr>
          </a:p>
        </p:txBody>
      </p:sp>
      <p:pic>
        <p:nvPicPr>
          <p:cNvPr id="3" name="Picture 8" descr="Plato logo_white.png">
            <a:extLst>
              <a:ext uri="{FF2B5EF4-FFF2-40B4-BE49-F238E27FC236}">
                <a16:creationId xmlns:a16="http://schemas.microsoft.com/office/drawing/2014/main" id="{3DA3D586-0911-41E6-9066-F66E4837A5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invGray">
          <a:xfrm>
            <a:off x="4368800" y="304801"/>
            <a:ext cx="3352800" cy="131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15095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1"/>
            <a:ext cx="10972800" cy="4906963"/>
          </a:xfrm>
        </p:spPr>
        <p:txBody>
          <a:bodyPr/>
          <a:lstStyle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986471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9">
            <a:extLst>
              <a:ext uri="{FF2B5EF4-FFF2-40B4-BE49-F238E27FC236}">
                <a16:creationId xmlns:a16="http://schemas.microsoft.com/office/drawing/2014/main" id="{C224D3A4-0C0E-4B1F-8D7B-7F9C6517D476}"/>
              </a:ext>
            </a:extLst>
          </p:cNvPr>
          <p:cNvSpPr txBox="1">
            <a:spLocks/>
          </p:cNvSpPr>
          <p:nvPr userDrawn="1"/>
        </p:nvSpPr>
        <p:spPr>
          <a:xfrm>
            <a:off x="11595100" y="6540500"/>
            <a:ext cx="541867" cy="29845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9517CC42-2C06-4370-A933-8186E35A85FC}" type="slidenum">
              <a:rPr lang="en-GB" sz="1200" smtClean="0">
                <a:solidFill>
                  <a:srgbClr val="000000">
                    <a:tint val="75000"/>
                  </a:srgbClr>
                </a:solidFill>
                <a:latin typeface="Arial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GB" sz="1200" dirty="0">
              <a:solidFill>
                <a:srgbClr val="000000">
                  <a:tint val="75000"/>
                </a:srgbClr>
              </a:solidFill>
              <a:latin typeface="Arial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345017" y="6300217"/>
            <a:ext cx="5774267" cy="215773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412800" y="784800"/>
            <a:ext cx="11222400" cy="511200"/>
          </a:xfrm>
        </p:spPr>
        <p:txBody>
          <a:bodyPr>
            <a:normAutofit/>
          </a:bodyPr>
          <a:lstStyle>
            <a:lvl1pPr marL="0" indent="0">
              <a:buNone/>
              <a:defRPr sz="2400" b="1" baseline="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45017" y="1446213"/>
            <a:ext cx="11521016" cy="4738588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14907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12800" y="784800"/>
            <a:ext cx="11222400" cy="511200"/>
          </a:xfrm>
        </p:spPr>
        <p:txBody>
          <a:bodyPr/>
          <a:lstStyle>
            <a:lvl1pPr marL="0" indent="0">
              <a:buNone/>
              <a:defRPr sz="2100" b="1" baseline="0">
                <a:solidFill>
                  <a:schemeClr val="accent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12800" y="1760400"/>
            <a:ext cx="8942400" cy="4424400"/>
          </a:xfrm>
        </p:spPr>
        <p:txBody>
          <a:bodyPr/>
          <a:lstStyle>
            <a:lvl1pPr marL="0" indent="0">
              <a:buNone/>
              <a:defRPr sz="135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3E6C41C4-0778-4944-8E9A-D2BFB30AEB2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/>
            </a:lvl1pPr>
          </a:lstStyle>
          <a:p>
            <a:pPr>
              <a:defRPr/>
            </a:pPr>
            <a:fld id="{63709153-ABA7-491F-BAFF-CAA39638EA6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7C1A28B-0A1E-4407-BEE3-90B701AE591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/>
            </a:lvl1pPr>
          </a:lstStyle>
          <a:p>
            <a:pPr>
              <a:defRPr/>
            </a:pPr>
            <a:r>
              <a:rPr lang="en-US"/>
              <a:t>March 2014 , JOR</a:t>
            </a:r>
            <a:endParaRPr lang="sv-SE"/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id="{D2FC5D51-4420-482A-A21C-C9C12B438A0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GB"/>
              <a:t>Set area descriptor | Sub level 1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81477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AE97AA0-8B35-46D9-97DF-5CEDDABD7FE0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A802A5B-A6B0-440A-BD74-C04D433D3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935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9" r:id="rId18"/>
    <p:sldLayoutId id="2147483680" r:id="rId19"/>
    <p:sldLayoutId id="2147483681" r:id="rId20"/>
    <p:sldLayoutId id="2147483682" r:id="rId21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content.nejm.org/content/vol361/issue11/images/large/18t1.jpe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2.mp4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A91DD-AB8B-4CB1-957B-4C336EAD80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3851" y="850606"/>
            <a:ext cx="9217023" cy="2771554"/>
          </a:xfrm>
        </p:spPr>
        <p:txBody>
          <a:bodyPr>
            <a:noAutofit/>
          </a:bodyPr>
          <a:lstStyle/>
          <a:p>
            <a:pPr algn="l"/>
            <a:r>
              <a:rPr lang="en-US" sz="4400" b="1" i="1" dirty="0"/>
              <a:t>Potent Antiplatelet Therapy In Acute Coronary  Syndrome  , Focus on Ticagrelor </a:t>
            </a:r>
            <a:br>
              <a:rPr lang="en-US" sz="4400" dirty="0"/>
            </a:br>
            <a:r>
              <a:rPr lang="en-US" sz="4400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B77C1A-E99A-4408-B452-5466F2032F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15378" y="4205817"/>
            <a:ext cx="6987645" cy="1388534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altLang="en-US" sz="3200" i="1" dirty="0">
                <a:solidFill>
                  <a:srgbClr val="FF0000"/>
                </a:solidFill>
              </a:rPr>
              <a:t>Maryam </a:t>
            </a:r>
            <a:r>
              <a:rPr lang="en-US" altLang="en-US" sz="3200" i="1" dirty="0" err="1">
                <a:solidFill>
                  <a:srgbClr val="FF0000"/>
                </a:solidFill>
              </a:rPr>
              <a:t>Mehrpooya</a:t>
            </a:r>
            <a:r>
              <a:rPr lang="en-US" altLang="en-US" sz="3200" i="1" dirty="0">
                <a:solidFill>
                  <a:srgbClr val="FF0000"/>
                </a:solidFill>
              </a:rPr>
              <a:t>  MD,</a:t>
            </a:r>
            <a:br>
              <a:rPr lang="en-US" altLang="en-US" sz="2400" i="1" dirty="0">
                <a:solidFill>
                  <a:srgbClr val="FF0000"/>
                </a:solidFill>
              </a:rPr>
            </a:br>
            <a:r>
              <a:rPr lang="en-US" altLang="en-US" sz="2400" i="1" dirty="0">
                <a:solidFill>
                  <a:srgbClr val="FF0000"/>
                </a:solidFill>
              </a:rPr>
              <a:t>Associate professor of cardiology</a:t>
            </a:r>
          </a:p>
          <a:p>
            <a:pPr algn="l"/>
            <a:r>
              <a:rPr lang="en-US" altLang="en-US" sz="2400" i="1" dirty="0">
                <a:solidFill>
                  <a:srgbClr val="FF0000"/>
                </a:solidFill>
              </a:rPr>
              <a:t>Fellowship of Interventional Cardiology</a:t>
            </a:r>
            <a:endParaRPr lang="fa-IR" altLang="en-US" sz="2400" i="1" dirty="0">
              <a:solidFill>
                <a:srgbClr val="FF0000"/>
              </a:solidFill>
            </a:endParaRPr>
          </a:p>
          <a:p>
            <a:pPr algn="l"/>
            <a:r>
              <a:rPr lang="en-US" altLang="en-US" sz="2400" i="1" dirty="0">
                <a:solidFill>
                  <a:srgbClr val="FF0000"/>
                </a:solidFill>
              </a:rPr>
              <a:t>TUMS- Imam Khomeini Hospital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375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E0DBC-0048-406E-BB6B-2E2F281CD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</a:rPr>
              <a:t>Case 1 , question 1</a:t>
            </a:r>
            <a:endParaRPr lang="fa-IR" dirty="0">
              <a:solidFill>
                <a:srgbClr val="FF0000"/>
              </a:solidFill>
            </a:endParaRP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F0F5E743-E666-4879-9F57-B5C51966146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70568" y="1700214"/>
            <a:ext cx="7897334" cy="2979737"/>
          </a:xfrm>
        </p:spPr>
        <p:txBody>
          <a:bodyPr/>
          <a:lstStyle/>
          <a:p>
            <a:endParaRPr lang="en-US" altLang="fa-IR" sz="2400" dirty="0">
              <a:latin typeface="Arial Narrow" panose="020B0606020202030204" pitchFamily="34" charset="0"/>
            </a:endParaRPr>
          </a:p>
          <a:p>
            <a:pPr marL="45720" indent="0">
              <a:buNone/>
            </a:pPr>
            <a:r>
              <a:rPr lang="en-US" altLang="fa-IR" sz="24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Which antiplatelet in STEMI ?</a:t>
            </a:r>
          </a:p>
          <a:p>
            <a:endParaRPr lang="fa-IR" altLang="fa-IR" sz="2400" dirty="0"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2EA26-025A-424E-B2E6-5E8345434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9181" y="233916"/>
            <a:ext cx="9285768" cy="5974261"/>
          </a:xfrm>
        </p:spPr>
        <p:txBody>
          <a:bodyPr rtlCol="0">
            <a:normAutofit fontScale="25000" lnSpcReduction="20000"/>
          </a:bodyPr>
          <a:lstStyle/>
          <a:p>
            <a:pPr marL="365760" indent="-256032">
              <a:buFont typeface="Wingdings" panose="05000000000000000000" pitchFamily="2" charset="2"/>
              <a:buChar char="Ø"/>
              <a:defRPr/>
            </a:pPr>
            <a:r>
              <a:rPr lang="en-US" sz="8600" b="1" dirty="0">
                <a:solidFill>
                  <a:schemeClr val="tx2">
                    <a:lumMod val="50000"/>
                  </a:schemeClr>
                </a:solidFill>
              </a:rPr>
              <a:t> The 68-years-old man</a:t>
            </a:r>
          </a:p>
          <a:p>
            <a:pPr marL="109728" indent="0">
              <a:defRPr/>
            </a:pPr>
            <a:endParaRPr lang="en-US" sz="8600" b="1" dirty="0">
              <a:solidFill>
                <a:schemeClr val="tx2">
                  <a:lumMod val="50000"/>
                </a:schemeClr>
              </a:solidFill>
            </a:endParaRPr>
          </a:p>
          <a:p>
            <a:pPr marL="365760" indent="-256032">
              <a:buFont typeface="Wingdings" panose="05000000000000000000" pitchFamily="2" charset="2"/>
              <a:buChar char="Ø"/>
              <a:defRPr/>
            </a:pPr>
            <a:r>
              <a:rPr lang="en-US" sz="8600" b="1" dirty="0">
                <a:solidFill>
                  <a:schemeClr val="tx2">
                    <a:lumMod val="50000"/>
                  </a:schemeClr>
                </a:solidFill>
              </a:rPr>
              <a:t> History of PCI on LAD (by DES ) since  5 month ago </a:t>
            </a:r>
          </a:p>
          <a:p>
            <a:pPr marL="365760" indent="-256032">
              <a:buFont typeface="Wingdings" panose="05000000000000000000" pitchFamily="2" charset="2"/>
              <a:buChar char="Ø"/>
              <a:defRPr/>
            </a:pPr>
            <a:endParaRPr lang="en-US" sz="8600" b="1" dirty="0">
              <a:solidFill>
                <a:schemeClr val="tx2">
                  <a:lumMod val="50000"/>
                </a:schemeClr>
              </a:solidFill>
            </a:endParaRPr>
          </a:p>
          <a:p>
            <a:pPr marL="365760" indent="-256032">
              <a:buFont typeface="Wingdings" panose="05000000000000000000" pitchFamily="2" charset="2"/>
              <a:buChar char="Ø"/>
              <a:defRPr/>
            </a:pPr>
            <a:r>
              <a:rPr lang="en-US" sz="8600" b="1" dirty="0">
                <a:solidFill>
                  <a:schemeClr val="tx2">
                    <a:lumMod val="50000"/>
                  </a:schemeClr>
                </a:solidFill>
              </a:rPr>
              <a:t> Presented with Severe exacerbating  Chest pain , cold  sweating </a:t>
            </a:r>
          </a:p>
          <a:p>
            <a:pPr marL="365760" indent="-256032">
              <a:buFont typeface="Wingdings" panose="05000000000000000000" pitchFamily="2" charset="2"/>
              <a:buChar char="Ø"/>
              <a:defRPr/>
            </a:pPr>
            <a:endParaRPr lang="en-US" sz="8600" b="1" dirty="0">
              <a:solidFill>
                <a:schemeClr val="tx2">
                  <a:lumMod val="50000"/>
                </a:schemeClr>
              </a:solidFill>
            </a:endParaRPr>
          </a:p>
          <a:p>
            <a:pPr marL="365760" indent="-256032">
              <a:buFont typeface="Wingdings" panose="05000000000000000000" pitchFamily="2" charset="2"/>
              <a:buChar char="Ø"/>
              <a:defRPr/>
            </a:pPr>
            <a:r>
              <a:rPr lang="en-US" sz="8600" b="1" dirty="0">
                <a:solidFill>
                  <a:schemeClr val="tx2">
                    <a:lumMod val="50000"/>
                  </a:schemeClr>
                </a:solidFill>
              </a:rPr>
              <a:t> Stopped Clopidogrel  since  3 days ago</a:t>
            </a:r>
          </a:p>
          <a:p>
            <a:pPr marL="109728" indent="0">
              <a:buNone/>
              <a:defRPr/>
            </a:pPr>
            <a:endParaRPr lang="en-US" sz="8600" b="1" dirty="0">
              <a:solidFill>
                <a:schemeClr val="tx2">
                  <a:lumMod val="50000"/>
                </a:schemeClr>
              </a:solidFill>
            </a:endParaRPr>
          </a:p>
          <a:p>
            <a:pPr marL="365760" indent="-256032">
              <a:buFont typeface="Wingdings" panose="05000000000000000000" pitchFamily="2" charset="2"/>
              <a:buChar char="Ø"/>
              <a:defRPr/>
            </a:pPr>
            <a:r>
              <a:rPr lang="en-US" sz="8600" b="1" dirty="0">
                <a:solidFill>
                  <a:schemeClr val="tx2">
                    <a:lumMod val="50000"/>
                  </a:schemeClr>
                </a:solidFill>
              </a:rPr>
              <a:t> History of ischemic stroke 2 years ago</a:t>
            </a:r>
          </a:p>
          <a:p>
            <a:pPr marL="109728" indent="0">
              <a:buNone/>
              <a:defRPr/>
            </a:pPr>
            <a:endParaRPr lang="en-US" sz="8600" b="1" dirty="0">
              <a:solidFill>
                <a:schemeClr val="tx2">
                  <a:lumMod val="50000"/>
                </a:schemeClr>
              </a:solidFill>
            </a:endParaRPr>
          </a:p>
          <a:p>
            <a:pPr marL="365760" indent="-256032">
              <a:buFont typeface="Wingdings" panose="05000000000000000000" pitchFamily="2" charset="2"/>
              <a:buChar char="Ø"/>
              <a:defRPr/>
            </a:pPr>
            <a:r>
              <a:rPr lang="en-US" sz="8600" b="1" dirty="0">
                <a:solidFill>
                  <a:schemeClr val="tx2">
                    <a:lumMod val="50000"/>
                  </a:schemeClr>
                </a:solidFill>
              </a:rPr>
              <a:t> No history of  GI bleeding </a:t>
            </a:r>
          </a:p>
          <a:p>
            <a:pPr marL="109728" indent="0">
              <a:buNone/>
              <a:defRPr/>
            </a:pPr>
            <a:endParaRPr lang="en-US" sz="8600" b="1" dirty="0">
              <a:solidFill>
                <a:schemeClr val="tx2">
                  <a:lumMod val="50000"/>
                </a:schemeClr>
              </a:solidFill>
            </a:endParaRPr>
          </a:p>
          <a:p>
            <a:pPr marL="365760" indent="-256032">
              <a:buFont typeface="Wingdings" panose="05000000000000000000" pitchFamily="2" charset="2"/>
              <a:buChar char="Ø"/>
              <a:defRPr/>
            </a:pPr>
            <a:r>
              <a:rPr lang="en-US" sz="8600" b="1" dirty="0">
                <a:solidFill>
                  <a:schemeClr val="tx2">
                    <a:lumMod val="50000"/>
                  </a:schemeClr>
                </a:solidFill>
              </a:rPr>
              <a:t> BP= 90/60 mmHg </a:t>
            </a:r>
          </a:p>
          <a:p>
            <a:pPr marL="0" indent="0">
              <a:buFont typeface="Wingdings 3"/>
              <a:buChar char=""/>
              <a:defRPr/>
            </a:pPr>
            <a:endParaRPr lang="fa-I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>
            <a:extLst>
              <a:ext uri="{FF2B5EF4-FFF2-40B4-BE49-F238E27FC236}">
                <a16:creationId xmlns:a16="http://schemas.microsoft.com/office/drawing/2014/main" id="{42EB84F3-BE77-4D3E-8422-D5C5421C3DA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27187" y="1828395"/>
            <a:ext cx="8937625" cy="2520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134CD11-730F-4252-B800-FC6A073FD0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260" t="12328" r="37812" b="5323"/>
          <a:stretch/>
        </p:blipFill>
        <p:spPr>
          <a:xfrm>
            <a:off x="3260651" y="160399"/>
            <a:ext cx="4749209" cy="669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519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6221A73-9D75-401E-A8F1-8AE4FF82BD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185" t="40300" r="19106" b="4264"/>
          <a:stretch/>
        </p:blipFill>
        <p:spPr>
          <a:xfrm>
            <a:off x="1715208" y="567071"/>
            <a:ext cx="9080383" cy="552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32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4451698-E30C-4BE6-9FAB-49B85C1402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344" t="16950" r="9885" b="3856"/>
          <a:stretch/>
        </p:blipFill>
        <p:spPr>
          <a:xfrm>
            <a:off x="2310809" y="650742"/>
            <a:ext cx="8123275" cy="551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846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Table 1">
            <a:hlinkClick r:id="rId2"/>
            <a:extLst>
              <a:ext uri="{FF2B5EF4-FFF2-40B4-BE49-F238E27FC236}">
                <a16:creationId xmlns:a16="http://schemas.microsoft.com/office/drawing/2014/main" id="{59AA9072-70E5-4554-95F0-8A3CD7EEED47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00200"/>
            <a:ext cx="9144000" cy="487680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515" name="Rectangle 11">
            <a:extLst>
              <a:ext uri="{FF2B5EF4-FFF2-40B4-BE49-F238E27FC236}">
                <a16:creationId xmlns:a16="http://schemas.microsoft.com/office/drawing/2014/main" id="{3DD19529-01B5-4191-AB58-9D09C7D2F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1" y="6551614"/>
            <a:ext cx="3876675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Unicode MS" pitchFamily="34" charset="-128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Unicode MS" pitchFamily="34" charset="-128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Unicode MS" pitchFamily="34" charset="-128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Unicode MS" pitchFamily="34" charset="-128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Unicode MS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en-US" altLang="en-US" sz="1600" i="1" dirty="0" err="1">
                <a:solidFill>
                  <a:srgbClr val="FFFF00"/>
                </a:solidFill>
                <a:latin typeface="Arial" panose="020B0604020202020204" pitchFamily="34" charset="0"/>
              </a:rPr>
              <a:t>Schӧmig</a:t>
            </a:r>
            <a:r>
              <a:rPr lang="en-US" altLang="en-US" sz="1600" i="1" dirty="0">
                <a:solidFill>
                  <a:srgbClr val="FFFF00"/>
                </a:solidFill>
                <a:latin typeface="Arial" panose="020B0604020202020204" pitchFamily="34" charset="0"/>
              </a:rPr>
              <a:t>, A NEJM 2009; 361: 1108-1111</a:t>
            </a:r>
          </a:p>
        </p:txBody>
      </p:sp>
      <p:sp>
        <p:nvSpPr>
          <p:cNvPr id="64516" name="Text Box 12">
            <a:extLst>
              <a:ext uri="{FF2B5EF4-FFF2-40B4-BE49-F238E27FC236}">
                <a16:creationId xmlns:a16="http://schemas.microsoft.com/office/drawing/2014/main" id="{0A52BFAD-E4D0-450D-B790-99B2B949F7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28601"/>
            <a:ext cx="84645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Unicode MS" pitchFamily="34" charset="-128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Unicode MS" pitchFamily="34" charset="-128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Unicode MS" pitchFamily="34" charset="-128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Unicode MS" pitchFamily="34" charset="-128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Unicode MS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Unicode MS" pitchFamily="34" charset="-128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>
                <a:solidFill>
                  <a:schemeClr val="hlink"/>
                </a:solidFill>
                <a:latin typeface="Arial" panose="020B0604020202020204" pitchFamily="34" charset="0"/>
              </a:rPr>
              <a:t>Risks Associated with ADP receptor</a:t>
            </a:r>
          </a:p>
          <a:p>
            <a:pPr algn="ctr" eaLnBrk="1" hangingPunct="1"/>
            <a:r>
              <a:rPr lang="en-US" altLang="en-US" sz="3600">
                <a:solidFill>
                  <a:schemeClr val="hlink"/>
                </a:solidFill>
                <a:latin typeface="Arial" panose="020B0604020202020204" pitchFamily="34" charset="0"/>
              </a:rPr>
              <a:t>Antagonists in Patients with ACS by Trial</a:t>
            </a:r>
          </a:p>
        </p:txBody>
      </p:sp>
      <p:grpSp>
        <p:nvGrpSpPr>
          <p:cNvPr id="2" name="Group 37">
            <a:extLst>
              <a:ext uri="{FF2B5EF4-FFF2-40B4-BE49-F238E27FC236}">
                <a16:creationId xmlns:a16="http://schemas.microsoft.com/office/drawing/2014/main" id="{799A27FE-36E1-44CE-A5EA-24763A4D3160}"/>
              </a:ext>
            </a:extLst>
          </p:cNvPr>
          <p:cNvGrpSpPr>
            <a:grpSpLocks/>
          </p:cNvGrpSpPr>
          <p:nvPr/>
        </p:nvGrpSpPr>
        <p:grpSpPr bwMode="auto">
          <a:xfrm>
            <a:off x="5715000" y="4114800"/>
            <a:ext cx="2362200" cy="1143000"/>
            <a:chOff x="2640" y="2592"/>
            <a:chExt cx="1488" cy="720"/>
          </a:xfrm>
        </p:grpSpPr>
        <p:sp>
          <p:nvSpPr>
            <p:cNvPr id="64525" name="Oval 30">
              <a:extLst>
                <a:ext uri="{FF2B5EF4-FFF2-40B4-BE49-F238E27FC236}">
                  <a16:creationId xmlns:a16="http://schemas.microsoft.com/office/drawing/2014/main" id="{3B4F8E40-4014-4050-8498-D1AE5BBFB1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2976"/>
              <a:ext cx="1488" cy="336"/>
            </a:xfrm>
            <a:prstGeom prst="ellips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4526" name="Oval 31">
              <a:extLst>
                <a:ext uri="{FF2B5EF4-FFF2-40B4-BE49-F238E27FC236}">
                  <a16:creationId xmlns:a16="http://schemas.microsoft.com/office/drawing/2014/main" id="{F13AE067-4E66-432B-81E0-546311C4E2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2592"/>
              <a:ext cx="1488" cy="336"/>
            </a:xfrm>
            <a:prstGeom prst="ellips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3" name="Group 38">
            <a:extLst>
              <a:ext uri="{FF2B5EF4-FFF2-40B4-BE49-F238E27FC236}">
                <a16:creationId xmlns:a16="http://schemas.microsoft.com/office/drawing/2014/main" id="{A6759753-5EBF-4540-A6BA-7FFFEF252C16}"/>
              </a:ext>
            </a:extLst>
          </p:cNvPr>
          <p:cNvGrpSpPr>
            <a:grpSpLocks/>
          </p:cNvGrpSpPr>
          <p:nvPr/>
        </p:nvGrpSpPr>
        <p:grpSpPr bwMode="auto">
          <a:xfrm>
            <a:off x="3505200" y="4191000"/>
            <a:ext cx="2133600" cy="1066800"/>
            <a:chOff x="1248" y="2640"/>
            <a:chExt cx="1344" cy="672"/>
          </a:xfrm>
        </p:grpSpPr>
        <p:sp>
          <p:nvSpPr>
            <p:cNvPr id="64523" name="Oval 29">
              <a:extLst>
                <a:ext uri="{FF2B5EF4-FFF2-40B4-BE49-F238E27FC236}">
                  <a16:creationId xmlns:a16="http://schemas.microsoft.com/office/drawing/2014/main" id="{36C2C460-16A2-47D9-A437-F23508FBA5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2976"/>
              <a:ext cx="1344" cy="336"/>
            </a:xfrm>
            <a:prstGeom prst="ellips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4524" name="Oval 32">
              <a:extLst>
                <a:ext uri="{FF2B5EF4-FFF2-40B4-BE49-F238E27FC236}">
                  <a16:creationId xmlns:a16="http://schemas.microsoft.com/office/drawing/2014/main" id="{01105D9E-E9A8-4393-BD62-88DC4B3EF8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2640"/>
              <a:ext cx="1344" cy="288"/>
            </a:xfrm>
            <a:prstGeom prst="ellips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4" name="Group 36">
            <a:extLst>
              <a:ext uri="{FF2B5EF4-FFF2-40B4-BE49-F238E27FC236}">
                <a16:creationId xmlns:a16="http://schemas.microsoft.com/office/drawing/2014/main" id="{2CC6293B-FEB3-41CF-9877-F7C32FBFD6AA}"/>
              </a:ext>
            </a:extLst>
          </p:cNvPr>
          <p:cNvGrpSpPr>
            <a:grpSpLocks/>
          </p:cNvGrpSpPr>
          <p:nvPr/>
        </p:nvGrpSpPr>
        <p:grpSpPr bwMode="auto">
          <a:xfrm>
            <a:off x="8305800" y="2971800"/>
            <a:ext cx="2362200" cy="2286000"/>
            <a:chOff x="4272" y="1872"/>
            <a:chExt cx="1488" cy="1440"/>
          </a:xfrm>
        </p:grpSpPr>
        <p:sp>
          <p:nvSpPr>
            <p:cNvPr id="64520" name="Oval 33">
              <a:extLst>
                <a:ext uri="{FF2B5EF4-FFF2-40B4-BE49-F238E27FC236}">
                  <a16:creationId xmlns:a16="http://schemas.microsoft.com/office/drawing/2014/main" id="{1F81BCD4-5D59-4504-BBCA-C49458E186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1872"/>
              <a:ext cx="1488" cy="240"/>
            </a:xfrm>
            <a:prstGeom prst="ellips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4521" name="Oval 34">
              <a:extLst>
                <a:ext uri="{FF2B5EF4-FFF2-40B4-BE49-F238E27FC236}">
                  <a16:creationId xmlns:a16="http://schemas.microsoft.com/office/drawing/2014/main" id="{63D201B7-95EC-4300-AC8E-BC6DEF3B0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2640"/>
              <a:ext cx="1488" cy="288"/>
            </a:xfrm>
            <a:prstGeom prst="ellips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4522" name="Oval 35">
              <a:extLst>
                <a:ext uri="{FF2B5EF4-FFF2-40B4-BE49-F238E27FC236}">
                  <a16:creationId xmlns:a16="http://schemas.microsoft.com/office/drawing/2014/main" id="{F2B10089-6809-4523-B19E-D4FBAE884E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3024"/>
              <a:ext cx="1488" cy="288"/>
            </a:xfrm>
            <a:prstGeom prst="ellips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Unicode MS" pitchFamily="34" charset="-128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385292BE-F445-4E1D-8036-7A03E66988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41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Title 80">
            <a:extLst>
              <a:ext uri="{FF2B5EF4-FFF2-40B4-BE49-F238E27FC236}">
                <a16:creationId xmlns:a16="http://schemas.microsoft.com/office/drawing/2014/main" id="{766E77AB-F56E-49A6-99BB-67324C1F5F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58884" y="545557"/>
            <a:ext cx="8415338" cy="72072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dual pathway mediates both antiplatelet effects and an enhanced adenosine response</a:t>
            </a:r>
          </a:p>
        </p:txBody>
      </p:sp>
      <p:sp>
        <p:nvSpPr>
          <p:cNvPr id="195587" name="Content Placeholder 82">
            <a:extLst>
              <a:ext uri="{FF2B5EF4-FFF2-40B4-BE49-F238E27FC236}">
                <a16:creationId xmlns:a16="http://schemas.microsoft.com/office/drawing/2014/main" id="{F4CA24B7-74DD-4CF9-8F99-A73D8DDDC2CE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6172201" y="1600201"/>
            <a:ext cx="4303713" cy="4525963"/>
          </a:xfrm>
        </p:spPr>
        <p:txBody>
          <a:bodyPr/>
          <a:lstStyle/>
          <a:p>
            <a:pPr eaLnBrk="1" hangingPunct="1"/>
            <a:r>
              <a:rPr lang="en-GB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Inhibition of P2Y</a:t>
            </a:r>
            <a:r>
              <a:rPr lang="en-GB" altLang="en-US" sz="20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en-GB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receptor</a:t>
            </a:r>
            <a:r>
              <a:rPr lang="en-GB" altLang="en-US" sz="20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1,2</a:t>
            </a:r>
          </a:p>
          <a:p>
            <a:pPr lvl="1" eaLnBrk="1" hangingPunct="1"/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Anti-platelet effect</a:t>
            </a:r>
          </a:p>
          <a:p>
            <a:pPr eaLnBrk="1" hangingPunct="1"/>
            <a:r>
              <a:rPr lang="en-GB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Inhibition of ENT-1 transporter</a:t>
            </a:r>
            <a:r>
              <a:rPr lang="en-GB" altLang="en-US" sz="20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3,4,5</a:t>
            </a:r>
          </a:p>
          <a:p>
            <a:pPr lvl="1" eaLnBrk="1" hangingPunct="1"/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Enhanced local adenosine response may result in:*</a:t>
            </a:r>
          </a:p>
          <a:p>
            <a:pPr lvl="2" eaLnBrk="1" hangingPunct="1"/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Additional inhibition of platelet aggregation/activation</a:t>
            </a:r>
            <a:r>
              <a:rPr lang="en-GB" altLang="en-US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†3</a:t>
            </a:r>
          </a:p>
          <a:p>
            <a:pPr lvl="2" eaLnBrk="1" hangingPunct="1"/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Cardioprotection</a:t>
            </a:r>
            <a:r>
              <a:rPr lang="en-GB" altLang="en-US" baseline="30000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  <a:p>
            <a:pPr lvl="2" eaLnBrk="1" hangingPunct="1"/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Vasodilation</a:t>
            </a:r>
            <a:r>
              <a:rPr lang="en-GB" altLang="en-US" baseline="30000" dirty="0">
                <a:latin typeface="Calibri" panose="020F0502020204030204" pitchFamily="34" charset="0"/>
                <a:cs typeface="Calibri" panose="020F0502020204030204" pitchFamily="34" charset="0"/>
              </a:rPr>
              <a:t>5,7,8</a:t>
            </a:r>
          </a:p>
          <a:p>
            <a:pPr lvl="2" eaLnBrk="1" hangingPunct="1"/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Modulation of inflammation</a:t>
            </a:r>
            <a:endParaRPr lang="en-GB" altLang="en-US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 eaLnBrk="1" hangingPunct="1"/>
            <a:r>
              <a:rPr lang="en-GB" altLang="en-US" i="1" u="sng" dirty="0">
                <a:latin typeface="Calibri" panose="020F0502020204030204" pitchFamily="34" charset="0"/>
                <a:cs typeface="Calibri" panose="020F0502020204030204" pitchFamily="34" charset="0"/>
              </a:rPr>
              <a:t>Dyspnoea</a:t>
            </a:r>
            <a:r>
              <a:rPr lang="en-GB" altLang="en-US" i="1" u="sng" baseline="30000" dirty="0"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195588" name="Rectangle 23">
            <a:extLst>
              <a:ext uri="{FF2B5EF4-FFF2-40B4-BE49-F238E27FC236}">
                <a16:creationId xmlns:a16="http://schemas.microsoft.com/office/drawing/2014/main" id="{314251D0-3A2D-42D7-A6E7-0346FF7305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2888" y="6176964"/>
            <a:ext cx="9137651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912813">
              <a:spcBef>
                <a:spcPct val="20000"/>
              </a:spcBef>
              <a:buClr>
                <a:srgbClr val="FD943D"/>
              </a:buClr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20000"/>
              </a:spcBef>
              <a:buClr>
                <a:srgbClr val="FD943D"/>
              </a:buClr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20000"/>
              </a:spcBef>
              <a:buClr>
                <a:srgbClr val="FD943D"/>
              </a:buClr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20000"/>
              </a:spcBef>
              <a:buClr>
                <a:srgbClr val="FD943D"/>
              </a:buClr>
              <a:buChar char="–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20000"/>
              </a:spcBef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1000">
                <a:solidFill>
                  <a:schemeClr val="tx1"/>
                </a:solidFill>
              </a:rPr>
              <a:t>*</a:t>
            </a:r>
            <a:r>
              <a:rPr lang="en-GB" altLang="en-US" sz="900">
                <a:solidFill>
                  <a:schemeClr val="tx1"/>
                </a:solidFill>
              </a:rPr>
              <a:t>See back-up slides for further information; </a:t>
            </a:r>
            <a:r>
              <a:rPr lang="en-GB" altLang="en-US" sz="900" baseline="30000">
                <a:solidFill>
                  <a:schemeClr val="tx1"/>
                </a:solidFill>
              </a:rPr>
              <a:t>†</a:t>
            </a:r>
            <a:r>
              <a:rPr lang="en-GB" altLang="en-US" sz="900">
                <a:solidFill>
                  <a:schemeClr val="tx1"/>
                </a:solidFill>
              </a:rPr>
              <a:t>See figure. Figure adapted from Nylander S, et al. (2013).</a:t>
            </a:r>
            <a:br>
              <a:rPr lang="en-GB" altLang="en-US" sz="900">
                <a:solidFill>
                  <a:schemeClr val="tx1"/>
                </a:solidFill>
              </a:rPr>
            </a:br>
            <a:r>
              <a:rPr lang="en-GB" altLang="en-US" sz="900">
                <a:solidFill>
                  <a:schemeClr val="tx1"/>
                </a:solidFill>
              </a:rPr>
              <a:t>AC, adenylyl cyclase; ADP, adenosine diphosphate; cAMP, cyclic adenosine monophosphate; ENT, equilibrative nucleoside transporter.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900">
                <a:solidFill>
                  <a:schemeClr val="tx1"/>
                </a:solidFill>
              </a:rPr>
              <a:t>References in slide notes.</a:t>
            </a:r>
          </a:p>
        </p:txBody>
      </p:sp>
      <p:grpSp>
        <p:nvGrpSpPr>
          <p:cNvPr id="195589" name="Group 10">
            <a:extLst>
              <a:ext uri="{FF2B5EF4-FFF2-40B4-BE49-F238E27FC236}">
                <a16:creationId xmlns:a16="http://schemas.microsoft.com/office/drawing/2014/main" id="{005FAC5E-73BB-4185-8CC6-A61AE317DD57}"/>
              </a:ext>
            </a:extLst>
          </p:cNvPr>
          <p:cNvGrpSpPr>
            <a:grpSpLocks/>
          </p:cNvGrpSpPr>
          <p:nvPr/>
        </p:nvGrpSpPr>
        <p:grpSpPr bwMode="auto">
          <a:xfrm>
            <a:off x="1992314" y="1852613"/>
            <a:ext cx="4374239" cy="3522662"/>
            <a:chOff x="2233962" y="1496751"/>
            <a:chExt cx="5349987" cy="4236807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79E37879-25EE-4F34-9ED7-CF4CD7F0CE66}"/>
                </a:ext>
              </a:extLst>
            </p:cNvPr>
            <p:cNvSpPr/>
            <p:nvPr/>
          </p:nvSpPr>
          <p:spPr bwMode="auto">
            <a:xfrm>
              <a:off x="3212327" y="3664058"/>
              <a:ext cx="2719346" cy="206950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perspectiveRelaxed"/>
              <a:lightRig rig="balanced" dir="t"/>
            </a:scene3d>
            <a:sp3d>
              <a:bevelT/>
            </a:sp3d>
          </p:spPr>
          <p:txBody>
            <a:bodyPr/>
            <a:lstStyle/>
            <a:p>
              <a:pPr eaLnBrk="1" hangingPunct="1">
                <a:defRPr/>
              </a:pPr>
              <a:endParaRPr lang="en-GB" b="1" dirty="0">
                <a:solidFill>
                  <a:srgbClr val="4B306A"/>
                </a:solidFill>
                <a:latin typeface="Arial" pitchFamily="-107" charset="0"/>
                <a:cs typeface="Arial" pitchFamily="34" charset="0"/>
              </a:endParaRPr>
            </a:p>
          </p:txBody>
        </p:sp>
        <p:grpSp>
          <p:nvGrpSpPr>
            <p:cNvPr id="195592" name="Group 13">
              <a:extLst>
                <a:ext uri="{FF2B5EF4-FFF2-40B4-BE49-F238E27FC236}">
                  <a16:creationId xmlns:a16="http://schemas.microsoft.com/office/drawing/2014/main" id="{1EED9CEC-C135-4882-9ACB-33B0EDA088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33962" y="1496751"/>
              <a:ext cx="4676076" cy="1532390"/>
              <a:chOff x="1825974" y="3705820"/>
              <a:chExt cx="4676076" cy="1532390"/>
            </a:xfrm>
          </p:grpSpPr>
          <p:sp>
            <p:nvSpPr>
              <p:cNvPr id="149" name="Freeform 148">
                <a:extLst>
                  <a:ext uri="{FF2B5EF4-FFF2-40B4-BE49-F238E27FC236}">
                    <a16:creationId xmlns:a16="http://schemas.microsoft.com/office/drawing/2014/main" id="{C651112A-193E-4C71-9EFF-429ACE2EF3CF}"/>
                  </a:ext>
                </a:extLst>
              </p:cNvPr>
              <p:cNvSpPr/>
              <p:nvPr/>
            </p:nvSpPr>
            <p:spPr>
              <a:xfrm>
                <a:off x="1825974" y="3705820"/>
                <a:ext cx="4676076" cy="1532390"/>
              </a:xfrm>
              <a:custGeom>
                <a:avLst/>
                <a:gdLst>
                  <a:gd name="connsiteX0" fmla="*/ 4817 w 4682026"/>
                  <a:gd name="connsiteY0" fmla="*/ 1081681 h 1532915"/>
                  <a:gd name="connsiteX1" fmla="*/ 489847 w 4682026"/>
                  <a:gd name="connsiteY1" fmla="*/ 366064 h 1532915"/>
                  <a:gd name="connsiteX2" fmla="*/ 1706396 w 4682026"/>
                  <a:gd name="connsiteY2" fmla="*/ 24157 h 1532915"/>
                  <a:gd name="connsiteX3" fmla="*/ 3240998 w 4682026"/>
                  <a:gd name="connsiteY3" fmla="*/ 71865 h 1532915"/>
                  <a:gd name="connsiteX4" fmla="*/ 4290570 w 4682026"/>
                  <a:gd name="connsiteY4" fmla="*/ 421723 h 1532915"/>
                  <a:gd name="connsiteX5" fmla="*/ 4672233 w 4682026"/>
                  <a:gd name="connsiteY5" fmla="*/ 1033973 h 1532915"/>
                  <a:gd name="connsiteX6" fmla="*/ 3948664 w 4682026"/>
                  <a:gd name="connsiteY6" fmla="*/ 1519003 h 1532915"/>
                  <a:gd name="connsiteX7" fmla="*/ 3066069 w 4682026"/>
                  <a:gd name="connsiteY7" fmla="*/ 1312269 h 1532915"/>
                  <a:gd name="connsiteX8" fmla="*/ 1595078 w 4682026"/>
                  <a:gd name="connsiteY8" fmla="*/ 1312269 h 1532915"/>
                  <a:gd name="connsiteX9" fmla="*/ 744288 w 4682026"/>
                  <a:gd name="connsiteY9" fmla="*/ 1526954 h 1532915"/>
                  <a:gd name="connsiteX10" fmla="*/ 4817 w 4682026"/>
                  <a:gd name="connsiteY10" fmla="*/ 1081681 h 1532915"/>
                  <a:gd name="connsiteX0" fmla="*/ 4817 w 4682026"/>
                  <a:gd name="connsiteY0" fmla="*/ 1081681 h 1532390"/>
                  <a:gd name="connsiteX1" fmla="*/ 489847 w 4682026"/>
                  <a:gd name="connsiteY1" fmla="*/ 366064 h 1532390"/>
                  <a:gd name="connsiteX2" fmla="*/ 1706396 w 4682026"/>
                  <a:gd name="connsiteY2" fmla="*/ 24157 h 1532390"/>
                  <a:gd name="connsiteX3" fmla="*/ 3240998 w 4682026"/>
                  <a:gd name="connsiteY3" fmla="*/ 71865 h 1532390"/>
                  <a:gd name="connsiteX4" fmla="*/ 4290570 w 4682026"/>
                  <a:gd name="connsiteY4" fmla="*/ 421723 h 1532390"/>
                  <a:gd name="connsiteX5" fmla="*/ 4672233 w 4682026"/>
                  <a:gd name="connsiteY5" fmla="*/ 1033973 h 1532390"/>
                  <a:gd name="connsiteX6" fmla="*/ 3948664 w 4682026"/>
                  <a:gd name="connsiteY6" fmla="*/ 1519003 h 1532390"/>
                  <a:gd name="connsiteX7" fmla="*/ 3066069 w 4682026"/>
                  <a:gd name="connsiteY7" fmla="*/ 1312269 h 1532390"/>
                  <a:gd name="connsiteX8" fmla="*/ 1650738 w 4682026"/>
                  <a:gd name="connsiteY8" fmla="*/ 1328172 h 1532390"/>
                  <a:gd name="connsiteX9" fmla="*/ 744288 w 4682026"/>
                  <a:gd name="connsiteY9" fmla="*/ 1526954 h 1532390"/>
                  <a:gd name="connsiteX10" fmla="*/ 4817 w 4682026"/>
                  <a:gd name="connsiteY10" fmla="*/ 1081681 h 1532390"/>
                  <a:gd name="connsiteX0" fmla="*/ 8260 w 4685469"/>
                  <a:gd name="connsiteY0" fmla="*/ 1081681 h 1532390"/>
                  <a:gd name="connsiteX1" fmla="*/ 493290 w 4685469"/>
                  <a:gd name="connsiteY1" fmla="*/ 366064 h 1532390"/>
                  <a:gd name="connsiteX2" fmla="*/ 1709839 w 4685469"/>
                  <a:gd name="connsiteY2" fmla="*/ 24157 h 1532390"/>
                  <a:gd name="connsiteX3" fmla="*/ 3244441 w 4685469"/>
                  <a:gd name="connsiteY3" fmla="*/ 71865 h 1532390"/>
                  <a:gd name="connsiteX4" fmla="*/ 4294013 w 4685469"/>
                  <a:gd name="connsiteY4" fmla="*/ 421723 h 1532390"/>
                  <a:gd name="connsiteX5" fmla="*/ 4675676 w 4685469"/>
                  <a:gd name="connsiteY5" fmla="*/ 1033973 h 1532390"/>
                  <a:gd name="connsiteX6" fmla="*/ 3952107 w 4685469"/>
                  <a:gd name="connsiteY6" fmla="*/ 1519003 h 1532390"/>
                  <a:gd name="connsiteX7" fmla="*/ 3069512 w 4685469"/>
                  <a:gd name="connsiteY7" fmla="*/ 1312269 h 1532390"/>
                  <a:gd name="connsiteX8" fmla="*/ 1654181 w 4685469"/>
                  <a:gd name="connsiteY8" fmla="*/ 1328172 h 1532390"/>
                  <a:gd name="connsiteX9" fmla="*/ 747731 w 4685469"/>
                  <a:gd name="connsiteY9" fmla="*/ 1526954 h 1532390"/>
                  <a:gd name="connsiteX10" fmla="*/ 8260 w 4685469"/>
                  <a:gd name="connsiteY10" fmla="*/ 1081681 h 1532390"/>
                  <a:gd name="connsiteX0" fmla="*/ 8260 w 4676076"/>
                  <a:gd name="connsiteY0" fmla="*/ 1081681 h 1532390"/>
                  <a:gd name="connsiteX1" fmla="*/ 493290 w 4676076"/>
                  <a:gd name="connsiteY1" fmla="*/ 366064 h 1532390"/>
                  <a:gd name="connsiteX2" fmla="*/ 1709839 w 4676076"/>
                  <a:gd name="connsiteY2" fmla="*/ 24157 h 1532390"/>
                  <a:gd name="connsiteX3" fmla="*/ 3244441 w 4676076"/>
                  <a:gd name="connsiteY3" fmla="*/ 71865 h 1532390"/>
                  <a:gd name="connsiteX4" fmla="*/ 4294013 w 4676076"/>
                  <a:gd name="connsiteY4" fmla="*/ 421723 h 1532390"/>
                  <a:gd name="connsiteX5" fmla="*/ 4675676 w 4676076"/>
                  <a:gd name="connsiteY5" fmla="*/ 1033973 h 1532390"/>
                  <a:gd name="connsiteX6" fmla="*/ 3952107 w 4676076"/>
                  <a:gd name="connsiteY6" fmla="*/ 1519003 h 1532390"/>
                  <a:gd name="connsiteX7" fmla="*/ 3069512 w 4676076"/>
                  <a:gd name="connsiteY7" fmla="*/ 1312269 h 1532390"/>
                  <a:gd name="connsiteX8" fmla="*/ 1654181 w 4676076"/>
                  <a:gd name="connsiteY8" fmla="*/ 1328172 h 1532390"/>
                  <a:gd name="connsiteX9" fmla="*/ 747731 w 4676076"/>
                  <a:gd name="connsiteY9" fmla="*/ 1526954 h 1532390"/>
                  <a:gd name="connsiteX10" fmla="*/ 8260 w 4676076"/>
                  <a:gd name="connsiteY10" fmla="*/ 1081681 h 1532390"/>
                  <a:gd name="connsiteX0" fmla="*/ 8260 w 4676076"/>
                  <a:gd name="connsiteY0" fmla="*/ 1081681 h 1532390"/>
                  <a:gd name="connsiteX1" fmla="*/ 493290 w 4676076"/>
                  <a:gd name="connsiteY1" fmla="*/ 366064 h 1532390"/>
                  <a:gd name="connsiteX2" fmla="*/ 1709839 w 4676076"/>
                  <a:gd name="connsiteY2" fmla="*/ 24157 h 1532390"/>
                  <a:gd name="connsiteX3" fmla="*/ 3244441 w 4676076"/>
                  <a:gd name="connsiteY3" fmla="*/ 71865 h 1532390"/>
                  <a:gd name="connsiteX4" fmla="*/ 4294013 w 4676076"/>
                  <a:gd name="connsiteY4" fmla="*/ 421723 h 1532390"/>
                  <a:gd name="connsiteX5" fmla="*/ 4675676 w 4676076"/>
                  <a:gd name="connsiteY5" fmla="*/ 1033973 h 1532390"/>
                  <a:gd name="connsiteX6" fmla="*/ 3952107 w 4676076"/>
                  <a:gd name="connsiteY6" fmla="*/ 1519003 h 1532390"/>
                  <a:gd name="connsiteX7" fmla="*/ 3069512 w 4676076"/>
                  <a:gd name="connsiteY7" fmla="*/ 1312269 h 1532390"/>
                  <a:gd name="connsiteX8" fmla="*/ 1654181 w 4676076"/>
                  <a:gd name="connsiteY8" fmla="*/ 1328172 h 1532390"/>
                  <a:gd name="connsiteX9" fmla="*/ 747731 w 4676076"/>
                  <a:gd name="connsiteY9" fmla="*/ 1526954 h 1532390"/>
                  <a:gd name="connsiteX10" fmla="*/ 8260 w 4676076"/>
                  <a:gd name="connsiteY10" fmla="*/ 1081681 h 1532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676076" h="1532390">
                    <a:moveTo>
                      <a:pt x="8260" y="1081681"/>
                    </a:moveTo>
                    <a:cubicBezTo>
                      <a:pt x="-50050" y="800735"/>
                      <a:pt x="209694" y="542318"/>
                      <a:pt x="493290" y="366064"/>
                    </a:cubicBezTo>
                    <a:cubicBezTo>
                      <a:pt x="776886" y="189810"/>
                      <a:pt x="1251314" y="73190"/>
                      <a:pt x="1709839" y="24157"/>
                    </a:cubicBezTo>
                    <a:cubicBezTo>
                      <a:pt x="2168364" y="-24876"/>
                      <a:pt x="2813745" y="5604"/>
                      <a:pt x="3244441" y="71865"/>
                    </a:cubicBezTo>
                    <a:cubicBezTo>
                      <a:pt x="3675137" y="138126"/>
                      <a:pt x="4055474" y="261372"/>
                      <a:pt x="4294013" y="421723"/>
                    </a:cubicBezTo>
                    <a:cubicBezTo>
                      <a:pt x="4532552" y="582074"/>
                      <a:pt x="4684952" y="731824"/>
                      <a:pt x="4675676" y="1033973"/>
                    </a:cubicBezTo>
                    <a:cubicBezTo>
                      <a:pt x="4666400" y="1336122"/>
                      <a:pt x="4219801" y="1472620"/>
                      <a:pt x="3952107" y="1519003"/>
                    </a:cubicBezTo>
                    <a:cubicBezTo>
                      <a:pt x="3684413" y="1565386"/>
                      <a:pt x="3261668" y="1328171"/>
                      <a:pt x="3069512" y="1312269"/>
                    </a:cubicBezTo>
                    <a:cubicBezTo>
                      <a:pt x="2877356" y="1296367"/>
                      <a:pt x="2041144" y="1292391"/>
                      <a:pt x="1654181" y="1328172"/>
                    </a:cubicBezTo>
                    <a:cubicBezTo>
                      <a:pt x="1267218" y="1363953"/>
                      <a:pt x="1022051" y="1568036"/>
                      <a:pt x="747731" y="1526954"/>
                    </a:cubicBezTo>
                    <a:cubicBezTo>
                      <a:pt x="473411" y="1485872"/>
                      <a:pt x="66570" y="1362627"/>
                      <a:pt x="8260" y="1081681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rgbClr val="FF9999">
                      <a:shade val="30000"/>
                      <a:satMod val="115000"/>
                    </a:srgbClr>
                  </a:gs>
                  <a:gs pos="50000">
                    <a:srgbClr val="FF9999">
                      <a:shade val="67500"/>
                      <a:satMod val="115000"/>
                    </a:srgbClr>
                  </a:gs>
                  <a:gs pos="0">
                    <a:srgbClr val="FF9999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txBody>
              <a:bodyPr/>
              <a:lstStyle/>
              <a:p>
                <a:pPr eaLnBrk="1" hangingPunct="1">
                  <a:defRPr/>
                </a:pPr>
                <a:endParaRPr lang="en-GB" b="1" dirty="0">
                  <a:solidFill>
                    <a:srgbClr val="4B306A"/>
                  </a:solidFill>
                  <a:latin typeface="Arial" pitchFamily="-107" charset="0"/>
                  <a:cs typeface="Arial" pitchFamily="34" charset="0"/>
                </a:endParaRPr>
              </a:p>
            </p:txBody>
          </p:sp>
          <p:sp>
            <p:nvSpPr>
              <p:cNvPr id="150" name="Freeform 149">
                <a:extLst>
                  <a:ext uri="{FF2B5EF4-FFF2-40B4-BE49-F238E27FC236}">
                    <a16:creationId xmlns:a16="http://schemas.microsoft.com/office/drawing/2014/main" id="{A30A3F60-2181-4FB8-8142-425627B8F884}"/>
                  </a:ext>
                </a:extLst>
              </p:cNvPr>
              <p:cNvSpPr/>
              <p:nvPr/>
            </p:nvSpPr>
            <p:spPr>
              <a:xfrm>
                <a:off x="1861788" y="3705821"/>
                <a:ext cx="4604448" cy="1056938"/>
              </a:xfrm>
              <a:custGeom>
                <a:avLst/>
                <a:gdLst>
                  <a:gd name="connsiteX0" fmla="*/ 4817 w 4682026"/>
                  <a:gd name="connsiteY0" fmla="*/ 1081681 h 1532915"/>
                  <a:gd name="connsiteX1" fmla="*/ 489847 w 4682026"/>
                  <a:gd name="connsiteY1" fmla="*/ 366064 h 1532915"/>
                  <a:gd name="connsiteX2" fmla="*/ 1706396 w 4682026"/>
                  <a:gd name="connsiteY2" fmla="*/ 24157 h 1532915"/>
                  <a:gd name="connsiteX3" fmla="*/ 3240998 w 4682026"/>
                  <a:gd name="connsiteY3" fmla="*/ 71865 h 1532915"/>
                  <a:gd name="connsiteX4" fmla="*/ 4290570 w 4682026"/>
                  <a:gd name="connsiteY4" fmla="*/ 421723 h 1532915"/>
                  <a:gd name="connsiteX5" fmla="*/ 4672233 w 4682026"/>
                  <a:gd name="connsiteY5" fmla="*/ 1033973 h 1532915"/>
                  <a:gd name="connsiteX6" fmla="*/ 3948664 w 4682026"/>
                  <a:gd name="connsiteY6" fmla="*/ 1519003 h 1532915"/>
                  <a:gd name="connsiteX7" fmla="*/ 3066069 w 4682026"/>
                  <a:gd name="connsiteY7" fmla="*/ 1312269 h 1532915"/>
                  <a:gd name="connsiteX8" fmla="*/ 1595078 w 4682026"/>
                  <a:gd name="connsiteY8" fmla="*/ 1312269 h 1532915"/>
                  <a:gd name="connsiteX9" fmla="*/ 744288 w 4682026"/>
                  <a:gd name="connsiteY9" fmla="*/ 1526954 h 1532915"/>
                  <a:gd name="connsiteX10" fmla="*/ 4817 w 4682026"/>
                  <a:gd name="connsiteY10" fmla="*/ 1081681 h 1532915"/>
                  <a:gd name="connsiteX0" fmla="*/ 4817 w 4682026"/>
                  <a:gd name="connsiteY0" fmla="*/ 1081681 h 1532390"/>
                  <a:gd name="connsiteX1" fmla="*/ 489847 w 4682026"/>
                  <a:gd name="connsiteY1" fmla="*/ 366064 h 1532390"/>
                  <a:gd name="connsiteX2" fmla="*/ 1706396 w 4682026"/>
                  <a:gd name="connsiteY2" fmla="*/ 24157 h 1532390"/>
                  <a:gd name="connsiteX3" fmla="*/ 3240998 w 4682026"/>
                  <a:gd name="connsiteY3" fmla="*/ 71865 h 1532390"/>
                  <a:gd name="connsiteX4" fmla="*/ 4290570 w 4682026"/>
                  <a:gd name="connsiteY4" fmla="*/ 421723 h 1532390"/>
                  <a:gd name="connsiteX5" fmla="*/ 4672233 w 4682026"/>
                  <a:gd name="connsiteY5" fmla="*/ 1033973 h 1532390"/>
                  <a:gd name="connsiteX6" fmla="*/ 3948664 w 4682026"/>
                  <a:gd name="connsiteY6" fmla="*/ 1519003 h 1532390"/>
                  <a:gd name="connsiteX7" fmla="*/ 3066069 w 4682026"/>
                  <a:gd name="connsiteY7" fmla="*/ 1312269 h 1532390"/>
                  <a:gd name="connsiteX8" fmla="*/ 1650738 w 4682026"/>
                  <a:gd name="connsiteY8" fmla="*/ 1328172 h 1532390"/>
                  <a:gd name="connsiteX9" fmla="*/ 744288 w 4682026"/>
                  <a:gd name="connsiteY9" fmla="*/ 1526954 h 1532390"/>
                  <a:gd name="connsiteX10" fmla="*/ 4817 w 4682026"/>
                  <a:gd name="connsiteY10" fmla="*/ 1081681 h 1532390"/>
                  <a:gd name="connsiteX0" fmla="*/ 8260 w 4685469"/>
                  <a:gd name="connsiteY0" fmla="*/ 1081681 h 1532390"/>
                  <a:gd name="connsiteX1" fmla="*/ 493290 w 4685469"/>
                  <a:gd name="connsiteY1" fmla="*/ 366064 h 1532390"/>
                  <a:gd name="connsiteX2" fmla="*/ 1709839 w 4685469"/>
                  <a:gd name="connsiteY2" fmla="*/ 24157 h 1532390"/>
                  <a:gd name="connsiteX3" fmla="*/ 3244441 w 4685469"/>
                  <a:gd name="connsiteY3" fmla="*/ 71865 h 1532390"/>
                  <a:gd name="connsiteX4" fmla="*/ 4294013 w 4685469"/>
                  <a:gd name="connsiteY4" fmla="*/ 421723 h 1532390"/>
                  <a:gd name="connsiteX5" fmla="*/ 4675676 w 4685469"/>
                  <a:gd name="connsiteY5" fmla="*/ 1033973 h 1532390"/>
                  <a:gd name="connsiteX6" fmla="*/ 3952107 w 4685469"/>
                  <a:gd name="connsiteY6" fmla="*/ 1519003 h 1532390"/>
                  <a:gd name="connsiteX7" fmla="*/ 3069512 w 4685469"/>
                  <a:gd name="connsiteY7" fmla="*/ 1312269 h 1532390"/>
                  <a:gd name="connsiteX8" fmla="*/ 1654181 w 4685469"/>
                  <a:gd name="connsiteY8" fmla="*/ 1328172 h 1532390"/>
                  <a:gd name="connsiteX9" fmla="*/ 747731 w 4685469"/>
                  <a:gd name="connsiteY9" fmla="*/ 1526954 h 1532390"/>
                  <a:gd name="connsiteX10" fmla="*/ 8260 w 4685469"/>
                  <a:gd name="connsiteY10" fmla="*/ 1081681 h 1532390"/>
                  <a:gd name="connsiteX0" fmla="*/ 8260 w 4676076"/>
                  <a:gd name="connsiteY0" fmla="*/ 1081681 h 1532390"/>
                  <a:gd name="connsiteX1" fmla="*/ 493290 w 4676076"/>
                  <a:gd name="connsiteY1" fmla="*/ 366064 h 1532390"/>
                  <a:gd name="connsiteX2" fmla="*/ 1709839 w 4676076"/>
                  <a:gd name="connsiteY2" fmla="*/ 24157 h 1532390"/>
                  <a:gd name="connsiteX3" fmla="*/ 3244441 w 4676076"/>
                  <a:gd name="connsiteY3" fmla="*/ 71865 h 1532390"/>
                  <a:gd name="connsiteX4" fmla="*/ 4294013 w 4676076"/>
                  <a:gd name="connsiteY4" fmla="*/ 421723 h 1532390"/>
                  <a:gd name="connsiteX5" fmla="*/ 4675676 w 4676076"/>
                  <a:gd name="connsiteY5" fmla="*/ 1033973 h 1532390"/>
                  <a:gd name="connsiteX6" fmla="*/ 3952107 w 4676076"/>
                  <a:gd name="connsiteY6" fmla="*/ 1519003 h 1532390"/>
                  <a:gd name="connsiteX7" fmla="*/ 3069512 w 4676076"/>
                  <a:gd name="connsiteY7" fmla="*/ 1312269 h 1532390"/>
                  <a:gd name="connsiteX8" fmla="*/ 1654181 w 4676076"/>
                  <a:gd name="connsiteY8" fmla="*/ 1328172 h 1532390"/>
                  <a:gd name="connsiteX9" fmla="*/ 747731 w 4676076"/>
                  <a:gd name="connsiteY9" fmla="*/ 1526954 h 1532390"/>
                  <a:gd name="connsiteX10" fmla="*/ 8260 w 4676076"/>
                  <a:gd name="connsiteY10" fmla="*/ 1081681 h 1532390"/>
                  <a:gd name="connsiteX0" fmla="*/ 8260 w 4676076"/>
                  <a:gd name="connsiteY0" fmla="*/ 1081681 h 1532390"/>
                  <a:gd name="connsiteX1" fmla="*/ 493290 w 4676076"/>
                  <a:gd name="connsiteY1" fmla="*/ 366064 h 1532390"/>
                  <a:gd name="connsiteX2" fmla="*/ 1709839 w 4676076"/>
                  <a:gd name="connsiteY2" fmla="*/ 24157 h 1532390"/>
                  <a:gd name="connsiteX3" fmla="*/ 3244441 w 4676076"/>
                  <a:gd name="connsiteY3" fmla="*/ 71865 h 1532390"/>
                  <a:gd name="connsiteX4" fmla="*/ 4294013 w 4676076"/>
                  <a:gd name="connsiteY4" fmla="*/ 421723 h 1532390"/>
                  <a:gd name="connsiteX5" fmla="*/ 4675676 w 4676076"/>
                  <a:gd name="connsiteY5" fmla="*/ 1033973 h 1532390"/>
                  <a:gd name="connsiteX6" fmla="*/ 3952107 w 4676076"/>
                  <a:gd name="connsiteY6" fmla="*/ 1519003 h 1532390"/>
                  <a:gd name="connsiteX7" fmla="*/ 3069512 w 4676076"/>
                  <a:gd name="connsiteY7" fmla="*/ 1312269 h 1532390"/>
                  <a:gd name="connsiteX8" fmla="*/ 1654181 w 4676076"/>
                  <a:gd name="connsiteY8" fmla="*/ 1328172 h 1532390"/>
                  <a:gd name="connsiteX9" fmla="*/ 747731 w 4676076"/>
                  <a:gd name="connsiteY9" fmla="*/ 1526954 h 1532390"/>
                  <a:gd name="connsiteX10" fmla="*/ 8260 w 4676076"/>
                  <a:gd name="connsiteY10" fmla="*/ 1081681 h 1532390"/>
                  <a:gd name="connsiteX0" fmla="*/ 8260 w 4676076"/>
                  <a:gd name="connsiteY0" fmla="*/ 1081681 h 1544191"/>
                  <a:gd name="connsiteX1" fmla="*/ 493290 w 4676076"/>
                  <a:gd name="connsiteY1" fmla="*/ 366064 h 1544191"/>
                  <a:gd name="connsiteX2" fmla="*/ 1709839 w 4676076"/>
                  <a:gd name="connsiteY2" fmla="*/ 24157 h 1544191"/>
                  <a:gd name="connsiteX3" fmla="*/ 3244441 w 4676076"/>
                  <a:gd name="connsiteY3" fmla="*/ 71865 h 1544191"/>
                  <a:gd name="connsiteX4" fmla="*/ 4294013 w 4676076"/>
                  <a:gd name="connsiteY4" fmla="*/ 421723 h 1544191"/>
                  <a:gd name="connsiteX5" fmla="*/ 4675676 w 4676076"/>
                  <a:gd name="connsiteY5" fmla="*/ 1033973 h 1544191"/>
                  <a:gd name="connsiteX6" fmla="*/ 3952107 w 4676076"/>
                  <a:gd name="connsiteY6" fmla="*/ 1519003 h 1544191"/>
                  <a:gd name="connsiteX7" fmla="*/ 3069512 w 4676076"/>
                  <a:gd name="connsiteY7" fmla="*/ 1312269 h 1544191"/>
                  <a:gd name="connsiteX8" fmla="*/ 1582619 w 4676076"/>
                  <a:gd name="connsiteY8" fmla="*/ 564847 h 1544191"/>
                  <a:gd name="connsiteX9" fmla="*/ 747731 w 4676076"/>
                  <a:gd name="connsiteY9" fmla="*/ 1526954 h 1544191"/>
                  <a:gd name="connsiteX10" fmla="*/ 8260 w 4676076"/>
                  <a:gd name="connsiteY10" fmla="*/ 1081681 h 1544191"/>
                  <a:gd name="connsiteX0" fmla="*/ 8260 w 4676076"/>
                  <a:gd name="connsiteY0" fmla="*/ 1081681 h 1544191"/>
                  <a:gd name="connsiteX1" fmla="*/ 493290 w 4676076"/>
                  <a:gd name="connsiteY1" fmla="*/ 366064 h 1544191"/>
                  <a:gd name="connsiteX2" fmla="*/ 1709839 w 4676076"/>
                  <a:gd name="connsiteY2" fmla="*/ 24157 h 1544191"/>
                  <a:gd name="connsiteX3" fmla="*/ 3244441 w 4676076"/>
                  <a:gd name="connsiteY3" fmla="*/ 71865 h 1544191"/>
                  <a:gd name="connsiteX4" fmla="*/ 4294013 w 4676076"/>
                  <a:gd name="connsiteY4" fmla="*/ 421723 h 1544191"/>
                  <a:gd name="connsiteX5" fmla="*/ 4675676 w 4676076"/>
                  <a:gd name="connsiteY5" fmla="*/ 1033973 h 1544191"/>
                  <a:gd name="connsiteX6" fmla="*/ 3952107 w 4676076"/>
                  <a:gd name="connsiteY6" fmla="*/ 1519003 h 1544191"/>
                  <a:gd name="connsiteX7" fmla="*/ 3268294 w 4676076"/>
                  <a:gd name="connsiteY7" fmla="*/ 660262 h 1544191"/>
                  <a:gd name="connsiteX8" fmla="*/ 1582619 w 4676076"/>
                  <a:gd name="connsiteY8" fmla="*/ 564847 h 1544191"/>
                  <a:gd name="connsiteX9" fmla="*/ 747731 w 4676076"/>
                  <a:gd name="connsiteY9" fmla="*/ 1526954 h 1544191"/>
                  <a:gd name="connsiteX10" fmla="*/ 8260 w 4676076"/>
                  <a:gd name="connsiteY10" fmla="*/ 1081681 h 1544191"/>
                  <a:gd name="connsiteX0" fmla="*/ 8260 w 4686945"/>
                  <a:gd name="connsiteY0" fmla="*/ 1081681 h 1544191"/>
                  <a:gd name="connsiteX1" fmla="*/ 493290 w 4686945"/>
                  <a:gd name="connsiteY1" fmla="*/ 366064 h 1544191"/>
                  <a:gd name="connsiteX2" fmla="*/ 1709839 w 4686945"/>
                  <a:gd name="connsiteY2" fmla="*/ 24157 h 1544191"/>
                  <a:gd name="connsiteX3" fmla="*/ 3244441 w 4686945"/>
                  <a:gd name="connsiteY3" fmla="*/ 71865 h 1544191"/>
                  <a:gd name="connsiteX4" fmla="*/ 4294013 w 4686945"/>
                  <a:gd name="connsiteY4" fmla="*/ 421723 h 1544191"/>
                  <a:gd name="connsiteX5" fmla="*/ 4675676 w 4686945"/>
                  <a:gd name="connsiteY5" fmla="*/ 1033973 h 1544191"/>
                  <a:gd name="connsiteX6" fmla="*/ 3920301 w 4686945"/>
                  <a:gd name="connsiteY6" fmla="*/ 874947 h 1544191"/>
                  <a:gd name="connsiteX7" fmla="*/ 3268294 w 4686945"/>
                  <a:gd name="connsiteY7" fmla="*/ 660262 h 1544191"/>
                  <a:gd name="connsiteX8" fmla="*/ 1582619 w 4686945"/>
                  <a:gd name="connsiteY8" fmla="*/ 564847 h 1544191"/>
                  <a:gd name="connsiteX9" fmla="*/ 747731 w 4686945"/>
                  <a:gd name="connsiteY9" fmla="*/ 1526954 h 1544191"/>
                  <a:gd name="connsiteX10" fmla="*/ 8260 w 4686945"/>
                  <a:gd name="connsiteY10" fmla="*/ 1081681 h 1544191"/>
                  <a:gd name="connsiteX0" fmla="*/ 2699 w 4681384"/>
                  <a:gd name="connsiteY0" fmla="*/ 1081681 h 1086923"/>
                  <a:gd name="connsiteX1" fmla="*/ 487729 w 4681384"/>
                  <a:gd name="connsiteY1" fmla="*/ 366064 h 1086923"/>
                  <a:gd name="connsiteX2" fmla="*/ 1704278 w 4681384"/>
                  <a:gd name="connsiteY2" fmla="*/ 24157 h 1086923"/>
                  <a:gd name="connsiteX3" fmla="*/ 3238880 w 4681384"/>
                  <a:gd name="connsiteY3" fmla="*/ 71865 h 1086923"/>
                  <a:gd name="connsiteX4" fmla="*/ 4288452 w 4681384"/>
                  <a:gd name="connsiteY4" fmla="*/ 421723 h 1086923"/>
                  <a:gd name="connsiteX5" fmla="*/ 4670115 w 4681384"/>
                  <a:gd name="connsiteY5" fmla="*/ 1033973 h 1086923"/>
                  <a:gd name="connsiteX6" fmla="*/ 3914740 w 4681384"/>
                  <a:gd name="connsiteY6" fmla="*/ 874947 h 1086923"/>
                  <a:gd name="connsiteX7" fmla="*/ 3262733 w 4681384"/>
                  <a:gd name="connsiteY7" fmla="*/ 660262 h 1086923"/>
                  <a:gd name="connsiteX8" fmla="*/ 1577058 w 4681384"/>
                  <a:gd name="connsiteY8" fmla="*/ 564847 h 1086923"/>
                  <a:gd name="connsiteX9" fmla="*/ 670608 w 4681384"/>
                  <a:gd name="connsiteY9" fmla="*/ 684116 h 1086923"/>
                  <a:gd name="connsiteX10" fmla="*/ 2699 w 4681384"/>
                  <a:gd name="connsiteY10" fmla="*/ 1081681 h 1086923"/>
                  <a:gd name="connsiteX0" fmla="*/ 30566 w 4359393"/>
                  <a:gd name="connsiteY0" fmla="*/ 612554 h 1052779"/>
                  <a:gd name="connsiteX1" fmla="*/ 165738 w 4359393"/>
                  <a:gd name="connsiteY1" fmla="*/ 366064 h 1052779"/>
                  <a:gd name="connsiteX2" fmla="*/ 1382287 w 4359393"/>
                  <a:gd name="connsiteY2" fmla="*/ 24157 h 1052779"/>
                  <a:gd name="connsiteX3" fmla="*/ 2916889 w 4359393"/>
                  <a:gd name="connsiteY3" fmla="*/ 71865 h 1052779"/>
                  <a:gd name="connsiteX4" fmla="*/ 3966461 w 4359393"/>
                  <a:gd name="connsiteY4" fmla="*/ 421723 h 1052779"/>
                  <a:gd name="connsiteX5" fmla="*/ 4348124 w 4359393"/>
                  <a:gd name="connsiteY5" fmla="*/ 1033973 h 1052779"/>
                  <a:gd name="connsiteX6" fmla="*/ 3592749 w 4359393"/>
                  <a:gd name="connsiteY6" fmla="*/ 874947 h 1052779"/>
                  <a:gd name="connsiteX7" fmla="*/ 2940742 w 4359393"/>
                  <a:gd name="connsiteY7" fmla="*/ 660262 h 1052779"/>
                  <a:gd name="connsiteX8" fmla="*/ 1255067 w 4359393"/>
                  <a:gd name="connsiteY8" fmla="*/ 564847 h 1052779"/>
                  <a:gd name="connsiteX9" fmla="*/ 348617 w 4359393"/>
                  <a:gd name="connsiteY9" fmla="*/ 684116 h 1052779"/>
                  <a:gd name="connsiteX10" fmla="*/ 30566 w 4359393"/>
                  <a:gd name="connsiteY10" fmla="*/ 612554 h 1052779"/>
                  <a:gd name="connsiteX0" fmla="*/ 112792 w 4282593"/>
                  <a:gd name="connsiteY0" fmla="*/ 644359 h 1052779"/>
                  <a:gd name="connsiteX1" fmla="*/ 88938 w 4282593"/>
                  <a:gd name="connsiteY1" fmla="*/ 366064 h 1052779"/>
                  <a:gd name="connsiteX2" fmla="*/ 1305487 w 4282593"/>
                  <a:gd name="connsiteY2" fmla="*/ 24157 h 1052779"/>
                  <a:gd name="connsiteX3" fmla="*/ 2840089 w 4282593"/>
                  <a:gd name="connsiteY3" fmla="*/ 71865 h 1052779"/>
                  <a:gd name="connsiteX4" fmla="*/ 3889661 w 4282593"/>
                  <a:gd name="connsiteY4" fmla="*/ 421723 h 1052779"/>
                  <a:gd name="connsiteX5" fmla="*/ 4271324 w 4282593"/>
                  <a:gd name="connsiteY5" fmla="*/ 1033973 h 1052779"/>
                  <a:gd name="connsiteX6" fmla="*/ 3515949 w 4282593"/>
                  <a:gd name="connsiteY6" fmla="*/ 874947 h 1052779"/>
                  <a:gd name="connsiteX7" fmla="*/ 2863942 w 4282593"/>
                  <a:gd name="connsiteY7" fmla="*/ 660262 h 1052779"/>
                  <a:gd name="connsiteX8" fmla="*/ 1178267 w 4282593"/>
                  <a:gd name="connsiteY8" fmla="*/ 564847 h 1052779"/>
                  <a:gd name="connsiteX9" fmla="*/ 271817 w 4282593"/>
                  <a:gd name="connsiteY9" fmla="*/ 684116 h 1052779"/>
                  <a:gd name="connsiteX10" fmla="*/ 112792 w 4282593"/>
                  <a:gd name="connsiteY10" fmla="*/ 644359 h 1052779"/>
                  <a:gd name="connsiteX0" fmla="*/ 253738 w 4264514"/>
                  <a:gd name="connsiteY0" fmla="*/ 684116 h 1052779"/>
                  <a:gd name="connsiteX1" fmla="*/ 70859 w 4264514"/>
                  <a:gd name="connsiteY1" fmla="*/ 366064 h 1052779"/>
                  <a:gd name="connsiteX2" fmla="*/ 1287408 w 4264514"/>
                  <a:gd name="connsiteY2" fmla="*/ 24157 h 1052779"/>
                  <a:gd name="connsiteX3" fmla="*/ 2822010 w 4264514"/>
                  <a:gd name="connsiteY3" fmla="*/ 71865 h 1052779"/>
                  <a:gd name="connsiteX4" fmla="*/ 3871582 w 4264514"/>
                  <a:gd name="connsiteY4" fmla="*/ 421723 h 1052779"/>
                  <a:gd name="connsiteX5" fmla="*/ 4253245 w 4264514"/>
                  <a:gd name="connsiteY5" fmla="*/ 1033973 h 1052779"/>
                  <a:gd name="connsiteX6" fmla="*/ 3497870 w 4264514"/>
                  <a:gd name="connsiteY6" fmla="*/ 874947 h 1052779"/>
                  <a:gd name="connsiteX7" fmla="*/ 2845863 w 4264514"/>
                  <a:gd name="connsiteY7" fmla="*/ 660262 h 1052779"/>
                  <a:gd name="connsiteX8" fmla="*/ 1160188 w 4264514"/>
                  <a:gd name="connsiteY8" fmla="*/ 564847 h 1052779"/>
                  <a:gd name="connsiteX9" fmla="*/ 253738 w 4264514"/>
                  <a:gd name="connsiteY9" fmla="*/ 684116 h 1052779"/>
                  <a:gd name="connsiteX0" fmla="*/ 330338 w 4341114"/>
                  <a:gd name="connsiteY0" fmla="*/ 684116 h 1052779"/>
                  <a:gd name="connsiteX1" fmla="*/ 147459 w 4341114"/>
                  <a:gd name="connsiteY1" fmla="*/ 366064 h 1052779"/>
                  <a:gd name="connsiteX2" fmla="*/ 1364008 w 4341114"/>
                  <a:gd name="connsiteY2" fmla="*/ 24157 h 1052779"/>
                  <a:gd name="connsiteX3" fmla="*/ 2898610 w 4341114"/>
                  <a:gd name="connsiteY3" fmla="*/ 71865 h 1052779"/>
                  <a:gd name="connsiteX4" fmla="*/ 3948182 w 4341114"/>
                  <a:gd name="connsiteY4" fmla="*/ 421723 h 1052779"/>
                  <a:gd name="connsiteX5" fmla="*/ 4329845 w 4341114"/>
                  <a:gd name="connsiteY5" fmla="*/ 1033973 h 1052779"/>
                  <a:gd name="connsiteX6" fmla="*/ 3574470 w 4341114"/>
                  <a:gd name="connsiteY6" fmla="*/ 874947 h 1052779"/>
                  <a:gd name="connsiteX7" fmla="*/ 2922463 w 4341114"/>
                  <a:gd name="connsiteY7" fmla="*/ 660262 h 1052779"/>
                  <a:gd name="connsiteX8" fmla="*/ 330338 w 4341114"/>
                  <a:gd name="connsiteY8" fmla="*/ 684116 h 1052779"/>
                  <a:gd name="connsiteX0" fmla="*/ 1707023 w 4199100"/>
                  <a:gd name="connsiteY0" fmla="*/ 533041 h 1052779"/>
                  <a:gd name="connsiteX1" fmla="*/ 5445 w 4199100"/>
                  <a:gd name="connsiteY1" fmla="*/ 366064 h 1052779"/>
                  <a:gd name="connsiteX2" fmla="*/ 1221994 w 4199100"/>
                  <a:gd name="connsiteY2" fmla="*/ 24157 h 1052779"/>
                  <a:gd name="connsiteX3" fmla="*/ 2756596 w 4199100"/>
                  <a:gd name="connsiteY3" fmla="*/ 71865 h 1052779"/>
                  <a:gd name="connsiteX4" fmla="*/ 3806168 w 4199100"/>
                  <a:gd name="connsiteY4" fmla="*/ 421723 h 1052779"/>
                  <a:gd name="connsiteX5" fmla="*/ 4187831 w 4199100"/>
                  <a:gd name="connsiteY5" fmla="*/ 1033973 h 1052779"/>
                  <a:gd name="connsiteX6" fmla="*/ 3432456 w 4199100"/>
                  <a:gd name="connsiteY6" fmla="*/ 874947 h 1052779"/>
                  <a:gd name="connsiteX7" fmla="*/ 2780449 w 4199100"/>
                  <a:gd name="connsiteY7" fmla="*/ 660262 h 1052779"/>
                  <a:gd name="connsiteX8" fmla="*/ 1707023 w 4199100"/>
                  <a:gd name="connsiteY8" fmla="*/ 533041 h 1052779"/>
                  <a:gd name="connsiteX0" fmla="*/ 1707023 w 4199100"/>
                  <a:gd name="connsiteY0" fmla="*/ 533041 h 1052779"/>
                  <a:gd name="connsiteX1" fmla="*/ 5445 w 4199100"/>
                  <a:gd name="connsiteY1" fmla="*/ 366064 h 1052779"/>
                  <a:gd name="connsiteX2" fmla="*/ 1221994 w 4199100"/>
                  <a:gd name="connsiteY2" fmla="*/ 24157 h 1052779"/>
                  <a:gd name="connsiteX3" fmla="*/ 2756596 w 4199100"/>
                  <a:gd name="connsiteY3" fmla="*/ 71865 h 1052779"/>
                  <a:gd name="connsiteX4" fmla="*/ 3806168 w 4199100"/>
                  <a:gd name="connsiteY4" fmla="*/ 421723 h 1052779"/>
                  <a:gd name="connsiteX5" fmla="*/ 4187831 w 4199100"/>
                  <a:gd name="connsiteY5" fmla="*/ 1033973 h 1052779"/>
                  <a:gd name="connsiteX6" fmla="*/ 3432456 w 4199100"/>
                  <a:gd name="connsiteY6" fmla="*/ 874947 h 1052779"/>
                  <a:gd name="connsiteX7" fmla="*/ 1707023 w 4199100"/>
                  <a:gd name="connsiteY7" fmla="*/ 533041 h 1052779"/>
                  <a:gd name="connsiteX0" fmla="*/ 2112371 w 4604448"/>
                  <a:gd name="connsiteY0" fmla="*/ 533041 h 1052779"/>
                  <a:gd name="connsiteX1" fmla="*/ 108642 w 4604448"/>
                  <a:gd name="connsiteY1" fmla="*/ 913888 h 1052779"/>
                  <a:gd name="connsiteX2" fmla="*/ 410793 w 4604448"/>
                  <a:gd name="connsiteY2" fmla="*/ 366064 h 1052779"/>
                  <a:gd name="connsiteX3" fmla="*/ 1627342 w 4604448"/>
                  <a:gd name="connsiteY3" fmla="*/ 24157 h 1052779"/>
                  <a:gd name="connsiteX4" fmla="*/ 3161944 w 4604448"/>
                  <a:gd name="connsiteY4" fmla="*/ 71865 h 1052779"/>
                  <a:gd name="connsiteX5" fmla="*/ 4211516 w 4604448"/>
                  <a:gd name="connsiteY5" fmla="*/ 421723 h 1052779"/>
                  <a:gd name="connsiteX6" fmla="*/ 4593179 w 4604448"/>
                  <a:gd name="connsiteY6" fmla="*/ 1033973 h 1052779"/>
                  <a:gd name="connsiteX7" fmla="*/ 3837804 w 4604448"/>
                  <a:gd name="connsiteY7" fmla="*/ 874947 h 1052779"/>
                  <a:gd name="connsiteX8" fmla="*/ 2112371 w 4604448"/>
                  <a:gd name="connsiteY8" fmla="*/ 533041 h 1052779"/>
                  <a:gd name="connsiteX0" fmla="*/ 2239592 w 4604448"/>
                  <a:gd name="connsiteY0" fmla="*/ 429674 h 1056119"/>
                  <a:gd name="connsiteX1" fmla="*/ 108642 w 4604448"/>
                  <a:gd name="connsiteY1" fmla="*/ 913888 h 1056119"/>
                  <a:gd name="connsiteX2" fmla="*/ 410793 w 4604448"/>
                  <a:gd name="connsiteY2" fmla="*/ 366064 h 1056119"/>
                  <a:gd name="connsiteX3" fmla="*/ 1627342 w 4604448"/>
                  <a:gd name="connsiteY3" fmla="*/ 24157 h 1056119"/>
                  <a:gd name="connsiteX4" fmla="*/ 3161944 w 4604448"/>
                  <a:gd name="connsiteY4" fmla="*/ 71865 h 1056119"/>
                  <a:gd name="connsiteX5" fmla="*/ 4211516 w 4604448"/>
                  <a:gd name="connsiteY5" fmla="*/ 421723 h 1056119"/>
                  <a:gd name="connsiteX6" fmla="*/ 4593179 w 4604448"/>
                  <a:gd name="connsiteY6" fmla="*/ 1033973 h 1056119"/>
                  <a:gd name="connsiteX7" fmla="*/ 3837804 w 4604448"/>
                  <a:gd name="connsiteY7" fmla="*/ 874947 h 1056119"/>
                  <a:gd name="connsiteX8" fmla="*/ 2239592 w 4604448"/>
                  <a:gd name="connsiteY8" fmla="*/ 429674 h 1056119"/>
                  <a:gd name="connsiteX0" fmla="*/ 2279348 w 4604448"/>
                  <a:gd name="connsiteY0" fmla="*/ 381966 h 1056938"/>
                  <a:gd name="connsiteX1" fmla="*/ 108642 w 4604448"/>
                  <a:gd name="connsiteY1" fmla="*/ 913888 h 1056938"/>
                  <a:gd name="connsiteX2" fmla="*/ 410793 w 4604448"/>
                  <a:gd name="connsiteY2" fmla="*/ 366064 h 1056938"/>
                  <a:gd name="connsiteX3" fmla="*/ 1627342 w 4604448"/>
                  <a:gd name="connsiteY3" fmla="*/ 24157 h 1056938"/>
                  <a:gd name="connsiteX4" fmla="*/ 3161944 w 4604448"/>
                  <a:gd name="connsiteY4" fmla="*/ 71865 h 1056938"/>
                  <a:gd name="connsiteX5" fmla="*/ 4211516 w 4604448"/>
                  <a:gd name="connsiteY5" fmla="*/ 421723 h 1056938"/>
                  <a:gd name="connsiteX6" fmla="*/ 4593179 w 4604448"/>
                  <a:gd name="connsiteY6" fmla="*/ 1033973 h 1056938"/>
                  <a:gd name="connsiteX7" fmla="*/ 3837804 w 4604448"/>
                  <a:gd name="connsiteY7" fmla="*/ 874947 h 1056938"/>
                  <a:gd name="connsiteX8" fmla="*/ 2279348 w 4604448"/>
                  <a:gd name="connsiteY8" fmla="*/ 381966 h 1056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604448" h="1056938">
                    <a:moveTo>
                      <a:pt x="2279348" y="381966"/>
                    </a:moveTo>
                    <a:cubicBezTo>
                      <a:pt x="1657821" y="388456"/>
                      <a:pt x="392238" y="941717"/>
                      <a:pt x="108642" y="913888"/>
                    </a:cubicBezTo>
                    <a:cubicBezTo>
                      <a:pt x="-174954" y="886059"/>
                      <a:pt x="157676" y="514353"/>
                      <a:pt x="410793" y="366064"/>
                    </a:cubicBezTo>
                    <a:cubicBezTo>
                      <a:pt x="663910" y="217776"/>
                      <a:pt x="1168817" y="73190"/>
                      <a:pt x="1627342" y="24157"/>
                    </a:cubicBezTo>
                    <a:cubicBezTo>
                      <a:pt x="2085867" y="-24876"/>
                      <a:pt x="2731248" y="5604"/>
                      <a:pt x="3161944" y="71865"/>
                    </a:cubicBezTo>
                    <a:cubicBezTo>
                      <a:pt x="3592640" y="138126"/>
                      <a:pt x="3972977" y="261372"/>
                      <a:pt x="4211516" y="421723"/>
                    </a:cubicBezTo>
                    <a:cubicBezTo>
                      <a:pt x="4450055" y="582074"/>
                      <a:pt x="4655464" y="958436"/>
                      <a:pt x="4593179" y="1033973"/>
                    </a:cubicBezTo>
                    <a:cubicBezTo>
                      <a:pt x="4530894" y="1109510"/>
                      <a:pt x="4223442" y="983615"/>
                      <a:pt x="3837804" y="874947"/>
                    </a:cubicBezTo>
                    <a:cubicBezTo>
                      <a:pt x="3452166" y="766279"/>
                      <a:pt x="2900875" y="375476"/>
                      <a:pt x="2279348" y="381966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rgbClr val="FF9999">
                      <a:shade val="30000"/>
                      <a:satMod val="115000"/>
                    </a:srgbClr>
                  </a:gs>
                  <a:gs pos="63000">
                    <a:srgbClr val="FF9999">
                      <a:shade val="67500"/>
                      <a:satMod val="115000"/>
                      <a:alpha val="0"/>
                    </a:srgbClr>
                  </a:gs>
                  <a:gs pos="0">
                    <a:srgbClr val="FF9999">
                      <a:shade val="100000"/>
                      <a:satMod val="115000"/>
                      <a:alpha val="0"/>
                    </a:srgbClr>
                  </a:gs>
                </a:gsLst>
                <a:lin ang="16200000" scaled="1"/>
                <a:tileRect/>
              </a:gradFill>
            </p:spPr>
            <p:txBody>
              <a:bodyPr/>
              <a:lstStyle/>
              <a:p>
                <a:pPr eaLnBrk="1" hangingPunct="1">
                  <a:defRPr/>
                </a:pPr>
                <a:endParaRPr lang="en-GB" b="1" dirty="0">
                  <a:solidFill>
                    <a:srgbClr val="4B306A"/>
                  </a:solidFill>
                  <a:latin typeface="Arial" pitchFamily="-107" charset="0"/>
                  <a:cs typeface="Arial" pitchFamily="34" charset="0"/>
                </a:endParaRPr>
              </a:p>
            </p:txBody>
          </p:sp>
          <p:sp>
            <p:nvSpPr>
              <p:cNvPr id="195664" name="Oval 78">
                <a:extLst>
                  <a:ext uri="{FF2B5EF4-FFF2-40B4-BE49-F238E27FC236}">
                    <a16:creationId xmlns:a16="http://schemas.microsoft.com/office/drawing/2014/main" id="{47ADEBE0-6D5D-4B12-984B-7C06E24C7C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0470" y="4055165"/>
                <a:ext cx="1787084" cy="707594"/>
              </a:xfrm>
              <a:prstGeom prst="ellipse">
                <a:avLst/>
              </a:prstGeom>
              <a:solidFill>
                <a:srgbClr val="FFFFFF">
                  <a:alpha val="2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FD943D"/>
                  </a:buClr>
                  <a:buChar char="•"/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D943D"/>
                  </a:buClr>
                  <a:buChar char="–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D943D"/>
                  </a:buClr>
                  <a:buChar char="•"/>
                  <a:defRPr>
                    <a:solidFill>
                      <a:schemeClr val="bg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D943D"/>
                  </a:buClr>
                  <a:buChar char="–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GB" altLang="en-US" sz="1800" b="1">
                  <a:solidFill>
                    <a:srgbClr val="4B306A"/>
                  </a:solidFill>
                </a:endParaRPr>
              </a:p>
            </p:txBody>
          </p:sp>
          <p:sp>
            <p:nvSpPr>
              <p:cNvPr id="152" name="Freeform 151">
                <a:extLst>
                  <a:ext uri="{FF2B5EF4-FFF2-40B4-BE49-F238E27FC236}">
                    <a16:creationId xmlns:a16="http://schemas.microsoft.com/office/drawing/2014/main" id="{A6B30FD8-89A8-433A-9B71-742B3B18DCC8}"/>
                  </a:ext>
                </a:extLst>
              </p:cNvPr>
              <p:cNvSpPr/>
              <p:nvPr/>
            </p:nvSpPr>
            <p:spPr>
              <a:xfrm>
                <a:off x="1834110" y="4212215"/>
                <a:ext cx="4659804" cy="1025995"/>
              </a:xfrm>
              <a:custGeom>
                <a:avLst/>
                <a:gdLst>
                  <a:gd name="connsiteX0" fmla="*/ 4817 w 4682026"/>
                  <a:gd name="connsiteY0" fmla="*/ 1081681 h 1532915"/>
                  <a:gd name="connsiteX1" fmla="*/ 489847 w 4682026"/>
                  <a:gd name="connsiteY1" fmla="*/ 366064 h 1532915"/>
                  <a:gd name="connsiteX2" fmla="*/ 1706396 w 4682026"/>
                  <a:gd name="connsiteY2" fmla="*/ 24157 h 1532915"/>
                  <a:gd name="connsiteX3" fmla="*/ 3240998 w 4682026"/>
                  <a:gd name="connsiteY3" fmla="*/ 71865 h 1532915"/>
                  <a:gd name="connsiteX4" fmla="*/ 4290570 w 4682026"/>
                  <a:gd name="connsiteY4" fmla="*/ 421723 h 1532915"/>
                  <a:gd name="connsiteX5" fmla="*/ 4672233 w 4682026"/>
                  <a:gd name="connsiteY5" fmla="*/ 1033973 h 1532915"/>
                  <a:gd name="connsiteX6" fmla="*/ 3948664 w 4682026"/>
                  <a:gd name="connsiteY6" fmla="*/ 1519003 h 1532915"/>
                  <a:gd name="connsiteX7" fmla="*/ 3066069 w 4682026"/>
                  <a:gd name="connsiteY7" fmla="*/ 1312269 h 1532915"/>
                  <a:gd name="connsiteX8" fmla="*/ 1595078 w 4682026"/>
                  <a:gd name="connsiteY8" fmla="*/ 1312269 h 1532915"/>
                  <a:gd name="connsiteX9" fmla="*/ 744288 w 4682026"/>
                  <a:gd name="connsiteY9" fmla="*/ 1526954 h 1532915"/>
                  <a:gd name="connsiteX10" fmla="*/ 4817 w 4682026"/>
                  <a:gd name="connsiteY10" fmla="*/ 1081681 h 1532915"/>
                  <a:gd name="connsiteX0" fmla="*/ 4817 w 4682026"/>
                  <a:gd name="connsiteY0" fmla="*/ 1081681 h 1532390"/>
                  <a:gd name="connsiteX1" fmla="*/ 489847 w 4682026"/>
                  <a:gd name="connsiteY1" fmla="*/ 366064 h 1532390"/>
                  <a:gd name="connsiteX2" fmla="*/ 1706396 w 4682026"/>
                  <a:gd name="connsiteY2" fmla="*/ 24157 h 1532390"/>
                  <a:gd name="connsiteX3" fmla="*/ 3240998 w 4682026"/>
                  <a:gd name="connsiteY3" fmla="*/ 71865 h 1532390"/>
                  <a:gd name="connsiteX4" fmla="*/ 4290570 w 4682026"/>
                  <a:gd name="connsiteY4" fmla="*/ 421723 h 1532390"/>
                  <a:gd name="connsiteX5" fmla="*/ 4672233 w 4682026"/>
                  <a:gd name="connsiteY5" fmla="*/ 1033973 h 1532390"/>
                  <a:gd name="connsiteX6" fmla="*/ 3948664 w 4682026"/>
                  <a:gd name="connsiteY6" fmla="*/ 1519003 h 1532390"/>
                  <a:gd name="connsiteX7" fmla="*/ 3066069 w 4682026"/>
                  <a:gd name="connsiteY7" fmla="*/ 1312269 h 1532390"/>
                  <a:gd name="connsiteX8" fmla="*/ 1650738 w 4682026"/>
                  <a:gd name="connsiteY8" fmla="*/ 1328172 h 1532390"/>
                  <a:gd name="connsiteX9" fmla="*/ 744288 w 4682026"/>
                  <a:gd name="connsiteY9" fmla="*/ 1526954 h 1532390"/>
                  <a:gd name="connsiteX10" fmla="*/ 4817 w 4682026"/>
                  <a:gd name="connsiteY10" fmla="*/ 1081681 h 1532390"/>
                  <a:gd name="connsiteX0" fmla="*/ 8260 w 4685469"/>
                  <a:gd name="connsiteY0" fmla="*/ 1081681 h 1532390"/>
                  <a:gd name="connsiteX1" fmla="*/ 493290 w 4685469"/>
                  <a:gd name="connsiteY1" fmla="*/ 366064 h 1532390"/>
                  <a:gd name="connsiteX2" fmla="*/ 1709839 w 4685469"/>
                  <a:gd name="connsiteY2" fmla="*/ 24157 h 1532390"/>
                  <a:gd name="connsiteX3" fmla="*/ 3244441 w 4685469"/>
                  <a:gd name="connsiteY3" fmla="*/ 71865 h 1532390"/>
                  <a:gd name="connsiteX4" fmla="*/ 4294013 w 4685469"/>
                  <a:gd name="connsiteY4" fmla="*/ 421723 h 1532390"/>
                  <a:gd name="connsiteX5" fmla="*/ 4675676 w 4685469"/>
                  <a:gd name="connsiteY5" fmla="*/ 1033973 h 1532390"/>
                  <a:gd name="connsiteX6" fmla="*/ 3952107 w 4685469"/>
                  <a:gd name="connsiteY6" fmla="*/ 1519003 h 1532390"/>
                  <a:gd name="connsiteX7" fmla="*/ 3069512 w 4685469"/>
                  <a:gd name="connsiteY7" fmla="*/ 1312269 h 1532390"/>
                  <a:gd name="connsiteX8" fmla="*/ 1654181 w 4685469"/>
                  <a:gd name="connsiteY8" fmla="*/ 1328172 h 1532390"/>
                  <a:gd name="connsiteX9" fmla="*/ 747731 w 4685469"/>
                  <a:gd name="connsiteY9" fmla="*/ 1526954 h 1532390"/>
                  <a:gd name="connsiteX10" fmla="*/ 8260 w 4685469"/>
                  <a:gd name="connsiteY10" fmla="*/ 1081681 h 1532390"/>
                  <a:gd name="connsiteX0" fmla="*/ 8260 w 4676076"/>
                  <a:gd name="connsiteY0" fmla="*/ 1081681 h 1532390"/>
                  <a:gd name="connsiteX1" fmla="*/ 493290 w 4676076"/>
                  <a:gd name="connsiteY1" fmla="*/ 366064 h 1532390"/>
                  <a:gd name="connsiteX2" fmla="*/ 1709839 w 4676076"/>
                  <a:gd name="connsiteY2" fmla="*/ 24157 h 1532390"/>
                  <a:gd name="connsiteX3" fmla="*/ 3244441 w 4676076"/>
                  <a:gd name="connsiteY3" fmla="*/ 71865 h 1532390"/>
                  <a:gd name="connsiteX4" fmla="*/ 4294013 w 4676076"/>
                  <a:gd name="connsiteY4" fmla="*/ 421723 h 1532390"/>
                  <a:gd name="connsiteX5" fmla="*/ 4675676 w 4676076"/>
                  <a:gd name="connsiteY5" fmla="*/ 1033973 h 1532390"/>
                  <a:gd name="connsiteX6" fmla="*/ 3952107 w 4676076"/>
                  <a:gd name="connsiteY6" fmla="*/ 1519003 h 1532390"/>
                  <a:gd name="connsiteX7" fmla="*/ 3069512 w 4676076"/>
                  <a:gd name="connsiteY7" fmla="*/ 1312269 h 1532390"/>
                  <a:gd name="connsiteX8" fmla="*/ 1654181 w 4676076"/>
                  <a:gd name="connsiteY8" fmla="*/ 1328172 h 1532390"/>
                  <a:gd name="connsiteX9" fmla="*/ 747731 w 4676076"/>
                  <a:gd name="connsiteY9" fmla="*/ 1526954 h 1532390"/>
                  <a:gd name="connsiteX10" fmla="*/ 8260 w 4676076"/>
                  <a:gd name="connsiteY10" fmla="*/ 1081681 h 1532390"/>
                  <a:gd name="connsiteX0" fmla="*/ 8260 w 4676076"/>
                  <a:gd name="connsiteY0" fmla="*/ 1081681 h 1532390"/>
                  <a:gd name="connsiteX1" fmla="*/ 493290 w 4676076"/>
                  <a:gd name="connsiteY1" fmla="*/ 366064 h 1532390"/>
                  <a:gd name="connsiteX2" fmla="*/ 1709839 w 4676076"/>
                  <a:gd name="connsiteY2" fmla="*/ 24157 h 1532390"/>
                  <a:gd name="connsiteX3" fmla="*/ 3244441 w 4676076"/>
                  <a:gd name="connsiteY3" fmla="*/ 71865 h 1532390"/>
                  <a:gd name="connsiteX4" fmla="*/ 4294013 w 4676076"/>
                  <a:gd name="connsiteY4" fmla="*/ 421723 h 1532390"/>
                  <a:gd name="connsiteX5" fmla="*/ 4675676 w 4676076"/>
                  <a:gd name="connsiteY5" fmla="*/ 1033973 h 1532390"/>
                  <a:gd name="connsiteX6" fmla="*/ 3952107 w 4676076"/>
                  <a:gd name="connsiteY6" fmla="*/ 1519003 h 1532390"/>
                  <a:gd name="connsiteX7" fmla="*/ 3069512 w 4676076"/>
                  <a:gd name="connsiteY7" fmla="*/ 1312269 h 1532390"/>
                  <a:gd name="connsiteX8" fmla="*/ 1654181 w 4676076"/>
                  <a:gd name="connsiteY8" fmla="*/ 1328172 h 1532390"/>
                  <a:gd name="connsiteX9" fmla="*/ 747731 w 4676076"/>
                  <a:gd name="connsiteY9" fmla="*/ 1526954 h 1532390"/>
                  <a:gd name="connsiteX10" fmla="*/ 8260 w 4676076"/>
                  <a:gd name="connsiteY10" fmla="*/ 1081681 h 1532390"/>
                  <a:gd name="connsiteX0" fmla="*/ 796 w 4668612"/>
                  <a:gd name="connsiteY0" fmla="*/ 1094047 h 1544756"/>
                  <a:gd name="connsiteX1" fmla="*/ 620998 w 4668612"/>
                  <a:gd name="connsiteY1" fmla="*/ 545407 h 1544756"/>
                  <a:gd name="connsiteX2" fmla="*/ 1702375 w 4668612"/>
                  <a:gd name="connsiteY2" fmla="*/ 36523 h 1544756"/>
                  <a:gd name="connsiteX3" fmla="*/ 3236977 w 4668612"/>
                  <a:gd name="connsiteY3" fmla="*/ 84231 h 1544756"/>
                  <a:gd name="connsiteX4" fmla="*/ 4286549 w 4668612"/>
                  <a:gd name="connsiteY4" fmla="*/ 434089 h 1544756"/>
                  <a:gd name="connsiteX5" fmla="*/ 4668212 w 4668612"/>
                  <a:gd name="connsiteY5" fmla="*/ 1046339 h 1544756"/>
                  <a:gd name="connsiteX6" fmla="*/ 3944643 w 4668612"/>
                  <a:gd name="connsiteY6" fmla="*/ 1531369 h 1544756"/>
                  <a:gd name="connsiteX7" fmla="*/ 3062048 w 4668612"/>
                  <a:gd name="connsiteY7" fmla="*/ 1324635 h 1544756"/>
                  <a:gd name="connsiteX8" fmla="*/ 1646717 w 4668612"/>
                  <a:gd name="connsiteY8" fmla="*/ 1340538 h 1544756"/>
                  <a:gd name="connsiteX9" fmla="*/ 740267 w 4668612"/>
                  <a:gd name="connsiteY9" fmla="*/ 1539320 h 1544756"/>
                  <a:gd name="connsiteX10" fmla="*/ 796 w 4668612"/>
                  <a:gd name="connsiteY10" fmla="*/ 1094047 h 1544756"/>
                  <a:gd name="connsiteX0" fmla="*/ 780 w 4668596"/>
                  <a:gd name="connsiteY0" fmla="*/ 1016334 h 1467043"/>
                  <a:gd name="connsiteX1" fmla="*/ 620982 w 4668596"/>
                  <a:gd name="connsiteY1" fmla="*/ 467694 h 1467043"/>
                  <a:gd name="connsiteX2" fmla="*/ 1654651 w 4668596"/>
                  <a:gd name="connsiteY2" fmla="*/ 650574 h 1467043"/>
                  <a:gd name="connsiteX3" fmla="*/ 3236961 w 4668596"/>
                  <a:gd name="connsiteY3" fmla="*/ 6518 h 1467043"/>
                  <a:gd name="connsiteX4" fmla="*/ 4286533 w 4668596"/>
                  <a:gd name="connsiteY4" fmla="*/ 356376 h 1467043"/>
                  <a:gd name="connsiteX5" fmla="*/ 4668196 w 4668596"/>
                  <a:gd name="connsiteY5" fmla="*/ 968626 h 1467043"/>
                  <a:gd name="connsiteX6" fmla="*/ 3944627 w 4668596"/>
                  <a:gd name="connsiteY6" fmla="*/ 1453656 h 1467043"/>
                  <a:gd name="connsiteX7" fmla="*/ 3062032 w 4668596"/>
                  <a:gd name="connsiteY7" fmla="*/ 1246922 h 1467043"/>
                  <a:gd name="connsiteX8" fmla="*/ 1646701 w 4668596"/>
                  <a:gd name="connsiteY8" fmla="*/ 1262825 h 1467043"/>
                  <a:gd name="connsiteX9" fmla="*/ 740251 w 4668596"/>
                  <a:gd name="connsiteY9" fmla="*/ 1461607 h 1467043"/>
                  <a:gd name="connsiteX10" fmla="*/ 780 w 4668596"/>
                  <a:gd name="connsiteY10" fmla="*/ 1016334 h 1467043"/>
                  <a:gd name="connsiteX0" fmla="*/ 780 w 4668673"/>
                  <a:gd name="connsiteY0" fmla="*/ 666678 h 1117387"/>
                  <a:gd name="connsiteX1" fmla="*/ 620982 w 4668673"/>
                  <a:gd name="connsiteY1" fmla="*/ 118038 h 1117387"/>
                  <a:gd name="connsiteX2" fmla="*/ 1654651 w 4668673"/>
                  <a:gd name="connsiteY2" fmla="*/ 300918 h 1117387"/>
                  <a:gd name="connsiteX3" fmla="*/ 3077934 w 4668673"/>
                  <a:gd name="connsiteY3" fmla="*/ 292966 h 1117387"/>
                  <a:gd name="connsiteX4" fmla="*/ 4286533 w 4668673"/>
                  <a:gd name="connsiteY4" fmla="*/ 6720 h 1117387"/>
                  <a:gd name="connsiteX5" fmla="*/ 4668196 w 4668673"/>
                  <a:gd name="connsiteY5" fmla="*/ 618970 h 1117387"/>
                  <a:gd name="connsiteX6" fmla="*/ 3944627 w 4668673"/>
                  <a:gd name="connsiteY6" fmla="*/ 1104000 h 1117387"/>
                  <a:gd name="connsiteX7" fmla="*/ 3062032 w 4668673"/>
                  <a:gd name="connsiteY7" fmla="*/ 897266 h 1117387"/>
                  <a:gd name="connsiteX8" fmla="*/ 1646701 w 4668673"/>
                  <a:gd name="connsiteY8" fmla="*/ 913169 h 1117387"/>
                  <a:gd name="connsiteX9" fmla="*/ 740251 w 4668673"/>
                  <a:gd name="connsiteY9" fmla="*/ 1111951 h 1117387"/>
                  <a:gd name="connsiteX10" fmla="*/ 780 w 4668673"/>
                  <a:gd name="connsiteY10" fmla="*/ 666678 h 1117387"/>
                  <a:gd name="connsiteX0" fmla="*/ 780 w 4668307"/>
                  <a:gd name="connsiteY0" fmla="*/ 573402 h 1024111"/>
                  <a:gd name="connsiteX1" fmla="*/ 620982 w 4668307"/>
                  <a:gd name="connsiteY1" fmla="*/ 24762 h 1024111"/>
                  <a:gd name="connsiteX2" fmla="*/ 1654651 w 4668307"/>
                  <a:gd name="connsiteY2" fmla="*/ 207642 h 1024111"/>
                  <a:gd name="connsiteX3" fmla="*/ 3077934 w 4668307"/>
                  <a:gd name="connsiteY3" fmla="*/ 199690 h 1024111"/>
                  <a:gd name="connsiteX4" fmla="*/ 3992334 w 4668307"/>
                  <a:gd name="connsiteY4" fmla="*/ 8859 h 1024111"/>
                  <a:gd name="connsiteX5" fmla="*/ 4668196 w 4668307"/>
                  <a:gd name="connsiteY5" fmla="*/ 525694 h 1024111"/>
                  <a:gd name="connsiteX6" fmla="*/ 3944627 w 4668307"/>
                  <a:gd name="connsiteY6" fmla="*/ 1010724 h 1024111"/>
                  <a:gd name="connsiteX7" fmla="*/ 3062032 w 4668307"/>
                  <a:gd name="connsiteY7" fmla="*/ 803990 h 1024111"/>
                  <a:gd name="connsiteX8" fmla="*/ 1646701 w 4668307"/>
                  <a:gd name="connsiteY8" fmla="*/ 819893 h 1024111"/>
                  <a:gd name="connsiteX9" fmla="*/ 740251 w 4668307"/>
                  <a:gd name="connsiteY9" fmla="*/ 1018675 h 1024111"/>
                  <a:gd name="connsiteX10" fmla="*/ 780 w 4668307"/>
                  <a:gd name="connsiteY10" fmla="*/ 573402 h 1024111"/>
                  <a:gd name="connsiteX0" fmla="*/ 780 w 4669820"/>
                  <a:gd name="connsiteY0" fmla="*/ 573402 h 1024111"/>
                  <a:gd name="connsiteX1" fmla="*/ 620982 w 4669820"/>
                  <a:gd name="connsiteY1" fmla="*/ 24762 h 1024111"/>
                  <a:gd name="connsiteX2" fmla="*/ 1654651 w 4669820"/>
                  <a:gd name="connsiteY2" fmla="*/ 207642 h 1024111"/>
                  <a:gd name="connsiteX3" fmla="*/ 3077934 w 4669820"/>
                  <a:gd name="connsiteY3" fmla="*/ 199690 h 1024111"/>
                  <a:gd name="connsiteX4" fmla="*/ 3992334 w 4669820"/>
                  <a:gd name="connsiteY4" fmla="*/ 8859 h 1024111"/>
                  <a:gd name="connsiteX5" fmla="*/ 4668196 w 4669820"/>
                  <a:gd name="connsiteY5" fmla="*/ 525694 h 1024111"/>
                  <a:gd name="connsiteX6" fmla="*/ 3944627 w 4669820"/>
                  <a:gd name="connsiteY6" fmla="*/ 1010724 h 1024111"/>
                  <a:gd name="connsiteX7" fmla="*/ 3062032 w 4669820"/>
                  <a:gd name="connsiteY7" fmla="*/ 803990 h 1024111"/>
                  <a:gd name="connsiteX8" fmla="*/ 1646701 w 4669820"/>
                  <a:gd name="connsiteY8" fmla="*/ 819893 h 1024111"/>
                  <a:gd name="connsiteX9" fmla="*/ 740251 w 4669820"/>
                  <a:gd name="connsiteY9" fmla="*/ 1018675 h 1024111"/>
                  <a:gd name="connsiteX10" fmla="*/ 780 w 4669820"/>
                  <a:gd name="connsiteY10" fmla="*/ 573402 h 1024111"/>
                  <a:gd name="connsiteX0" fmla="*/ 780 w 4668196"/>
                  <a:gd name="connsiteY0" fmla="*/ 573402 h 1024111"/>
                  <a:gd name="connsiteX1" fmla="*/ 620982 w 4668196"/>
                  <a:gd name="connsiteY1" fmla="*/ 24762 h 1024111"/>
                  <a:gd name="connsiteX2" fmla="*/ 1654651 w 4668196"/>
                  <a:gd name="connsiteY2" fmla="*/ 207642 h 1024111"/>
                  <a:gd name="connsiteX3" fmla="*/ 3077934 w 4668196"/>
                  <a:gd name="connsiteY3" fmla="*/ 199690 h 1024111"/>
                  <a:gd name="connsiteX4" fmla="*/ 3992334 w 4668196"/>
                  <a:gd name="connsiteY4" fmla="*/ 8859 h 1024111"/>
                  <a:gd name="connsiteX5" fmla="*/ 4668196 w 4668196"/>
                  <a:gd name="connsiteY5" fmla="*/ 525694 h 1024111"/>
                  <a:gd name="connsiteX6" fmla="*/ 3944627 w 4668196"/>
                  <a:gd name="connsiteY6" fmla="*/ 1010724 h 1024111"/>
                  <a:gd name="connsiteX7" fmla="*/ 3062032 w 4668196"/>
                  <a:gd name="connsiteY7" fmla="*/ 803990 h 1024111"/>
                  <a:gd name="connsiteX8" fmla="*/ 1646701 w 4668196"/>
                  <a:gd name="connsiteY8" fmla="*/ 819893 h 1024111"/>
                  <a:gd name="connsiteX9" fmla="*/ 740251 w 4668196"/>
                  <a:gd name="connsiteY9" fmla="*/ 1018675 h 1024111"/>
                  <a:gd name="connsiteX10" fmla="*/ 780 w 4668196"/>
                  <a:gd name="connsiteY10" fmla="*/ 573402 h 1024111"/>
                  <a:gd name="connsiteX0" fmla="*/ 34 w 4667450"/>
                  <a:gd name="connsiteY0" fmla="*/ 573402 h 1024111"/>
                  <a:gd name="connsiteX1" fmla="*/ 620236 w 4667450"/>
                  <a:gd name="connsiteY1" fmla="*/ 24762 h 1024111"/>
                  <a:gd name="connsiteX2" fmla="*/ 1653905 w 4667450"/>
                  <a:gd name="connsiteY2" fmla="*/ 207642 h 1024111"/>
                  <a:gd name="connsiteX3" fmla="*/ 3077188 w 4667450"/>
                  <a:gd name="connsiteY3" fmla="*/ 199690 h 1024111"/>
                  <a:gd name="connsiteX4" fmla="*/ 3991588 w 4667450"/>
                  <a:gd name="connsiteY4" fmla="*/ 8859 h 1024111"/>
                  <a:gd name="connsiteX5" fmla="*/ 4667450 w 4667450"/>
                  <a:gd name="connsiteY5" fmla="*/ 525694 h 1024111"/>
                  <a:gd name="connsiteX6" fmla="*/ 3943881 w 4667450"/>
                  <a:gd name="connsiteY6" fmla="*/ 1010724 h 1024111"/>
                  <a:gd name="connsiteX7" fmla="*/ 3061286 w 4667450"/>
                  <a:gd name="connsiteY7" fmla="*/ 803990 h 1024111"/>
                  <a:gd name="connsiteX8" fmla="*/ 1645955 w 4667450"/>
                  <a:gd name="connsiteY8" fmla="*/ 819893 h 1024111"/>
                  <a:gd name="connsiteX9" fmla="*/ 739505 w 4667450"/>
                  <a:gd name="connsiteY9" fmla="*/ 1018675 h 1024111"/>
                  <a:gd name="connsiteX10" fmla="*/ 34 w 4667450"/>
                  <a:gd name="connsiteY10" fmla="*/ 573402 h 1024111"/>
                  <a:gd name="connsiteX0" fmla="*/ 36 w 4651549"/>
                  <a:gd name="connsiteY0" fmla="*/ 541597 h 1025347"/>
                  <a:gd name="connsiteX1" fmla="*/ 604335 w 4651549"/>
                  <a:gd name="connsiteY1" fmla="*/ 24762 h 1025347"/>
                  <a:gd name="connsiteX2" fmla="*/ 1638004 w 4651549"/>
                  <a:gd name="connsiteY2" fmla="*/ 207642 h 1025347"/>
                  <a:gd name="connsiteX3" fmla="*/ 3061287 w 4651549"/>
                  <a:gd name="connsiteY3" fmla="*/ 199690 h 1025347"/>
                  <a:gd name="connsiteX4" fmla="*/ 3975687 w 4651549"/>
                  <a:gd name="connsiteY4" fmla="*/ 8859 h 1025347"/>
                  <a:gd name="connsiteX5" fmla="*/ 4651549 w 4651549"/>
                  <a:gd name="connsiteY5" fmla="*/ 525694 h 1025347"/>
                  <a:gd name="connsiteX6" fmla="*/ 3927980 w 4651549"/>
                  <a:gd name="connsiteY6" fmla="*/ 1010724 h 1025347"/>
                  <a:gd name="connsiteX7" fmla="*/ 3045385 w 4651549"/>
                  <a:gd name="connsiteY7" fmla="*/ 803990 h 1025347"/>
                  <a:gd name="connsiteX8" fmla="*/ 1630054 w 4651549"/>
                  <a:gd name="connsiteY8" fmla="*/ 819893 h 1025347"/>
                  <a:gd name="connsiteX9" fmla="*/ 723604 w 4651549"/>
                  <a:gd name="connsiteY9" fmla="*/ 1018675 h 1025347"/>
                  <a:gd name="connsiteX10" fmla="*/ 36 w 4651549"/>
                  <a:gd name="connsiteY10" fmla="*/ 541597 h 1025347"/>
                  <a:gd name="connsiteX0" fmla="*/ 333 w 4651846"/>
                  <a:gd name="connsiteY0" fmla="*/ 541597 h 1025347"/>
                  <a:gd name="connsiteX1" fmla="*/ 644388 w 4651846"/>
                  <a:gd name="connsiteY1" fmla="*/ 16811 h 1025347"/>
                  <a:gd name="connsiteX2" fmla="*/ 1638301 w 4651846"/>
                  <a:gd name="connsiteY2" fmla="*/ 207642 h 1025347"/>
                  <a:gd name="connsiteX3" fmla="*/ 3061584 w 4651846"/>
                  <a:gd name="connsiteY3" fmla="*/ 199690 h 1025347"/>
                  <a:gd name="connsiteX4" fmla="*/ 3975984 w 4651846"/>
                  <a:gd name="connsiteY4" fmla="*/ 8859 h 1025347"/>
                  <a:gd name="connsiteX5" fmla="*/ 4651846 w 4651846"/>
                  <a:gd name="connsiteY5" fmla="*/ 525694 h 1025347"/>
                  <a:gd name="connsiteX6" fmla="*/ 3928277 w 4651846"/>
                  <a:gd name="connsiteY6" fmla="*/ 1010724 h 1025347"/>
                  <a:gd name="connsiteX7" fmla="*/ 3045682 w 4651846"/>
                  <a:gd name="connsiteY7" fmla="*/ 803990 h 1025347"/>
                  <a:gd name="connsiteX8" fmla="*/ 1630351 w 4651846"/>
                  <a:gd name="connsiteY8" fmla="*/ 819893 h 1025347"/>
                  <a:gd name="connsiteX9" fmla="*/ 723901 w 4651846"/>
                  <a:gd name="connsiteY9" fmla="*/ 1018675 h 1025347"/>
                  <a:gd name="connsiteX10" fmla="*/ 333 w 4651846"/>
                  <a:gd name="connsiteY10" fmla="*/ 541597 h 1025347"/>
                  <a:gd name="connsiteX0" fmla="*/ 713 w 4652226"/>
                  <a:gd name="connsiteY0" fmla="*/ 541597 h 1025347"/>
                  <a:gd name="connsiteX1" fmla="*/ 644768 w 4652226"/>
                  <a:gd name="connsiteY1" fmla="*/ 16811 h 1025347"/>
                  <a:gd name="connsiteX2" fmla="*/ 1638681 w 4652226"/>
                  <a:gd name="connsiteY2" fmla="*/ 207642 h 1025347"/>
                  <a:gd name="connsiteX3" fmla="*/ 3061964 w 4652226"/>
                  <a:gd name="connsiteY3" fmla="*/ 199690 h 1025347"/>
                  <a:gd name="connsiteX4" fmla="*/ 3976364 w 4652226"/>
                  <a:gd name="connsiteY4" fmla="*/ 8859 h 1025347"/>
                  <a:gd name="connsiteX5" fmla="*/ 4652226 w 4652226"/>
                  <a:gd name="connsiteY5" fmla="*/ 525694 h 1025347"/>
                  <a:gd name="connsiteX6" fmla="*/ 3928657 w 4652226"/>
                  <a:gd name="connsiteY6" fmla="*/ 1010724 h 1025347"/>
                  <a:gd name="connsiteX7" fmla="*/ 3046062 w 4652226"/>
                  <a:gd name="connsiteY7" fmla="*/ 803990 h 1025347"/>
                  <a:gd name="connsiteX8" fmla="*/ 1630731 w 4652226"/>
                  <a:gd name="connsiteY8" fmla="*/ 819893 h 1025347"/>
                  <a:gd name="connsiteX9" fmla="*/ 724281 w 4652226"/>
                  <a:gd name="connsiteY9" fmla="*/ 1018675 h 1025347"/>
                  <a:gd name="connsiteX10" fmla="*/ 713 w 4652226"/>
                  <a:gd name="connsiteY10" fmla="*/ 541597 h 1025347"/>
                  <a:gd name="connsiteX0" fmla="*/ 713 w 4652226"/>
                  <a:gd name="connsiteY0" fmla="*/ 541597 h 1025347"/>
                  <a:gd name="connsiteX1" fmla="*/ 644768 w 4652226"/>
                  <a:gd name="connsiteY1" fmla="*/ 16811 h 1025347"/>
                  <a:gd name="connsiteX2" fmla="*/ 1638681 w 4652226"/>
                  <a:gd name="connsiteY2" fmla="*/ 207642 h 1025347"/>
                  <a:gd name="connsiteX3" fmla="*/ 3061964 w 4652226"/>
                  <a:gd name="connsiteY3" fmla="*/ 199690 h 1025347"/>
                  <a:gd name="connsiteX4" fmla="*/ 3976364 w 4652226"/>
                  <a:gd name="connsiteY4" fmla="*/ 8859 h 1025347"/>
                  <a:gd name="connsiteX5" fmla="*/ 4652226 w 4652226"/>
                  <a:gd name="connsiteY5" fmla="*/ 525694 h 1025347"/>
                  <a:gd name="connsiteX6" fmla="*/ 3928657 w 4652226"/>
                  <a:gd name="connsiteY6" fmla="*/ 1010724 h 1025347"/>
                  <a:gd name="connsiteX7" fmla="*/ 3046062 w 4652226"/>
                  <a:gd name="connsiteY7" fmla="*/ 803990 h 1025347"/>
                  <a:gd name="connsiteX8" fmla="*/ 1630731 w 4652226"/>
                  <a:gd name="connsiteY8" fmla="*/ 819893 h 1025347"/>
                  <a:gd name="connsiteX9" fmla="*/ 724281 w 4652226"/>
                  <a:gd name="connsiteY9" fmla="*/ 1018675 h 1025347"/>
                  <a:gd name="connsiteX10" fmla="*/ 713 w 4652226"/>
                  <a:gd name="connsiteY10" fmla="*/ 541597 h 1025347"/>
                  <a:gd name="connsiteX0" fmla="*/ 328 w 4659793"/>
                  <a:gd name="connsiteY0" fmla="*/ 565451 h 1024412"/>
                  <a:gd name="connsiteX1" fmla="*/ 652335 w 4659793"/>
                  <a:gd name="connsiteY1" fmla="*/ 16811 h 1024412"/>
                  <a:gd name="connsiteX2" fmla="*/ 1646248 w 4659793"/>
                  <a:gd name="connsiteY2" fmla="*/ 207642 h 1024412"/>
                  <a:gd name="connsiteX3" fmla="*/ 3069531 w 4659793"/>
                  <a:gd name="connsiteY3" fmla="*/ 199690 h 1024412"/>
                  <a:gd name="connsiteX4" fmla="*/ 3983931 w 4659793"/>
                  <a:gd name="connsiteY4" fmla="*/ 8859 h 1024412"/>
                  <a:gd name="connsiteX5" fmla="*/ 4659793 w 4659793"/>
                  <a:gd name="connsiteY5" fmla="*/ 525694 h 1024412"/>
                  <a:gd name="connsiteX6" fmla="*/ 3936224 w 4659793"/>
                  <a:gd name="connsiteY6" fmla="*/ 1010724 h 1024412"/>
                  <a:gd name="connsiteX7" fmla="*/ 3053629 w 4659793"/>
                  <a:gd name="connsiteY7" fmla="*/ 803990 h 1024412"/>
                  <a:gd name="connsiteX8" fmla="*/ 1638298 w 4659793"/>
                  <a:gd name="connsiteY8" fmla="*/ 819893 h 1024412"/>
                  <a:gd name="connsiteX9" fmla="*/ 731848 w 4659793"/>
                  <a:gd name="connsiteY9" fmla="*/ 1018675 h 1024412"/>
                  <a:gd name="connsiteX10" fmla="*/ 328 w 4659793"/>
                  <a:gd name="connsiteY10" fmla="*/ 565451 h 1024412"/>
                  <a:gd name="connsiteX0" fmla="*/ 328 w 4659793"/>
                  <a:gd name="connsiteY0" fmla="*/ 525694 h 1025995"/>
                  <a:gd name="connsiteX1" fmla="*/ 652335 w 4659793"/>
                  <a:gd name="connsiteY1" fmla="*/ 16811 h 1025995"/>
                  <a:gd name="connsiteX2" fmla="*/ 1646248 w 4659793"/>
                  <a:gd name="connsiteY2" fmla="*/ 207642 h 1025995"/>
                  <a:gd name="connsiteX3" fmla="*/ 3069531 w 4659793"/>
                  <a:gd name="connsiteY3" fmla="*/ 199690 h 1025995"/>
                  <a:gd name="connsiteX4" fmla="*/ 3983931 w 4659793"/>
                  <a:gd name="connsiteY4" fmla="*/ 8859 h 1025995"/>
                  <a:gd name="connsiteX5" fmla="*/ 4659793 w 4659793"/>
                  <a:gd name="connsiteY5" fmla="*/ 525694 h 1025995"/>
                  <a:gd name="connsiteX6" fmla="*/ 3936224 w 4659793"/>
                  <a:gd name="connsiteY6" fmla="*/ 1010724 h 1025995"/>
                  <a:gd name="connsiteX7" fmla="*/ 3053629 w 4659793"/>
                  <a:gd name="connsiteY7" fmla="*/ 803990 h 1025995"/>
                  <a:gd name="connsiteX8" fmla="*/ 1638298 w 4659793"/>
                  <a:gd name="connsiteY8" fmla="*/ 819893 h 1025995"/>
                  <a:gd name="connsiteX9" fmla="*/ 731848 w 4659793"/>
                  <a:gd name="connsiteY9" fmla="*/ 1018675 h 1025995"/>
                  <a:gd name="connsiteX10" fmla="*/ 328 w 4659793"/>
                  <a:gd name="connsiteY10" fmla="*/ 525694 h 1025995"/>
                  <a:gd name="connsiteX0" fmla="*/ 328 w 4659793"/>
                  <a:gd name="connsiteY0" fmla="*/ 525694 h 1025995"/>
                  <a:gd name="connsiteX1" fmla="*/ 652335 w 4659793"/>
                  <a:gd name="connsiteY1" fmla="*/ 16811 h 1025995"/>
                  <a:gd name="connsiteX2" fmla="*/ 1646248 w 4659793"/>
                  <a:gd name="connsiteY2" fmla="*/ 207642 h 1025995"/>
                  <a:gd name="connsiteX3" fmla="*/ 3069531 w 4659793"/>
                  <a:gd name="connsiteY3" fmla="*/ 199690 h 1025995"/>
                  <a:gd name="connsiteX4" fmla="*/ 3983931 w 4659793"/>
                  <a:gd name="connsiteY4" fmla="*/ 8859 h 1025995"/>
                  <a:gd name="connsiteX5" fmla="*/ 4659793 w 4659793"/>
                  <a:gd name="connsiteY5" fmla="*/ 525694 h 1025995"/>
                  <a:gd name="connsiteX6" fmla="*/ 3936224 w 4659793"/>
                  <a:gd name="connsiteY6" fmla="*/ 1010724 h 1025995"/>
                  <a:gd name="connsiteX7" fmla="*/ 3013873 w 4659793"/>
                  <a:gd name="connsiteY7" fmla="*/ 803990 h 1025995"/>
                  <a:gd name="connsiteX8" fmla="*/ 1638298 w 4659793"/>
                  <a:gd name="connsiteY8" fmla="*/ 819893 h 1025995"/>
                  <a:gd name="connsiteX9" fmla="*/ 731848 w 4659793"/>
                  <a:gd name="connsiteY9" fmla="*/ 1018675 h 1025995"/>
                  <a:gd name="connsiteX10" fmla="*/ 328 w 4659793"/>
                  <a:gd name="connsiteY10" fmla="*/ 525694 h 1025995"/>
                  <a:gd name="connsiteX0" fmla="*/ 328 w 4659804"/>
                  <a:gd name="connsiteY0" fmla="*/ 525694 h 1025995"/>
                  <a:gd name="connsiteX1" fmla="*/ 652335 w 4659804"/>
                  <a:gd name="connsiteY1" fmla="*/ 16811 h 1025995"/>
                  <a:gd name="connsiteX2" fmla="*/ 1646248 w 4659804"/>
                  <a:gd name="connsiteY2" fmla="*/ 207642 h 1025995"/>
                  <a:gd name="connsiteX3" fmla="*/ 3069531 w 4659804"/>
                  <a:gd name="connsiteY3" fmla="*/ 199690 h 1025995"/>
                  <a:gd name="connsiteX4" fmla="*/ 3952126 w 4659804"/>
                  <a:gd name="connsiteY4" fmla="*/ 8859 h 1025995"/>
                  <a:gd name="connsiteX5" fmla="*/ 4659793 w 4659804"/>
                  <a:gd name="connsiteY5" fmla="*/ 525694 h 1025995"/>
                  <a:gd name="connsiteX6" fmla="*/ 3936224 w 4659804"/>
                  <a:gd name="connsiteY6" fmla="*/ 1010724 h 1025995"/>
                  <a:gd name="connsiteX7" fmla="*/ 3013873 w 4659804"/>
                  <a:gd name="connsiteY7" fmla="*/ 803990 h 1025995"/>
                  <a:gd name="connsiteX8" fmla="*/ 1638298 w 4659804"/>
                  <a:gd name="connsiteY8" fmla="*/ 819893 h 1025995"/>
                  <a:gd name="connsiteX9" fmla="*/ 731848 w 4659804"/>
                  <a:gd name="connsiteY9" fmla="*/ 1018675 h 1025995"/>
                  <a:gd name="connsiteX10" fmla="*/ 328 w 4659804"/>
                  <a:gd name="connsiteY10" fmla="*/ 525694 h 1025995"/>
                  <a:gd name="connsiteX0" fmla="*/ 328 w 4659804"/>
                  <a:gd name="connsiteY0" fmla="*/ 525694 h 1025995"/>
                  <a:gd name="connsiteX1" fmla="*/ 652335 w 4659804"/>
                  <a:gd name="connsiteY1" fmla="*/ 16811 h 1025995"/>
                  <a:gd name="connsiteX2" fmla="*/ 1646248 w 4659804"/>
                  <a:gd name="connsiteY2" fmla="*/ 207642 h 1025995"/>
                  <a:gd name="connsiteX3" fmla="*/ 3069531 w 4659804"/>
                  <a:gd name="connsiteY3" fmla="*/ 199690 h 1025995"/>
                  <a:gd name="connsiteX4" fmla="*/ 3952126 w 4659804"/>
                  <a:gd name="connsiteY4" fmla="*/ 8859 h 1025995"/>
                  <a:gd name="connsiteX5" fmla="*/ 4659793 w 4659804"/>
                  <a:gd name="connsiteY5" fmla="*/ 525694 h 1025995"/>
                  <a:gd name="connsiteX6" fmla="*/ 3936224 w 4659804"/>
                  <a:gd name="connsiteY6" fmla="*/ 1010724 h 1025995"/>
                  <a:gd name="connsiteX7" fmla="*/ 3013873 w 4659804"/>
                  <a:gd name="connsiteY7" fmla="*/ 803990 h 1025995"/>
                  <a:gd name="connsiteX8" fmla="*/ 1638298 w 4659804"/>
                  <a:gd name="connsiteY8" fmla="*/ 819893 h 1025995"/>
                  <a:gd name="connsiteX9" fmla="*/ 731848 w 4659804"/>
                  <a:gd name="connsiteY9" fmla="*/ 1018675 h 1025995"/>
                  <a:gd name="connsiteX10" fmla="*/ 328 w 4659804"/>
                  <a:gd name="connsiteY10" fmla="*/ 525694 h 102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659804" h="1025995">
                    <a:moveTo>
                      <a:pt x="328" y="525694"/>
                    </a:moveTo>
                    <a:cubicBezTo>
                      <a:pt x="-12924" y="207643"/>
                      <a:pt x="378015" y="69820"/>
                      <a:pt x="652335" y="16811"/>
                    </a:cubicBezTo>
                    <a:cubicBezTo>
                      <a:pt x="926655" y="-36198"/>
                      <a:pt x="1243382" y="177162"/>
                      <a:pt x="1646248" y="207642"/>
                    </a:cubicBezTo>
                    <a:cubicBezTo>
                      <a:pt x="2049114" y="238122"/>
                      <a:pt x="2685218" y="232821"/>
                      <a:pt x="3069531" y="199690"/>
                    </a:cubicBezTo>
                    <a:cubicBezTo>
                      <a:pt x="3453844" y="166560"/>
                      <a:pt x="3687082" y="-45475"/>
                      <a:pt x="3952126" y="8859"/>
                    </a:cubicBezTo>
                    <a:cubicBezTo>
                      <a:pt x="4217170" y="63193"/>
                      <a:pt x="4662443" y="223545"/>
                      <a:pt x="4659793" y="525694"/>
                    </a:cubicBezTo>
                    <a:cubicBezTo>
                      <a:pt x="4657143" y="827843"/>
                      <a:pt x="4210544" y="964341"/>
                      <a:pt x="3936224" y="1010724"/>
                    </a:cubicBezTo>
                    <a:cubicBezTo>
                      <a:pt x="3661904" y="1057107"/>
                      <a:pt x="3206029" y="819892"/>
                      <a:pt x="3013873" y="803990"/>
                    </a:cubicBezTo>
                    <a:cubicBezTo>
                      <a:pt x="2821717" y="788088"/>
                      <a:pt x="2025261" y="784112"/>
                      <a:pt x="1638298" y="819893"/>
                    </a:cubicBezTo>
                    <a:cubicBezTo>
                      <a:pt x="1251335" y="855674"/>
                      <a:pt x="1004843" y="1067708"/>
                      <a:pt x="731848" y="1018675"/>
                    </a:cubicBezTo>
                    <a:cubicBezTo>
                      <a:pt x="458853" y="969642"/>
                      <a:pt x="13580" y="843745"/>
                      <a:pt x="328" y="525694"/>
                    </a:cubicBezTo>
                    <a:close/>
                  </a:path>
                </a:pathLst>
              </a:custGeom>
              <a:gradFill flip="none" rotWithShape="1">
                <a:gsLst>
                  <a:gs pos="66000">
                    <a:srgbClr val="FF7D7D"/>
                  </a:gs>
                  <a:gs pos="39000">
                    <a:srgbClr val="FF8B8B"/>
                  </a:gs>
                  <a:gs pos="0">
                    <a:srgbClr val="F8B4B5"/>
                  </a:gs>
                  <a:gs pos="23000">
                    <a:srgbClr val="FF9999"/>
                  </a:gs>
                </a:gsLst>
                <a:path path="circle">
                  <a:fillToRect l="50000" t="50000" r="50000" b="50000"/>
                </a:path>
                <a:tileRect/>
              </a:gradFill>
              <a:ln w="28575">
                <a:gradFill flip="none" rotWithShape="1">
                  <a:gsLst>
                    <a:gs pos="100000">
                      <a:srgbClr val="FF9797"/>
                    </a:gs>
                    <a:gs pos="0">
                      <a:srgbClr val="FF9999"/>
                    </a:gs>
                    <a:gs pos="50000">
                      <a:srgbClr val="FF7D7D"/>
                    </a:gs>
                  </a:gsLst>
                  <a:lin ang="0" scaled="1"/>
                  <a:tileRect/>
                </a:gradFill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GB" b="1" dirty="0">
                  <a:solidFill>
                    <a:srgbClr val="4B306A"/>
                  </a:solidFill>
                  <a:latin typeface="Arial" pitchFamily="-107" charset="0"/>
                  <a:cs typeface="Arial" pitchFamily="34" charset="0"/>
                </a:endParaRPr>
              </a:p>
            </p:txBody>
          </p:sp>
        </p:grpSp>
        <p:sp>
          <p:nvSpPr>
            <p:cNvPr id="195593" name="TextBox 10">
              <a:extLst>
                <a:ext uri="{FF2B5EF4-FFF2-40B4-BE49-F238E27FC236}">
                  <a16:creationId xmlns:a16="http://schemas.microsoft.com/office/drawing/2014/main" id="{6DA01345-4611-4999-AEB1-8E0951EF0C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1317" y="1894022"/>
              <a:ext cx="1941367" cy="407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600" b="1" i="1">
                  <a:solidFill>
                    <a:srgbClr val="000000"/>
                  </a:solidFill>
                  <a:cs typeface="Arial" panose="020B0604020202020204" pitchFamily="34" charset="0"/>
                </a:rPr>
                <a:t>Red blood cell</a:t>
              </a:r>
            </a:p>
          </p:txBody>
        </p:sp>
        <p:sp>
          <p:nvSpPr>
            <p:cNvPr id="195594" name="TextBox 11">
              <a:extLst>
                <a:ext uri="{FF2B5EF4-FFF2-40B4-BE49-F238E27FC236}">
                  <a16:creationId xmlns:a16="http://schemas.microsoft.com/office/drawing/2014/main" id="{4739EC64-8ACA-4BFF-811E-17F1BFCCB7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8942" y="3233936"/>
              <a:ext cx="1506118" cy="407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600" b="1" dirty="0">
                  <a:solidFill>
                    <a:srgbClr val="FF0000"/>
                  </a:solidFill>
                  <a:cs typeface="Arial" panose="020B0604020202020204" pitchFamily="34" charset="0"/>
                </a:rPr>
                <a:t>Adenosine</a:t>
              </a:r>
            </a:p>
          </p:txBody>
        </p:sp>
        <p:sp>
          <p:nvSpPr>
            <p:cNvPr id="195595" name="TextBox 12">
              <a:extLst>
                <a:ext uri="{FF2B5EF4-FFF2-40B4-BE49-F238E27FC236}">
                  <a16:creationId xmlns:a16="http://schemas.microsoft.com/office/drawing/2014/main" id="{43D83A9B-E193-499B-A702-A50527BE4E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1068" y="4720310"/>
              <a:ext cx="921865" cy="407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600" b="1">
                  <a:solidFill>
                    <a:srgbClr val="4B306A"/>
                  </a:solidFill>
                  <a:cs typeface="Arial" panose="020B0604020202020204" pitchFamily="34" charset="0"/>
                </a:rPr>
                <a:t>cAMP</a:t>
              </a:r>
            </a:p>
          </p:txBody>
        </p:sp>
        <p:sp>
          <p:nvSpPr>
            <p:cNvPr id="195596" name="TextBox 13">
              <a:extLst>
                <a:ext uri="{FF2B5EF4-FFF2-40B4-BE49-F238E27FC236}">
                  <a16:creationId xmlns:a16="http://schemas.microsoft.com/office/drawing/2014/main" id="{0A1520D0-FDE4-4317-AE16-A3116546FD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7351" y="4989396"/>
              <a:ext cx="1119883" cy="407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600" b="1" i="1">
                  <a:solidFill>
                    <a:srgbClr val="0070C0"/>
                  </a:solidFill>
                  <a:cs typeface="Arial" panose="020B0604020202020204" pitchFamily="34" charset="0"/>
                </a:rPr>
                <a:t>Platelet</a:t>
              </a:r>
            </a:p>
          </p:txBody>
        </p:sp>
        <p:sp>
          <p:nvSpPr>
            <p:cNvPr id="195597" name="TextBox 14">
              <a:extLst>
                <a:ext uri="{FF2B5EF4-FFF2-40B4-BE49-F238E27FC236}">
                  <a16:creationId xmlns:a16="http://schemas.microsoft.com/office/drawing/2014/main" id="{A0BD8986-27D3-4570-A348-DFFA9FA790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47490" y="3346066"/>
              <a:ext cx="753255" cy="407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600" b="1" dirty="0">
                  <a:solidFill>
                    <a:srgbClr val="FF0000"/>
                  </a:solidFill>
                  <a:cs typeface="Arial" panose="020B0604020202020204" pitchFamily="34" charset="0"/>
                </a:rPr>
                <a:t>ADP</a:t>
              </a:r>
            </a:p>
          </p:txBody>
        </p:sp>
        <p:sp>
          <p:nvSpPr>
            <p:cNvPr id="195598" name="TextBox 15">
              <a:extLst>
                <a:ext uri="{FF2B5EF4-FFF2-40B4-BE49-F238E27FC236}">
                  <a16:creationId xmlns:a16="http://schemas.microsoft.com/office/drawing/2014/main" id="{2DEBA87E-36E8-408A-B98D-39AEFA2800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2635" y="2810329"/>
              <a:ext cx="935433" cy="407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600" b="1" dirty="0">
                  <a:solidFill>
                    <a:srgbClr val="FF0000"/>
                  </a:solidFill>
                  <a:cs typeface="Arial" panose="020B0604020202020204" pitchFamily="34" charset="0"/>
                </a:rPr>
                <a:t>ENT-1</a:t>
              </a: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35631D4D-BB14-4B41-B126-86B501E327DF}"/>
                </a:ext>
              </a:extLst>
            </p:cNvPr>
            <p:cNvSpPr/>
            <p:nvPr/>
          </p:nvSpPr>
          <p:spPr bwMode="auto">
            <a:xfrm>
              <a:off x="4457115" y="2472419"/>
              <a:ext cx="126206" cy="649173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GB" b="1" dirty="0">
                <a:solidFill>
                  <a:srgbClr val="4B306A"/>
                </a:solidFill>
                <a:latin typeface="Arial" pitchFamily="-107" charset="0"/>
                <a:cs typeface="Arial" pitchFamily="34" charset="0"/>
              </a:endParaRPr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0CA0B667-6D17-4DE3-9561-B830C4880F49}"/>
                </a:ext>
              </a:extLst>
            </p:cNvPr>
            <p:cNvSpPr/>
            <p:nvPr/>
          </p:nvSpPr>
          <p:spPr bwMode="auto">
            <a:xfrm>
              <a:off x="4721175" y="2472419"/>
              <a:ext cx="128147" cy="649173"/>
            </a:xfrm>
            <a:prstGeom prst="ellipse">
              <a:avLst/>
            </a:prstGeom>
            <a:solidFill>
              <a:schemeClr val="accent6"/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GB" b="1" dirty="0">
                <a:solidFill>
                  <a:srgbClr val="4B306A"/>
                </a:solidFill>
                <a:latin typeface="Arial" pitchFamily="-107" charset="0"/>
                <a:cs typeface="Arial" pitchFamily="34" charset="0"/>
              </a:endParaRPr>
            </a:p>
          </p:txBody>
        </p:sp>
        <p:cxnSp>
          <p:nvCxnSpPr>
            <p:cNvPr id="195601" name="Straight Arrow Connector 18">
              <a:extLst>
                <a:ext uri="{FF2B5EF4-FFF2-40B4-BE49-F238E27FC236}">
                  <a16:creationId xmlns:a16="http://schemas.microsoft.com/office/drawing/2014/main" id="{CC1B4DFD-D3B8-4266-A851-C764BA45DCC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652047" y="2516143"/>
              <a:ext cx="0" cy="717793"/>
            </a:xfrm>
            <a:prstGeom prst="straightConnector1">
              <a:avLst/>
            </a:prstGeom>
            <a:noFill/>
            <a:ln w="19050" algn="ctr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5602" name="Straight Arrow Connector 91">
              <a:extLst>
                <a:ext uri="{FF2B5EF4-FFF2-40B4-BE49-F238E27FC236}">
                  <a16:creationId xmlns:a16="http://schemas.microsoft.com/office/drawing/2014/main" id="{D62913F4-5C49-4AEC-BD29-8251DD34EAE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3928795" y="3541576"/>
              <a:ext cx="548109" cy="376910"/>
            </a:xfrm>
            <a:prstGeom prst="straightConnector1">
              <a:avLst/>
            </a:prstGeom>
            <a:noFill/>
            <a:ln w="19050" algn="ctr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BC256389-82A9-4313-8E25-0AAA7A45CC82}"/>
                </a:ext>
              </a:extLst>
            </p:cNvPr>
            <p:cNvCxnSpPr/>
            <p:nvPr/>
          </p:nvCxnSpPr>
          <p:spPr bwMode="auto">
            <a:xfrm flipV="1">
              <a:off x="3928995" y="4372205"/>
              <a:ext cx="547537" cy="31885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2">
                  <a:lumMod val="75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75A3D768-B268-4D62-9862-31430BF6CEC6}"/>
                </a:ext>
              </a:extLst>
            </p:cNvPr>
            <p:cNvCxnSpPr/>
            <p:nvPr/>
          </p:nvCxnSpPr>
          <p:spPr bwMode="auto">
            <a:xfrm>
              <a:off x="5567721" y="4987010"/>
              <a:ext cx="0" cy="72172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2">
                  <a:lumMod val="75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5E6A23B6-7D0C-49E7-839F-18529E1AD5BD}"/>
                </a:ext>
              </a:extLst>
            </p:cNvPr>
            <p:cNvCxnSpPr/>
            <p:nvPr/>
          </p:nvCxnSpPr>
          <p:spPr bwMode="auto">
            <a:xfrm>
              <a:off x="4571671" y="4372205"/>
              <a:ext cx="0" cy="34368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2">
                  <a:lumMod val="75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95606" name="Straight Arrow Connector 23">
              <a:extLst>
                <a:ext uri="{FF2B5EF4-FFF2-40B4-BE49-F238E27FC236}">
                  <a16:creationId xmlns:a16="http://schemas.microsoft.com/office/drawing/2014/main" id="{C06DAEDE-0746-43E1-82CE-BB7CBF77BD3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516699" y="3649066"/>
              <a:ext cx="0" cy="343705"/>
            </a:xfrm>
            <a:prstGeom prst="straightConnector1">
              <a:avLst/>
            </a:prstGeom>
            <a:noFill/>
            <a:ln w="19050" algn="ctr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95607" name="Group 24">
              <a:extLst>
                <a:ext uri="{FF2B5EF4-FFF2-40B4-BE49-F238E27FC236}">
                  <a16:creationId xmlns:a16="http://schemas.microsoft.com/office/drawing/2014/main" id="{93CCD30D-9ABC-4633-8977-26C777665ED5}"/>
                </a:ext>
              </a:extLst>
            </p:cNvPr>
            <p:cNvGrpSpPr>
              <a:grpSpLocks/>
            </p:cNvGrpSpPr>
            <p:nvPr/>
          </p:nvGrpSpPr>
          <p:grpSpPr bwMode="auto">
            <a:xfrm rot="-4183487">
              <a:off x="5456833" y="2542325"/>
              <a:ext cx="318470" cy="1378532"/>
              <a:chOff x="7943029" y="2095387"/>
              <a:chExt cx="318470" cy="933754"/>
            </a:xfrm>
          </p:grpSpPr>
          <p:cxnSp>
            <p:nvCxnSpPr>
              <p:cNvPr id="195656" name="Straight Arrow Connector 74">
                <a:extLst>
                  <a:ext uri="{FF2B5EF4-FFF2-40B4-BE49-F238E27FC236}">
                    <a16:creationId xmlns:a16="http://schemas.microsoft.com/office/drawing/2014/main" id="{41C2C08D-6483-41C9-B4D7-87059A7C752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8102264" y="2095387"/>
                <a:ext cx="1" cy="933754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95657" name="Straight Arrow Connector 75">
                <a:extLst>
                  <a:ext uri="{FF2B5EF4-FFF2-40B4-BE49-F238E27FC236}">
                    <a16:creationId xmlns:a16="http://schemas.microsoft.com/office/drawing/2014/main" id="{2DFBEF1D-24D5-4C6B-8C34-B1622F8A184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7943029" y="2095387"/>
                <a:ext cx="318470" cy="0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95608" name="Group 25">
              <a:extLst>
                <a:ext uri="{FF2B5EF4-FFF2-40B4-BE49-F238E27FC236}">
                  <a16:creationId xmlns:a16="http://schemas.microsoft.com/office/drawing/2014/main" id="{1A1768CF-A888-4BF2-A921-26169E705B18}"/>
                </a:ext>
              </a:extLst>
            </p:cNvPr>
            <p:cNvGrpSpPr>
              <a:grpSpLocks/>
            </p:cNvGrpSpPr>
            <p:nvPr/>
          </p:nvGrpSpPr>
          <p:grpSpPr bwMode="auto">
            <a:xfrm rot="-3418050">
              <a:off x="4961032" y="4246170"/>
              <a:ext cx="318470" cy="577518"/>
              <a:chOff x="7943029" y="2095387"/>
              <a:chExt cx="318470" cy="933754"/>
            </a:xfrm>
          </p:grpSpPr>
          <p:cxnSp>
            <p:nvCxnSpPr>
              <p:cNvPr id="195654" name="Straight Arrow Connector 72">
                <a:extLst>
                  <a:ext uri="{FF2B5EF4-FFF2-40B4-BE49-F238E27FC236}">
                    <a16:creationId xmlns:a16="http://schemas.microsoft.com/office/drawing/2014/main" id="{8190F6C1-6DB2-40CC-B65E-20C1118682E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8102264" y="2095387"/>
                <a:ext cx="1" cy="933754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95655" name="Straight Arrow Connector 73">
                <a:extLst>
                  <a:ext uri="{FF2B5EF4-FFF2-40B4-BE49-F238E27FC236}">
                    <a16:creationId xmlns:a16="http://schemas.microsoft.com/office/drawing/2014/main" id="{080F7F0C-7698-4C51-BA68-D046177195F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7943029" y="2095387"/>
                <a:ext cx="318470" cy="0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95609" name="Group 26">
              <a:extLst>
                <a:ext uri="{FF2B5EF4-FFF2-40B4-BE49-F238E27FC236}">
                  <a16:creationId xmlns:a16="http://schemas.microsoft.com/office/drawing/2014/main" id="{1A60439D-B327-4B85-9ECB-FC7C8B550C4C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4412766" y="5100383"/>
              <a:ext cx="318470" cy="577518"/>
              <a:chOff x="7943029" y="2095387"/>
              <a:chExt cx="318470" cy="933754"/>
            </a:xfrm>
          </p:grpSpPr>
          <p:cxnSp>
            <p:nvCxnSpPr>
              <p:cNvPr id="195652" name="Straight Arrow Connector 70">
                <a:extLst>
                  <a:ext uri="{FF2B5EF4-FFF2-40B4-BE49-F238E27FC236}">
                    <a16:creationId xmlns:a16="http://schemas.microsoft.com/office/drawing/2014/main" id="{D84D4D59-2CFD-4C77-97F0-8336BE861D8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8102264" y="2095387"/>
                <a:ext cx="1" cy="933754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95653" name="Straight Arrow Connector 71">
                <a:extLst>
                  <a:ext uri="{FF2B5EF4-FFF2-40B4-BE49-F238E27FC236}">
                    <a16:creationId xmlns:a16="http://schemas.microsoft.com/office/drawing/2014/main" id="{2D21E12D-36A3-4DAA-8D98-EF0EF5CA943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7943029" y="2095387"/>
                <a:ext cx="318470" cy="0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95610" name="Group 27">
              <a:extLst>
                <a:ext uri="{FF2B5EF4-FFF2-40B4-BE49-F238E27FC236}">
                  <a16:creationId xmlns:a16="http://schemas.microsoft.com/office/drawing/2014/main" id="{8CE28617-8DD2-4E73-B15D-43CF79A1FC92}"/>
                </a:ext>
              </a:extLst>
            </p:cNvPr>
            <p:cNvGrpSpPr>
              <a:grpSpLocks/>
            </p:cNvGrpSpPr>
            <p:nvPr/>
          </p:nvGrpSpPr>
          <p:grpSpPr bwMode="auto">
            <a:xfrm rot="-7935069">
              <a:off x="5988015" y="3623714"/>
              <a:ext cx="318470" cy="577518"/>
              <a:chOff x="7943029" y="2095387"/>
              <a:chExt cx="318470" cy="933754"/>
            </a:xfrm>
          </p:grpSpPr>
          <p:cxnSp>
            <p:nvCxnSpPr>
              <p:cNvPr id="195650" name="Straight Arrow Connector 68">
                <a:extLst>
                  <a:ext uri="{FF2B5EF4-FFF2-40B4-BE49-F238E27FC236}">
                    <a16:creationId xmlns:a16="http://schemas.microsoft.com/office/drawing/2014/main" id="{47CB775C-40A3-48FA-B89C-515BAB4735C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8102264" y="2095387"/>
                <a:ext cx="1" cy="933754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95651" name="Straight Arrow Connector 69">
                <a:extLst>
                  <a:ext uri="{FF2B5EF4-FFF2-40B4-BE49-F238E27FC236}">
                    <a16:creationId xmlns:a16="http://schemas.microsoft.com/office/drawing/2014/main" id="{98961AF9-4673-494E-B976-0026F51BFAF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7943029" y="2095387"/>
                <a:ext cx="318470" cy="0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95611" name="Group 28">
              <a:extLst>
                <a:ext uri="{FF2B5EF4-FFF2-40B4-BE49-F238E27FC236}">
                  <a16:creationId xmlns:a16="http://schemas.microsoft.com/office/drawing/2014/main" id="{95689BCF-ED4D-4FB5-97C6-4B2950F093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49039" y="3400485"/>
              <a:ext cx="1434910" cy="418013"/>
              <a:chOff x="6149039" y="3400485"/>
              <a:chExt cx="1434910" cy="418013"/>
            </a:xfrm>
          </p:grpSpPr>
          <p:sp>
            <p:nvSpPr>
              <p:cNvPr id="139" name="Rounded Rectangle 138">
                <a:extLst>
                  <a:ext uri="{FF2B5EF4-FFF2-40B4-BE49-F238E27FC236}">
                    <a16:creationId xmlns:a16="http://schemas.microsoft.com/office/drawing/2014/main" id="{1C8C7C08-4B49-475D-95F2-9DC91CBAABA7}"/>
                  </a:ext>
                </a:extLst>
              </p:cNvPr>
              <p:cNvSpPr/>
              <p:nvPr/>
            </p:nvSpPr>
            <p:spPr bwMode="auto">
              <a:xfrm>
                <a:off x="6225930" y="3402264"/>
                <a:ext cx="1281469" cy="416234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eaLnBrk="1" hangingPunct="1">
                  <a:defRPr/>
                </a:pPr>
                <a:endParaRPr lang="en-GB" b="1" dirty="0">
                  <a:solidFill>
                    <a:srgbClr val="4B306A"/>
                  </a:solidFill>
                </a:endParaRPr>
              </a:p>
            </p:txBody>
          </p:sp>
          <p:sp>
            <p:nvSpPr>
              <p:cNvPr id="195649" name="TextBox 67">
                <a:extLst>
                  <a:ext uri="{FF2B5EF4-FFF2-40B4-BE49-F238E27FC236}">
                    <a16:creationId xmlns:a16="http://schemas.microsoft.com/office/drawing/2014/main" id="{BF71A765-CF27-4BFB-802E-4C621C8A537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49039" y="3400485"/>
                <a:ext cx="1434910" cy="407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D943D"/>
                  </a:buClr>
                  <a:buChar char="•"/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D943D"/>
                  </a:buClr>
                  <a:buChar char="–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D943D"/>
                  </a:buClr>
                  <a:buChar char="•"/>
                  <a:defRPr>
                    <a:solidFill>
                      <a:schemeClr val="bg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D943D"/>
                  </a:buClr>
                  <a:buChar char="–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1600" b="1">
                    <a:solidFill>
                      <a:srgbClr val="4B306A"/>
                    </a:solidFill>
                    <a:cs typeface="Arial" panose="020B0604020202020204" pitchFamily="34" charset="0"/>
                  </a:rPr>
                  <a:t>Ticagrelor</a:t>
                </a:r>
              </a:p>
            </p:txBody>
          </p:sp>
        </p:grp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24C9DDD2-ACFC-41E8-A64D-E579B5C3FFF0}"/>
                </a:ext>
              </a:extLst>
            </p:cNvPr>
            <p:cNvSpPr/>
            <p:nvPr/>
          </p:nvSpPr>
          <p:spPr bwMode="auto">
            <a:xfrm>
              <a:off x="4334794" y="3917784"/>
              <a:ext cx="485405" cy="372319"/>
            </a:xfrm>
            <a:prstGeom prst="ellipse">
              <a:avLst/>
            </a:prstGeom>
            <a:solidFill>
              <a:schemeClr val="bg1"/>
            </a:solidFill>
            <a:ln w="7620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GB" b="1" dirty="0">
                <a:solidFill>
                  <a:srgbClr val="4B306A"/>
                </a:solidFill>
                <a:latin typeface="Arial" pitchFamily="-107" charset="0"/>
                <a:cs typeface="Arial" pitchFamily="34" charset="0"/>
              </a:endParaRPr>
            </a:p>
          </p:txBody>
        </p:sp>
        <p:sp>
          <p:nvSpPr>
            <p:cNvPr id="195613" name="TextBox 30">
              <a:extLst>
                <a:ext uri="{FF2B5EF4-FFF2-40B4-BE49-F238E27FC236}">
                  <a16:creationId xmlns:a16="http://schemas.microsoft.com/office/drawing/2014/main" id="{F740DE3A-E5E3-40B4-9618-58880B2142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8697" y="3882556"/>
              <a:ext cx="586606" cy="407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600" b="1">
                  <a:solidFill>
                    <a:srgbClr val="4B306A"/>
                  </a:solidFill>
                  <a:cs typeface="Arial" panose="020B0604020202020204" pitchFamily="34" charset="0"/>
                </a:rPr>
                <a:t>AC</a:t>
              </a:r>
            </a:p>
          </p:txBody>
        </p:sp>
        <p:sp>
          <p:nvSpPr>
            <p:cNvPr id="195614" name="Oval 31">
              <a:extLst>
                <a:ext uri="{FF2B5EF4-FFF2-40B4-BE49-F238E27FC236}">
                  <a16:creationId xmlns:a16="http://schemas.microsoft.com/office/drawing/2014/main" id="{FDB4EF2E-068C-4509-BA33-FF1544C1C4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5276" y="4711045"/>
              <a:ext cx="324000" cy="25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762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100" b="1">
                  <a:solidFill>
                    <a:srgbClr val="FFFFFF"/>
                  </a:solidFill>
                </a:rPr>
                <a:t>Gi</a:t>
              </a: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E3FFF336-4C1D-4061-9A89-1CF489550830}"/>
                </a:ext>
              </a:extLst>
            </p:cNvPr>
            <p:cNvSpPr/>
            <p:nvPr/>
          </p:nvSpPr>
          <p:spPr bwMode="auto">
            <a:xfrm>
              <a:off x="3453299" y="4710156"/>
              <a:ext cx="326192" cy="252032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762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ctr"/>
            <a:lstStyle/>
            <a:p>
              <a:pPr algn="ctr" eaLnBrk="1" hangingPunct="1">
                <a:defRPr/>
              </a:pPr>
              <a:r>
                <a:rPr lang="en-GB" sz="1100" b="1" dirty="0">
                  <a:solidFill>
                    <a:srgbClr val="FFFFFF"/>
                  </a:solidFill>
                  <a:latin typeface="Arial" pitchFamily="-107" charset="0"/>
                  <a:cs typeface="Arial" pitchFamily="34" charset="0"/>
                </a:rPr>
                <a:t>Gs</a:t>
              </a:r>
            </a:p>
          </p:txBody>
        </p:sp>
        <p:grpSp>
          <p:nvGrpSpPr>
            <p:cNvPr id="195616" name="Group 33">
              <a:extLst>
                <a:ext uri="{FF2B5EF4-FFF2-40B4-BE49-F238E27FC236}">
                  <a16:creationId xmlns:a16="http://schemas.microsoft.com/office/drawing/2014/main" id="{47D5E8CB-CFBA-4E15-9CE4-895B007901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75030" y="3842403"/>
              <a:ext cx="535768" cy="837393"/>
              <a:chOff x="3375030" y="3842403"/>
              <a:chExt cx="535768" cy="837393"/>
            </a:xfrm>
          </p:grpSpPr>
          <p:sp>
            <p:nvSpPr>
              <p:cNvPr id="125" name="Freeform 124">
                <a:extLst>
                  <a:ext uri="{FF2B5EF4-FFF2-40B4-BE49-F238E27FC236}">
                    <a16:creationId xmlns:a16="http://schemas.microsoft.com/office/drawing/2014/main" id="{DB25CD3A-8A38-41CB-ACB8-109A1D3E41A0}"/>
                  </a:ext>
                </a:extLst>
              </p:cNvPr>
              <p:cNvSpPr/>
              <p:nvPr/>
            </p:nvSpPr>
            <p:spPr>
              <a:xfrm>
                <a:off x="3466890" y="4544045"/>
                <a:ext cx="135913" cy="74463"/>
              </a:xfrm>
              <a:custGeom>
                <a:avLst/>
                <a:gdLst>
                  <a:gd name="connsiteX0" fmla="*/ 0 w 134247"/>
                  <a:gd name="connsiteY0" fmla="*/ 0 h 73970"/>
                  <a:gd name="connsiteX1" fmla="*/ 50659 w 134247"/>
                  <a:gd name="connsiteY1" fmla="*/ 70923 h 73970"/>
                  <a:gd name="connsiteX2" fmla="*/ 113983 w 134247"/>
                  <a:gd name="connsiteY2" fmla="*/ 55726 h 73970"/>
                  <a:gd name="connsiteX3" fmla="*/ 134247 w 134247"/>
                  <a:gd name="connsiteY3" fmla="*/ 7599 h 73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247" h="73970">
                    <a:moveTo>
                      <a:pt x="0" y="0"/>
                    </a:moveTo>
                    <a:cubicBezTo>
                      <a:pt x="15831" y="30817"/>
                      <a:pt x="31662" y="61635"/>
                      <a:pt x="50659" y="70923"/>
                    </a:cubicBezTo>
                    <a:cubicBezTo>
                      <a:pt x="69656" y="80211"/>
                      <a:pt x="100052" y="66280"/>
                      <a:pt x="113983" y="55726"/>
                    </a:cubicBezTo>
                    <a:cubicBezTo>
                      <a:pt x="127914" y="45172"/>
                      <a:pt x="131080" y="26385"/>
                      <a:pt x="134247" y="7599"/>
                    </a:cubicBezTo>
                  </a:path>
                </a:pathLst>
              </a:custGeom>
              <a:ln w="19050">
                <a:solidFill>
                  <a:schemeClr val="accent5">
                    <a:lumMod val="75000"/>
                  </a:schemeClr>
                </a:solidFill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GB" b="1" dirty="0">
                  <a:solidFill>
                    <a:srgbClr val="4B306A"/>
                  </a:solidFill>
                  <a:latin typeface="Arial" pitchFamily="-107" charset="0"/>
                  <a:cs typeface="Arial" pitchFamily="34" charset="0"/>
                </a:endParaRPr>
              </a:p>
            </p:txBody>
          </p:sp>
          <p:sp>
            <p:nvSpPr>
              <p:cNvPr id="126" name="Freeform 125">
                <a:extLst>
                  <a:ext uri="{FF2B5EF4-FFF2-40B4-BE49-F238E27FC236}">
                    <a16:creationId xmlns:a16="http://schemas.microsoft.com/office/drawing/2014/main" id="{4B6550CC-950A-42E5-957D-08F0A77115C7}"/>
                  </a:ext>
                </a:extLst>
              </p:cNvPr>
              <p:cNvSpPr/>
              <p:nvPr/>
            </p:nvSpPr>
            <p:spPr>
              <a:xfrm>
                <a:off x="3459123" y="4555501"/>
                <a:ext cx="345608" cy="124106"/>
              </a:xfrm>
              <a:custGeom>
                <a:avLst/>
                <a:gdLst>
                  <a:gd name="connsiteX0" fmla="*/ 277636 w 346026"/>
                  <a:gd name="connsiteY0" fmla="*/ 0 h 122994"/>
                  <a:gd name="connsiteX1" fmla="*/ 285235 w 346026"/>
                  <a:gd name="connsiteY1" fmla="*/ 60791 h 122994"/>
                  <a:gd name="connsiteX2" fmla="*/ 196581 w 346026"/>
                  <a:gd name="connsiteY2" fmla="*/ 98786 h 122994"/>
                  <a:gd name="connsiteX3" fmla="*/ 62334 w 346026"/>
                  <a:gd name="connsiteY3" fmla="*/ 53192 h 122994"/>
                  <a:gd name="connsiteX4" fmla="*/ 1543 w 346026"/>
                  <a:gd name="connsiteY4" fmla="*/ 103852 h 122994"/>
                  <a:gd name="connsiteX5" fmla="*/ 120592 w 346026"/>
                  <a:gd name="connsiteY5" fmla="*/ 121582 h 122994"/>
                  <a:gd name="connsiteX6" fmla="*/ 254839 w 346026"/>
                  <a:gd name="connsiteY6" fmla="*/ 121582 h 122994"/>
                  <a:gd name="connsiteX7" fmla="*/ 346026 w 346026"/>
                  <a:gd name="connsiteY7" fmla="*/ 119050 h 122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6026" h="122994">
                    <a:moveTo>
                      <a:pt x="277636" y="0"/>
                    </a:moveTo>
                    <a:cubicBezTo>
                      <a:pt x="288190" y="22163"/>
                      <a:pt x="298744" y="44327"/>
                      <a:pt x="285235" y="60791"/>
                    </a:cubicBezTo>
                    <a:cubicBezTo>
                      <a:pt x="271726" y="77255"/>
                      <a:pt x="233731" y="100052"/>
                      <a:pt x="196581" y="98786"/>
                    </a:cubicBezTo>
                    <a:cubicBezTo>
                      <a:pt x="159431" y="97520"/>
                      <a:pt x="94840" y="52348"/>
                      <a:pt x="62334" y="53192"/>
                    </a:cubicBezTo>
                    <a:cubicBezTo>
                      <a:pt x="29828" y="54036"/>
                      <a:pt x="-8167" y="92454"/>
                      <a:pt x="1543" y="103852"/>
                    </a:cubicBezTo>
                    <a:cubicBezTo>
                      <a:pt x="11253" y="115250"/>
                      <a:pt x="78376" y="118627"/>
                      <a:pt x="120592" y="121582"/>
                    </a:cubicBezTo>
                    <a:cubicBezTo>
                      <a:pt x="162808" y="124537"/>
                      <a:pt x="217267" y="122004"/>
                      <a:pt x="254839" y="121582"/>
                    </a:cubicBezTo>
                    <a:cubicBezTo>
                      <a:pt x="292411" y="121160"/>
                      <a:pt x="319218" y="120105"/>
                      <a:pt x="346026" y="119050"/>
                    </a:cubicBezTo>
                  </a:path>
                </a:pathLst>
              </a:custGeom>
              <a:ln w="19050">
                <a:solidFill>
                  <a:schemeClr val="accent5">
                    <a:lumMod val="75000"/>
                  </a:schemeClr>
                </a:solidFill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GB" b="1" dirty="0">
                  <a:solidFill>
                    <a:srgbClr val="4B306A"/>
                  </a:solidFill>
                  <a:latin typeface="Arial" pitchFamily="-107" charset="0"/>
                  <a:cs typeface="Arial" pitchFamily="34" charset="0"/>
                </a:endParaRPr>
              </a:p>
            </p:txBody>
          </p:sp>
          <p:grpSp>
            <p:nvGrpSpPr>
              <p:cNvPr id="195636" name="Group 54">
                <a:extLst>
                  <a:ext uri="{FF2B5EF4-FFF2-40B4-BE49-F238E27FC236}">
                    <a16:creationId xmlns:a16="http://schemas.microsoft.com/office/drawing/2014/main" id="{3E9A940D-3C57-4335-A846-D3EB3E9EC6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75030" y="4082185"/>
                <a:ext cx="535768" cy="488996"/>
                <a:chOff x="3375030" y="4082185"/>
                <a:chExt cx="535768" cy="488996"/>
              </a:xfrm>
            </p:grpSpPr>
            <p:sp>
              <p:nvSpPr>
                <p:cNvPr id="132" name="Can 131">
                  <a:extLst>
                    <a:ext uri="{FF2B5EF4-FFF2-40B4-BE49-F238E27FC236}">
                      <a16:creationId xmlns:a16="http://schemas.microsoft.com/office/drawing/2014/main" id="{713224E3-1673-4CB0-BF32-5021AF2CF81C}"/>
                    </a:ext>
                  </a:extLst>
                </p:cNvPr>
                <p:cNvSpPr/>
                <p:nvPr/>
              </p:nvSpPr>
              <p:spPr bwMode="auto">
                <a:xfrm>
                  <a:off x="3777549" y="4081987"/>
                  <a:ext cx="133972" cy="416234"/>
                </a:xfrm>
                <a:prstGeom prst="can">
                  <a:avLst/>
                </a:prstGeom>
                <a:solidFill>
                  <a:schemeClr val="accent5"/>
                </a:solidFill>
                <a:ln w="6350" cap="flat" cmpd="sng" algn="ctr">
                  <a:solidFill>
                    <a:schemeClr val="accent5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GB" b="1" dirty="0">
                    <a:solidFill>
                      <a:srgbClr val="4B306A"/>
                    </a:solidFill>
                    <a:latin typeface="Arial" pitchFamily="-107" charset="0"/>
                    <a:cs typeface="Arial" pitchFamily="34" charset="0"/>
                  </a:endParaRPr>
                </a:p>
              </p:txBody>
            </p:sp>
            <p:sp>
              <p:nvSpPr>
                <p:cNvPr id="133" name="Can 132">
                  <a:extLst>
                    <a:ext uri="{FF2B5EF4-FFF2-40B4-BE49-F238E27FC236}">
                      <a16:creationId xmlns:a16="http://schemas.microsoft.com/office/drawing/2014/main" id="{0DF86931-0AE5-46E3-A006-25074B36310A}"/>
                    </a:ext>
                  </a:extLst>
                </p:cNvPr>
                <p:cNvSpPr/>
                <p:nvPr/>
              </p:nvSpPr>
              <p:spPr bwMode="auto">
                <a:xfrm>
                  <a:off x="3643578" y="4081987"/>
                  <a:ext cx="132030" cy="416234"/>
                </a:xfrm>
                <a:prstGeom prst="can">
                  <a:avLst/>
                </a:prstGeom>
                <a:solidFill>
                  <a:schemeClr val="accent5"/>
                </a:solidFill>
                <a:ln w="6350" cap="flat" cmpd="sng" algn="ctr">
                  <a:solidFill>
                    <a:schemeClr val="accent5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GB" b="1" dirty="0">
                    <a:solidFill>
                      <a:srgbClr val="4B306A"/>
                    </a:solidFill>
                    <a:latin typeface="Arial" pitchFamily="-107" charset="0"/>
                    <a:cs typeface="Arial" pitchFamily="34" charset="0"/>
                  </a:endParaRPr>
                </a:p>
              </p:txBody>
            </p:sp>
            <p:sp>
              <p:nvSpPr>
                <p:cNvPr id="134" name="Can 133">
                  <a:extLst>
                    <a:ext uri="{FF2B5EF4-FFF2-40B4-BE49-F238E27FC236}">
                      <a16:creationId xmlns:a16="http://schemas.microsoft.com/office/drawing/2014/main" id="{10592547-3992-4D14-BBA5-B6614558A767}"/>
                    </a:ext>
                  </a:extLst>
                </p:cNvPr>
                <p:cNvSpPr/>
                <p:nvPr/>
              </p:nvSpPr>
              <p:spPr bwMode="auto">
                <a:xfrm>
                  <a:off x="3509605" y="4081987"/>
                  <a:ext cx="133972" cy="416234"/>
                </a:xfrm>
                <a:prstGeom prst="can">
                  <a:avLst/>
                </a:prstGeom>
                <a:solidFill>
                  <a:schemeClr val="accent5"/>
                </a:solidFill>
                <a:ln w="6350" cap="flat" cmpd="sng" algn="ctr">
                  <a:solidFill>
                    <a:schemeClr val="accent5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GB" b="1" dirty="0">
                    <a:solidFill>
                      <a:srgbClr val="4B306A"/>
                    </a:solidFill>
                    <a:latin typeface="Arial" pitchFamily="-107" charset="0"/>
                    <a:cs typeface="Arial" pitchFamily="34" charset="0"/>
                  </a:endParaRPr>
                </a:p>
              </p:txBody>
            </p:sp>
            <p:sp>
              <p:nvSpPr>
                <p:cNvPr id="135" name="Can 134">
                  <a:extLst>
                    <a:ext uri="{FF2B5EF4-FFF2-40B4-BE49-F238E27FC236}">
                      <a16:creationId xmlns:a16="http://schemas.microsoft.com/office/drawing/2014/main" id="{18448123-4FA3-4BAE-8997-B2F9E5ABE51A}"/>
                    </a:ext>
                  </a:extLst>
                </p:cNvPr>
                <p:cNvSpPr/>
                <p:nvPr/>
              </p:nvSpPr>
              <p:spPr bwMode="auto">
                <a:xfrm>
                  <a:off x="3375634" y="4081987"/>
                  <a:ext cx="132030" cy="416234"/>
                </a:xfrm>
                <a:prstGeom prst="can">
                  <a:avLst/>
                </a:prstGeom>
                <a:solidFill>
                  <a:schemeClr val="accent5"/>
                </a:solidFill>
                <a:ln w="6350" cap="flat" cmpd="sng" algn="ctr">
                  <a:solidFill>
                    <a:schemeClr val="accent5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GB" b="1" dirty="0">
                    <a:solidFill>
                      <a:srgbClr val="4B306A"/>
                    </a:solidFill>
                    <a:latin typeface="Arial" pitchFamily="-107" charset="0"/>
                    <a:cs typeface="Arial" pitchFamily="34" charset="0"/>
                  </a:endParaRPr>
                </a:p>
              </p:txBody>
            </p:sp>
            <p:sp>
              <p:nvSpPr>
                <p:cNvPr id="136" name="Can 135">
                  <a:extLst>
                    <a:ext uri="{FF2B5EF4-FFF2-40B4-BE49-F238E27FC236}">
                      <a16:creationId xmlns:a16="http://schemas.microsoft.com/office/drawing/2014/main" id="{21E5FDB2-D520-4CD6-9958-8AF79C72AA61}"/>
                    </a:ext>
                  </a:extLst>
                </p:cNvPr>
                <p:cNvSpPr/>
                <p:nvPr/>
              </p:nvSpPr>
              <p:spPr bwMode="auto">
                <a:xfrm>
                  <a:off x="3678527" y="4154541"/>
                  <a:ext cx="133971" cy="414325"/>
                </a:xfrm>
                <a:prstGeom prst="can">
                  <a:avLst/>
                </a:prstGeom>
                <a:solidFill>
                  <a:schemeClr val="accent5"/>
                </a:solidFill>
                <a:ln w="6350" cap="flat" cmpd="sng" algn="ctr">
                  <a:solidFill>
                    <a:schemeClr val="accent5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GB" b="1" dirty="0">
                    <a:solidFill>
                      <a:srgbClr val="4B306A"/>
                    </a:solidFill>
                    <a:latin typeface="Arial" pitchFamily="-107" charset="0"/>
                    <a:cs typeface="Arial" pitchFamily="34" charset="0"/>
                  </a:endParaRPr>
                </a:p>
              </p:txBody>
            </p:sp>
            <p:sp>
              <p:nvSpPr>
                <p:cNvPr id="137" name="Can 136">
                  <a:extLst>
                    <a:ext uri="{FF2B5EF4-FFF2-40B4-BE49-F238E27FC236}">
                      <a16:creationId xmlns:a16="http://schemas.microsoft.com/office/drawing/2014/main" id="{CD363150-6F03-43F5-87AB-CEB956385607}"/>
                    </a:ext>
                  </a:extLst>
                </p:cNvPr>
                <p:cNvSpPr/>
                <p:nvPr/>
              </p:nvSpPr>
              <p:spPr bwMode="auto">
                <a:xfrm>
                  <a:off x="3546497" y="4154541"/>
                  <a:ext cx="132030" cy="414325"/>
                </a:xfrm>
                <a:prstGeom prst="can">
                  <a:avLst/>
                </a:prstGeom>
                <a:solidFill>
                  <a:schemeClr val="accent5"/>
                </a:solidFill>
                <a:ln w="6350" cap="flat" cmpd="sng" algn="ctr">
                  <a:solidFill>
                    <a:schemeClr val="accent5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GB" b="1" dirty="0">
                    <a:solidFill>
                      <a:srgbClr val="4B306A"/>
                    </a:solidFill>
                    <a:latin typeface="Arial" pitchFamily="-107" charset="0"/>
                    <a:cs typeface="Arial" pitchFamily="34" charset="0"/>
                  </a:endParaRPr>
                </a:p>
              </p:txBody>
            </p:sp>
            <p:sp>
              <p:nvSpPr>
                <p:cNvPr id="138" name="Can 137">
                  <a:extLst>
                    <a:ext uri="{FF2B5EF4-FFF2-40B4-BE49-F238E27FC236}">
                      <a16:creationId xmlns:a16="http://schemas.microsoft.com/office/drawing/2014/main" id="{936127C0-41C5-47EA-883B-A8C96386EE0C}"/>
                    </a:ext>
                  </a:extLst>
                </p:cNvPr>
                <p:cNvSpPr/>
                <p:nvPr/>
              </p:nvSpPr>
              <p:spPr bwMode="auto">
                <a:xfrm>
                  <a:off x="3410583" y="4154541"/>
                  <a:ext cx="133971" cy="414325"/>
                </a:xfrm>
                <a:prstGeom prst="can">
                  <a:avLst/>
                </a:prstGeom>
                <a:solidFill>
                  <a:schemeClr val="accent5"/>
                </a:solidFill>
                <a:ln w="6350" cap="flat" cmpd="sng" algn="ctr">
                  <a:solidFill>
                    <a:schemeClr val="accent5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GB" b="1" dirty="0">
                    <a:solidFill>
                      <a:srgbClr val="4B306A"/>
                    </a:solidFill>
                    <a:latin typeface="Arial" pitchFamily="-107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28" name="Freeform 127">
                <a:extLst>
                  <a:ext uri="{FF2B5EF4-FFF2-40B4-BE49-F238E27FC236}">
                    <a16:creationId xmlns:a16="http://schemas.microsoft.com/office/drawing/2014/main" id="{1A55059B-6960-45FE-BB97-7AC814AD44FF}"/>
                  </a:ext>
                </a:extLst>
              </p:cNvPr>
              <p:cNvSpPr/>
              <p:nvPr/>
            </p:nvSpPr>
            <p:spPr>
              <a:xfrm>
                <a:off x="3542613" y="3843319"/>
                <a:ext cx="293184" cy="259669"/>
              </a:xfrm>
              <a:custGeom>
                <a:avLst/>
                <a:gdLst>
                  <a:gd name="connsiteX0" fmla="*/ 291291 w 294463"/>
                  <a:gd name="connsiteY0" fmla="*/ 258466 h 258466"/>
                  <a:gd name="connsiteX1" fmla="*/ 283692 w 294463"/>
                  <a:gd name="connsiteY1" fmla="*/ 45697 h 258466"/>
                  <a:gd name="connsiteX2" fmla="*/ 202637 w 294463"/>
                  <a:gd name="connsiteY2" fmla="*/ 103 h 258466"/>
                  <a:gd name="connsiteX3" fmla="*/ 111450 w 294463"/>
                  <a:gd name="connsiteY3" fmla="*/ 50763 h 258466"/>
                  <a:gd name="connsiteX4" fmla="*/ 0 w 294463"/>
                  <a:gd name="connsiteY4" fmla="*/ 63427 h 258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463" h="258466">
                    <a:moveTo>
                      <a:pt x="291291" y="258466"/>
                    </a:moveTo>
                    <a:cubicBezTo>
                      <a:pt x="294879" y="173611"/>
                      <a:pt x="298468" y="88757"/>
                      <a:pt x="283692" y="45697"/>
                    </a:cubicBezTo>
                    <a:cubicBezTo>
                      <a:pt x="268916" y="2636"/>
                      <a:pt x="231344" y="-741"/>
                      <a:pt x="202637" y="103"/>
                    </a:cubicBezTo>
                    <a:cubicBezTo>
                      <a:pt x="173930" y="947"/>
                      <a:pt x="145223" y="40209"/>
                      <a:pt x="111450" y="50763"/>
                    </a:cubicBezTo>
                    <a:cubicBezTo>
                      <a:pt x="77677" y="61317"/>
                      <a:pt x="38838" y="62372"/>
                      <a:pt x="0" y="63427"/>
                    </a:cubicBezTo>
                  </a:path>
                </a:pathLst>
              </a:custGeom>
              <a:ln w="19050">
                <a:solidFill>
                  <a:schemeClr val="accent5">
                    <a:lumMod val="75000"/>
                  </a:schemeClr>
                </a:solidFill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GB" b="1" dirty="0">
                  <a:solidFill>
                    <a:srgbClr val="4B306A"/>
                  </a:solidFill>
                  <a:latin typeface="Arial" pitchFamily="-107" charset="0"/>
                  <a:cs typeface="Arial" pitchFamily="34" charset="0"/>
                </a:endParaRPr>
              </a:p>
            </p:txBody>
          </p:sp>
          <p:sp>
            <p:nvSpPr>
              <p:cNvPr id="129" name="Freeform 128">
                <a:extLst>
                  <a:ext uri="{FF2B5EF4-FFF2-40B4-BE49-F238E27FC236}">
                    <a16:creationId xmlns:a16="http://schemas.microsoft.com/office/drawing/2014/main" id="{3A5D6B2A-D3DA-455A-9A5C-CCA30C58F76B}"/>
                  </a:ext>
                </a:extLst>
              </p:cNvPr>
              <p:cNvSpPr/>
              <p:nvPr/>
            </p:nvSpPr>
            <p:spPr>
              <a:xfrm>
                <a:off x="3558146" y="3999885"/>
                <a:ext cx="159213" cy="99285"/>
              </a:xfrm>
              <a:custGeom>
                <a:avLst/>
                <a:gdLst>
                  <a:gd name="connsiteX0" fmla="*/ 159668 w 159668"/>
                  <a:gd name="connsiteY0" fmla="*/ 99533 h 99533"/>
                  <a:gd name="connsiteX1" fmla="*/ 30487 w 159668"/>
                  <a:gd name="connsiteY1" fmla="*/ 747 h 99533"/>
                  <a:gd name="connsiteX2" fmla="*/ 91 w 159668"/>
                  <a:gd name="connsiteY2" fmla="*/ 56472 h 99533"/>
                  <a:gd name="connsiteX3" fmla="*/ 22888 w 159668"/>
                  <a:gd name="connsiteY3" fmla="*/ 99533 h 9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9668" h="99533">
                    <a:moveTo>
                      <a:pt x="159668" y="99533"/>
                    </a:moveTo>
                    <a:cubicBezTo>
                      <a:pt x="108375" y="53728"/>
                      <a:pt x="57083" y="7924"/>
                      <a:pt x="30487" y="747"/>
                    </a:cubicBezTo>
                    <a:cubicBezTo>
                      <a:pt x="3891" y="-6430"/>
                      <a:pt x="1357" y="40008"/>
                      <a:pt x="91" y="56472"/>
                    </a:cubicBezTo>
                    <a:cubicBezTo>
                      <a:pt x="-1175" y="72936"/>
                      <a:pt x="10856" y="86234"/>
                      <a:pt x="22888" y="99533"/>
                    </a:cubicBezTo>
                  </a:path>
                </a:pathLst>
              </a:custGeom>
              <a:ln w="19050">
                <a:solidFill>
                  <a:schemeClr val="accent5">
                    <a:lumMod val="75000"/>
                  </a:schemeClr>
                </a:solidFill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GB" b="1" dirty="0">
                  <a:solidFill>
                    <a:srgbClr val="4B306A"/>
                  </a:solidFill>
                  <a:latin typeface="Arial" pitchFamily="-107" charset="0"/>
                  <a:cs typeface="Arial" pitchFamily="34" charset="0"/>
                </a:endParaRPr>
              </a:p>
            </p:txBody>
          </p:sp>
          <p:sp>
            <p:nvSpPr>
              <p:cNvPr id="130" name="Freeform 129">
                <a:extLst>
                  <a:ext uri="{FF2B5EF4-FFF2-40B4-BE49-F238E27FC236}">
                    <a16:creationId xmlns:a16="http://schemas.microsoft.com/office/drawing/2014/main" id="{EDC2BA32-E001-4C52-A738-8A00A3F0DE0F}"/>
                  </a:ext>
                </a:extLst>
              </p:cNvPr>
              <p:cNvSpPr/>
              <p:nvPr/>
            </p:nvSpPr>
            <p:spPr>
              <a:xfrm>
                <a:off x="3418350" y="4043800"/>
                <a:ext cx="97081" cy="126016"/>
              </a:xfrm>
              <a:custGeom>
                <a:avLst/>
                <a:gdLst>
                  <a:gd name="connsiteX0" fmla="*/ 11139 w 96904"/>
                  <a:gd name="connsiteY0" fmla="*/ 57597 h 125987"/>
                  <a:gd name="connsiteX1" fmla="*/ 6073 w 96904"/>
                  <a:gd name="connsiteY1" fmla="*/ 1871 h 125987"/>
                  <a:gd name="connsiteX2" fmla="*/ 84595 w 96904"/>
                  <a:gd name="connsiteY2" fmla="*/ 22135 h 125987"/>
                  <a:gd name="connsiteX3" fmla="*/ 94727 w 96904"/>
                  <a:gd name="connsiteY3" fmla="*/ 108256 h 125987"/>
                  <a:gd name="connsiteX4" fmla="*/ 64331 w 96904"/>
                  <a:gd name="connsiteY4" fmla="*/ 125987 h 125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904" h="125987">
                    <a:moveTo>
                      <a:pt x="11139" y="57597"/>
                    </a:moveTo>
                    <a:cubicBezTo>
                      <a:pt x="2484" y="32689"/>
                      <a:pt x="-6170" y="7781"/>
                      <a:pt x="6073" y="1871"/>
                    </a:cubicBezTo>
                    <a:cubicBezTo>
                      <a:pt x="18316" y="-4039"/>
                      <a:pt x="69819" y="4404"/>
                      <a:pt x="84595" y="22135"/>
                    </a:cubicBezTo>
                    <a:cubicBezTo>
                      <a:pt x="99371" y="39866"/>
                      <a:pt x="98104" y="90947"/>
                      <a:pt x="94727" y="108256"/>
                    </a:cubicBezTo>
                    <a:cubicBezTo>
                      <a:pt x="91350" y="125565"/>
                      <a:pt x="77840" y="125776"/>
                      <a:pt x="64331" y="125987"/>
                    </a:cubicBezTo>
                  </a:path>
                </a:pathLst>
              </a:custGeom>
              <a:ln w="19050">
                <a:solidFill>
                  <a:schemeClr val="accent5">
                    <a:lumMod val="75000"/>
                  </a:schemeClr>
                </a:solidFill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GB" b="1" dirty="0">
                  <a:solidFill>
                    <a:srgbClr val="4B306A"/>
                  </a:solidFill>
                  <a:latin typeface="Arial" pitchFamily="-107" charset="0"/>
                  <a:cs typeface="Arial" pitchFamily="34" charset="0"/>
                </a:endParaRPr>
              </a:p>
            </p:txBody>
          </p:sp>
          <p:sp>
            <p:nvSpPr>
              <p:cNvPr id="131" name="Freeform 130">
                <a:extLst>
                  <a:ext uri="{FF2B5EF4-FFF2-40B4-BE49-F238E27FC236}">
                    <a16:creationId xmlns:a16="http://schemas.microsoft.com/office/drawing/2014/main" id="{137F4E75-DFCF-42AF-82A9-A46A4BA1E2EB}"/>
                  </a:ext>
                </a:extLst>
              </p:cNvPr>
              <p:cNvSpPr/>
              <p:nvPr/>
            </p:nvSpPr>
            <p:spPr>
              <a:xfrm>
                <a:off x="3608628" y="4120173"/>
                <a:ext cx="137854" cy="49643"/>
              </a:xfrm>
              <a:custGeom>
                <a:avLst/>
                <a:gdLst>
                  <a:gd name="connsiteX0" fmla="*/ 0 w 136780"/>
                  <a:gd name="connsiteY0" fmla="*/ 50665 h 50665"/>
                  <a:gd name="connsiteX1" fmla="*/ 35461 w 136780"/>
                  <a:gd name="connsiteY1" fmla="*/ 5 h 50665"/>
                  <a:gd name="connsiteX2" fmla="*/ 136780 w 136780"/>
                  <a:gd name="connsiteY2" fmla="*/ 48132 h 50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6780" h="50665">
                    <a:moveTo>
                      <a:pt x="0" y="50665"/>
                    </a:moveTo>
                    <a:cubicBezTo>
                      <a:pt x="6332" y="25546"/>
                      <a:pt x="12664" y="427"/>
                      <a:pt x="35461" y="5"/>
                    </a:cubicBezTo>
                    <a:cubicBezTo>
                      <a:pt x="58258" y="-417"/>
                      <a:pt x="97519" y="23857"/>
                      <a:pt x="136780" y="48132"/>
                    </a:cubicBezTo>
                  </a:path>
                </a:pathLst>
              </a:custGeom>
              <a:ln w="19050">
                <a:solidFill>
                  <a:schemeClr val="accent5">
                    <a:lumMod val="75000"/>
                  </a:schemeClr>
                </a:solidFill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GB" b="1" dirty="0">
                  <a:solidFill>
                    <a:srgbClr val="4B306A"/>
                  </a:solidFill>
                  <a:latin typeface="Arial" pitchFamily="-107" charset="0"/>
                  <a:cs typeface="Arial" pitchFamily="34" charset="0"/>
                </a:endParaRPr>
              </a:p>
            </p:txBody>
          </p:sp>
        </p:grpSp>
        <p:sp>
          <p:nvSpPr>
            <p:cNvPr id="195617" name="TextBox 34">
              <a:extLst>
                <a:ext uri="{FF2B5EF4-FFF2-40B4-BE49-F238E27FC236}">
                  <a16:creationId xmlns:a16="http://schemas.microsoft.com/office/drawing/2014/main" id="{2D003B39-4232-4F73-A502-7B0CEEF61C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5884" y="4139592"/>
              <a:ext cx="574539" cy="375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400" b="1">
                  <a:solidFill>
                    <a:srgbClr val="000000"/>
                  </a:solidFill>
                  <a:cs typeface="Arial" panose="020B0604020202020204" pitchFamily="34" charset="0"/>
                </a:rPr>
                <a:t>A</a:t>
              </a:r>
              <a:r>
                <a:rPr lang="en-GB" altLang="en-US" sz="1400" b="1" baseline="-25000">
                  <a:solidFill>
                    <a:srgbClr val="000000"/>
                  </a:solidFill>
                  <a:cs typeface="Arial" panose="020B0604020202020204" pitchFamily="34" charset="0"/>
                </a:rPr>
                <a:t>2A</a:t>
              </a:r>
            </a:p>
          </p:txBody>
        </p:sp>
        <p:grpSp>
          <p:nvGrpSpPr>
            <p:cNvPr id="195618" name="Group 35">
              <a:extLst>
                <a:ext uri="{FF2B5EF4-FFF2-40B4-BE49-F238E27FC236}">
                  <a16:creationId xmlns:a16="http://schemas.microsoft.com/office/drawing/2014/main" id="{F3D2E535-5ED7-4B59-8F8A-896A8D3401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86497" y="3842403"/>
              <a:ext cx="535768" cy="837393"/>
              <a:chOff x="3375030" y="3842403"/>
              <a:chExt cx="535768" cy="837393"/>
            </a:xfrm>
          </p:grpSpPr>
          <p:sp>
            <p:nvSpPr>
              <p:cNvPr id="195620" name="Freeform 110">
                <a:extLst>
                  <a:ext uri="{FF2B5EF4-FFF2-40B4-BE49-F238E27FC236}">
                    <a16:creationId xmlns:a16="http://schemas.microsoft.com/office/drawing/2014/main" id="{68218E96-787A-422D-AF40-38C91C2717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7103" y="4543735"/>
                <a:ext cx="134689" cy="73973"/>
              </a:xfrm>
              <a:custGeom>
                <a:avLst/>
                <a:gdLst>
                  <a:gd name="T0" fmla="*/ 0 w 134247"/>
                  <a:gd name="T1" fmla="*/ 0 h 73970"/>
                  <a:gd name="T2" fmla="*/ 52180 w 134247"/>
                  <a:gd name="T3" fmla="*/ 70950 h 73970"/>
                  <a:gd name="T4" fmla="*/ 117406 w 134247"/>
                  <a:gd name="T5" fmla="*/ 55744 h 73970"/>
                  <a:gd name="T6" fmla="*/ 138277 w 134247"/>
                  <a:gd name="T7" fmla="*/ 7599 h 7397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34247" h="73970">
                    <a:moveTo>
                      <a:pt x="0" y="0"/>
                    </a:moveTo>
                    <a:cubicBezTo>
                      <a:pt x="15831" y="30817"/>
                      <a:pt x="31662" y="61635"/>
                      <a:pt x="50659" y="70923"/>
                    </a:cubicBezTo>
                    <a:cubicBezTo>
                      <a:pt x="69656" y="80211"/>
                      <a:pt x="100052" y="66280"/>
                      <a:pt x="113983" y="55726"/>
                    </a:cubicBezTo>
                    <a:cubicBezTo>
                      <a:pt x="127914" y="45172"/>
                      <a:pt x="131080" y="26385"/>
                      <a:pt x="134247" y="7599"/>
                    </a:cubicBezTo>
                  </a:path>
                </a:pathLst>
              </a:custGeom>
              <a:noFill/>
              <a:ln w="19050">
                <a:solidFill>
                  <a:srgbClr val="92D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621" name="Freeform 111">
                <a:extLst>
                  <a:ext uri="{FF2B5EF4-FFF2-40B4-BE49-F238E27FC236}">
                    <a16:creationId xmlns:a16="http://schemas.microsoft.com/office/drawing/2014/main" id="{1FF6D073-51D3-4C26-A41C-C6AB879B2E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9620" y="4556063"/>
                <a:ext cx="344205" cy="123288"/>
              </a:xfrm>
              <a:custGeom>
                <a:avLst/>
                <a:gdLst>
                  <a:gd name="T0" fmla="*/ 264759 w 346026"/>
                  <a:gd name="T1" fmla="*/ 0 h 122994"/>
                  <a:gd name="T2" fmla="*/ 272006 w 346026"/>
                  <a:gd name="T3" fmla="*/ 62111 h 122994"/>
                  <a:gd name="T4" fmla="*/ 187463 w 346026"/>
                  <a:gd name="T5" fmla="*/ 100932 h 122994"/>
                  <a:gd name="T6" fmla="*/ 59444 w 346026"/>
                  <a:gd name="T7" fmla="*/ 54347 h 122994"/>
                  <a:gd name="T8" fmla="*/ 1471 w 346026"/>
                  <a:gd name="T9" fmla="*/ 106107 h 122994"/>
                  <a:gd name="T10" fmla="*/ 114999 w 346026"/>
                  <a:gd name="T11" fmla="*/ 124223 h 122994"/>
                  <a:gd name="T12" fmla="*/ 243021 w 346026"/>
                  <a:gd name="T13" fmla="*/ 124223 h 122994"/>
                  <a:gd name="T14" fmla="*/ 329978 w 346026"/>
                  <a:gd name="T15" fmla="*/ 121636 h 12299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46026" h="122994">
                    <a:moveTo>
                      <a:pt x="277636" y="0"/>
                    </a:moveTo>
                    <a:cubicBezTo>
                      <a:pt x="288190" y="22163"/>
                      <a:pt x="298744" y="44327"/>
                      <a:pt x="285235" y="60791"/>
                    </a:cubicBezTo>
                    <a:cubicBezTo>
                      <a:pt x="271726" y="77255"/>
                      <a:pt x="233731" y="100052"/>
                      <a:pt x="196581" y="98786"/>
                    </a:cubicBezTo>
                    <a:cubicBezTo>
                      <a:pt x="159431" y="97520"/>
                      <a:pt x="94840" y="52348"/>
                      <a:pt x="62334" y="53192"/>
                    </a:cubicBezTo>
                    <a:cubicBezTo>
                      <a:pt x="29828" y="54036"/>
                      <a:pt x="-8167" y="92454"/>
                      <a:pt x="1543" y="103852"/>
                    </a:cubicBezTo>
                    <a:cubicBezTo>
                      <a:pt x="11253" y="115250"/>
                      <a:pt x="78376" y="118627"/>
                      <a:pt x="120592" y="121582"/>
                    </a:cubicBezTo>
                    <a:cubicBezTo>
                      <a:pt x="162808" y="124537"/>
                      <a:pt x="217267" y="122004"/>
                      <a:pt x="254839" y="121582"/>
                    </a:cubicBezTo>
                    <a:cubicBezTo>
                      <a:pt x="292411" y="121160"/>
                      <a:pt x="319218" y="120105"/>
                      <a:pt x="346026" y="119050"/>
                    </a:cubicBezTo>
                  </a:path>
                </a:pathLst>
              </a:custGeom>
              <a:noFill/>
              <a:ln w="19050">
                <a:solidFill>
                  <a:srgbClr val="92D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95622" name="Group 40">
                <a:extLst>
                  <a:ext uri="{FF2B5EF4-FFF2-40B4-BE49-F238E27FC236}">
                    <a16:creationId xmlns:a16="http://schemas.microsoft.com/office/drawing/2014/main" id="{A6055981-1555-4A53-83CE-C48EEA0161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75030" y="4082185"/>
                <a:ext cx="535768" cy="488996"/>
                <a:chOff x="3375030" y="4082185"/>
                <a:chExt cx="535768" cy="488996"/>
              </a:xfrm>
            </p:grpSpPr>
            <p:sp>
              <p:nvSpPr>
                <p:cNvPr id="118" name="Can 117">
                  <a:extLst>
                    <a:ext uri="{FF2B5EF4-FFF2-40B4-BE49-F238E27FC236}">
                      <a16:creationId xmlns:a16="http://schemas.microsoft.com/office/drawing/2014/main" id="{CC7C98AD-0FC6-4D49-AC07-6DDA4D2FCF5A}"/>
                    </a:ext>
                  </a:extLst>
                </p:cNvPr>
                <p:cNvSpPr/>
                <p:nvPr/>
              </p:nvSpPr>
              <p:spPr bwMode="auto">
                <a:xfrm>
                  <a:off x="3776634" y="4081987"/>
                  <a:ext cx="133972" cy="416234"/>
                </a:xfrm>
                <a:prstGeom prst="can">
                  <a:avLst/>
                </a:prstGeom>
                <a:solidFill>
                  <a:srgbClr val="92D050"/>
                </a:solidFill>
                <a:ln w="6350" cap="flat" cmpd="sng" algn="ctr">
                  <a:solidFill>
                    <a:schemeClr val="bg2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GB" b="1" dirty="0">
                    <a:solidFill>
                      <a:srgbClr val="4B306A"/>
                    </a:solidFill>
                    <a:latin typeface="Arial" pitchFamily="-107" charset="0"/>
                    <a:cs typeface="Arial" pitchFamily="34" charset="0"/>
                  </a:endParaRPr>
                </a:p>
              </p:txBody>
            </p:sp>
            <p:sp>
              <p:nvSpPr>
                <p:cNvPr id="119" name="Can 118">
                  <a:extLst>
                    <a:ext uri="{FF2B5EF4-FFF2-40B4-BE49-F238E27FC236}">
                      <a16:creationId xmlns:a16="http://schemas.microsoft.com/office/drawing/2014/main" id="{C6CDE1B4-9E79-4046-8306-278C153A9C96}"/>
                    </a:ext>
                  </a:extLst>
                </p:cNvPr>
                <p:cNvSpPr/>
                <p:nvPr/>
              </p:nvSpPr>
              <p:spPr bwMode="auto">
                <a:xfrm>
                  <a:off x="3642663" y="4081987"/>
                  <a:ext cx="132030" cy="416234"/>
                </a:xfrm>
                <a:prstGeom prst="can">
                  <a:avLst/>
                </a:prstGeom>
                <a:solidFill>
                  <a:srgbClr val="92D050"/>
                </a:solidFill>
                <a:ln w="6350" cap="flat" cmpd="sng" algn="ctr">
                  <a:solidFill>
                    <a:schemeClr val="bg2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GB" b="1" dirty="0">
                    <a:solidFill>
                      <a:srgbClr val="4B306A"/>
                    </a:solidFill>
                    <a:latin typeface="Arial" pitchFamily="-107" charset="0"/>
                    <a:cs typeface="Arial" pitchFamily="34" charset="0"/>
                  </a:endParaRPr>
                </a:p>
              </p:txBody>
            </p:sp>
            <p:sp>
              <p:nvSpPr>
                <p:cNvPr id="120" name="Can 119">
                  <a:extLst>
                    <a:ext uri="{FF2B5EF4-FFF2-40B4-BE49-F238E27FC236}">
                      <a16:creationId xmlns:a16="http://schemas.microsoft.com/office/drawing/2014/main" id="{C04973BC-5C7C-4D8E-B2D7-7CC0F159A7FB}"/>
                    </a:ext>
                  </a:extLst>
                </p:cNvPr>
                <p:cNvSpPr/>
                <p:nvPr/>
              </p:nvSpPr>
              <p:spPr bwMode="auto">
                <a:xfrm>
                  <a:off x="3510633" y="4081987"/>
                  <a:ext cx="132030" cy="416234"/>
                </a:xfrm>
                <a:prstGeom prst="can">
                  <a:avLst/>
                </a:prstGeom>
                <a:solidFill>
                  <a:srgbClr val="92D050"/>
                </a:solidFill>
                <a:ln w="6350" cap="flat" cmpd="sng" algn="ctr">
                  <a:solidFill>
                    <a:schemeClr val="bg2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GB" b="1" dirty="0">
                    <a:solidFill>
                      <a:srgbClr val="4B306A"/>
                    </a:solidFill>
                    <a:latin typeface="Arial" pitchFamily="-107" charset="0"/>
                    <a:cs typeface="Arial" pitchFamily="34" charset="0"/>
                  </a:endParaRPr>
                </a:p>
              </p:txBody>
            </p:sp>
            <p:sp>
              <p:nvSpPr>
                <p:cNvPr id="121" name="Can 120">
                  <a:extLst>
                    <a:ext uri="{FF2B5EF4-FFF2-40B4-BE49-F238E27FC236}">
                      <a16:creationId xmlns:a16="http://schemas.microsoft.com/office/drawing/2014/main" id="{8BA28822-09C9-48D1-B591-CA5947165BBE}"/>
                    </a:ext>
                  </a:extLst>
                </p:cNvPr>
                <p:cNvSpPr/>
                <p:nvPr/>
              </p:nvSpPr>
              <p:spPr bwMode="auto">
                <a:xfrm>
                  <a:off x="3374719" y="4081987"/>
                  <a:ext cx="133971" cy="416234"/>
                </a:xfrm>
                <a:prstGeom prst="can">
                  <a:avLst/>
                </a:prstGeom>
                <a:solidFill>
                  <a:srgbClr val="92D050"/>
                </a:solidFill>
                <a:ln w="6350" cap="flat" cmpd="sng" algn="ctr">
                  <a:solidFill>
                    <a:schemeClr val="bg2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GB" b="1" dirty="0">
                    <a:solidFill>
                      <a:srgbClr val="4B306A"/>
                    </a:solidFill>
                    <a:latin typeface="Arial" pitchFamily="-107" charset="0"/>
                    <a:cs typeface="Arial" pitchFamily="34" charset="0"/>
                  </a:endParaRPr>
                </a:p>
              </p:txBody>
            </p:sp>
            <p:sp>
              <p:nvSpPr>
                <p:cNvPr id="122" name="Can 121">
                  <a:extLst>
                    <a:ext uri="{FF2B5EF4-FFF2-40B4-BE49-F238E27FC236}">
                      <a16:creationId xmlns:a16="http://schemas.microsoft.com/office/drawing/2014/main" id="{0A001B31-2C15-40FF-917B-59895D78AE66}"/>
                    </a:ext>
                  </a:extLst>
                </p:cNvPr>
                <p:cNvSpPr/>
                <p:nvPr/>
              </p:nvSpPr>
              <p:spPr bwMode="auto">
                <a:xfrm>
                  <a:off x="3677612" y="4154541"/>
                  <a:ext cx="133971" cy="414325"/>
                </a:xfrm>
                <a:prstGeom prst="can">
                  <a:avLst/>
                </a:prstGeom>
                <a:solidFill>
                  <a:srgbClr val="92D050"/>
                </a:solidFill>
                <a:ln w="6350" cap="flat" cmpd="sng" algn="ctr">
                  <a:solidFill>
                    <a:schemeClr val="bg2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GB" b="1" dirty="0">
                    <a:solidFill>
                      <a:srgbClr val="4B306A"/>
                    </a:solidFill>
                    <a:latin typeface="Arial" pitchFamily="-107" charset="0"/>
                    <a:cs typeface="Arial" pitchFamily="34" charset="0"/>
                  </a:endParaRPr>
                </a:p>
              </p:txBody>
            </p:sp>
            <p:sp>
              <p:nvSpPr>
                <p:cNvPr id="123" name="Can 122">
                  <a:extLst>
                    <a:ext uri="{FF2B5EF4-FFF2-40B4-BE49-F238E27FC236}">
                      <a16:creationId xmlns:a16="http://schemas.microsoft.com/office/drawing/2014/main" id="{51445C29-49CC-47EB-B32E-4A3E7D98F63E}"/>
                    </a:ext>
                  </a:extLst>
                </p:cNvPr>
                <p:cNvSpPr/>
                <p:nvPr/>
              </p:nvSpPr>
              <p:spPr bwMode="auto">
                <a:xfrm>
                  <a:off x="3545582" y="4154541"/>
                  <a:ext cx="132030" cy="414325"/>
                </a:xfrm>
                <a:prstGeom prst="can">
                  <a:avLst/>
                </a:prstGeom>
                <a:solidFill>
                  <a:srgbClr val="92D050"/>
                </a:solidFill>
                <a:ln w="6350" cap="flat" cmpd="sng" algn="ctr">
                  <a:solidFill>
                    <a:schemeClr val="bg2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GB" b="1" dirty="0">
                    <a:solidFill>
                      <a:srgbClr val="4B306A"/>
                    </a:solidFill>
                    <a:latin typeface="Arial" pitchFamily="-107" charset="0"/>
                    <a:cs typeface="Arial" pitchFamily="34" charset="0"/>
                  </a:endParaRPr>
                </a:p>
              </p:txBody>
            </p:sp>
            <p:sp>
              <p:nvSpPr>
                <p:cNvPr id="124" name="Can 123">
                  <a:extLst>
                    <a:ext uri="{FF2B5EF4-FFF2-40B4-BE49-F238E27FC236}">
                      <a16:creationId xmlns:a16="http://schemas.microsoft.com/office/drawing/2014/main" id="{E24279F1-11F1-45AB-B1FC-13820E99FEC9}"/>
                    </a:ext>
                  </a:extLst>
                </p:cNvPr>
                <p:cNvSpPr/>
                <p:nvPr/>
              </p:nvSpPr>
              <p:spPr bwMode="auto">
                <a:xfrm>
                  <a:off x="3411609" y="4154541"/>
                  <a:ext cx="132030" cy="414325"/>
                </a:xfrm>
                <a:prstGeom prst="can">
                  <a:avLst/>
                </a:prstGeom>
                <a:solidFill>
                  <a:srgbClr val="92D050"/>
                </a:solidFill>
                <a:ln w="6350" cap="flat" cmpd="sng" algn="ctr">
                  <a:solidFill>
                    <a:schemeClr val="bg2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en-GB" b="1" dirty="0">
                    <a:solidFill>
                      <a:srgbClr val="4B306A"/>
                    </a:solidFill>
                    <a:latin typeface="Arial" pitchFamily="-107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95623" name="Freeform 113">
                <a:extLst>
                  <a:ext uri="{FF2B5EF4-FFF2-40B4-BE49-F238E27FC236}">
                    <a16:creationId xmlns:a16="http://schemas.microsoft.com/office/drawing/2014/main" id="{2AE10EA5-EC6C-4AA7-A65C-88AF8CBEF9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8420" y="3842752"/>
                <a:ext cx="127206" cy="258905"/>
              </a:xfrm>
              <a:custGeom>
                <a:avLst/>
                <a:gdLst>
                  <a:gd name="T0" fmla="*/ 152 w 294463"/>
                  <a:gd name="T1" fmla="*/ 262443 h 258466"/>
                  <a:gd name="T2" fmla="*/ 149 w 294463"/>
                  <a:gd name="T3" fmla="*/ 46401 h 258466"/>
                  <a:gd name="T4" fmla="*/ 106 w 294463"/>
                  <a:gd name="T5" fmla="*/ 103 h 258466"/>
                  <a:gd name="T6" fmla="*/ 58 w 294463"/>
                  <a:gd name="T7" fmla="*/ 51544 h 258466"/>
                  <a:gd name="T8" fmla="*/ 0 w 294463"/>
                  <a:gd name="T9" fmla="*/ 64403 h 2584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4463" h="258466">
                    <a:moveTo>
                      <a:pt x="291291" y="258466"/>
                    </a:moveTo>
                    <a:cubicBezTo>
                      <a:pt x="294879" y="173611"/>
                      <a:pt x="298468" y="88757"/>
                      <a:pt x="283692" y="45697"/>
                    </a:cubicBezTo>
                    <a:cubicBezTo>
                      <a:pt x="268916" y="2636"/>
                      <a:pt x="231344" y="-741"/>
                      <a:pt x="202637" y="103"/>
                    </a:cubicBezTo>
                    <a:cubicBezTo>
                      <a:pt x="173930" y="947"/>
                      <a:pt x="145223" y="40209"/>
                      <a:pt x="111450" y="50763"/>
                    </a:cubicBezTo>
                    <a:cubicBezTo>
                      <a:pt x="77677" y="61317"/>
                      <a:pt x="38838" y="62372"/>
                      <a:pt x="0" y="63427"/>
                    </a:cubicBezTo>
                  </a:path>
                </a:pathLst>
              </a:custGeom>
              <a:noFill/>
              <a:ln w="19050">
                <a:solidFill>
                  <a:srgbClr val="92D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624" name="Freeform 114">
                <a:extLst>
                  <a:ext uri="{FF2B5EF4-FFF2-40B4-BE49-F238E27FC236}">
                    <a16:creationId xmlns:a16="http://schemas.microsoft.com/office/drawing/2014/main" id="{B8D5459E-FBBF-4DA6-BD84-8C87FCCFEE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8765" y="3999504"/>
                <a:ext cx="159008" cy="98631"/>
              </a:xfrm>
              <a:custGeom>
                <a:avLst/>
                <a:gdLst>
                  <a:gd name="T0" fmla="*/ 153826 w 159668"/>
                  <a:gd name="T1" fmla="*/ 91702 h 99533"/>
                  <a:gd name="T2" fmla="*/ 29373 w 159668"/>
                  <a:gd name="T3" fmla="*/ 688 h 99533"/>
                  <a:gd name="T4" fmla="*/ 91 w 159668"/>
                  <a:gd name="T5" fmla="*/ 52029 h 99533"/>
                  <a:gd name="T6" fmla="*/ 22050 w 159668"/>
                  <a:gd name="T7" fmla="*/ 91702 h 9953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9668" h="99533">
                    <a:moveTo>
                      <a:pt x="159668" y="99533"/>
                    </a:moveTo>
                    <a:cubicBezTo>
                      <a:pt x="108375" y="53728"/>
                      <a:pt x="57083" y="7924"/>
                      <a:pt x="30487" y="747"/>
                    </a:cubicBezTo>
                    <a:cubicBezTo>
                      <a:pt x="3891" y="-6430"/>
                      <a:pt x="1357" y="40008"/>
                      <a:pt x="91" y="56472"/>
                    </a:cubicBezTo>
                    <a:cubicBezTo>
                      <a:pt x="-1175" y="72936"/>
                      <a:pt x="10856" y="86234"/>
                      <a:pt x="22888" y="99533"/>
                    </a:cubicBezTo>
                  </a:path>
                </a:pathLst>
              </a:custGeom>
              <a:noFill/>
              <a:ln w="19050">
                <a:solidFill>
                  <a:srgbClr val="92D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625" name="Freeform 115">
                <a:extLst>
                  <a:ext uri="{FF2B5EF4-FFF2-40B4-BE49-F238E27FC236}">
                    <a16:creationId xmlns:a16="http://schemas.microsoft.com/office/drawing/2014/main" id="{5FF353EA-648E-4873-BE94-F7C1F5F484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8465" y="4043536"/>
                <a:ext cx="97275" cy="125049"/>
              </a:xfrm>
              <a:custGeom>
                <a:avLst/>
                <a:gdLst>
                  <a:gd name="T0" fmla="*/ 11529 w 96904"/>
                  <a:gd name="T1" fmla="*/ 53851 h 125987"/>
                  <a:gd name="T2" fmla="*/ 6286 w 96904"/>
                  <a:gd name="T3" fmla="*/ 1749 h 125987"/>
                  <a:gd name="T4" fmla="*/ 87555 w 96904"/>
                  <a:gd name="T5" fmla="*/ 20695 h 125987"/>
                  <a:gd name="T6" fmla="*/ 98041 w 96904"/>
                  <a:gd name="T7" fmla="*/ 101215 h 125987"/>
                  <a:gd name="T8" fmla="*/ 66581 w 96904"/>
                  <a:gd name="T9" fmla="*/ 117792 h 1259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6904" h="125987">
                    <a:moveTo>
                      <a:pt x="11139" y="57597"/>
                    </a:moveTo>
                    <a:cubicBezTo>
                      <a:pt x="2484" y="32689"/>
                      <a:pt x="-6170" y="7781"/>
                      <a:pt x="6073" y="1871"/>
                    </a:cubicBezTo>
                    <a:cubicBezTo>
                      <a:pt x="18316" y="-4039"/>
                      <a:pt x="69819" y="4404"/>
                      <a:pt x="84595" y="22135"/>
                    </a:cubicBezTo>
                    <a:cubicBezTo>
                      <a:pt x="99371" y="39866"/>
                      <a:pt x="98104" y="90947"/>
                      <a:pt x="94727" y="108256"/>
                    </a:cubicBezTo>
                    <a:cubicBezTo>
                      <a:pt x="91350" y="125565"/>
                      <a:pt x="77840" y="125776"/>
                      <a:pt x="64331" y="125987"/>
                    </a:cubicBezTo>
                  </a:path>
                </a:pathLst>
              </a:custGeom>
              <a:noFill/>
              <a:ln w="19050">
                <a:solidFill>
                  <a:srgbClr val="92D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626" name="Freeform 116">
                <a:extLst>
                  <a:ext uri="{FF2B5EF4-FFF2-40B4-BE49-F238E27FC236}">
                    <a16:creationId xmlns:a16="http://schemas.microsoft.com/office/drawing/2014/main" id="{066FF673-8063-46EC-B8B4-F0494EC8FE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9274" y="4119270"/>
                <a:ext cx="136559" cy="49315"/>
              </a:xfrm>
              <a:custGeom>
                <a:avLst/>
                <a:gdLst>
                  <a:gd name="T0" fmla="*/ 0 w 136780"/>
                  <a:gd name="T1" fmla="*/ 39733 h 50665"/>
                  <a:gd name="T2" fmla="*/ 34948 w 136780"/>
                  <a:gd name="T3" fmla="*/ 5 h 50665"/>
                  <a:gd name="T4" fmla="*/ 134803 w 136780"/>
                  <a:gd name="T5" fmla="*/ 37745 h 5066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36780" h="50665">
                    <a:moveTo>
                      <a:pt x="0" y="50665"/>
                    </a:moveTo>
                    <a:cubicBezTo>
                      <a:pt x="6332" y="25546"/>
                      <a:pt x="12664" y="427"/>
                      <a:pt x="35461" y="5"/>
                    </a:cubicBezTo>
                    <a:cubicBezTo>
                      <a:pt x="58258" y="-417"/>
                      <a:pt x="97519" y="23857"/>
                      <a:pt x="136780" y="48132"/>
                    </a:cubicBezTo>
                  </a:path>
                </a:pathLst>
              </a:custGeom>
              <a:noFill/>
              <a:ln w="19050">
                <a:solidFill>
                  <a:srgbClr val="92D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95619" name="TextBox 36">
              <a:extLst>
                <a:ext uri="{FF2B5EF4-FFF2-40B4-BE49-F238E27FC236}">
                  <a16:creationId xmlns:a16="http://schemas.microsoft.com/office/drawing/2014/main" id="{BAC4730D-5AB8-4FCD-ABF6-D655B94EBF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06564" y="4174029"/>
              <a:ext cx="721885" cy="333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200" b="1">
                  <a:solidFill>
                    <a:srgbClr val="000000"/>
                  </a:solidFill>
                  <a:cs typeface="Arial" panose="020B0604020202020204" pitchFamily="34" charset="0"/>
                </a:rPr>
                <a:t>P2Y</a:t>
              </a:r>
              <a:r>
                <a:rPr lang="en-GB" altLang="en-US" sz="1200" b="1" baseline="-25000">
                  <a:solidFill>
                    <a:srgbClr val="000000"/>
                  </a:solidFill>
                  <a:cs typeface="Arial" panose="020B0604020202020204" pitchFamily="34" charset="0"/>
                </a:rPr>
                <a:t>12</a:t>
              </a:r>
            </a:p>
          </p:txBody>
        </p:sp>
      </p:grpSp>
      <p:sp>
        <p:nvSpPr>
          <p:cNvPr id="195590" name="TextBox 2">
            <a:extLst>
              <a:ext uri="{FF2B5EF4-FFF2-40B4-BE49-F238E27FC236}">
                <a16:creationId xmlns:a16="http://schemas.microsoft.com/office/drawing/2014/main" id="{20E293B6-A8C6-466D-876C-FD5495AF1A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2039" y="5375275"/>
            <a:ext cx="31638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FD943D"/>
              </a:buClr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D943D"/>
              </a:buClr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D943D"/>
              </a:buClr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D943D"/>
              </a:buClr>
              <a:buChar char="–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1600" b="1" dirty="0">
                <a:solidFill>
                  <a:srgbClr val="7030A0"/>
                </a:solidFill>
              </a:rPr>
              <a:t>Platelet activation/aggregation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D53321-AC1D-4211-B006-EB5A845310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49" r="5349" b="6770"/>
          <a:stretch/>
        </p:blipFill>
        <p:spPr>
          <a:xfrm>
            <a:off x="2083981" y="47478"/>
            <a:ext cx="9186530" cy="63937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5EB01FB-71B6-4BDA-9371-F1E362232B82}"/>
              </a:ext>
            </a:extLst>
          </p:cNvPr>
          <p:cNvSpPr/>
          <p:nvPr/>
        </p:nvSpPr>
        <p:spPr>
          <a:xfrm>
            <a:off x="1606637" y="6441190"/>
            <a:ext cx="59307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Adapted from </a:t>
            </a:r>
            <a:r>
              <a:rPr lang="en-US" dirty="0" err="1"/>
              <a:t>Schomig</a:t>
            </a:r>
            <a:r>
              <a:rPr lang="en-US" dirty="0"/>
              <a:t> A. N </a:t>
            </a:r>
            <a:r>
              <a:rPr lang="en-US" dirty="0" err="1"/>
              <a:t>Engl</a:t>
            </a:r>
            <a:r>
              <a:rPr lang="en-US" dirty="0"/>
              <a:t> J Med. 2009;361:1108–1111</a:t>
            </a:r>
          </a:p>
        </p:txBody>
      </p:sp>
    </p:spTree>
    <p:extLst>
      <p:ext uri="{BB962C8B-B14F-4D97-AF65-F5344CB8AC3E}">
        <p14:creationId xmlns:p14="http://schemas.microsoft.com/office/powerpoint/2010/main" val="3606177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48AFBB-9CB9-4C46-B0D8-286A7B554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6560" y="0"/>
            <a:ext cx="62788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199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156BF0C-3421-493F-B468-9C9E689CBF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93" r="5487" b="6977"/>
          <a:stretch/>
        </p:blipFill>
        <p:spPr>
          <a:xfrm>
            <a:off x="1655134" y="328318"/>
            <a:ext cx="8881731" cy="620136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C8DFF7-8C1B-4D9E-BBF3-1F1F9C7CED24}"/>
              </a:ext>
            </a:extLst>
          </p:cNvPr>
          <p:cNvSpPr/>
          <p:nvPr/>
        </p:nvSpPr>
        <p:spPr>
          <a:xfrm>
            <a:off x="1538176" y="6519446"/>
            <a:ext cx="71309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Adapted from </a:t>
            </a:r>
            <a:r>
              <a:rPr lang="en-US" sz="1600" dirty="0" err="1"/>
              <a:t>Gurbel</a:t>
            </a:r>
            <a:r>
              <a:rPr lang="en-US" sz="1600" dirty="0"/>
              <a:t> PA, et al. Circulation. 2009;120:2577–2585. </a:t>
            </a:r>
          </a:p>
        </p:txBody>
      </p:sp>
    </p:spTree>
    <p:extLst>
      <p:ext uri="{BB962C8B-B14F-4D97-AF65-F5344CB8AC3E}">
        <p14:creationId xmlns:p14="http://schemas.microsoft.com/office/powerpoint/2010/main" val="10301121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1">
            <a:extLst>
              <a:ext uri="{FF2B5EF4-FFF2-40B4-BE49-F238E27FC236}">
                <a16:creationId xmlns:a16="http://schemas.microsoft.com/office/drawing/2014/main" id="{3538CA24-0D95-4C90-9154-EB1631D03E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5221289"/>
            <a:ext cx="91440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D943D"/>
              </a:buClr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D943D"/>
              </a:buClr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D943D"/>
              </a:buClr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D943D"/>
              </a:buClr>
              <a:buChar char="–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800" u="sng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PLAT</a:t>
            </a:r>
            <a:r>
              <a:rPr lang="en-US" altLang="en-US" sz="28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elet Inhibition and Patient </a:t>
            </a:r>
            <a:r>
              <a:rPr lang="en-US" altLang="en-US" sz="2800" u="sng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altLang="en-US" sz="28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utcomes</a:t>
            </a:r>
            <a:endParaRPr lang="en-GB" altLang="en-US" sz="28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1731" name="Group 3">
            <a:extLst>
              <a:ext uri="{FF2B5EF4-FFF2-40B4-BE49-F238E27FC236}">
                <a16:creationId xmlns:a16="http://schemas.microsoft.com/office/drawing/2014/main" id="{5556DD15-2C63-44C9-9FDE-99057D60F470}"/>
              </a:ext>
            </a:extLst>
          </p:cNvPr>
          <p:cNvGrpSpPr>
            <a:grpSpLocks/>
          </p:cNvGrpSpPr>
          <p:nvPr/>
        </p:nvGrpSpPr>
        <p:grpSpPr bwMode="auto">
          <a:xfrm>
            <a:off x="2895601" y="1905001"/>
            <a:ext cx="6048375" cy="3211513"/>
            <a:chOff x="312" y="1594"/>
            <a:chExt cx="5096" cy="2601"/>
          </a:xfrm>
        </p:grpSpPr>
        <p:sp>
          <p:nvSpPr>
            <p:cNvPr id="201732" name="Freeform 4">
              <a:extLst>
                <a:ext uri="{FF2B5EF4-FFF2-40B4-BE49-F238E27FC236}">
                  <a16:creationId xmlns:a16="http://schemas.microsoft.com/office/drawing/2014/main" id="{BA2FA4B9-6792-4C8D-90FF-FC9ECB129A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" y="3211"/>
              <a:ext cx="677" cy="961"/>
            </a:xfrm>
            <a:custGeom>
              <a:avLst/>
              <a:gdLst>
                <a:gd name="T0" fmla="*/ 162 w 660"/>
                <a:gd name="T1" fmla="*/ 5 h 1054"/>
                <a:gd name="T2" fmla="*/ 363 w 660"/>
                <a:gd name="T3" fmla="*/ 5 h 1054"/>
                <a:gd name="T4" fmla="*/ 539 w 660"/>
                <a:gd name="T5" fmla="*/ 3 h 1054"/>
                <a:gd name="T6" fmla="*/ 539 w 660"/>
                <a:gd name="T7" fmla="*/ 5 h 1054"/>
                <a:gd name="T8" fmla="*/ 600 w 660"/>
                <a:gd name="T9" fmla="*/ 5 h 1054"/>
                <a:gd name="T10" fmla="*/ 745 w 660"/>
                <a:gd name="T11" fmla="*/ 5 h 1054"/>
                <a:gd name="T12" fmla="*/ 937 w 660"/>
                <a:gd name="T13" fmla="*/ 5 h 1054"/>
                <a:gd name="T14" fmla="*/ 1093 w 660"/>
                <a:gd name="T15" fmla="*/ 5 h 1054"/>
                <a:gd name="T16" fmla="*/ 1231 w 660"/>
                <a:gd name="T17" fmla="*/ 5 h 1054"/>
                <a:gd name="T18" fmla="*/ 1446 w 660"/>
                <a:gd name="T19" fmla="*/ 5 h 1054"/>
                <a:gd name="T20" fmla="*/ 1629 w 660"/>
                <a:gd name="T21" fmla="*/ 5 h 1054"/>
                <a:gd name="T22" fmla="*/ 1607 w 660"/>
                <a:gd name="T23" fmla="*/ 5 h 1054"/>
                <a:gd name="T24" fmla="*/ 1673 w 660"/>
                <a:gd name="T25" fmla="*/ 5 h 1054"/>
                <a:gd name="T26" fmla="*/ 1836 w 660"/>
                <a:gd name="T27" fmla="*/ 5 h 1054"/>
                <a:gd name="T28" fmla="*/ 1932 w 660"/>
                <a:gd name="T29" fmla="*/ 5 h 1054"/>
                <a:gd name="T30" fmla="*/ 2391 w 660"/>
                <a:gd name="T31" fmla="*/ 5 h 1054"/>
                <a:gd name="T32" fmla="*/ 2251 w 660"/>
                <a:gd name="T33" fmla="*/ 5 h 1054"/>
                <a:gd name="T34" fmla="*/ 2154 w 660"/>
                <a:gd name="T35" fmla="*/ 5 h 1054"/>
                <a:gd name="T36" fmla="*/ 1947 w 660"/>
                <a:gd name="T37" fmla="*/ 5 h 1054"/>
                <a:gd name="T38" fmla="*/ 1739 w 660"/>
                <a:gd name="T39" fmla="*/ 5 h 1054"/>
                <a:gd name="T40" fmla="*/ 1659 w 660"/>
                <a:gd name="T41" fmla="*/ 5 h 1054"/>
                <a:gd name="T42" fmla="*/ 1435 w 660"/>
                <a:gd name="T43" fmla="*/ 5 h 1054"/>
                <a:gd name="T44" fmla="*/ 1231 w 660"/>
                <a:gd name="T45" fmla="*/ 5 h 1054"/>
                <a:gd name="T46" fmla="*/ 1271 w 660"/>
                <a:gd name="T47" fmla="*/ 6 h 1054"/>
                <a:gd name="T48" fmla="*/ 1032 w 660"/>
                <a:gd name="T49" fmla="*/ 6 h 1054"/>
                <a:gd name="T50" fmla="*/ 955 w 660"/>
                <a:gd name="T51" fmla="*/ 7 h 1054"/>
                <a:gd name="T52" fmla="*/ 937 w 660"/>
                <a:gd name="T53" fmla="*/ 7 h 1054"/>
                <a:gd name="T54" fmla="*/ 886 w 660"/>
                <a:gd name="T55" fmla="*/ 7 h 1054"/>
                <a:gd name="T56" fmla="*/ 825 w 660"/>
                <a:gd name="T57" fmla="*/ 8 h 1054"/>
                <a:gd name="T58" fmla="*/ 855 w 660"/>
                <a:gd name="T59" fmla="*/ 8 h 1054"/>
                <a:gd name="T60" fmla="*/ 764 w 660"/>
                <a:gd name="T61" fmla="*/ 9 h 1054"/>
                <a:gd name="T62" fmla="*/ 681 w 660"/>
                <a:gd name="T63" fmla="*/ 9 h 1054"/>
                <a:gd name="T64" fmla="*/ 600 w 660"/>
                <a:gd name="T65" fmla="*/ 10 h 1054"/>
                <a:gd name="T66" fmla="*/ 556 w 660"/>
                <a:gd name="T67" fmla="*/ 10 h 1054"/>
                <a:gd name="T68" fmla="*/ 489 w 660"/>
                <a:gd name="T69" fmla="*/ 10 h 1054"/>
                <a:gd name="T70" fmla="*/ 422 w 660"/>
                <a:gd name="T71" fmla="*/ 9 h 1054"/>
                <a:gd name="T72" fmla="*/ 422 w 660"/>
                <a:gd name="T73" fmla="*/ 9 h 1054"/>
                <a:gd name="T74" fmla="*/ 442 w 660"/>
                <a:gd name="T75" fmla="*/ 9 h 1054"/>
                <a:gd name="T76" fmla="*/ 442 w 660"/>
                <a:gd name="T77" fmla="*/ 9 h 1054"/>
                <a:gd name="T78" fmla="*/ 422 w 660"/>
                <a:gd name="T79" fmla="*/ 8 h 1054"/>
                <a:gd name="T80" fmla="*/ 392 w 660"/>
                <a:gd name="T81" fmla="*/ 8 h 1054"/>
                <a:gd name="T82" fmla="*/ 455 w 660"/>
                <a:gd name="T83" fmla="*/ 8 h 1054"/>
                <a:gd name="T84" fmla="*/ 489 w 660"/>
                <a:gd name="T85" fmla="*/ 8 h 1054"/>
                <a:gd name="T86" fmla="*/ 489 w 660"/>
                <a:gd name="T87" fmla="*/ 8 h 1054"/>
                <a:gd name="T88" fmla="*/ 505 w 660"/>
                <a:gd name="T89" fmla="*/ 7 h 1054"/>
                <a:gd name="T90" fmla="*/ 477 w 660"/>
                <a:gd name="T91" fmla="*/ 6 h 1054"/>
                <a:gd name="T92" fmla="*/ 477 w 660"/>
                <a:gd name="T93" fmla="*/ 5 h 1054"/>
                <a:gd name="T94" fmla="*/ 556 w 660"/>
                <a:gd name="T95" fmla="*/ 5 h 1054"/>
                <a:gd name="T96" fmla="*/ 585 w 660"/>
                <a:gd name="T97" fmla="*/ 5 h 1054"/>
                <a:gd name="T98" fmla="*/ 615 w 660"/>
                <a:gd name="T99" fmla="*/ 5 h 1054"/>
                <a:gd name="T100" fmla="*/ 442 w 660"/>
                <a:gd name="T101" fmla="*/ 5 h 1054"/>
                <a:gd name="T102" fmla="*/ 248 w 660"/>
                <a:gd name="T103" fmla="*/ 5 h 1054"/>
                <a:gd name="T104" fmla="*/ 93 w 660"/>
                <a:gd name="T105" fmla="*/ 5 h 1054"/>
                <a:gd name="T106" fmla="*/ 93 w 660"/>
                <a:gd name="T107" fmla="*/ 5 h 1054"/>
                <a:gd name="T108" fmla="*/ 178 w 660"/>
                <a:gd name="T109" fmla="*/ 5 h 1054"/>
                <a:gd name="T110" fmla="*/ 261 w 660"/>
                <a:gd name="T111" fmla="*/ 5 h 1054"/>
                <a:gd name="T112" fmla="*/ 235 w 660"/>
                <a:gd name="T113" fmla="*/ 5 h 1054"/>
                <a:gd name="T114" fmla="*/ 117 w 660"/>
                <a:gd name="T115" fmla="*/ 5 h 105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60"/>
                <a:gd name="T175" fmla="*/ 0 h 1054"/>
                <a:gd name="T176" fmla="*/ 660 w 660"/>
                <a:gd name="T177" fmla="*/ 1054 h 105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60" h="1054">
                  <a:moveTo>
                    <a:pt x="7" y="47"/>
                  </a:moveTo>
                  <a:lnTo>
                    <a:pt x="12" y="47"/>
                  </a:lnTo>
                  <a:lnTo>
                    <a:pt x="21" y="51"/>
                  </a:lnTo>
                  <a:lnTo>
                    <a:pt x="34" y="43"/>
                  </a:lnTo>
                  <a:lnTo>
                    <a:pt x="38" y="43"/>
                  </a:lnTo>
                  <a:lnTo>
                    <a:pt x="38" y="47"/>
                  </a:lnTo>
                  <a:lnTo>
                    <a:pt x="43" y="38"/>
                  </a:lnTo>
                  <a:lnTo>
                    <a:pt x="47" y="38"/>
                  </a:lnTo>
                  <a:lnTo>
                    <a:pt x="64" y="43"/>
                  </a:lnTo>
                  <a:lnTo>
                    <a:pt x="73" y="51"/>
                  </a:lnTo>
                  <a:lnTo>
                    <a:pt x="81" y="59"/>
                  </a:lnTo>
                  <a:lnTo>
                    <a:pt x="81" y="51"/>
                  </a:lnTo>
                  <a:lnTo>
                    <a:pt x="86" y="47"/>
                  </a:lnTo>
                  <a:lnTo>
                    <a:pt x="90" y="43"/>
                  </a:lnTo>
                  <a:lnTo>
                    <a:pt x="94" y="38"/>
                  </a:lnTo>
                  <a:lnTo>
                    <a:pt x="99" y="25"/>
                  </a:lnTo>
                  <a:lnTo>
                    <a:pt x="104" y="21"/>
                  </a:lnTo>
                  <a:lnTo>
                    <a:pt x="108" y="21"/>
                  </a:lnTo>
                  <a:lnTo>
                    <a:pt x="112" y="21"/>
                  </a:lnTo>
                  <a:lnTo>
                    <a:pt x="116" y="16"/>
                  </a:lnTo>
                  <a:lnTo>
                    <a:pt x="121" y="16"/>
                  </a:lnTo>
                  <a:lnTo>
                    <a:pt x="130" y="16"/>
                  </a:lnTo>
                  <a:lnTo>
                    <a:pt x="143" y="7"/>
                  </a:lnTo>
                  <a:lnTo>
                    <a:pt x="147" y="3"/>
                  </a:lnTo>
                  <a:lnTo>
                    <a:pt x="152" y="0"/>
                  </a:lnTo>
                  <a:lnTo>
                    <a:pt x="156" y="3"/>
                  </a:lnTo>
                  <a:lnTo>
                    <a:pt x="160" y="3"/>
                  </a:lnTo>
                  <a:lnTo>
                    <a:pt x="156" y="7"/>
                  </a:lnTo>
                  <a:lnTo>
                    <a:pt x="147" y="12"/>
                  </a:lnTo>
                  <a:lnTo>
                    <a:pt x="152" y="25"/>
                  </a:lnTo>
                  <a:lnTo>
                    <a:pt x="147" y="34"/>
                  </a:lnTo>
                  <a:lnTo>
                    <a:pt x="147" y="38"/>
                  </a:lnTo>
                  <a:lnTo>
                    <a:pt x="152" y="43"/>
                  </a:lnTo>
                  <a:lnTo>
                    <a:pt x="152" y="47"/>
                  </a:lnTo>
                  <a:lnTo>
                    <a:pt x="156" y="47"/>
                  </a:lnTo>
                  <a:lnTo>
                    <a:pt x="160" y="43"/>
                  </a:lnTo>
                  <a:lnTo>
                    <a:pt x="160" y="38"/>
                  </a:lnTo>
                  <a:lnTo>
                    <a:pt x="156" y="28"/>
                  </a:lnTo>
                  <a:lnTo>
                    <a:pt x="156" y="21"/>
                  </a:lnTo>
                  <a:lnTo>
                    <a:pt x="164" y="16"/>
                  </a:lnTo>
                  <a:lnTo>
                    <a:pt x="178" y="12"/>
                  </a:lnTo>
                  <a:lnTo>
                    <a:pt x="168" y="7"/>
                  </a:lnTo>
                  <a:lnTo>
                    <a:pt x="174" y="3"/>
                  </a:lnTo>
                  <a:lnTo>
                    <a:pt x="178" y="3"/>
                  </a:lnTo>
                  <a:lnTo>
                    <a:pt x="183" y="12"/>
                  </a:lnTo>
                  <a:lnTo>
                    <a:pt x="195" y="16"/>
                  </a:lnTo>
                  <a:lnTo>
                    <a:pt x="199" y="25"/>
                  </a:lnTo>
                  <a:lnTo>
                    <a:pt x="204" y="25"/>
                  </a:lnTo>
                  <a:lnTo>
                    <a:pt x="226" y="25"/>
                  </a:lnTo>
                  <a:lnTo>
                    <a:pt x="234" y="28"/>
                  </a:lnTo>
                  <a:lnTo>
                    <a:pt x="243" y="34"/>
                  </a:lnTo>
                  <a:lnTo>
                    <a:pt x="248" y="28"/>
                  </a:lnTo>
                  <a:lnTo>
                    <a:pt x="252" y="28"/>
                  </a:lnTo>
                  <a:lnTo>
                    <a:pt x="261" y="25"/>
                  </a:lnTo>
                  <a:lnTo>
                    <a:pt x="252" y="25"/>
                  </a:lnTo>
                  <a:lnTo>
                    <a:pt x="256" y="25"/>
                  </a:lnTo>
                  <a:lnTo>
                    <a:pt x="283" y="25"/>
                  </a:lnTo>
                  <a:lnTo>
                    <a:pt x="278" y="25"/>
                  </a:lnTo>
                  <a:lnTo>
                    <a:pt x="273" y="25"/>
                  </a:lnTo>
                  <a:lnTo>
                    <a:pt x="273" y="28"/>
                  </a:lnTo>
                  <a:lnTo>
                    <a:pt x="278" y="28"/>
                  </a:lnTo>
                  <a:lnTo>
                    <a:pt x="278" y="38"/>
                  </a:lnTo>
                  <a:lnTo>
                    <a:pt x="287" y="38"/>
                  </a:lnTo>
                  <a:lnTo>
                    <a:pt x="299" y="43"/>
                  </a:lnTo>
                  <a:lnTo>
                    <a:pt x="299" y="51"/>
                  </a:lnTo>
                  <a:lnTo>
                    <a:pt x="299" y="55"/>
                  </a:lnTo>
                  <a:lnTo>
                    <a:pt x="304" y="55"/>
                  </a:lnTo>
                  <a:lnTo>
                    <a:pt x="308" y="51"/>
                  </a:lnTo>
                  <a:lnTo>
                    <a:pt x="314" y="55"/>
                  </a:lnTo>
                  <a:lnTo>
                    <a:pt x="317" y="55"/>
                  </a:lnTo>
                  <a:lnTo>
                    <a:pt x="330" y="69"/>
                  </a:lnTo>
                  <a:lnTo>
                    <a:pt x="335" y="78"/>
                  </a:lnTo>
                  <a:lnTo>
                    <a:pt x="339" y="78"/>
                  </a:lnTo>
                  <a:lnTo>
                    <a:pt x="343" y="81"/>
                  </a:lnTo>
                  <a:lnTo>
                    <a:pt x="352" y="86"/>
                  </a:lnTo>
                  <a:lnTo>
                    <a:pt x="352" y="90"/>
                  </a:lnTo>
                  <a:lnTo>
                    <a:pt x="357" y="90"/>
                  </a:lnTo>
                  <a:lnTo>
                    <a:pt x="361" y="90"/>
                  </a:lnTo>
                  <a:lnTo>
                    <a:pt x="383" y="90"/>
                  </a:lnTo>
                  <a:lnTo>
                    <a:pt x="396" y="95"/>
                  </a:lnTo>
                  <a:lnTo>
                    <a:pt x="400" y="95"/>
                  </a:lnTo>
                  <a:lnTo>
                    <a:pt x="413" y="99"/>
                  </a:lnTo>
                  <a:lnTo>
                    <a:pt x="426" y="112"/>
                  </a:lnTo>
                  <a:lnTo>
                    <a:pt x="431" y="117"/>
                  </a:lnTo>
                  <a:lnTo>
                    <a:pt x="431" y="112"/>
                  </a:lnTo>
                  <a:lnTo>
                    <a:pt x="435" y="117"/>
                  </a:lnTo>
                  <a:lnTo>
                    <a:pt x="439" y="133"/>
                  </a:lnTo>
                  <a:lnTo>
                    <a:pt x="444" y="147"/>
                  </a:lnTo>
                  <a:lnTo>
                    <a:pt x="453" y="147"/>
                  </a:lnTo>
                  <a:lnTo>
                    <a:pt x="448" y="156"/>
                  </a:lnTo>
                  <a:lnTo>
                    <a:pt x="431" y="178"/>
                  </a:lnTo>
                  <a:lnTo>
                    <a:pt x="431" y="186"/>
                  </a:lnTo>
                  <a:lnTo>
                    <a:pt x="435" y="186"/>
                  </a:lnTo>
                  <a:lnTo>
                    <a:pt x="435" y="183"/>
                  </a:lnTo>
                  <a:lnTo>
                    <a:pt x="439" y="183"/>
                  </a:lnTo>
                  <a:lnTo>
                    <a:pt x="439" y="186"/>
                  </a:lnTo>
                  <a:lnTo>
                    <a:pt x="439" y="190"/>
                  </a:lnTo>
                  <a:lnTo>
                    <a:pt x="439" y="195"/>
                  </a:lnTo>
                  <a:lnTo>
                    <a:pt x="431" y="195"/>
                  </a:lnTo>
                  <a:lnTo>
                    <a:pt x="431" y="199"/>
                  </a:lnTo>
                  <a:lnTo>
                    <a:pt x="431" y="195"/>
                  </a:lnTo>
                  <a:lnTo>
                    <a:pt x="439" y="199"/>
                  </a:lnTo>
                  <a:lnTo>
                    <a:pt x="439" y="195"/>
                  </a:lnTo>
                  <a:lnTo>
                    <a:pt x="457" y="195"/>
                  </a:lnTo>
                  <a:lnTo>
                    <a:pt x="461" y="205"/>
                  </a:lnTo>
                  <a:lnTo>
                    <a:pt x="466" y="195"/>
                  </a:lnTo>
                  <a:lnTo>
                    <a:pt x="470" y="190"/>
                  </a:lnTo>
                  <a:lnTo>
                    <a:pt x="478" y="183"/>
                  </a:lnTo>
                  <a:lnTo>
                    <a:pt x="478" y="178"/>
                  </a:lnTo>
                  <a:lnTo>
                    <a:pt x="492" y="183"/>
                  </a:lnTo>
                  <a:lnTo>
                    <a:pt x="497" y="186"/>
                  </a:lnTo>
                  <a:lnTo>
                    <a:pt x="501" y="186"/>
                  </a:lnTo>
                  <a:lnTo>
                    <a:pt x="513" y="190"/>
                  </a:lnTo>
                  <a:lnTo>
                    <a:pt x="513" y="195"/>
                  </a:lnTo>
                  <a:lnTo>
                    <a:pt x="523" y="190"/>
                  </a:lnTo>
                  <a:lnTo>
                    <a:pt x="527" y="195"/>
                  </a:lnTo>
                  <a:lnTo>
                    <a:pt x="523" y="199"/>
                  </a:lnTo>
                  <a:lnTo>
                    <a:pt x="527" y="199"/>
                  </a:lnTo>
                  <a:lnTo>
                    <a:pt x="527" y="205"/>
                  </a:lnTo>
                  <a:lnTo>
                    <a:pt x="527" y="209"/>
                  </a:lnTo>
                  <a:lnTo>
                    <a:pt x="540" y="205"/>
                  </a:lnTo>
                  <a:lnTo>
                    <a:pt x="562" y="212"/>
                  </a:lnTo>
                  <a:lnTo>
                    <a:pt x="587" y="212"/>
                  </a:lnTo>
                  <a:lnTo>
                    <a:pt x="597" y="212"/>
                  </a:lnTo>
                  <a:lnTo>
                    <a:pt x="606" y="221"/>
                  </a:lnTo>
                  <a:lnTo>
                    <a:pt x="628" y="239"/>
                  </a:lnTo>
                  <a:lnTo>
                    <a:pt x="649" y="243"/>
                  </a:lnTo>
                  <a:lnTo>
                    <a:pt x="653" y="248"/>
                  </a:lnTo>
                  <a:lnTo>
                    <a:pt x="659" y="264"/>
                  </a:lnTo>
                  <a:lnTo>
                    <a:pt x="659" y="269"/>
                  </a:lnTo>
                  <a:lnTo>
                    <a:pt x="659" y="283"/>
                  </a:lnTo>
                  <a:lnTo>
                    <a:pt x="653" y="295"/>
                  </a:lnTo>
                  <a:lnTo>
                    <a:pt x="640" y="314"/>
                  </a:lnTo>
                  <a:lnTo>
                    <a:pt x="636" y="317"/>
                  </a:lnTo>
                  <a:lnTo>
                    <a:pt x="622" y="326"/>
                  </a:lnTo>
                  <a:lnTo>
                    <a:pt x="614" y="348"/>
                  </a:lnTo>
                  <a:lnTo>
                    <a:pt x="609" y="348"/>
                  </a:lnTo>
                  <a:lnTo>
                    <a:pt x="606" y="348"/>
                  </a:lnTo>
                  <a:lnTo>
                    <a:pt x="601" y="352"/>
                  </a:lnTo>
                  <a:lnTo>
                    <a:pt x="601" y="369"/>
                  </a:lnTo>
                  <a:lnTo>
                    <a:pt x="601" y="392"/>
                  </a:lnTo>
                  <a:lnTo>
                    <a:pt x="597" y="419"/>
                  </a:lnTo>
                  <a:lnTo>
                    <a:pt x="592" y="422"/>
                  </a:lnTo>
                  <a:lnTo>
                    <a:pt x="587" y="445"/>
                  </a:lnTo>
                  <a:lnTo>
                    <a:pt x="583" y="448"/>
                  </a:lnTo>
                  <a:lnTo>
                    <a:pt x="579" y="457"/>
                  </a:lnTo>
                  <a:lnTo>
                    <a:pt x="575" y="471"/>
                  </a:lnTo>
                  <a:lnTo>
                    <a:pt x="570" y="479"/>
                  </a:lnTo>
                  <a:lnTo>
                    <a:pt x="557" y="488"/>
                  </a:lnTo>
                  <a:lnTo>
                    <a:pt x="557" y="493"/>
                  </a:lnTo>
                  <a:lnTo>
                    <a:pt x="540" y="493"/>
                  </a:lnTo>
                  <a:lnTo>
                    <a:pt x="531" y="493"/>
                  </a:lnTo>
                  <a:lnTo>
                    <a:pt x="527" y="497"/>
                  </a:lnTo>
                  <a:lnTo>
                    <a:pt x="527" y="493"/>
                  </a:lnTo>
                  <a:lnTo>
                    <a:pt x="523" y="497"/>
                  </a:lnTo>
                  <a:lnTo>
                    <a:pt x="518" y="500"/>
                  </a:lnTo>
                  <a:lnTo>
                    <a:pt x="509" y="505"/>
                  </a:lnTo>
                  <a:lnTo>
                    <a:pt x="504" y="505"/>
                  </a:lnTo>
                  <a:lnTo>
                    <a:pt x="497" y="510"/>
                  </a:lnTo>
                  <a:lnTo>
                    <a:pt x="475" y="531"/>
                  </a:lnTo>
                  <a:lnTo>
                    <a:pt x="466" y="540"/>
                  </a:lnTo>
                  <a:lnTo>
                    <a:pt x="470" y="553"/>
                  </a:lnTo>
                  <a:lnTo>
                    <a:pt x="470" y="558"/>
                  </a:lnTo>
                  <a:lnTo>
                    <a:pt x="470" y="562"/>
                  </a:lnTo>
                  <a:lnTo>
                    <a:pt x="466" y="575"/>
                  </a:lnTo>
                  <a:lnTo>
                    <a:pt x="466" y="580"/>
                  </a:lnTo>
                  <a:lnTo>
                    <a:pt x="457" y="584"/>
                  </a:lnTo>
                  <a:lnTo>
                    <a:pt x="453" y="593"/>
                  </a:lnTo>
                  <a:lnTo>
                    <a:pt x="444" y="606"/>
                  </a:lnTo>
                  <a:lnTo>
                    <a:pt x="444" y="610"/>
                  </a:lnTo>
                  <a:lnTo>
                    <a:pt x="435" y="628"/>
                  </a:lnTo>
                  <a:lnTo>
                    <a:pt x="418" y="640"/>
                  </a:lnTo>
                  <a:lnTo>
                    <a:pt x="413" y="650"/>
                  </a:lnTo>
                  <a:lnTo>
                    <a:pt x="409" y="658"/>
                  </a:lnTo>
                  <a:lnTo>
                    <a:pt x="400" y="662"/>
                  </a:lnTo>
                  <a:lnTo>
                    <a:pt x="392" y="676"/>
                  </a:lnTo>
                  <a:lnTo>
                    <a:pt x="383" y="685"/>
                  </a:lnTo>
                  <a:lnTo>
                    <a:pt x="373" y="681"/>
                  </a:lnTo>
                  <a:lnTo>
                    <a:pt x="366" y="681"/>
                  </a:lnTo>
                  <a:lnTo>
                    <a:pt x="348" y="676"/>
                  </a:lnTo>
                  <a:lnTo>
                    <a:pt x="339" y="676"/>
                  </a:lnTo>
                  <a:lnTo>
                    <a:pt x="335" y="667"/>
                  </a:lnTo>
                  <a:lnTo>
                    <a:pt x="330" y="671"/>
                  </a:lnTo>
                  <a:lnTo>
                    <a:pt x="335" y="676"/>
                  </a:lnTo>
                  <a:lnTo>
                    <a:pt x="343" y="681"/>
                  </a:lnTo>
                  <a:lnTo>
                    <a:pt x="348" y="689"/>
                  </a:lnTo>
                  <a:lnTo>
                    <a:pt x="348" y="698"/>
                  </a:lnTo>
                  <a:lnTo>
                    <a:pt x="352" y="706"/>
                  </a:lnTo>
                  <a:lnTo>
                    <a:pt x="357" y="706"/>
                  </a:lnTo>
                  <a:lnTo>
                    <a:pt x="357" y="715"/>
                  </a:lnTo>
                  <a:lnTo>
                    <a:pt x="357" y="720"/>
                  </a:lnTo>
                  <a:lnTo>
                    <a:pt x="348" y="733"/>
                  </a:lnTo>
                  <a:lnTo>
                    <a:pt x="343" y="737"/>
                  </a:lnTo>
                  <a:lnTo>
                    <a:pt x="339" y="741"/>
                  </a:lnTo>
                  <a:lnTo>
                    <a:pt x="321" y="750"/>
                  </a:lnTo>
                  <a:lnTo>
                    <a:pt x="295" y="750"/>
                  </a:lnTo>
                  <a:lnTo>
                    <a:pt x="283" y="750"/>
                  </a:lnTo>
                  <a:lnTo>
                    <a:pt x="278" y="745"/>
                  </a:lnTo>
                  <a:lnTo>
                    <a:pt x="278" y="755"/>
                  </a:lnTo>
                  <a:lnTo>
                    <a:pt x="283" y="759"/>
                  </a:lnTo>
                  <a:lnTo>
                    <a:pt x="283" y="764"/>
                  </a:lnTo>
                  <a:lnTo>
                    <a:pt x="283" y="767"/>
                  </a:lnTo>
                  <a:lnTo>
                    <a:pt x="278" y="772"/>
                  </a:lnTo>
                  <a:lnTo>
                    <a:pt x="278" y="786"/>
                  </a:lnTo>
                  <a:lnTo>
                    <a:pt x="278" y="790"/>
                  </a:lnTo>
                  <a:lnTo>
                    <a:pt x="273" y="790"/>
                  </a:lnTo>
                  <a:lnTo>
                    <a:pt x="269" y="790"/>
                  </a:lnTo>
                  <a:lnTo>
                    <a:pt x="261" y="790"/>
                  </a:lnTo>
                  <a:lnTo>
                    <a:pt x="248" y="786"/>
                  </a:lnTo>
                  <a:lnTo>
                    <a:pt x="243" y="781"/>
                  </a:lnTo>
                  <a:lnTo>
                    <a:pt x="243" y="786"/>
                  </a:lnTo>
                  <a:lnTo>
                    <a:pt x="243" y="807"/>
                  </a:lnTo>
                  <a:lnTo>
                    <a:pt x="252" y="811"/>
                  </a:lnTo>
                  <a:lnTo>
                    <a:pt x="248" y="816"/>
                  </a:lnTo>
                  <a:lnTo>
                    <a:pt x="252" y="816"/>
                  </a:lnTo>
                  <a:lnTo>
                    <a:pt x="256" y="811"/>
                  </a:lnTo>
                  <a:lnTo>
                    <a:pt x="252" y="811"/>
                  </a:lnTo>
                  <a:lnTo>
                    <a:pt x="261" y="807"/>
                  </a:lnTo>
                  <a:lnTo>
                    <a:pt x="261" y="811"/>
                  </a:lnTo>
                  <a:lnTo>
                    <a:pt x="261" y="816"/>
                  </a:lnTo>
                  <a:lnTo>
                    <a:pt x="261" y="820"/>
                  </a:lnTo>
                  <a:lnTo>
                    <a:pt x="252" y="820"/>
                  </a:lnTo>
                  <a:lnTo>
                    <a:pt x="248" y="816"/>
                  </a:lnTo>
                  <a:lnTo>
                    <a:pt x="243" y="820"/>
                  </a:lnTo>
                  <a:lnTo>
                    <a:pt x="252" y="824"/>
                  </a:lnTo>
                  <a:lnTo>
                    <a:pt x="243" y="829"/>
                  </a:lnTo>
                  <a:lnTo>
                    <a:pt x="243" y="833"/>
                  </a:lnTo>
                  <a:lnTo>
                    <a:pt x="238" y="838"/>
                  </a:lnTo>
                  <a:lnTo>
                    <a:pt x="238" y="851"/>
                  </a:lnTo>
                  <a:lnTo>
                    <a:pt x="234" y="860"/>
                  </a:lnTo>
                  <a:lnTo>
                    <a:pt x="234" y="864"/>
                  </a:lnTo>
                  <a:lnTo>
                    <a:pt x="226" y="864"/>
                  </a:lnTo>
                  <a:lnTo>
                    <a:pt x="221" y="868"/>
                  </a:lnTo>
                  <a:lnTo>
                    <a:pt x="217" y="868"/>
                  </a:lnTo>
                  <a:lnTo>
                    <a:pt x="209" y="881"/>
                  </a:lnTo>
                  <a:lnTo>
                    <a:pt x="209" y="886"/>
                  </a:lnTo>
                  <a:lnTo>
                    <a:pt x="212" y="895"/>
                  </a:lnTo>
                  <a:lnTo>
                    <a:pt x="217" y="903"/>
                  </a:lnTo>
                  <a:lnTo>
                    <a:pt x="230" y="907"/>
                  </a:lnTo>
                  <a:lnTo>
                    <a:pt x="234" y="907"/>
                  </a:lnTo>
                  <a:lnTo>
                    <a:pt x="234" y="912"/>
                  </a:lnTo>
                  <a:lnTo>
                    <a:pt x="230" y="917"/>
                  </a:lnTo>
                  <a:lnTo>
                    <a:pt x="234" y="925"/>
                  </a:lnTo>
                  <a:lnTo>
                    <a:pt x="230" y="925"/>
                  </a:lnTo>
                  <a:lnTo>
                    <a:pt x="226" y="929"/>
                  </a:lnTo>
                  <a:lnTo>
                    <a:pt x="209" y="942"/>
                  </a:lnTo>
                  <a:lnTo>
                    <a:pt x="204" y="951"/>
                  </a:lnTo>
                  <a:lnTo>
                    <a:pt x="209" y="951"/>
                  </a:lnTo>
                  <a:lnTo>
                    <a:pt x="204" y="964"/>
                  </a:lnTo>
                  <a:lnTo>
                    <a:pt x="195" y="969"/>
                  </a:lnTo>
                  <a:lnTo>
                    <a:pt x="190" y="960"/>
                  </a:lnTo>
                  <a:lnTo>
                    <a:pt x="195" y="964"/>
                  </a:lnTo>
                  <a:lnTo>
                    <a:pt x="195" y="969"/>
                  </a:lnTo>
                  <a:lnTo>
                    <a:pt x="186" y="973"/>
                  </a:lnTo>
                  <a:lnTo>
                    <a:pt x="183" y="991"/>
                  </a:lnTo>
                  <a:lnTo>
                    <a:pt x="186" y="986"/>
                  </a:lnTo>
                  <a:lnTo>
                    <a:pt x="186" y="1000"/>
                  </a:lnTo>
                  <a:lnTo>
                    <a:pt x="183" y="1000"/>
                  </a:lnTo>
                  <a:lnTo>
                    <a:pt x="186" y="1003"/>
                  </a:lnTo>
                  <a:lnTo>
                    <a:pt x="195" y="1016"/>
                  </a:lnTo>
                  <a:lnTo>
                    <a:pt x="186" y="1016"/>
                  </a:lnTo>
                  <a:lnTo>
                    <a:pt x="183" y="1016"/>
                  </a:lnTo>
                  <a:lnTo>
                    <a:pt x="178" y="1016"/>
                  </a:lnTo>
                  <a:lnTo>
                    <a:pt x="164" y="1026"/>
                  </a:lnTo>
                  <a:lnTo>
                    <a:pt x="160" y="1053"/>
                  </a:lnTo>
                  <a:lnTo>
                    <a:pt x="152" y="1047"/>
                  </a:lnTo>
                  <a:lnTo>
                    <a:pt x="143" y="1043"/>
                  </a:lnTo>
                  <a:lnTo>
                    <a:pt x="143" y="1038"/>
                  </a:lnTo>
                  <a:lnTo>
                    <a:pt x="147" y="1043"/>
                  </a:lnTo>
                  <a:lnTo>
                    <a:pt x="156" y="1034"/>
                  </a:lnTo>
                  <a:lnTo>
                    <a:pt x="160" y="1030"/>
                  </a:lnTo>
                  <a:lnTo>
                    <a:pt x="152" y="1022"/>
                  </a:lnTo>
                  <a:lnTo>
                    <a:pt x="147" y="1022"/>
                  </a:lnTo>
                  <a:lnTo>
                    <a:pt x="138" y="1026"/>
                  </a:lnTo>
                  <a:lnTo>
                    <a:pt x="138" y="1022"/>
                  </a:lnTo>
                  <a:lnTo>
                    <a:pt x="143" y="1016"/>
                  </a:lnTo>
                  <a:lnTo>
                    <a:pt x="138" y="1008"/>
                  </a:lnTo>
                  <a:lnTo>
                    <a:pt x="138" y="1003"/>
                  </a:lnTo>
                  <a:lnTo>
                    <a:pt x="130" y="1003"/>
                  </a:lnTo>
                  <a:lnTo>
                    <a:pt x="133" y="1008"/>
                  </a:lnTo>
                  <a:lnTo>
                    <a:pt x="130" y="1008"/>
                  </a:lnTo>
                  <a:lnTo>
                    <a:pt x="130" y="1000"/>
                  </a:lnTo>
                  <a:lnTo>
                    <a:pt x="130" y="1012"/>
                  </a:lnTo>
                  <a:lnTo>
                    <a:pt x="125" y="1008"/>
                  </a:lnTo>
                  <a:lnTo>
                    <a:pt x="125" y="1000"/>
                  </a:lnTo>
                  <a:lnTo>
                    <a:pt x="125" y="995"/>
                  </a:lnTo>
                  <a:lnTo>
                    <a:pt x="116" y="991"/>
                  </a:lnTo>
                  <a:lnTo>
                    <a:pt x="116" y="986"/>
                  </a:lnTo>
                  <a:lnTo>
                    <a:pt x="125" y="981"/>
                  </a:lnTo>
                  <a:lnTo>
                    <a:pt x="116" y="981"/>
                  </a:lnTo>
                  <a:lnTo>
                    <a:pt x="116" y="977"/>
                  </a:lnTo>
                  <a:lnTo>
                    <a:pt x="121" y="977"/>
                  </a:lnTo>
                  <a:lnTo>
                    <a:pt x="116" y="973"/>
                  </a:lnTo>
                  <a:lnTo>
                    <a:pt x="112" y="969"/>
                  </a:lnTo>
                  <a:lnTo>
                    <a:pt x="116" y="964"/>
                  </a:lnTo>
                  <a:lnTo>
                    <a:pt x="116" y="960"/>
                  </a:lnTo>
                  <a:lnTo>
                    <a:pt x="121" y="956"/>
                  </a:lnTo>
                  <a:lnTo>
                    <a:pt x="121" y="947"/>
                  </a:lnTo>
                  <a:lnTo>
                    <a:pt x="116" y="956"/>
                  </a:lnTo>
                  <a:lnTo>
                    <a:pt x="116" y="951"/>
                  </a:lnTo>
                  <a:lnTo>
                    <a:pt x="116" y="938"/>
                  </a:lnTo>
                  <a:lnTo>
                    <a:pt x="116" y="934"/>
                  </a:lnTo>
                  <a:lnTo>
                    <a:pt x="121" y="934"/>
                  </a:lnTo>
                  <a:lnTo>
                    <a:pt x="121" y="929"/>
                  </a:lnTo>
                  <a:lnTo>
                    <a:pt x="112" y="934"/>
                  </a:lnTo>
                  <a:lnTo>
                    <a:pt x="112" y="921"/>
                  </a:lnTo>
                  <a:lnTo>
                    <a:pt x="116" y="925"/>
                  </a:lnTo>
                  <a:lnTo>
                    <a:pt x="116" y="929"/>
                  </a:lnTo>
                  <a:lnTo>
                    <a:pt x="116" y="925"/>
                  </a:lnTo>
                  <a:lnTo>
                    <a:pt x="125" y="925"/>
                  </a:lnTo>
                  <a:lnTo>
                    <a:pt x="125" y="921"/>
                  </a:lnTo>
                  <a:lnTo>
                    <a:pt x="121" y="917"/>
                  </a:lnTo>
                  <a:lnTo>
                    <a:pt x="116" y="921"/>
                  </a:lnTo>
                  <a:lnTo>
                    <a:pt x="116" y="917"/>
                  </a:lnTo>
                  <a:lnTo>
                    <a:pt x="121" y="917"/>
                  </a:lnTo>
                  <a:lnTo>
                    <a:pt x="112" y="912"/>
                  </a:lnTo>
                  <a:lnTo>
                    <a:pt x="121" y="907"/>
                  </a:lnTo>
                  <a:lnTo>
                    <a:pt x="116" y="903"/>
                  </a:lnTo>
                  <a:lnTo>
                    <a:pt x="121" y="903"/>
                  </a:lnTo>
                  <a:lnTo>
                    <a:pt x="116" y="898"/>
                  </a:lnTo>
                  <a:lnTo>
                    <a:pt x="112" y="898"/>
                  </a:lnTo>
                  <a:lnTo>
                    <a:pt x="108" y="898"/>
                  </a:lnTo>
                  <a:lnTo>
                    <a:pt x="104" y="895"/>
                  </a:lnTo>
                  <a:lnTo>
                    <a:pt x="99" y="898"/>
                  </a:lnTo>
                  <a:lnTo>
                    <a:pt x="99" y="903"/>
                  </a:lnTo>
                  <a:lnTo>
                    <a:pt x="99" y="898"/>
                  </a:lnTo>
                  <a:lnTo>
                    <a:pt x="99" y="895"/>
                  </a:lnTo>
                  <a:lnTo>
                    <a:pt x="108" y="886"/>
                  </a:lnTo>
                  <a:lnTo>
                    <a:pt x="104" y="881"/>
                  </a:lnTo>
                  <a:lnTo>
                    <a:pt x="116" y="881"/>
                  </a:lnTo>
                  <a:lnTo>
                    <a:pt x="116" y="886"/>
                  </a:lnTo>
                  <a:lnTo>
                    <a:pt x="116" y="890"/>
                  </a:lnTo>
                  <a:lnTo>
                    <a:pt x="121" y="890"/>
                  </a:lnTo>
                  <a:lnTo>
                    <a:pt x="121" y="895"/>
                  </a:lnTo>
                  <a:lnTo>
                    <a:pt x="125" y="890"/>
                  </a:lnTo>
                  <a:lnTo>
                    <a:pt x="125" y="886"/>
                  </a:lnTo>
                  <a:lnTo>
                    <a:pt x="125" y="881"/>
                  </a:lnTo>
                  <a:lnTo>
                    <a:pt x="130" y="876"/>
                  </a:lnTo>
                  <a:lnTo>
                    <a:pt x="130" y="872"/>
                  </a:lnTo>
                  <a:lnTo>
                    <a:pt x="125" y="876"/>
                  </a:lnTo>
                  <a:lnTo>
                    <a:pt x="125" y="872"/>
                  </a:lnTo>
                  <a:lnTo>
                    <a:pt x="130" y="868"/>
                  </a:lnTo>
                  <a:lnTo>
                    <a:pt x="130" y="872"/>
                  </a:lnTo>
                  <a:lnTo>
                    <a:pt x="133" y="872"/>
                  </a:lnTo>
                  <a:lnTo>
                    <a:pt x="130" y="868"/>
                  </a:lnTo>
                  <a:lnTo>
                    <a:pt x="130" y="864"/>
                  </a:lnTo>
                  <a:lnTo>
                    <a:pt x="133" y="864"/>
                  </a:lnTo>
                  <a:lnTo>
                    <a:pt x="138" y="860"/>
                  </a:lnTo>
                  <a:lnTo>
                    <a:pt x="138" y="851"/>
                  </a:lnTo>
                  <a:lnTo>
                    <a:pt x="130" y="845"/>
                  </a:lnTo>
                  <a:lnTo>
                    <a:pt x="133" y="842"/>
                  </a:lnTo>
                  <a:lnTo>
                    <a:pt x="133" y="833"/>
                  </a:lnTo>
                  <a:lnTo>
                    <a:pt x="138" y="824"/>
                  </a:lnTo>
                  <a:lnTo>
                    <a:pt x="133" y="820"/>
                  </a:lnTo>
                  <a:lnTo>
                    <a:pt x="138" y="816"/>
                  </a:lnTo>
                  <a:lnTo>
                    <a:pt x="138" y="811"/>
                  </a:lnTo>
                  <a:lnTo>
                    <a:pt x="143" y="816"/>
                  </a:lnTo>
                  <a:lnTo>
                    <a:pt x="138" y="807"/>
                  </a:lnTo>
                  <a:lnTo>
                    <a:pt x="133" y="807"/>
                  </a:lnTo>
                  <a:lnTo>
                    <a:pt x="138" y="802"/>
                  </a:lnTo>
                  <a:lnTo>
                    <a:pt x="143" y="798"/>
                  </a:lnTo>
                  <a:lnTo>
                    <a:pt x="138" y="802"/>
                  </a:lnTo>
                  <a:lnTo>
                    <a:pt x="133" y="798"/>
                  </a:lnTo>
                  <a:lnTo>
                    <a:pt x="130" y="802"/>
                  </a:lnTo>
                  <a:lnTo>
                    <a:pt x="125" y="802"/>
                  </a:lnTo>
                  <a:lnTo>
                    <a:pt x="121" y="794"/>
                  </a:lnTo>
                  <a:lnTo>
                    <a:pt x="125" y="767"/>
                  </a:lnTo>
                  <a:lnTo>
                    <a:pt x="130" y="764"/>
                  </a:lnTo>
                  <a:lnTo>
                    <a:pt x="130" y="755"/>
                  </a:lnTo>
                  <a:lnTo>
                    <a:pt x="125" y="745"/>
                  </a:lnTo>
                  <a:lnTo>
                    <a:pt x="125" y="737"/>
                  </a:lnTo>
                  <a:lnTo>
                    <a:pt x="125" y="733"/>
                  </a:lnTo>
                  <a:lnTo>
                    <a:pt x="125" y="724"/>
                  </a:lnTo>
                  <a:lnTo>
                    <a:pt x="125" y="720"/>
                  </a:lnTo>
                  <a:lnTo>
                    <a:pt x="130" y="720"/>
                  </a:lnTo>
                  <a:lnTo>
                    <a:pt x="130" y="711"/>
                  </a:lnTo>
                  <a:lnTo>
                    <a:pt x="133" y="711"/>
                  </a:lnTo>
                  <a:lnTo>
                    <a:pt x="138" y="693"/>
                  </a:lnTo>
                  <a:lnTo>
                    <a:pt x="143" y="685"/>
                  </a:lnTo>
                  <a:lnTo>
                    <a:pt x="147" y="662"/>
                  </a:lnTo>
                  <a:lnTo>
                    <a:pt x="152" y="662"/>
                  </a:lnTo>
                  <a:lnTo>
                    <a:pt x="152" y="655"/>
                  </a:lnTo>
                  <a:lnTo>
                    <a:pt x="152" y="650"/>
                  </a:lnTo>
                  <a:lnTo>
                    <a:pt x="152" y="640"/>
                  </a:lnTo>
                  <a:lnTo>
                    <a:pt x="152" y="615"/>
                  </a:lnTo>
                  <a:lnTo>
                    <a:pt x="152" y="606"/>
                  </a:lnTo>
                  <a:lnTo>
                    <a:pt x="156" y="606"/>
                  </a:lnTo>
                  <a:lnTo>
                    <a:pt x="156" y="602"/>
                  </a:lnTo>
                  <a:lnTo>
                    <a:pt x="152" y="588"/>
                  </a:lnTo>
                  <a:lnTo>
                    <a:pt x="152" y="584"/>
                  </a:lnTo>
                  <a:lnTo>
                    <a:pt x="156" y="580"/>
                  </a:lnTo>
                  <a:lnTo>
                    <a:pt x="160" y="566"/>
                  </a:lnTo>
                  <a:lnTo>
                    <a:pt x="160" y="562"/>
                  </a:lnTo>
                  <a:lnTo>
                    <a:pt x="160" y="558"/>
                  </a:lnTo>
                  <a:lnTo>
                    <a:pt x="164" y="553"/>
                  </a:lnTo>
                  <a:lnTo>
                    <a:pt x="164" y="536"/>
                  </a:lnTo>
                  <a:lnTo>
                    <a:pt x="168" y="527"/>
                  </a:lnTo>
                  <a:lnTo>
                    <a:pt x="168" y="500"/>
                  </a:lnTo>
                  <a:lnTo>
                    <a:pt x="164" y="500"/>
                  </a:lnTo>
                  <a:lnTo>
                    <a:pt x="168" y="493"/>
                  </a:lnTo>
                  <a:lnTo>
                    <a:pt x="174" y="475"/>
                  </a:lnTo>
                  <a:lnTo>
                    <a:pt x="168" y="466"/>
                  </a:lnTo>
                  <a:lnTo>
                    <a:pt x="168" y="448"/>
                  </a:lnTo>
                  <a:lnTo>
                    <a:pt x="164" y="426"/>
                  </a:lnTo>
                  <a:lnTo>
                    <a:pt x="160" y="422"/>
                  </a:lnTo>
                  <a:lnTo>
                    <a:pt x="152" y="410"/>
                  </a:lnTo>
                  <a:lnTo>
                    <a:pt x="143" y="404"/>
                  </a:lnTo>
                  <a:lnTo>
                    <a:pt x="121" y="396"/>
                  </a:lnTo>
                  <a:lnTo>
                    <a:pt x="104" y="383"/>
                  </a:lnTo>
                  <a:lnTo>
                    <a:pt x="86" y="369"/>
                  </a:lnTo>
                  <a:lnTo>
                    <a:pt x="86" y="366"/>
                  </a:lnTo>
                  <a:lnTo>
                    <a:pt x="86" y="361"/>
                  </a:lnTo>
                  <a:lnTo>
                    <a:pt x="86" y="352"/>
                  </a:lnTo>
                  <a:lnTo>
                    <a:pt x="81" y="352"/>
                  </a:lnTo>
                  <a:lnTo>
                    <a:pt x="73" y="330"/>
                  </a:lnTo>
                  <a:lnTo>
                    <a:pt x="69" y="330"/>
                  </a:lnTo>
                  <a:lnTo>
                    <a:pt x="64" y="317"/>
                  </a:lnTo>
                  <a:lnTo>
                    <a:pt x="59" y="309"/>
                  </a:lnTo>
                  <a:lnTo>
                    <a:pt x="51" y="287"/>
                  </a:lnTo>
                  <a:lnTo>
                    <a:pt x="43" y="279"/>
                  </a:lnTo>
                  <a:lnTo>
                    <a:pt x="43" y="269"/>
                  </a:lnTo>
                  <a:lnTo>
                    <a:pt x="38" y="264"/>
                  </a:lnTo>
                  <a:lnTo>
                    <a:pt x="21" y="252"/>
                  </a:lnTo>
                  <a:lnTo>
                    <a:pt x="25" y="248"/>
                  </a:lnTo>
                  <a:lnTo>
                    <a:pt x="21" y="243"/>
                  </a:lnTo>
                  <a:lnTo>
                    <a:pt x="21" y="230"/>
                  </a:lnTo>
                  <a:lnTo>
                    <a:pt x="28" y="217"/>
                  </a:lnTo>
                  <a:lnTo>
                    <a:pt x="38" y="212"/>
                  </a:lnTo>
                  <a:lnTo>
                    <a:pt x="38" y="209"/>
                  </a:lnTo>
                  <a:lnTo>
                    <a:pt x="38" y="199"/>
                  </a:lnTo>
                  <a:lnTo>
                    <a:pt x="34" y="209"/>
                  </a:lnTo>
                  <a:lnTo>
                    <a:pt x="25" y="205"/>
                  </a:lnTo>
                  <a:lnTo>
                    <a:pt x="25" y="186"/>
                  </a:lnTo>
                  <a:lnTo>
                    <a:pt x="28" y="183"/>
                  </a:lnTo>
                  <a:lnTo>
                    <a:pt x="34" y="174"/>
                  </a:lnTo>
                  <a:lnTo>
                    <a:pt x="34" y="169"/>
                  </a:lnTo>
                  <a:lnTo>
                    <a:pt x="34" y="160"/>
                  </a:lnTo>
                  <a:lnTo>
                    <a:pt x="38" y="160"/>
                  </a:lnTo>
                  <a:lnTo>
                    <a:pt x="43" y="160"/>
                  </a:lnTo>
                  <a:lnTo>
                    <a:pt x="51" y="152"/>
                  </a:lnTo>
                  <a:lnTo>
                    <a:pt x="51" y="147"/>
                  </a:lnTo>
                  <a:lnTo>
                    <a:pt x="55" y="147"/>
                  </a:lnTo>
                  <a:lnTo>
                    <a:pt x="55" y="139"/>
                  </a:lnTo>
                  <a:lnTo>
                    <a:pt x="69" y="133"/>
                  </a:lnTo>
                  <a:lnTo>
                    <a:pt x="69" y="125"/>
                  </a:lnTo>
                  <a:lnTo>
                    <a:pt x="78" y="117"/>
                  </a:lnTo>
                  <a:lnTo>
                    <a:pt x="73" y="117"/>
                  </a:lnTo>
                  <a:lnTo>
                    <a:pt x="73" y="108"/>
                  </a:lnTo>
                  <a:lnTo>
                    <a:pt x="73" y="95"/>
                  </a:lnTo>
                  <a:lnTo>
                    <a:pt x="73" y="81"/>
                  </a:lnTo>
                  <a:lnTo>
                    <a:pt x="69" y="78"/>
                  </a:lnTo>
                  <a:lnTo>
                    <a:pt x="64" y="73"/>
                  </a:lnTo>
                  <a:lnTo>
                    <a:pt x="59" y="69"/>
                  </a:lnTo>
                  <a:lnTo>
                    <a:pt x="59" y="64"/>
                  </a:lnTo>
                  <a:lnTo>
                    <a:pt x="59" y="59"/>
                  </a:lnTo>
                  <a:lnTo>
                    <a:pt x="64" y="55"/>
                  </a:lnTo>
                  <a:lnTo>
                    <a:pt x="59" y="55"/>
                  </a:lnTo>
                  <a:lnTo>
                    <a:pt x="55" y="51"/>
                  </a:lnTo>
                  <a:lnTo>
                    <a:pt x="47" y="47"/>
                  </a:lnTo>
                  <a:lnTo>
                    <a:pt x="43" y="47"/>
                  </a:lnTo>
                  <a:lnTo>
                    <a:pt x="38" y="55"/>
                  </a:lnTo>
                  <a:lnTo>
                    <a:pt x="28" y="59"/>
                  </a:lnTo>
                  <a:lnTo>
                    <a:pt x="28" y="64"/>
                  </a:lnTo>
                  <a:lnTo>
                    <a:pt x="34" y="69"/>
                  </a:lnTo>
                  <a:lnTo>
                    <a:pt x="28" y="73"/>
                  </a:lnTo>
                  <a:lnTo>
                    <a:pt x="25" y="73"/>
                  </a:lnTo>
                  <a:lnTo>
                    <a:pt x="21" y="64"/>
                  </a:lnTo>
                  <a:lnTo>
                    <a:pt x="16" y="69"/>
                  </a:lnTo>
                  <a:lnTo>
                    <a:pt x="12" y="59"/>
                  </a:lnTo>
                  <a:lnTo>
                    <a:pt x="0" y="5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33" name="Freeform 5">
              <a:extLst>
                <a:ext uri="{FF2B5EF4-FFF2-40B4-BE49-F238E27FC236}">
                  <a16:creationId xmlns:a16="http://schemas.microsoft.com/office/drawing/2014/main" id="{E3F9F3BF-C0FB-4824-8720-D1BDE63511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2" y="3645"/>
              <a:ext cx="278" cy="495"/>
            </a:xfrm>
            <a:custGeom>
              <a:avLst/>
              <a:gdLst>
                <a:gd name="T0" fmla="*/ 16 w 272"/>
                <a:gd name="T1" fmla="*/ 5 h 543"/>
                <a:gd name="T2" fmla="*/ 3 w 272"/>
                <a:gd name="T3" fmla="*/ 5 h 543"/>
                <a:gd name="T4" fmla="*/ 0 w 272"/>
                <a:gd name="T5" fmla="*/ 5 h 543"/>
                <a:gd name="T6" fmla="*/ 12 w 272"/>
                <a:gd name="T7" fmla="*/ 5 h 543"/>
                <a:gd name="T8" fmla="*/ 21 w 272"/>
                <a:gd name="T9" fmla="*/ 5 h 543"/>
                <a:gd name="T10" fmla="*/ 16 w 272"/>
                <a:gd name="T11" fmla="*/ 5 h 543"/>
                <a:gd name="T12" fmla="*/ 84 w 272"/>
                <a:gd name="T13" fmla="*/ 5 h 543"/>
                <a:gd name="T14" fmla="*/ 16 w 272"/>
                <a:gd name="T15" fmla="*/ 5 h 543"/>
                <a:gd name="T16" fmla="*/ 16 w 272"/>
                <a:gd name="T17" fmla="*/ 5 h 543"/>
                <a:gd name="T18" fmla="*/ 21 w 272"/>
                <a:gd name="T19" fmla="*/ 5 h 543"/>
                <a:gd name="T20" fmla="*/ 84 w 272"/>
                <a:gd name="T21" fmla="*/ 5 h 543"/>
                <a:gd name="T22" fmla="*/ 102 w 272"/>
                <a:gd name="T23" fmla="*/ 5 h 543"/>
                <a:gd name="T24" fmla="*/ 135 w 272"/>
                <a:gd name="T25" fmla="*/ 5 h 543"/>
                <a:gd name="T26" fmla="*/ 123 w 272"/>
                <a:gd name="T27" fmla="*/ 5 h 543"/>
                <a:gd name="T28" fmla="*/ 102 w 272"/>
                <a:gd name="T29" fmla="*/ 5 h 543"/>
                <a:gd name="T30" fmla="*/ 123 w 272"/>
                <a:gd name="T31" fmla="*/ 5 h 543"/>
                <a:gd name="T32" fmla="*/ 175 w 272"/>
                <a:gd name="T33" fmla="*/ 5 h 543"/>
                <a:gd name="T34" fmla="*/ 195 w 272"/>
                <a:gd name="T35" fmla="*/ 5 h 543"/>
                <a:gd name="T36" fmla="*/ 243 w 272"/>
                <a:gd name="T37" fmla="*/ 5 h 543"/>
                <a:gd name="T38" fmla="*/ 295 w 272"/>
                <a:gd name="T39" fmla="*/ 5 h 543"/>
                <a:gd name="T40" fmla="*/ 380 w 272"/>
                <a:gd name="T41" fmla="*/ 3 h 543"/>
                <a:gd name="T42" fmla="*/ 445 w 272"/>
                <a:gd name="T43" fmla="*/ 5 h 543"/>
                <a:gd name="T44" fmla="*/ 515 w 272"/>
                <a:gd name="T45" fmla="*/ 5 h 543"/>
                <a:gd name="T46" fmla="*/ 648 w 272"/>
                <a:gd name="T47" fmla="*/ 5 h 543"/>
                <a:gd name="T48" fmla="*/ 620 w 272"/>
                <a:gd name="T49" fmla="*/ 5 h 543"/>
                <a:gd name="T50" fmla="*/ 686 w 272"/>
                <a:gd name="T51" fmla="*/ 5 h 543"/>
                <a:gd name="T52" fmla="*/ 779 w 272"/>
                <a:gd name="T53" fmla="*/ 5 h 543"/>
                <a:gd name="T54" fmla="*/ 824 w 272"/>
                <a:gd name="T55" fmla="*/ 5 h 543"/>
                <a:gd name="T56" fmla="*/ 768 w 272"/>
                <a:gd name="T57" fmla="*/ 5 h 543"/>
                <a:gd name="T58" fmla="*/ 648 w 272"/>
                <a:gd name="T59" fmla="*/ 5 h 543"/>
                <a:gd name="T60" fmla="*/ 636 w 272"/>
                <a:gd name="T61" fmla="*/ 5 h 543"/>
                <a:gd name="T62" fmla="*/ 620 w 272"/>
                <a:gd name="T63" fmla="*/ 5 h 543"/>
                <a:gd name="T64" fmla="*/ 648 w 272"/>
                <a:gd name="T65" fmla="*/ 5 h 543"/>
                <a:gd name="T66" fmla="*/ 671 w 272"/>
                <a:gd name="T67" fmla="*/ 5 h 543"/>
                <a:gd name="T68" fmla="*/ 686 w 272"/>
                <a:gd name="T69" fmla="*/ 5 h 543"/>
                <a:gd name="T70" fmla="*/ 636 w 272"/>
                <a:gd name="T71" fmla="*/ 5 h 543"/>
                <a:gd name="T72" fmla="*/ 462 w 272"/>
                <a:gd name="T73" fmla="*/ 5 h 543"/>
                <a:gd name="T74" fmla="*/ 462 w 272"/>
                <a:gd name="T75" fmla="*/ 5 h 543"/>
                <a:gd name="T76" fmla="*/ 445 w 272"/>
                <a:gd name="T77" fmla="*/ 5 h 543"/>
                <a:gd name="T78" fmla="*/ 432 w 272"/>
                <a:gd name="T79" fmla="*/ 5 h 543"/>
                <a:gd name="T80" fmla="*/ 356 w 272"/>
                <a:gd name="T81" fmla="*/ 5 h 543"/>
                <a:gd name="T82" fmla="*/ 342 w 272"/>
                <a:gd name="T83" fmla="*/ 5 h 543"/>
                <a:gd name="T84" fmla="*/ 368 w 272"/>
                <a:gd name="T85" fmla="*/ 5 h 543"/>
                <a:gd name="T86" fmla="*/ 392 w 272"/>
                <a:gd name="T87" fmla="*/ 5 h 543"/>
                <a:gd name="T88" fmla="*/ 392 w 272"/>
                <a:gd name="T89" fmla="*/ 5 h 543"/>
                <a:gd name="T90" fmla="*/ 342 w 272"/>
                <a:gd name="T91" fmla="*/ 5 h 543"/>
                <a:gd name="T92" fmla="*/ 342 w 272"/>
                <a:gd name="T93" fmla="*/ 5 h 543"/>
                <a:gd name="T94" fmla="*/ 314 w 272"/>
                <a:gd name="T95" fmla="*/ 5 h 543"/>
                <a:gd name="T96" fmla="*/ 270 w 272"/>
                <a:gd name="T97" fmla="*/ 5 h 543"/>
                <a:gd name="T98" fmla="*/ 237 w 272"/>
                <a:gd name="T99" fmla="*/ 5 h 543"/>
                <a:gd name="T100" fmla="*/ 295 w 272"/>
                <a:gd name="T101" fmla="*/ 5 h 543"/>
                <a:gd name="T102" fmla="*/ 295 w 272"/>
                <a:gd name="T103" fmla="*/ 5 h 543"/>
                <a:gd name="T104" fmla="*/ 282 w 272"/>
                <a:gd name="T105" fmla="*/ 5 h 543"/>
                <a:gd name="T106" fmla="*/ 237 w 272"/>
                <a:gd name="T107" fmla="*/ 5 h 543"/>
                <a:gd name="T108" fmla="*/ 175 w 272"/>
                <a:gd name="T109" fmla="*/ 5 h 543"/>
                <a:gd name="T110" fmla="*/ 159 w 272"/>
                <a:gd name="T111" fmla="*/ 5 h 543"/>
                <a:gd name="T112" fmla="*/ 159 w 272"/>
                <a:gd name="T113" fmla="*/ 5 h 543"/>
                <a:gd name="T114" fmla="*/ 195 w 272"/>
                <a:gd name="T115" fmla="*/ 5 h 54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72"/>
                <a:gd name="T175" fmla="*/ 0 h 543"/>
                <a:gd name="T176" fmla="*/ 272 w 272"/>
                <a:gd name="T177" fmla="*/ 543 h 54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72" h="543">
                  <a:moveTo>
                    <a:pt x="64" y="542"/>
                  </a:moveTo>
                  <a:lnTo>
                    <a:pt x="47" y="536"/>
                  </a:lnTo>
                  <a:lnTo>
                    <a:pt x="16" y="532"/>
                  </a:lnTo>
                  <a:lnTo>
                    <a:pt x="12" y="527"/>
                  </a:lnTo>
                  <a:lnTo>
                    <a:pt x="12" y="505"/>
                  </a:lnTo>
                  <a:lnTo>
                    <a:pt x="3" y="505"/>
                  </a:lnTo>
                  <a:lnTo>
                    <a:pt x="0" y="505"/>
                  </a:lnTo>
                  <a:lnTo>
                    <a:pt x="0" y="492"/>
                  </a:lnTo>
                  <a:lnTo>
                    <a:pt x="0" y="480"/>
                  </a:lnTo>
                  <a:lnTo>
                    <a:pt x="7" y="466"/>
                  </a:lnTo>
                  <a:lnTo>
                    <a:pt x="12" y="453"/>
                  </a:lnTo>
                  <a:lnTo>
                    <a:pt x="12" y="440"/>
                  </a:lnTo>
                  <a:lnTo>
                    <a:pt x="16" y="432"/>
                  </a:lnTo>
                  <a:lnTo>
                    <a:pt x="21" y="418"/>
                  </a:lnTo>
                  <a:lnTo>
                    <a:pt x="21" y="396"/>
                  </a:lnTo>
                  <a:lnTo>
                    <a:pt x="25" y="392"/>
                  </a:lnTo>
                  <a:lnTo>
                    <a:pt x="16" y="387"/>
                  </a:lnTo>
                  <a:lnTo>
                    <a:pt x="16" y="383"/>
                  </a:lnTo>
                  <a:lnTo>
                    <a:pt x="25" y="383"/>
                  </a:lnTo>
                  <a:lnTo>
                    <a:pt x="25" y="380"/>
                  </a:lnTo>
                  <a:lnTo>
                    <a:pt x="25" y="375"/>
                  </a:lnTo>
                  <a:lnTo>
                    <a:pt x="16" y="375"/>
                  </a:lnTo>
                  <a:lnTo>
                    <a:pt x="21" y="365"/>
                  </a:lnTo>
                  <a:lnTo>
                    <a:pt x="16" y="361"/>
                  </a:lnTo>
                  <a:lnTo>
                    <a:pt x="16" y="352"/>
                  </a:lnTo>
                  <a:lnTo>
                    <a:pt x="16" y="349"/>
                  </a:lnTo>
                  <a:lnTo>
                    <a:pt x="16" y="340"/>
                  </a:lnTo>
                  <a:lnTo>
                    <a:pt x="21" y="326"/>
                  </a:lnTo>
                  <a:lnTo>
                    <a:pt x="16" y="318"/>
                  </a:lnTo>
                  <a:lnTo>
                    <a:pt x="21" y="296"/>
                  </a:lnTo>
                  <a:lnTo>
                    <a:pt x="25" y="278"/>
                  </a:lnTo>
                  <a:lnTo>
                    <a:pt x="28" y="271"/>
                  </a:lnTo>
                  <a:lnTo>
                    <a:pt x="25" y="256"/>
                  </a:lnTo>
                  <a:lnTo>
                    <a:pt x="28" y="234"/>
                  </a:lnTo>
                  <a:lnTo>
                    <a:pt x="38" y="226"/>
                  </a:lnTo>
                  <a:lnTo>
                    <a:pt x="34" y="213"/>
                  </a:lnTo>
                  <a:lnTo>
                    <a:pt x="38" y="209"/>
                  </a:lnTo>
                  <a:lnTo>
                    <a:pt x="38" y="199"/>
                  </a:lnTo>
                  <a:lnTo>
                    <a:pt x="47" y="195"/>
                  </a:lnTo>
                  <a:lnTo>
                    <a:pt x="43" y="182"/>
                  </a:lnTo>
                  <a:lnTo>
                    <a:pt x="43" y="178"/>
                  </a:lnTo>
                  <a:lnTo>
                    <a:pt x="43" y="169"/>
                  </a:lnTo>
                  <a:lnTo>
                    <a:pt x="38" y="164"/>
                  </a:lnTo>
                  <a:lnTo>
                    <a:pt x="38" y="156"/>
                  </a:lnTo>
                  <a:lnTo>
                    <a:pt x="34" y="152"/>
                  </a:lnTo>
                  <a:lnTo>
                    <a:pt x="38" y="147"/>
                  </a:lnTo>
                  <a:lnTo>
                    <a:pt x="43" y="130"/>
                  </a:lnTo>
                  <a:lnTo>
                    <a:pt x="43" y="116"/>
                  </a:lnTo>
                  <a:lnTo>
                    <a:pt x="51" y="94"/>
                  </a:lnTo>
                  <a:lnTo>
                    <a:pt x="55" y="90"/>
                  </a:lnTo>
                  <a:lnTo>
                    <a:pt x="59" y="81"/>
                  </a:lnTo>
                  <a:lnTo>
                    <a:pt x="64" y="78"/>
                  </a:lnTo>
                  <a:lnTo>
                    <a:pt x="64" y="55"/>
                  </a:lnTo>
                  <a:lnTo>
                    <a:pt x="64" y="51"/>
                  </a:lnTo>
                  <a:lnTo>
                    <a:pt x="64" y="43"/>
                  </a:lnTo>
                  <a:lnTo>
                    <a:pt x="81" y="34"/>
                  </a:lnTo>
                  <a:lnTo>
                    <a:pt x="81" y="21"/>
                  </a:lnTo>
                  <a:lnTo>
                    <a:pt x="81" y="16"/>
                  </a:lnTo>
                  <a:lnTo>
                    <a:pt x="94" y="0"/>
                  </a:lnTo>
                  <a:lnTo>
                    <a:pt x="99" y="7"/>
                  </a:lnTo>
                  <a:lnTo>
                    <a:pt x="116" y="7"/>
                  </a:lnTo>
                  <a:lnTo>
                    <a:pt x="121" y="12"/>
                  </a:lnTo>
                  <a:lnTo>
                    <a:pt x="125" y="3"/>
                  </a:lnTo>
                  <a:lnTo>
                    <a:pt x="138" y="3"/>
                  </a:lnTo>
                  <a:lnTo>
                    <a:pt x="143" y="7"/>
                  </a:lnTo>
                  <a:lnTo>
                    <a:pt x="147" y="7"/>
                  </a:lnTo>
                  <a:lnTo>
                    <a:pt x="156" y="21"/>
                  </a:lnTo>
                  <a:lnTo>
                    <a:pt x="164" y="28"/>
                  </a:lnTo>
                  <a:lnTo>
                    <a:pt x="169" y="34"/>
                  </a:lnTo>
                  <a:lnTo>
                    <a:pt x="187" y="38"/>
                  </a:lnTo>
                  <a:lnTo>
                    <a:pt x="199" y="47"/>
                  </a:lnTo>
                  <a:lnTo>
                    <a:pt x="213" y="55"/>
                  </a:lnTo>
                  <a:lnTo>
                    <a:pt x="213" y="59"/>
                  </a:lnTo>
                  <a:lnTo>
                    <a:pt x="204" y="73"/>
                  </a:lnTo>
                  <a:lnTo>
                    <a:pt x="204" y="78"/>
                  </a:lnTo>
                  <a:lnTo>
                    <a:pt x="204" y="81"/>
                  </a:lnTo>
                  <a:lnTo>
                    <a:pt x="217" y="81"/>
                  </a:lnTo>
                  <a:lnTo>
                    <a:pt x="226" y="86"/>
                  </a:lnTo>
                  <a:lnTo>
                    <a:pt x="240" y="86"/>
                  </a:lnTo>
                  <a:lnTo>
                    <a:pt x="252" y="73"/>
                  </a:lnTo>
                  <a:lnTo>
                    <a:pt x="256" y="55"/>
                  </a:lnTo>
                  <a:lnTo>
                    <a:pt x="265" y="55"/>
                  </a:lnTo>
                  <a:lnTo>
                    <a:pt x="265" y="59"/>
                  </a:lnTo>
                  <a:lnTo>
                    <a:pt x="271" y="69"/>
                  </a:lnTo>
                  <a:lnTo>
                    <a:pt x="265" y="81"/>
                  </a:lnTo>
                  <a:lnTo>
                    <a:pt x="261" y="86"/>
                  </a:lnTo>
                  <a:lnTo>
                    <a:pt x="252" y="86"/>
                  </a:lnTo>
                  <a:lnTo>
                    <a:pt x="240" y="104"/>
                  </a:lnTo>
                  <a:lnTo>
                    <a:pt x="226" y="116"/>
                  </a:lnTo>
                  <a:lnTo>
                    <a:pt x="213" y="130"/>
                  </a:lnTo>
                  <a:lnTo>
                    <a:pt x="209" y="135"/>
                  </a:lnTo>
                  <a:lnTo>
                    <a:pt x="209" y="147"/>
                  </a:lnTo>
                  <a:lnTo>
                    <a:pt x="209" y="156"/>
                  </a:lnTo>
                  <a:lnTo>
                    <a:pt x="209" y="174"/>
                  </a:lnTo>
                  <a:lnTo>
                    <a:pt x="204" y="182"/>
                  </a:lnTo>
                  <a:lnTo>
                    <a:pt x="204" y="190"/>
                  </a:lnTo>
                  <a:lnTo>
                    <a:pt x="199" y="195"/>
                  </a:lnTo>
                  <a:lnTo>
                    <a:pt x="204" y="199"/>
                  </a:lnTo>
                  <a:lnTo>
                    <a:pt x="213" y="204"/>
                  </a:lnTo>
                  <a:lnTo>
                    <a:pt x="217" y="213"/>
                  </a:lnTo>
                  <a:lnTo>
                    <a:pt x="217" y="221"/>
                  </a:lnTo>
                  <a:lnTo>
                    <a:pt x="221" y="230"/>
                  </a:lnTo>
                  <a:lnTo>
                    <a:pt x="226" y="230"/>
                  </a:lnTo>
                  <a:lnTo>
                    <a:pt x="226" y="240"/>
                  </a:lnTo>
                  <a:lnTo>
                    <a:pt x="226" y="244"/>
                  </a:lnTo>
                  <a:lnTo>
                    <a:pt x="217" y="256"/>
                  </a:lnTo>
                  <a:lnTo>
                    <a:pt x="213" y="261"/>
                  </a:lnTo>
                  <a:lnTo>
                    <a:pt x="209" y="265"/>
                  </a:lnTo>
                  <a:lnTo>
                    <a:pt x="190" y="274"/>
                  </a:lnTo>
                  <a:lnTo>
                    <a:pt x="164" y="274"/>
                  </a:lnTo>
                  <a:lnTo>
                    <a:pt x="152" y="274"/>
                  </a:lnTo>
                  <a:lnTo>
                    <a:pt x="147" y="271"/>
                  </a:lnTo>
                  <a:lnTo>
                    <a:pt x="147" y="278"/>
                  </a:lnTo>
                  <a:lnTo>
                    <a:pt x="152" y="283"/>
                  </a:lnTo>
                  <a:lnTo>
                    <a:pt x="152" y="287"/>
                  </a:lnTo>
                  <a:lnTo>
                    <a:pt x="152" y="292"/>
                  </a:lnTo>
                  <a:lnTo>
                    <a:pt x="147" y="296"/>
                  </a:lnTo>
                  <a:lnTo>
                    <a:pt x="147" y="309"/>
                  </a:lnTo>
                  <a:lnTo>
                    <a:pt x="147" y="314"/>
                  </a:lnTo>
                  <a:lnTo>
                    <a:pt x="143" y="314"/>
                  </a:lnTo>
                  <a:lnTo>
                    <a:pt x="138" y="314"/>
                  </a:lnTo>
                  <a:lnTo>
                    <a:pt x="130" y="314"/>
                  </a:lnTo>
                  <a:lnTo>
                    <a:pt x="116" y="309"/>
                  </a:lnTo>
                  <a:lnTo>
                    <a:pt x="112" y="305"/>
                  </a:lnTo>
                  <a:lnTo>
                    <a:pt x="112" y="309"/>
                  </a:lnTo>
                  <a:lnTo>
                    <a:pt x="112" y="330"/>
                  </a:lnTo>
                  <a:lnTo>
                    <a:pt x="121" y="335"/>
                  </a:lnTo>
                  <a:lnTo>
                    <a:pt x="116" y="340"/>
                  </a:lnTo>
                  <a:lnTo>
                    <a:pt x="121" y="340"/>
                  </a:lnTo>
                  <a:lnTo>
                    <a:pt x="125" y="335"/>
                  </a:lnTo>
                  <a:lnTo>
                    <a:pt x="121" y="335"/>
                  </a:lnTo>
                  <a:lnTo>
                    <a:pt x="130" y="330"/>
                  </a:lnTo>
                  <a:lnTo>
                    <a:pt x="130" y="335"/>
                  </a:lnTo>
                  <a:lnTo>
                    <a:pt x="130" y="340"/>
                  </a:lnTo>
                  <a:lnTo>
                    <a:pt x="130" y="344"/>
                  </a:lnTo>
                  <a:lnTo>
                    <a:pt x="121" y="344"/>
                  </a:lnTo>
                  <a:lnTo>
                    <a:pt x="116" y="340"/>
                  </a:lnTo>
                  <a:lnTo>
                    <a:pt x="112" y="344"/>
                  </a:lnTo>
                  <a:lnTo>
                    <a:pt x="121" y="349"/>
                  </a:lnTo>
                  <a:lnTo>
                    <a:pt x="112" y="352"/>
                  </a:lnTo>
                  <a:lnTo>
                    <a:pt x="112" y="357"/>
                  </a:lnTo>
                  <a:lnTo>
                    <a:pt x="108" y="361"/>
                  </a:lnTo>
                  <a:lnTo>
                    <a:pt x="108" y="375"/>
                  </a:lnTo>
                  <a:lnTo>
                    <a:pt x="104" y="383"/>
                  </a:lnTo>
                  <a:lnTo>
                    <a:pt x="104" y="387"/>
                  </a:lnTo>
                  <a:lnTo>
                    <a:pt x="94" y="387"/>
                  </a:lnTo>
                  <a:lnTo>
                    <a:pt x="90" y="392"/>
                  </a:lnTo>
                  <a:lnTo>
                    <a:pt x="86" y="392"/>
                  </a:lnTo>
                  <a:lnTo>
                    <a:pt x="78" y="406"/>
                  </a:lnTo>
                  <a:lnTo>
                    <a:pt x="78" y="409"/>
                  </a:lnTo>
                  <a:lnTo>
                    <a:pt x="81" y="418"/>
                  </a:lnTo>
                  <a:lnTo>
                    <a:pt x="86" y="427"/>
                  </a:lnTo>
                  <a:lnTo>
                    <a:pt x="99" y="432"/>
                  </a:lnTo>
                  <a:lnTo>
                    <a:pt x="104" y="432"/>
                  </a:lnTo>
                  <a:lnTo>
                    <a:pt x="104" y="435"/>
                  </a:lnTo>
                  <a:lnTo>
                    <a:pt x="99" y="440"/>
                  </a:lnTo>
                  <a:lnTo>
                    <a:pt x="104" y="449"/>
                  </a:lnTo>
                  <a:lnTo>
                    <a:pt x="99" y="449"/>
                  </a:lnTo>
                  <a:lnTo>
                    <a:pt x="94" y="453"/>
                  </a:lnTo>
                  <a:lnTo>
                    <a:pt x="78" y="466"/>
                  </a:lnTo>
                  <a:lnTo>
                    <a:pt x="73" y="475"/>
                  </a:lnTo>
                  <a:lnTo>
                    <a:pt x="78" y="475"/>
                  </a:lnTo>
                  <a:lnTo>
                    <a:pt x="73" y="488"/>
                  </a:lnTo>
                  <a:lnTo>
                    <a:pt x="64" y="492"/>
                  </a:lnTo>
                  <a:lnTo>
                    <a:pt x="59" y="484"/>
                  </a:lnTo>
                  <a:lnTo>
                    <a:pt x="64" y="488"/>
                  </a:lnTo>
                  <a:lnTo>
                    <a:pt x="64" y="492"/>
                  </a:lnTo>
                  <a:lnTo>
                    <a:pt x="55" y="497"/>
                  </a:lnTo>
                  <a:lnTo>
                    <a:pt x="51" y="515"/>
                  </a:lnTo>
                  <a:lnTo>
                    <a:pt x="55" y="511"/>
                  </a:lnTo>
                  <a:lnTo>
                    <a:pt x="55" y="523"/>
                  </a:lnTo>
                  <a:lnTo>
                    <a:pt x="51" y="523"/>
                  </a:lnTo>
                  <a:lnTo>
                    <a:pt x="55" y="527"/>
                  </a:lnTo>
                  <a:lnTo>
                    <a:pt x="64" y="54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34" name="Freeform 6">
              <a:extLst>
                <a:ext uri="{FF2B5EF4-FFF2-40B4-BE49-F238E27FC236}">
                  <a16:creationId xmlns:a16="http://schemas.microsoft.com/office/drawing/2014/main" id="{C8C6AC18-06B9-49B9-9ED0-41724FD599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2" y="3645"/>
              <a:ext cx="278" cy="495"/>
            </a:xfrm>
            <a:custGeom>
              <a:avLst/>
              <a:gdLst>
                <a:gd name="T0" fmla="*/ 16 w 272"/>
                <a:gd name="T1" fmla="*/ 5 h 543"/>
                <a:gd name="T2" fmla="*/ 3 w 272"/>
                <a:gd name="T3" fmla="*/ 5 h 543"/>
                <a:gd name="T4" fmla="*/ 0 w 272"/>
                <a:gd name="T5" fmla="*/ 5 h 543"/>
                <a:gd name="T6" fmla="*/ 12 w 272"/>
                <a:gd name="T7" fmla="*/ 5 h 543"/>
                <a:gd name="T8" fmla="*/ 21 w 272"/>
                <a:gd name="T9" fmla="*/ 5 h 543"/>
                <a:gd name="T10" fmla="*/ 16 w 272"/>
                <a:gd name="T11" fmla="*/ 5 h 543"/>
                <a:gd name="T12" fmla="*/ 84 w 272"/>
                <a:gd name="T13" fmla="*/ 5 h 543"/>
                <a:gd name="T14" fmla="*/ 16 w 272"/>
                <a:gd name="T15" fmla="*/ 5 h 543"/>
                <a:gd name="T16" fmla="*/ 16 w 272"/>
                <a:gd name="T17" fmla="*/ 5 h 543"/>
                <a:gd name="T18" fmla="*/ 21 w 272"/>
                <a:gd name="T19" fmla="*/ 5 h 543"/>
                <a:gd name="T20" fmla="*/ 84 w 272"/>
                <a:gd name="T21" fmla="*/ 5 h 543"/>
                <a:gd name="T22" fmla="*/ 102 w 272"/>
                <a:gd name="T23" fmla="*/ 5 h 543"/>
                <a:gd name="T24" fmla="*/ 135 w 272"/>
                <a:gd name="T25" fmla="*/ 5 h 543"/>
                <a:gd name="T26" fmla="*/ 123 w 272"/>
                <a:gd name="T27" fmla="*/ 5 h 543"/>
                <a:gd name="T28" fmla="*/ 102 w 272"/>
                <a:gd name="T29" fmla="*/ 5 h 543"/>
                <a:gd name="T30" fmla="*/ 123 w 272"/>
                <a:gd name="T31" fmla="*/ 5 h 543"/>
                <a:gd name="T32" fmla="*/ 175 w 272"/>
                <a:gd name="T33" fmla="*/ 5 h 543"/>
                <a:gd name="T34" fmla="*/ 195 w 272"/>
                <a:gd name="T35" fmla="*/ 5 h 543"/>
                <a:gd name="T36" fmla="*/ 243 w 272"/>
                <a:gd name="T37" fmla="*/ 5 h 543"/>
                <a:gd name="T38" fmla="*/ 295 w 272"/>
                <a:gd name="T39" fmla="*/ 5 h 543"/>
                <a:gd name="T40" fmla="*/ 380 w 272"/>
                <a:gd name="T41" fmla="*/ 3 h 543"/>
                <a:gd name="T42" fmla="*/ 445 w 272"/>
                <a:gd name="T43" fmla="*/ 5 h 543"/>
                <a:gd name="T44" fmla="*/ 515 w 272"/>
                <a:gd name="T45" fmla="*/ 5 h 543"/>
                <a:gd name="T46" fmla="*/ 648 w 272"/>
                <a:gd name="T47" fmla="*/ 5 h 543"/>
                <a:gd name="T48" fmla="*/ 620 w 272"/>
                <a:gd name="T49" fmla="*/ 5 h 543"/>
                <a:gd name="T50" fmla="*/ 686 w 272"/>
                <a:gd name="T51" fmla="*/ 5 h 543"/>
                <a:gd name="T52" fmla="*/ 779 w 272"/>
                <a:gd name="T53" fmla="*/ 5 h 543"/>
                <a:gd name="T54" fmla="*/ 824 w 272"/>
                <a:gd name="T55" fmla="*/ 5 h 543"/>
                <a:gd name="T56" fmla="*/ 768 w 272"/>
                <a:gd name="T57" fmla="*/ 5 h 543"/>
                <a:gd name="T58" fmla="*/ 648 w 272"/>
                <a:gd name="T59" fmla="*/ 5 h 543"/>
                <a:gd name="T60" fmla="*/ 636 w 272"/>
                <a:gd name="T61" fmla="*/ 5 h 543"/>
                <a:gd name="T62" fmla="*/ 620 w 272"/>
                <a:gd name="T63" fmla="*/ 5 h 543"/>
                <a:gd name="T64" fmla="*/ 648 w 272"/>
                <a:gd name="T65" fmla="*/ 5 h 543"/>
                <a:gd name="T66" fmla="*/ 671 w 272"/>
                <a:gd name="T67" fmla="*/ 5 h 543"/>
                <a:gd name="T68" fmla="*/ 686 w 272"/>
                <a:gd name="T69" fmla="*/ 5 h 543"/>
                <a:gd name="T70" fmla="*/ 636 w 272"/>
                <a:gd name="T71" fmla="*/ 5 h 543"/>
                <a:gd name="T72" fmla="*/ 462 w 272"/>
                <a:gd name="T73" fmla="*/ 5 h 543"/>
                <a:gd name="T74" fmla="*/ 462 w 272"/>
                <a:gd name="T75" fmla="*/ 5 h 543"/>
                <a:gd name="T76" fmla="*/ 445 w 272"/>
                <a:gd name="T77" fmla="*/ 5 h 543"/>
                <a:gd name="T78" fmla="*/ 432 w 272"/>
                <a:gd name="T79" fmla="*/ 5 h 543"/>
                <a:gd name="T80" fmla="*/ 356 w 272"/>
                <a:gd name="T81" fmla="*/ 5 h 543"/>
                <a:gd name="T82" fmla="*/ 342 w 272"/>
                <a:gd name="T83" fmla="*/ 5 h 543"/>
                <a:gd name="T84" fmla="*/ 368 w 272"/>
                <a:gd name="T85" fmla="*/ 5 h 543"/>
                <a:gd name="T86" fmla="*/ 392 w 272"/>
                <a:gd name="T87" fmla="*/ 5 h 543"/>
                <a:gd name="T88" fmla="*/ 392 w 272"/>
                <a:gd name="T89" fmla="*/ 5 h 543"/>
                <a:gd name="T90" fmla="*/ 342 w 272"/>
                <a:gd name="T91" fmla="*/ 5 h 543"/>
                <a:gd name="T92" fmla="*/ 342 w 272"/>
                <a:gd name="T93" fmla="*/ 5 h 543"/>
                <a:gd name="T94" fmla="*/ 314 w 272"/>
                <a:gd name="T95" fmla="*/ 5 h 543"/>
                <a:gd name="T96" fmla="*/ 270 w 272"/>
                <a:gd name="T97" fmla="*/ 5 h 543"/>
                <a:gd name="T98" fmla="*/ 237 w 272"/>
                <a:gd name="T99" fmla="*/ 5 h 543"/>
                <a:gd name="T100" fmla="*/ 295 w 272"/>
                <a:gd name="T101" fmla="*/ 5 h 543"/>
                <a:gd name="T102" fmla="*/ 295 w 272"/>
                <a:gd name="T103" fmla="*/ 5 h 543"/>
                <a:gd name="T104" fmla="*/ 282 w 272"/>
                <a:gd name="T105" fmla="*/ 5 h 543"/>
                <a:gd name="T106" fmla="*/ 237 w 272"/>
                <a:gd name="T107" fmla="*/ 5 h 543"/>
                <a:gd name="T108" fmla="*/ 175 w 272"/>
                <a:gd name="T109" fmla="*/ 5 h 543"/>
                <a:gd name="T110" fmla="*/ 159 w 272"/>
                <a:gd name="T111" fmla="*/ 5 h 543"/>
                <a:gd name="T112" fmla="*/ 159 w 272"/>
                <a:gd name="T113" fmla="*/ 5 h 543"/>
                <a:gd name="T114" fmla="*/ 195 w 272"/>
                <a:gd name="T115" fmla="*/ 5 h 54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72"/>
                <a:gd name="T175" fmla="*/ 0 h 543"/>
                <a:gd name="T176" fmla="*/ 272 w 272"/>
                <a:gd name="T177" fmla="*/ 543 h 54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72" h="543">
                  <a:moveTo>
                    <a:pt x="64" y="542"/>
                  </a:moveTo>
                  <a:lnTo>
                    <a:pt x="47" y="536"/>
                  </a:lnTo>
                  <a:lnTo>
                    <a:pt x="16" y="532"/>
                  </a:lnTo>
                  <a:lnTo>
                    <a:pt x="12" y="527"/>
                  </a:lnTo>
                  <a:lnTo>
                    <a:pt x="12" y="505"/>
                  </a:lnTo>
                  <a:lnTo>
                    <a:pt x="3" y="505"/>
                  </a:lnTo>
                  <a:lnTo>
                    <a:pt x="0" y="505"/>
                  </a:lnTo>
                  <a:lnTo>
                    <a:pt x="0" y="492"/>
                  </a:lnTo>
                  <a:lnTo>
                    <a:pt x="0" y="480"/>
                  </a:lnTo>
                  <a:lnTo>
                    <a:pt x="7" y="466"/>
                  </a:lnTo>
                  <a:lnTo>
                    <a:pt x="12" y="453"/>
                  </a:lnTo>
                  <a:lnTo>
                    <a:pt x="12" y="440"/>
                  </a:lnTo>
                  <a:lnTo>
                    <a:pt x="16" y="432"/>
                  </a:lnTo>
                  <a:lnTo>
                    <a:pt x="21" y="418"/>
                  </a:lnTo>
                  <a:lnTo>
                    <a:pt x="21" y="396"/>
                  </a:lnTo>
                  <a:lnTo>
                    <a:pt x="25" y="392"/>
                  </a:lnTo>
                  <a:lnTo>
                    <a:pt x="16" y="387"/>
                  </a:lnTo>
                  <a:lnTo>
                    <a:pt x="16" y="383"/>
                  </a:lnTo>
                  <a:lnTo>
                    <a:pt x="25" y="383"/>
                  </a:lnTo>
                  <a:lnTo>
                    <a:pt x="25" y="380"/>
                  </a:lnTo>
                  <a:lnTo>
                    <a:pt x="25" y="375"/>
                  </a:lnTo>
                  <a:lnTo>
                    <a:pt x="16" y="375"/>
                  </a:lnTo>
                  <a:lnTo>
                    <a:pt x="21" y="365"/>
                  </a:lnTo>
                  <a:lnTo>
                    <a:pt x="16" y="361"/>
                  </a:lnTo>
                  <a:lnTo>
                    <a:pt x="16" y="352"/>
                  </a:lnTo>
                  <a:lnTo>
                    <a:pt x="16" y="349"/>
                  </a:lnTo>
                  <a:lnTo>
                    <a:pt x="16" y="340"/>
                  </a:lnTo>
                  <a:lnTo>
                    <a:pt x="21" y="326"/>
                  </a:lnTo>
                  <a:lnTo>
                    <a:pt x="16" y="318"/>
                  </a:lnTo>
                  <a:lnTo>
                    <a:pt x="21" y="296"/>
                  </a:lnTo>
                  <a:lnTo>
                    <a:pt x="25" y="278"/>
                  </a:lnTo>
                  <a:lnTo>
                    <a:pt x="28" y="271"/>
                  </a:lnTo>
                  <a:lnTo>
                    <a:pt x="25" y="256"/>
                  </a:lnTo>
                  <a:lnTo>
                    <a:pt x="28" y="234"/>
                  </a:lnTo>
                  <a:lnTo>
                    <a:pt x="38" y="226"/>
                  </a:lnTo>
                  <a:lnTo>
                    <a:pt x="34" y="213"/>
                  </a:lnTo>
                  <a:lnTo>
                    <a:pt x="38" y="209"/>
                  </a:lnTo>
                  <a:lnTo>
                    <a:pt x="38" y="199"/>
                  </a:lnTo>
                  <a:lnTo>
                    <a:pt x="47" y="195"/>
                  </a:lnTo>
                  <a:lnTo>
                    <a:pt x="43" y="182"/>
                  </a:lnTo>
                  <a:lnTo>
                    <a:pt x="43" y="178"/>
                  </a:lnTo>
                  <a:lnTo>
                    <a:pt x="43" y="169"/>
                  </a:lnTo>
                  <a:lnTo>
                    <a:pt x="38" y="164"/>
                  </a:lnTo>
                  <a:lnTo>
                    <a:pt x="38" y="156"/>
                  </a:lnTo>
                  <a:lnTo>
                    <a:pt x="34" y="152"/>
                  </a:lnTo>
                  <a:lnTo>
                    <a:pt x="38" y="147"/>
                  </a:lnTo>
                  <a:lnTo>
                    <a:pt x="43" y="130"/>
                  </a:lnTo>
                  <a:lnTo>
                    <a:pt x="43" y="116"/>
                  </a:lnTo>
                  <a:lnTo>
                    <a:pt x="51" y="94"/>
                  </a:lnTo>
                  <a:lnTo>
                    <a:pt x="55" y="90"/>
                  </a:lnTo>
                  <a:lnTo>
                    <a:pt x="59" y="81"/>
                  </a:lnTo>
                  <a:lnTo>
                    <a:pt x="64" y="78"/>
                  </a:lnTo>
                  <a:lnTo>
                    <a:pt x="64" y="55"/>
                  </a:lnTo>
                  <a:lnTo>
                    <a:pt x="64" y="51"/>
                  </a:lnTo>
                  <a:lnTo>
                    <a:pt x="64" y="43"/>
                  </a:lnTo>
                  <a:lnTo>
                    <a:pt x="81" y="34"/>
                  </a:lnTo>
                  <a:lnTo>
                    <a:pt x="81" y="21"/>
                  </a:lnTo>
                  <a:lnTo>
                    <a:pt x="81" y="16"/>
                  </a:lnTo>
                  <a:lnTo>
                    <a:pt x="94" y="0"/>
                  </a:lnTo>
                  <a:lnTo>
                    <a:pt x="99" y="7"/>
                  </a:lnTo>
                  <a:lnTo>
                    <a:pt x="116" y="7"/>
                  </a:lnTo>
                  <a:lnTo>
                    <a:pt x="121" y="12"/>
                  </a:lnTo>
                  <a:lnTo>
                    <a:pt x="125" y="3"/>
                  </a:lnTo>
                  <a:lnTo>
                    <a:pt x="138" y="3"/>
                  </a:lnTo>
                  <a:lnTo>
                    <a:pt x="143" y="7"/>
                  </a:lnTo>
                  <a:lnTo>
                    <a:pt x="147" y="7"/>
                  </a:lnTo>
                  <a:lnTo>
                    <a:pt x="156" y="21"/>
                  </a:lnTo>
                  <a:lnTo>
                    <a:pt x="164" y="28"/>
                  </a:lnTo>
                  <a:lnTo>
                    <a:pt x="169" y="34"/>
                  </a:lnTo>
                  <a:lnTo>
                    <a:pt x="187" y="38"/>
                  </a:lnTo>
                  <a:lnTo>
                    <a:pt x="199" y="47"/>
                  </a:lnTo>
                  <a:lnTo>
                    <a:pt x="213" y="55"/>
                  </a:lnTo>
                  <a:lnTo>
                    <a:pt x="213" y="59"/>
                  </a:lnTo>
                  <a:lnTo>
                    <a:pt x="204" y="73"/>
                  </a:lnTo>
                  <a:lnTo>
                    <a:pt x="204" y="78"/>
                  </a:lnTo>
                  <a:lnTo>
                    <a:pt x="204" y="81"/>
                  </a:lnTo>
                  <a:lnTo>
                    <a:pt x="217" y="81"/>
                  </a:lnTo>
                  <a:lnTo>
                    <a:pt x="226" y="86"/>
                  </a:lnTo>
                  <a:lnTo>
                    <a:pt x="240" y="86"/>
                  </a:lnTo>
                  <a:lnTo>
                    <a:pt x="252" y="73"/>
                  </a:lnTo>
                  <a:lnTo>
                    <a:pt x="256" y="55"/>
                  </a:lnTo>
                  <a:lnTo>
                    <a:pt x="265" y="55"/>
                  </a:lnTo>
                  <a:lnTo>
                    <a:pt x="265" y="59"/>
                  </a:lnTo>
                  <a:lnTo>
                    <a:pt x="271" y="69"/>
                  </a:lnTo>
                  <a:lnTo>
                    <a:pt x="265" y="81"/>
                  </a:lnTo>
                  <a:lnTo>
                    <a:pt x="261" y="86"/>
                  </a:lnTo>
                  <a:lnTo>
                    <a:pt x="252" y="86"/>
                  </a:lnTo>
                  <a:lnTo>
                    <a:pt x="240" y="104"/>
                  </a:lnTo>
                  <a:lnTo>
                    <a:pt x="226" y="116"/>
                  </a:lnTo>
                  <a:lnTo>
                    <a:pt x="213" y="130"/>
                  </a:lnTo>
                  <a:lnTo>
                    <a:pt x="209" y="135"/>
                  </a:lnTo>
                  <a:lnTo>
                    <a:pt x="209" y="147"/>
                  </a:lnTo>
                  <a:lnTo>
                    <a:pt x="209" y="156"/>
                  </a:lnTo>
                  <a:lnTo>
                    <a:pt x="209" y="174"/>
                  </a:lnTo>
                  <a:lnTo>
                    <a:pt x="204" y="182"/>
                  </a:lnTo>
                  <a:lnTo>
                    <a:pt x="204" y="190"/>
                  </a:lnTo>
                  <a:lnTo>
                    <a:pt x="199" y="195"/>
                  </a:lnTo>
                  <a:lnTo>
                    <a:pt x="204" y="199"/>
                  </a:lnTo>
                  <a:lnTo>
                    <a:pt x="213" y="204"/>
                  </a:lnTo>
                  <a:lnTo>
                    <a:pt x="217" y="213"/>
                  </a:lnTo>
                  <a:lnTo>
                    <a:pt x="217" y="221"/>
                  </a:lnTo>
                  <a:lnTo>
                    <a:pt x="221" y="230"/>
                  </a:lnTo>
                  <a:lnTo>
                    <a:pt x="226" y="230"/>
                  </a:lnTo>
                  <a:lnTo>
                    <a:pt x="226" y="240"/>
                  </a:lnTo>
                  <a:lnTo>
                    <a:pt x="226" y="244"/>
                  </a:lnTo>
                  <a:lnTo>
                    <a:pt x="217" y="256"/>
                  </a:lnTo>
                  <a:lnTo>
                    <a:pt x="213" y="261"/>
                  </a:lnTo>
                  <a:lnTo>
                    <a:pt x="209" y="265"/>
                  </a:lnTo>
                  <a:lnTo>
                    <a:pt x="190" y="274"/>
                  </a:lnTo>
                  <a:lnTo>
                    <a:pt x="164" y="274"/>
                  </a:lnTo>
                  <a:lnTo>
                    <a:pt x="152" y="274"/>
                  </a:lnTo>
                  <a:lnTo>
                    <a:pt x="147" y="271"/>
                  </a:lnTo>
                  <a:lnTo>
                    <a:pt x="147" y="278"/>
                  </a:lnTo>
                  <a:lnTo>
                    <a:pt x="152" y="283"/>
                  </a:lnTo>
                  <a:lnTo>
                    <a:pt x="152" y="287"/>
                  </a:lnTo>
                  <a:lnTo>
                    <a:pt x="152" y="292"/>
                  </a:lnTo>
                  <a:lnTo>
                    <a:pt x="147" y="296"/>
                  </a:lnTo>
                  <a:lnTo>
                    <a:pt x="147" y="309"/>
                  </a:lnTo>
                  <a:lnTo>
                    <a:pt x="147" y="314"/>
                  </a:lnTo>
                  <a:lnTo>
                    <a:pt x="143" y="314"/>
                  </a:lnTo>
                  <a:lnTo>
                    <a:pt x="138" y="314"/>
                  </a:lnTo>
                  <a:lnTo>
                    <a:pt x="130" y="314"/>
                  </a:lnTo>
                  <a:lnTo>
                    <a:pt x="116" y="309"/>
                  </a:lnTo>
                  <a:lnTo>
                    <a:pt x="112" y="305"/>
                  </a:lnTo>
                  <a:lnTo>
                    <a:pt x="112" y="309"/>
                  </a:lnTo>
                  <a:lnTo>
                    <a:pt x="112" y="330"/>
                  </a:lnTo>
                  <a:lnTo>
                    <a:pt x="121" y="335"/>
                  </a:lnTo>
                  <a:lnTo>
                    <a:pt x="116" y="340"/>
                  </a:lnTo>
                  <a:lnTo>
                    <a:pt x="121" y="340"/>
                  </a:lnTo>
                  <a:lnTo>
                    <a:pt x="125" y="335"/>
                  </a:lnTo>
                  <a:lnTo>
                    <a:pt x="121" y="335"/>
                  </a:lnTo>
                  <a:lnTo>
                    <a:pt x="130" y="330"/>
                  </a:lnTo>
                  <a:lnTo>
                    <a:pt x="130" y="335"/>
                  </a:lnTo>
                  <a:lnTo>
                    <a:pt x="130" y="340"/>
                  </a:lnTo>
                  <a:lnTo>
                    <a:pt x="130" y="344"/>
                  </a:lnTo>
                  <a:lnTo>
                    <a:pt x="121" y="344"/>
                  </a:lnTo>
                  <a:lnTo>
                    <a:pt x="116" y="340"/>
                  </a:lnTo>
                  <a:lnTo>
                    <a:pt x="112" y="344"/>
                  </a:lnTo>
                  <a:lnTo>
                    <a:pt x="121" y="349"/>
                  </a:lnTo>
                  <a:lnTo>
                    <a:pt x="112" y="352"/>
                  </a:lnTo>
                  <a:lnTo>
                    <a:pt x="112" y="357"/>
                  </a:lnTo>
                  <a:lnTo>
                    <a:pt x="108" y="361"/>
                  </a:lnTo>
                  <a:lnTo>
                    <a:pt x="108" y="375"/>
                  </a:lnTo>
                  <a:lnTo>
                    <a:pt x="104" y="383"/>
                  </a:lnTo>
                  <a:lnTo>
                    <a:pt x="104" y="387"/>
                  </a:lnTo>
                  <a:lnTo>
                    <a:pt x="94" y="387"/>
                  </a:lnTo>
                  <a:lnTo>
                    <a:pt x="90" y="392"/>
                  </a:lnTo>
                  <a:lnTo>
                    <a:pt x="86" y="392"/>
                  </a:lnTo>
                  <a:lnTo>
                    <a:pt x="78" y="406"/>
                  </a:lnTo>
                  <a:lnTo>
                    <a:pt x="78" y="409"/>
                  </a:lnTo>
                  <a:lnTo>
                    <a:pt x="81" y="418"/>
                  </a:lnTo>
                  <a:lnTo>
                    <a:pt x="86" y="427"/>
                  </a:lnTo>
                  <a:lnTo>
                    <a:pt x="99" y="432"/>
                  </a:lnTo>
                  <a:lnTo>
                    <a:pt x="104" y="432"/>
                  </a:lnTo>
                  <a:lnTo>
                    <a:pt x="104" y="435"/>
                  </a:lnTo>
                  <a:lnTo>
                    <a:pt x="99" y="440"/>
                  </a:lnTo>
                  <a:lnTo>
                    <a:pt x="104" y="449"/>
                  </a:lnTo>
                  <a:lnTo>
                    <a:pt x="99" y="449"/>
                  </a:lnTo>
                  <a:lnTo>
                    <a:pt x="94" y="453"/>
                  </a:lnTo>
                  <a:lnTo>
                    <a:pt x="78" y="466"/>
                  </a:lnTo>
                  <a:lnTo>
                    <a:pt x="73" y="475"/>
                  </a:lnTo>
                  <a:lnTo>
                    <a:pt x="78" y="475"/>
                  </a:lnTo>
                  <a:lnTo>
                    <a:pt x="73" y="488"/>
                  </a:lnTo>
                  <a:lnTo>
                    <a:pt x="64" y="492"/>
                  </a:lnTo>
                  <a:lnTo>
                    <a:pt x="59" y="484"/>
                  </a:lnTo>
                  <a:lnTo>
                    <a:pt x="64" y="488"/>
                  </a:lnTo>
                  <a:lnTo>
                    <a:pt x="64" y="492"/>
                  </a:lnTo>
                  <a:lnTo>
                    <a:pt x="55" y="497"/>
                  </a:lnTo>
                  <a:lnTo>
                    <a:pt x="51" y="515"/>
                  </a:lnTo>
                  <a:lnTo>
                    <a:pt x="55" y="511"/>
                  </a:lnTo>
                  <a:lnTo>
                    <a:pt x="55" y="523"/>
                  </a:lnTo>
                  <a:lnTo>
                    <a:pt x="51" y="523"/>
                  </a:lnTo>
                  <a:lnTo>
                    <a:pt x="55" y="527"/>
                  </a:lnTo>
                  <a:lnTo>
                    <a:pt x="64" y="542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35" name="Freeform 7">
              <a:extLst>
                <a:ext uri="{FF2B5EF4-FFF2-40B4-BE49-F238E27FC236}">
                  <a16:creationId xmlns:a16="http://schemas.microsoft.com/office/drawing/2014/main" id="{83623B18-9A4C-4907-877B-2C280F986D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3" y="4146"/>
              <a:ext cx="56" cy="49"/>
            </a:xfrm>
            <a:custGeom>
              <a:avLst/>
              <a:gdLst>
                <a:gd name="T0" fmla="*/ 3 w 54"/>
                <a:gd name="T1" fmla="*/ 6 h 53"/>
                <a:gd name="T2" fmla="*/ 0 w 54"/>
                <a:gd name="T3" fmla="*/ 0 h 53"/>
                <a:gd name="T4" fmla="*/ 7 w 54"/>
                <a:gd name="T5" fmla="*/ 6 h 53"/>
                <a:gd name="T6" fmla="*/ 3 w 54"/>
                <a:gd name="T7" fmla="*/ 6 h 53"/>
                <a:gd name="T8" fmla="*/ 12 w 54"/>
                <a:gd name="T9" fmla="*/ 6 h 53"/>
                <a:gd name="T10" fmla="*/ 240 w 54"/>
                <a:gd name="T11" fmla="*/ 6 h 53"/>
                <a:gd name="T12" fmla="*/ 333 w 54"/>
                <a:gd name="T13" fmla="*/ 6 h 53"/>
                <a:gd name="T14" fmla="*/ 299 w 54"/>
                <a:gd name="T15" fmla="*/ 6 h 53"/>
                <a:gd name="T16" fmla="*/ 278 w 54"/>
                <a:gd name="T17" fmla="*/ 6 h 53"/>
                <a:gd name="T18" fmla="*/ 240 w 54"/>
                <a:gd name="T19" fmla="*/ 6 h 53"/>
                <a:gd name="T20" fmla="*/ 207 w 54"/>
                <a:gd name="T21" fmla="*/ 6 h 53"/>
                <a:gd name="T22" fmla="*/ 7 w 54"/>
                <a:gd name="T23" fmla="*/ 6 h 53"/>
                <a:gd name="T24" fmla="*/ 3 w 54"/>
                <a:gd name="T25" fmla="*/ 6 h 5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4"/>
                <a:gd name="T40" fmla="*/ 0 h 53"/>
                <a:gd name="T41" fmla="*/ 54 w 54"/>
                <a:gd name="T42" fmla="*/ 53 h 5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4" h="53">
                  <a:moveTo>
                    <a:pt x="3" y="46"/>
                  </a:moveTo>
                  <a:lnTo>
                    <a:pt x="0" y="0"/>
                  </a:lnTo>
                  <a:lnTo>
                    <a:pt x="7" y="7"/>
                  </a:lnTo>
                  <a:lnTo>
                    <a:pt x="3" y="7"/>
                  </a:lnTo>
                  <a:lnTo>
                    <a:pt x="12" y="21"/>
                  </a:lnTo>
                  <a:lnTo>
                    <a:pt x="38" y="42"/>
                  </a:lnTo>
                  <a:lnTo>
                    <a:pt x="53" y="46"/>
                  </a:lnTo>
                  <a:lnTo>
                    <a:pt x="47" y="52"/>
                  </a:lnTo>
                  <a:lnTo>
                    <a:pt x="43" y="52"/>
                  </a:lnTo>
                  <a:lnTo>
                    <a:pt x="38" y="52"/>
                  </a:lnTo>
                  <a:lnTo>
                    <a:pt x="34" y="52"/>
                  </a:lnTo>
                  <a:lnTo>
                    <a:pt x="7" y="46"/>
                  </a:lnTo>
                  <a:lnTo>
                    <a:pt x="3" y="4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36" name="Freeform 8">
              <a:extLst>
                <a:ext uri="{FF2B5EF4-FFF2-40B4-BE49-F238E27FC236}">
                  <a16:creationId xmlns:a16="http://schemas.microsoft.com/office/drawing/2014/main" id="{6D353BA1-DE97-4B76-B1CA-A0B4C74475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3" y="4146"/>
              <a:ext cx="56" cy="49"/>
            </a:xfrm>
            <a:custGeom>
              <a:avLst/>
              <a:gdLst>
                <a:gd name="T0" fmla="*/ 3 w 54"/>
                <a:gd name="T1" fmla="*/ 6 h 53"/>
                <a:gd name="T2" fmla="*/ 0 w 54"/>
                <a:gd name="T3" fmla="*/ 0 h 53"/>
                <a:gd name="T4" fmla="*/ 7 w 54"/>
                <a:gd name="T5" fmla="*/ 6 h 53"/>
                <a:gd name="T6" fmla="*/ 3 w 54"/>
                <a:gd name="T7" fmla="*/ 6 h 53"/>
                <a:gd name="T8" fmla="*/ 12 w 54"/>
                <a:gd name="T9" fmla="*/ 6 h 53"/>
                <a:gd name="T10" fmla="*/ 240 w 54"/>
                <a:gd name="T11" fmla="*/ 6 h 53"/>
                <a:gd name="T12" fmla="*/ 333 w 54"/>
                <a:gd name="T13" fmla="*/ 6 h 53"/>
                <a:gd name="T14" fmla="*/ 299 w 54"/>
                <a:gd name="T15" fmla="*/ 6 h 53"/>
                <a:gd name="T16" fmla="*/ 278 w 54"/>
                <a:gd name="T17" fmla="*/ 6 h 53"/>
                <a:gd name="T18" fmla="*/ 240 w 54"/>
                <a:gd name="T19" fmla="*/ 6 h 53"/>
                <a:gd name="T20" fmla="*/ 207 w 54"/>
                <a:gd name="T21" fmla="*/ 6 h 53"/>
                <a:gd name="T22" fmla="*/ 7 w 54"/>
                <a:gd name="T23" fmla="*/ 6 h 53"/>
                <a:gd name="T24" fmla="*/ 3 w 54"/>
                <a:gd name="T25" fmla="*/ 6 h 5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4"/>
                <a:gd name="T40" fmla="*/ 0 h 53"/>
                <a:gd name="T41" fmla="*/ 54 w 54"/>
                <a:gd name="T42" fmla="*/ 53 h 5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4" h="53">
                  <a:moveTo>
                    <a:pt x="3" y="46"/>
                  </a:moveTo>
                  <a:lnTo>
                    <a:pt x="0" y="0"/>
                  </a:lnTo>
                  <a:lnTo>
                    <a:pt x="7" y="7"/>
                  </a:lnTo>
                  <a:lnTo>
                    <a:pt x="3" y="7"/>
                  </a:lnTo>
                  <a:lnTo>
                    <a:pt x="12" y="21"/>
                  </a:lnTo>
                  <a:lnTo>
                    <a:pt x="38" y="42"/>
                  </a:lnTo>
                  <a:lnTo>
                    <a:pt x="53" y="46"/>
                  </a:lnTo>
                  <a:lnTo>
                    <a:pt x="47" y="52"/>
                  </a:lnTo>
                  <a:lnTo>
                    <a:pt x="43" y="52"/>
                  </a:lnTo>
                  <a:lnTo>
                    <a:pt x="38" y="52"/>
                  </a:lnTo>
                  <a:lnTo>
                    <a:pt x="34" y="52"/>
                  </a:lnTo>
                  <a:lnTo>
                    <a:pt x="7" y="46"/>
                  </a:lnTo>
                  <a:lnTo>
                    <a:pt x="3" y="4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37" name="Freeform 9">
              <a:extLst>
                <a:ext uri="{FF2B5EF4-FFF2-40B4-BE49-F238E27FC236}">
                  <a16:creationId xmlns:a16="http://schemas.microsoft.com/office/drawing/2014/main" id="{8A0962E8-281F-4FA5-A391-78F4DB901B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" y="3589"/>
              <a:ext cx="115" cy="583"/>
            </a:xfrm>
            <a:custGeom>
              <a:avLst/>
              <a:gdLst>
                <a:gd name="T0" fmla="*/ 95 w 115"/>
                <a:gd name="T1" fmla="*/ 5 h 640"/>
                <a:gd name="T2" fmla="*/ 95 w 115"/>
                <a:gd name="T3" fmla="*/ 5 h 640"/>
                <a:gd name="T4" fmla="*/ 114 w 115"/>
                <a:gd name="T5" fmla="*/ 5 h 640"/>
                <a:gd name="T6" fmla="*/ 95 w 115"/>
                <a:gd name="T7" fmla="*/ 5 h 640"/>
                <a:gd name="T8" fmla="*/ 86 w 115"/>
                <a:gd name="T9" fmla="*/ 5 h 640"/>
                <a:gd name="T10" fmla="*/ 68 w 115"/>
                <a:gd name="T11" fmla="*/ 5 h 640"/>
                <a:gd name="T12" fmla="*/ 73 w 115"/>
                <a:gd name="T13" fmla="*/ 5 h 640"/>
                <a:gd name="T14" fmla="*/ 68 w 115"/>
                <a:gd name="T15" fmla="*/ 5 h 640"/>
                <a:gd name="T16" fmla="*/ 59 w 115"/>
                <a:gd name="T17" fmla="*/ 5 h 640"/>
                <a:gd name="T18" fmla="*/ 52 w 115"/>
                <a:gd name="T19" fmla="*/ 5 h 640"/>
                <a:gd name="T20" fmla="*/ 47 w 115"/>
                <a:gd name="T21" fmla="*/ 5 h 640"/>
                <a:gd name="T22" fmla="*/ 47 w 115"/>
                <a:gd name="T23" fmla="*/ 5 h 640"/>
                <a:gd name="T24" fmla="*/ 47 w 115"/>
                <a:gd name="T25" fmla="*/ 5 h 640"/>
                <a:gd name="T26" fmla="*/ 52 w 115"/>
                <a:gd name="T27" fmla="*/ 5 h 640"/>
                <a:gd name="T28" fmla="*/ 38 w 115"/>
                <a:gd name="T29" fmla="*/ 5 h 640"/>
                <a:gd name="T30" fmla="*/ 33 w 115"/>
                <a:gd name="T31" fmla="*/ 5 h 640"/>
                <a:gd name="T32" fmla="*/ 78 w 115"/>
                <a:gd name="T33" fmla="*/ 5 h 640"/>
                <a:gd name="T34" fmla="*/ 78 w 115"/>
                <a:gd name="T35" fmla="*/ 5 h 640"/>
                <a:gd name="T36" fmla="*/ 43 w 115"/>
                <a:gd name="T37" fmla="*/ 5 h 640"/>
                <a:gd name="T38" fmla="*/ 59 w 115"/>
                <a:gd name="T39" fmla="*/ 5 h 640"/>
                <a:gd name="T40" fmla="*/ 38 w 115"/>
                <a:gd name="T41" fmla="*/ 5 h 640"/>
                <a:gd name="T42" fmla="*/ 29 w 115"/>
                <a:gd name="T43" fmla="*/ 5 h 640"/>
                <a:gd name="T44" fmla="*/ 29 w 115"/>
                <a:gd name="T45" fmla="*/ 5 h 640"/>
                <a:gd name="T46" fmla="*/ 16 w 115"/>
                <a:gd name="T47" fmla="*/ 5 h 640"/>
                <a:gd name="T48" fmla="*/ 16 w 115"/>
                <a:gd name="T49" fmla="*/ 5 h 640"/>
                <a:gd name="T50" fmla="*/ 16 w 115"/>
                <a:gd name="T51" fmla="*/ 5 h 640"/>
                <a:gd name="T52" fmla="*/ 16 w 115"/>
                <a:gd name="T53" fmla="*/ 5 h 640"/>
                <a:gd name="T54" fmla="*/ 21 w 115"/>
                <a:gd name="T55" fmla="*/ 5 h 640"/>
                <a:gd name="T56" fmla="*/ 16 w 115"/>
                <a:gd name="T57" fmla="*/ 5 h 640"/>
                <a:gd name="T58" fmla="*/ 25 w 115"/>
                <a:gd name="T59" fmla="*/ 5 h 640"/>
                <a:gd name="T60" fmla="*/ 21 w 115"/>
                <a:gd name="T61" fmla="*/ 5 h 640"/>
                <a:gd name="T62" fmla="*/ 21 w 115"/>
                <a:gd name="T63" fmla="*/ 5 h 640"/>
                <a:gd name="T64" fmla="*/ 3 w 115"/>
                <a:gd name="T65" fmla="*/ 5 h 640"/>
                <a:gd name="T66" fmla="*/ 0 w 115"/>
                <a:gd name="T67" fmla="*/ 5 h 640"/>
                <a:gd name="T68" fmla="*/ 16 w 115"/>
                <a:gd name="T69" fmla="*/ 5 h 640"/>
                <a:gd name="T70" fmla="*/ 25 w 115"/>
                <a:gd name="T71" fmla="*/ 5 h 640"/>
                <a:gd name="T72" fmla="*/ 29 w 115"/>
                <a:gd name="T73" fmla="*/ 5 h 640"/>
                <a:gd name="T74" fmla="*/ 29 w 115"/>
                <a:gd name="T75" fmla="*/ 5 h 640"/>
                <a:gd name="T76" fmla="*/ 33 w 115"/>
                <a:gd name="T77" fmla="*/ 5 h 640"/>
                <a:gd name="T78" fmla="*/ 33 w 115"/>
                <a:gd name="T79" fmla="*/ 5 h 640"/>
                <a:gd name="T80" fmla="*/ 38 w 115"/>
                <a:gd name="T81" fmla="*/ 5 h 640"/>
                <a:gd name="T82" fmla="*/ 33 w 115"/>
                <a:gd name="T83" fmla="*/ 5 h 640"/>
                <a:gd name="T84" fmla="*/ 33 w 115"/>
                <a:gd name="T85" fmla="*/ 5 h 640"/>
                <a:gd name="T86" fmla="*/ 25 w 115"/>
                <a:gd name="T87" fmla="*/ 5 h 640"/>
                <a:gd name="T88" fmla="*/ 25 w 115"/>
                <a:gd name="T89" fmla="*/ 5 h 640"/>
                <a:gd name="T90" fmla="*/ 29 w 115"/>
                <a:gd name="T91" fmla="*/ 5 h 640"/>
                <a:gd name="T92" fmla="*/ 43 w 115"/>
                <a:gd name="T93" fmla="*/ 5 h 640"/>
                <a:gd name="T94" fmla="*/ 52 w 115"/>
                <a:gd name="T95" fmla="*/ 5 h 640"/>
                <a:gd name="T96" fmla="*/ 56 w 115"/>
                <a:gd name="T97" fmla="*/ 5 h 640"/>
                <a:gd name="T98" fmla="*/ 56 w 115"/>
                <a:gd name="T99" fmla="*/ 5 h 640"/>
                <a:gd name="T100" fmla="*/ 64 w 115"/>
                <a:gd name="T101" fmla="*/ 5 h 640"/>
                <a:gd name="T102" fmla="*/ 64 w 115"/>
                <a:gd name="T103" fmla="*/ 5 h 640"/>
                <a:gd name="T104" fmla="*/ 68 w 115"/>
                <a:gd name="T105" fmla="*/ 5 h 640"/>
                <a:gd name="T106" fmla="*/ 78 w 115"/>
                <a:gd name="T107" fmla="*/ 0 h 64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15"/>
                <a:gd name="T163" fmla="*/ 0 h 640"/>
                <a:gd name="T164" fmla="*/ 115 w 115"/>
                <a:gd name="T165" fmla="*/ 640 h 64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15" h="640">
                  <a:moveTo>
                    <a:pt x="78" y="0"/>
                  </a:moveTo>
                  <a:lnTo>
                    <a:pt x="86" y="7"/>
                  </a:lnTo>
                  <a:lnTo>
                    <a:pt x="86" y="21"/>
                  </a:lnTo>
                  <a:lnTo>
                    <a:pt x="95" y="25"/>
                  </a:lnTo>
                  <a:lnTo>
                    <a:pt x="95" y="34"/>
                  </a:lnTo>
                  <a:lnTo>
                    <a:pt x="90" y="34"/>
                  </a:lnTo>
                  <a:lnTo>
                    <a:pt x="90" y="38"/>
                  </a:lnTo>
                  <a:lnTo>
                    <a:pt x="95" y="43"/>
                  </a:lnTo>
                  <a:lnTo>
                    <a:pt x="95" y="47"/>
                  </a:lnTo>
                  <a:lnTo>
                    <a:pt x="95" y="51"/>
                  </a:lnTo>
                  <a:lnTo>
                    <a:pt x="104" y="78"/>
                  </a:lnTo>
                  <a:lnTo>
                    <a:pt x="114" y="78"/>
                  </a:lnTo>
                  <a:lnTo>
                    <a:pt x="114" y="81"/>
                  </a:lnTo>
                  <a:lnTo>
                    <a:pt x="114" y="95"/>
                  </a:lnTo>
                  <a:lnTo>
                    <a:pt x="95" y="104"/>
                  </a:lnTo>
                  <a:lnTo>
                    <a:pt x="95" y="112"/>
                  </a:lnTo>
                  <a:lnTo>
                    <a:pt x="95" y="117"/>
                  </a:lnTo>
                  <a:lnTo>
                    <a:pt x="95" y="139"/>
                  </a:lnTo>
                  <a:lnTo>
                    <a:pt x="90" y="143"/>
                  </a:lnTo>
                  <a:lnTo>
                    <a:pt x="86" y="152"/>
                  </a:lnTo>
                  <a:lnTo>
                    <a:pt x="83" y="156"/>
                  </a:lnTo>
                  <a:lnTo>
                    <a:pt x="73" y="178"/>
                  </a:lnTo>
                  <a:lnTo>
                    <a:pt x="73" y="191"/>
                  </a:lnTo>
                  <a:lnTo>
                    <a:pt x="68" y="209"/>
                  </a:lnTo>
                  <a:lnTo>
                    <a:pt x="64" y="213"/>
                  </a:lnTo>
                  <a:lnTo>
                    <a:pt x="68" y="217"/>
                  </a:lnTo>
                  <a:lnTo>
                    <a:pt x="68" y="226"/>
                  </a:lnTo>
                  <a:lnTo>
                    <a:pt x="73" y="230"/>
                  </a:lnTo>
                  <a:lnTo>
                    <a:pt x="73" y="240"/>
                  </a:lnTo>
                  <a:lnTo>
                    <a:pt x="73" y="244"/>
                  </a:lnTo>
                  <a:lnTo>
                    <a:pt x="78" y="257"/>
                  </a:lnTo>
                  <a:lnTo>
                    <a:pt x="68" y="261"/>
                  </a:lnTo>
                  <a:lnTo>
                    <a:pt x="68" y="270"/>
                  </a:lnTo>
                  <a:lnTo>
                    <a:pt x="64" y="274"/>
                  </a:lnTo>
                  <a:lnTo>
                    <a:pt x="68" y="288"/>
                  </a:lnTo>
                  <a:lnTo>
                    <a:pt x="59" y="296"/>
                  </a:lnTo>
                  <a:lnTo>
                    <a:pt x="56" y="319"/>
                  </a:lnTo>
                  <a:lnTo>
                    <a:pt x="59" y="331"/>
                  </a:lnTo>
                  <a:lnTo>
                    <a:pt x="56" y="341"/>
                  </a:lnTo>
                  <a:lnTo>
                    <a:pt x="52" y="357"/>
                  </a:lnTo>
                  <a:lnTo>
                    <a:pt x="47" y="379"/>
                  </a:lnTo>
                  <a:lnTo>
                    <a:pt x="52" y="388"/>
                  </a:lnTo>
                  <a:lnTo>
                    <a:pt x="47" y="400"/>
                  </a:lnTo>
                  <a:lnTo>
                    <a:pt x="47" y="410"/>
                  </a:lnTo>
                  <a:lnTo>
                    <a:pt x="47" y="415"/>
                  </a:lnTo>
                  <a:lnTo>
                    <a:pt x="47" y="423"/>
                  </a:lnTo>
                  <a:lnTo>
                    <a:pt x="52" y="427"/>
                  </a:lnTo>
                  <a:lnTo>
                    <a:pt x="47" y="437"/>
                  </a:lnTo>
                  <a:lnTo>
                    <a:pt x="56" y="437"/>
                  </a:lnTo>
                  <a:lnTo>
                    <a:pt x="56" y="441"/>
                  </a:lnTo>
                  <a:lnTo>
                    <a:pt x="56" y="445"/>
                  </a:lnTo>
                  <a:lnTo>
                    <a:pt x="47" y="445"/>
                  </a:lnTo>
                  <a:lnTo>
                    <a:pt x="47" y="450"/>
                  </a:lnTo>
                  <a:lnTo>
                    <a:pt x="56" y="453"/>
                  </a:lnTo>
                  <a:lnTo>
                    <a:pt x="52" y="458"/>
                  </a:lnTo>
                  <a:lnTo>
                    <a:pt x="52" y="480"/>
                  </a:lnTo>
                  <a:lnTo>
                    <a:pt x="47" y="493"/>
                  </a:lnTo>
                  <a:lnTo>
                    <a:pt x="43" y="502"/>
                  </a:lnTo>
                  <a:lnTo>
                    <a:pt x="43" y="515"/>
                  </a:lnTo>
                  <a:lnTo>
                    <a:pt x="38" y="528"/>
                  </a:lnTo>
                  <a:lnTo>
                    <a:pt x="29" y="541"/>
                  </a:lnTo>
                  <a:lnTo>
                    <a:pt x="29" y="555"/>
                  </a:lnTo>
                  <a:lnTo>
                    <a:pt x="29" y="567"/>
                  </a:lnTo>
                  <a:lnTo>
                    <a:pt x="33" y="567"/>
                  </a:lnTo>
                  <a:lnTo>
                    <a:pt x="43" y="567"/>
                  </a:lnTo>
                  <a:lnTo>
                    <a:pt x="43" y="589"/>
                  </a:lnTo>
                  <a:lnTo>
                    <a:pt x="47" y="593"/>
                  </a:lnTo>
                  <a:lnTo>
                    <a:pt x="78" y="598"/>
                  </a:lnTo>
                  <a:lnTo>
                    <a:pt x="95" y="602"/>
                  </a:lnTo>
                  <a:lnTo>
                    <a:pt x="86" y="602"/>
                  </a:lnTo>
                  <a:lnTo>
                    <a:pt x="83" y="602"/>
                  </a:lnTo>
                  <a:lnTo>
                    <a:pt x="78" y="602"/>
                  </a:lnTo>
                  <a:lnTo>
                    <a:pt x="64" y="612"/>
                  </a:lnTo>
                  <a:lnTo>
                    <a:pt x="59" y="639"/>
                  </a:lnTo>
                  <a:lnTo>
                    <a:pt x="52" y="633"/>
                  </a:lnTo>
                  <a:lnTo>
                    <a:pt x="43" y="629"/>
                  </a:lnTo>
                  <a:lnTo>
                    <a:pt x="43" y="624"/>
                  </a:lnTo>
                  <a:lnTo>
                    <a:pt x="47" y="629"/>
                  </a:lnTo>
                  <a:lnTo>
                    <a:pt x="56" y="620"/>
                  </a:lnTo>
                  <a:lnTo>
                    <a:pt x="59" y="615"/>
                  </a:lnTo>
                  <a:lnTo>
                    <a:pt x="52" y="608"/>
                  </a:lnTo>
                  <a:lnTo>
                    <a:pt x="47" y="608"/>
                  </a:lnTo>
                  <a:lnTo>
                    <a:pt x="38" y="612"/>
                  </a:lnTo>
                  <a:lnTo>
                    <a:pt x="38" y="608"/>
                  </a:lnTo>
                  <a:lnTo>
                    <a:pt x="43" y="602"/>
                  </a:lnTo>
                  <a:lnTo>
                    <a:pt x="38" y="593"/>
                  </a:lnTo>
                  <a:lnTo>
                    <a:pt x="38" y="589"/>
                  </a:lnTo>
                  <a:lnTo>
                    <a:pt x="29" y="589"/>
                  </a:lnTo>
                  <a:lnTo>
                    <a:pt x="33" y="593"/>
                  </a:lnTo>
                  <a:lnTo>
                    <a:pt x="29" y="593"/>
                  </a:lnTo>
                  <a:lnTo>
                    <a:pt x="29" y="586"/>
                  </a:lnTo>
                  <a:lnTo>
                    <a:pt x="29" y="598"/>
                  </a:lnTo>
                  <a:lnTo>
                    <a:pt x="25" y="593"/>
                  </a:lnTo>
                  <a:lnTo>
                    <a:pt x="25" y="586"/>
                  </a:lnTo>
                  <a:lnTo>
                    <a:pt x="25" y="581"/>
                  </a:lnTo>
                  <a:lnTo>
                    <a:pt x="16" y="577"/>
                  </a:lnTo>
                  <a:lnTo>
                    <a:pt x="16" y="572"/>
                  </a:lnTo>
                  <a:lnTo>
                    <a:pt x="25" y="567"/>
                  </a:lnTo>
                  <a:lnTo>
                    <a:pt x="16" y="567"/>
                  </a:lnTo>
                  <a:lnTo>
                    <a:pt x="16" y="563"/>
                  </a:lnTo>
                  <a:lnTo>
                    <a:pt x="21" y="563"/>
                  </a:lnTo>
                  <a:lnTo>
                    <a:pt x="16" y="559"/>
                  </a:lnTo>
                  <a:lnTo>
                    <a:pt x="12" y="555"/>
                  </a:lnTo>
                  <a:lnTo>
                    <a:pt x="16" y="550"/>
                  </a:lnTo>
                  <a:lnTo>
                    <a:pt x="16" y="546"/>
                  </a:lnTo>
                  <a:lnTo>
                    <a:pt x="21" y="541"/>
                  </a:lnTo>
                  <a:lnTo>
                    <a:pt x="21" y="533"/>
                  </a:lnTo>
                  <a:lnTo>
                    <a:pt x="16" y="541"/>
                  </a:lnTo>
                  <a:lnTo>
                    <a:pt x="16" y="537"/>
                  </a:lnTo>
                  <a:lnTo>
                    <a:pt x="16" y="524"/>
                  </a:lnTo>
                  <a:lnTo>
                    <a:pt x="16" y="519"/>
                  </a:lnTo>
                  <a:lnTo>
                    <a:pt x="21" y="519"/>
                  </a:lnTo>
                  <a:lnTo>
                    <a:pt x="21" y="515"/>
                  </a:lnTo>
                  <a:lnTo>
                    <a:pt x="12" y="519"/>
                  </a:lnTo>
                  <a:lnTo>
                    <a:pt x="12" y="506"/>
                  </a:lnTo>
                  <a:lnTo>
                    <a:pt x="16" y="511"/>
                  </a:lnTo>
                  <a:lnTo>
                    <a:pt x="16" y="515"/>
                  </a:lnTo>
                  <a:lnTo>
                    <a:pt x="16" y="511"/>
                  </a:lnTo>
                  <a:lnTo>
                    <a:pt x="25" y="511"/>
                  </a:lnTo>
                  <a:lnTo>
                    <a:pt x="25" y="506"/>
                  </a:lnTo>
                  <a:lnTo>
                    <a:pt x="21" y="502"/>
                  </a:lnTo>
                  <a:lnTo>
                    <a:pt x="16" y="506"/>
                  </a:lnTo>
                  <a:lnTo>
                    <a:pt x="16" y="502"/>
                  </a:lnTo>
                  <a:lnTo>
                    <a:pt x="21" y="502"/>
                  </a:lnTo>
                  <a:lnTo>
                    <a:pt x="12" y="497"/>
                  </a:lnTo>
                  <a:lnTo>
                    <a:pt x="21" y="493"/>
                  </a:lnTo>
                  <a:lnTo>
                    <a:pt x="16" y="489"/>
                  </a:lnTo>
                  <a:lnTo>
                    <a:pt x="21" y="489"/>
                  </a:lnTo>
                  <a:lnTo>
                    <a:pt x="16" y="484"/>
                  </a:lnTo>
                  <a:lnTo>
                    <a:pt x="12" y="484"/>
                  </a:lnTo>
                  <a:lnTo>
                    <a:pt x="7" y="484"/>
                  </a:lnTo>
                  <a:lnTo>
                    <a:pt x="3" y="480"/>
                  </a:lnTo>
                  <a:lnTo>
                    <a:pt x="0" y="484"/>
                  </a:lnTo>
                  <a:lnTo>
                    <a:pt x="0" y="489"/>
                  </a:lnTo>
                  <a:lnTo>
                    <a:pt x="0" y="484"/>
                  </a:lnTo>
                  <a:lnTo>
                    <a:pt x="0" y="480"/>
                  </a:lnTo>
                  <a:lnTo>
                    <a:pt x="7" y="472"/>
                  </a:lnTo>
                  <a:lnTo>
                    <a:pt x="3" y="467"/>
                  </a:lnTo>
                  <a:lnTo>
                    <a:pt x="16" y="467"/>
                  </a:lnTo>
                  <a:lnTo>
                    <a:pt x="16" y="472"/>
                  </a:lnTo>
                  <a:lnTo>
                    <a:pt x="16" y="476"/>
                  </a:lnTo>
                  <a:lnTo>
                    <a:pt x="21" y="476"/>
                  </a:lnTo>
                  <a:lnTo>
                    <a:pt x="21" y="480"/>
                  </a:lnTo>
                  <a:lnTo>
                    <a:pt x="25" y="476"/>
                  </a:lnTo>
                  <a:lnTo>
                    <a:pt x="25" y="472"/>
                  </a:lnTo>
                  <a:lnTo>
                    <a:pt x="25" y="467"/>
                  </a:lnTo>
                  <a:lnTo>
                    <a:pt x="29" y="462"/>
                  </a:lnTo>
                  <a:lnTo>
                    <a:pt x="29" y="458"/>
                  </a:lnTo>
                  <a:lnTo>
                    <a:pt x="25" y="462"/>
                  </a:lnTo>
                  <a:lnTo>
                    <a:pt x="25" y="458"/>
                  </a:lnTo>
                  <a:lnTo>
                    <a:pt x="29" y="453"/>
                  </a:lnTo>
                  <a:lnTo>
                    <a:pt x="29" y="458"/>
                  </a:lnTo>
                  <a:lnTo>
                    <a:pt x="33" y="458"/>
                  </a:lnTo>
                  <a:lnTo>
                    <a:pt x="29" y="453"/>
                  </a:lnTo>
                  <a:lnTo>
                    <a:pt x="29" y="450"/>
                  </a:lnTo>
                  <a:lnTo>
                    <a:pt x="33" y="450"/>
                  </a:lnTo>
                  <a:lnTo>
                    <a:pt x="38" y="445"/>
                  </a:lnTo>
                  <a:lnTo>
                    <a:pt x="38" y="437"/>
                  </a:lnTo>
                  <a:lnTo>
                    <a:pt x="29" y="431"/>
                  </a:lnTo>
                  <a:lnTo>
                    <a:pt x="33" y="427"/>
                  </a:lnTo>
                  <a:lnTo>
                    <a:pt x="33" y="419"/>
                  </a:lnTo>
                  <a:lnTo>
                    <a:pt x="38" y="410"/>
                  </a:lnTo>
                  <a:lnTo>
                    <a:pt x="33" y="406"/>
                  </a:lnTo>
                  <a:lnTo>
                    <a:pt x="38" y="400"/>
                  </a:lnTo>
                  <a:lnTo>
                    <a:pt x="38" y="397"/>
                  </a:lnTo>
                  <a:lnTo>
                    <a:pt x="43" y="400"/>
                  </a:lnTo>
                  <a:lnTo>
                    <a:pt x="38" y="393"/>
                  </a:lnTo>
                  <a:lnTo>
                    <a:pt x="33" y="393"/>
                  </a:lnTo>
                  <a:lnTo>
                    <a:pt x="38" y="388"/>
                  </a:lnTo>
                  <a:lnTo>
                    <a:pt x="43" y="384"/>
                  </a:lnTo>
                  <a:lnTo>
                    <a:pt x="38" y="388"/>
                  </a:lnTo>
                  <a:lnTo>
                    <a:pt x="33" y="384"/>
                  </a:lnTo>
                  <a:lnTo>
                    <a:pt x="29" y="388"/>
                  </a:lnTo>
                  <a:lnTo>
                    <a:pt x="25" y="388"/>
                  </a:lnTo>
                  <a:lnTo>
                    <a:pt x="21" y="379"/>
                  </a:lnTo>
                  <a:lnTo>
                    <a:pt x="25" y="353"/>
                  </a:lnTo>
                  <a:lnTo>
                    <a:pt x="29" y="348"/>
                  </a:lnTo>
                  <a:lnTo>
                    <a:pt x="29" y="341"/>
                  </a:lnTo>
                  <a:lnTo>
                    <a:pt x="25" y="331"/>
                  </a:lnTo>
                  <a:lnTo>
                    <a:pt x="25" y="322"/>
                  </a:lnTo>
                  <a:lnTo>
                    <a:pt x="25" y="319"/>
                  </a:lnTo>
                  <a:lnTo>
                    <a:pt x="25" y="310"/>
                  </a:lnTo>
                  <a:lnTo>
                    <a:pt x="25" y="305"/>
                  </a:lnTo>
                  <a:lnTo>
                    <a:pt x="29" y="305"/>
                  </a:lnTo>
                  <a:lnTo>
                    <a:pt x="29" y="296"/>
                  </a:lnTo>
                  <a:lnTo>
                    <a:pt x="33" y="296"/>
                  </a:lnTo>
                  <a:lnTo>
                    <a:pt x="38" y="279"/>
                  </a:lnTo>
                  <a:lnTo>
                    <a:pt x="43" y="270"/>
                  </a:lnTo>
                  <a:lnTo>
                    <a:pt x="47" y="248"/>
                  </a:lnTo>
                  <a:lnTo>
                    <a:pt x="52" y="248"/>
                  </a:lnTo>
                  <a:lnTo>
                    <a:pt x="52" y="240"/>
                  </a:lnTo>
                  <a:lnTo>
                    <a:pt x="52" y="236"/>
                  </a:lnTo>
                  <a:lnTo>
                    <a:pt x="52" y="226"/>
                  </a:lnTo>
                  <a:lnTo>
                    <a:pt x="52" y="200"/>
                  </a:lnTo>
                  <a:lnTo>
                    <a:pt x="52" y="191"/>
                  </a:lnTo>
                  <a:lnTo>
                    <a:pt x="56" y="191"/>
                  </a:lnTo>
                  <a:lnTo>
                    <a:pt x="56" y="186"/>
                  </a:lnTo>
                  <a:lnTo>
                    <a:pt x="52" y="174"/>
                  </a:lnTo>
                  <a:lnTo>
                    <a:pt x="52" y="170"/>
                  </a:lnTo>
                  <a:lnTo>
                    <a:pt x="56" y="164"/>
                  </a:lnTo>
                  <a:lnTo>
                    <a:pt x="59" y="152"/>
                  </a:lnTo>
                  <a:lnTo>
                    <a:pt x="59" y="148"/>
                  </a:lnTo>
                  <a:lnTo>
                    <a:pt x="59" y="143"/>
                  </a:lnTo>
                  <a:lnTo>
                    <a:pt x="64" y="139"/>
                  </a:lnTo>
                  <a:lnTo>
                    <a:pt x="64" y="121"/>
                  </a:lnTo>
                  <a:lnTo>
                    <a:pt x="68" y="112"/>
                  </a:lnTo>
                  <a:lnTo>
                    <a:pt x="68" y="86"/>
                  </a:lnTo>
                  <a:lnTo>
                    <a:pt x="64" y="86"/>
                  </a:lnTo>
                  <a:lnTo>
                    <a:pt x="68" y="78"/>
                  </a:lnTo>
                  <a:lnTo>
                    <a:pt x="73" y="59"/>
                  </a:lnTo>
                  <a:lnTo>
                    <a:pt x="68" y="51"/>
                  </a:lnTo>
                  <a:lnTo>
                    <a:pt x="68" y="34"/>
                  </a:lnTo>
                  <a:lnTo>
                    <a:pt x="64" y="12"/>
                  </a:lnTo>
                  <a:lnTo>
                    <a:pt x="68" y="7"/>
                  </a:lnTo>
                  <a:lnTo>
                    <a:pt x="78" y="7"/>
                  </a:lnTo>
                  <a:lnTo>
                    <a:pt x="78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38" name="Freeform 10">
              <a:extLst>
                <a:ext uri="{FF2B5EF4-FFF2-40B4-BE49-F238E27FC236}">
                  <a16:creationId xmlns:a16="http://schemas.microsoft.com/office/drawing/2014/main" id="{C7511CD6-845C-4524-95A6-A62CC4440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" y="3589"/>
              <a:ext cx="115" cy="583"/>
            </a:xfrm>
            <a:custGeom>
              <a:avLst/>
              <a:gdLst>
                <a:gd name="T0" fmla="*/ 95 w 115"/>
                <a:gd name="T1" fmla="*/ 5 h 640"/>
                <a:gd name="T2" fmla="*/ 95 w 115"/>
                <a:gd name="T3" fmla="*/ 5 h 640"/>
                <a:gd name="T4" fmla="*/ 114 w 115"/>
                <a:gd name="T5" fmla="*/ 5 h 640"/>
                <a:gd name="T6" fmla="*/ 95 w 115"/>
                <a:gd name="T7" fmla="*/ 5 h 640"/>
                <a:gd name="T8" fmla="*/ 86 w 115"/>
                <a:gd name="T9" fmla="*/ 5 h 640"/>
                <a:gd name="T10" fmla="*/ 68 w 115"/>
                <a:gd name="T11" fmla="*/ 5 h 640"/>
                <a:gd name="T12" fmla="*/ 73 w 115"/>
                <a:gd name="T13" fmla="*/ 5 h 640"/>
                <a:gd name="T14" fmla="*/ 68 w 115"/>
                <a:gd name="T15" fmla="*/ 5 h 640"/>
                <a:gd name="T16" fmla="*/ 59 w 115"/>
                <a:gd name="T17" fmla="*/ 5 h 640"/>
                <a:gd name="T18" fmla="*/ 52 w 115"/>
                <a:gd name="T19" fmla="*/ 5 h 640"/>
                <a:gd name="T20" fmla="*/ 47 w 115"/>
                <a:gd name="T21" fmla="*/ 5 h 640"/>
                <a:gd name="T22" fmla="*/ 47 w 115"/>
                <a:gd name="T23" fmla="*/ 5 h 640"/>
                <a:gd name="T24" fmla="*/ 47 w 115"/>
                <a:gd name="T25" fmla="*/ 5 h 640"/>
                <a:gd name="T26" fmla="*/ 52 w 115"/>
                <a:gd name="T27" fmla="*/ 5 h 640"/>
                <a:gd name="T28" fmla="*/ 38 w 115"/>
                <a:gd name="T29" fmla="*/ 5 h 640"/>
                <a:gd name="T30" fmla="*/ 33 w 115"/>
                <a:gd name="T31" fmla="*/ 5 h 640"/>
                <a:gd name="T32" fmla="*/ 78 w 115"/>
                <a:gd name="T33" fmla="*/ 5 h 640"/>
                <a:gd name="T34" fmla="*/ 78 w 115"/>
                <a:gd name="T35" fmla="*/ 5 h 640"/>
                <a:gd name="T36" fmla="*/ 43 w 115"/>
                <a:gd name="T37" fmla="*/ 5 h 640"/>
                <a:gd name="T38" fmla="*/ 59 w 115"/>
                <a:gd name="T39" fmla="*/ 5 h 640"/>
                <a:gd name="T40" fmla="*/ 38 w 115"/>
                <a:gd name="T41" fmla="*/ 5 h 640"/>
                <a:gd name="T42" fmla="*/ 29 w 115"/>
                <a:gd name="T43" fmla="*/ 5 h 640"/>
                <a:gd name="T44" fmla="*/ 29 w 115"/>
                <a:gd name="T45" fmla="*/ 5 h 640"/>
                <a:gd name="T46" fmla="*/ 16 w 115"/>
                <a:gd name="T47" fmla="*/ 5 h 640"/>
                <a:gd name="T48" fmla="*/ 16 w 115"/>
                <a:gd name="T49" fmla="*/ 5 h 640"/>
                <a:gd name="T50" fmla="*/ 16 w 115"/>
                <a:gd name="T51" fmla="*/ 5 h 640"/>
                <a:gd name="T52" fmla="*/ 16 w 115"/>
                <a:gd name="T53" fmla="*/ 5 h 640"/>
                <a:gd name="T54" fmla="*/ 21 w 115"/>
                <a:gd name="T55" fmla="*/ 5 h 640"/>
                <a:gd name="T56" fmla="*/ 16 w 115"/>
                <a:gd name="T57" fmla="*/ 5 h 640"/>
                <a:gd name="T58" fmla="*/ 25 w 115"/>
                <a:gd name="T59" fmla="*/ 5 h 640"/>
                <a:gd name="T60" fmla="*/ 21 w 115"/>
                <a:gd name="T61" fmla="*/ 5 h 640"/>
                <a:gd name="T62" fmla="*/ 21 w 115"/>
                <a:gd name="T63" fmla="*/ 5 h 640"/>
                <a:gd name="T64" fmla="*/ 3 w 115"/>
                <a:gd name="T65" fmla="*/ 5 h 640"/>
                <a:gd name="T66" fmla="*/ 0 w 115"/>
                <a:gd name="T67" fmla="*/ 5 h 640"/>
                <a:gd name="T68" fmla="*/ 16 w 115"/>
                <a:gd name="T69" fmla="*/ 5 h 640"/>
                <a:gd name="T70" fmla="*/ 25 w 115"/>
                <a:gd name="T71" fmla="*/ 5 h 640"/>
                <a:gd name="T72" fmla="*/ 29 w 115"/>
                <a:gd name="T73" fmla="*/ 5 h 640"/>
                <a:gd name="T74" fmla="*/ 29 w 115"/>
                <a:gd name="T75" fmla="*/ 5 h 640"/>
                <a:gd name="T76" fmla="*/ 33 w 115"/>
                <a:gd name="T77" fmla="*/ 5 h 640"/>
                <a:gd name="T78" fmla="*/ 33 w 115"/>
                <a:gd name="T79" fmla="*/ 5 h 640"/>
                <a:gd name="T80" fmla="*/ 38 w 115"/>
                <a:gd name="T81" fmla="*/ 5 h 640"/>
                <a:gd name="T82" fmla="*/ 33 w 115"/>
                <a:gd name="T83" fmla="*/ 5 h 640"/>
                <a:gd name="T84" fmla="*/ 33 w 115"/>
                <a:gd name="T85" fmla="*/ 5 h 640"/>
                <a:gd name="T86" fmla="*/ 25 w 115"/>
                <a:gd name="T87" fmla="*/ 5 h 640"/>
                <a:gd name="T88" fmla="*/ 25 w 115"/>
                <a:gd name="T89" fmla="*/ 5 h 640"/>
                <a:gd name="T90" fmla="*/ 29 w 115"/>
                <a:gd name="T91" fmla="*/ 5 h 640"/>
                <a:gd name="T92" fmla="*/ 43 w 115"/>
                <a:gd name="T93" fmla="*/ 5 h 640"/>
                <a:gd name="T94" fmla="*/ 52 w 115"/>
                <a:gd name="T95" fmla="*/ 5 h 640"/>
                <a:gd name="T96" fmla="*/ 56 w 115"/>
                <a:gd name="T97" fmla="*/ 5 h 640"/>
                <a:gd name="T98" fmla="*/ 56 w 115"/>
                <a:gd name="T99" fmla="*/ 5 h 640"/>
                <a:gd name="T100" fmla="*/ 64 w 115"/>
                <a:gd name="T101" fmla="*/ 5 h 640"/>
                <a:gd name="T102" fmla="*/ 64 w 115"/>
                <a:gd name="T103" fmla="*/ 5 h 640"/>
                <a:gd name="T104" fmla="*/ 68 w 115"/>
                <a:gd name="T105" fmla="*/ 5 h 640"/>
                <a:gd name="T106" fmla="*/ 78 w 115"/>
                <a:gd name="T107" fmla="*/ 0 h 64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15"/>
                <a:gd name="T163" fmla="*/ 0 h 640"/>
                <a:gd name="T164" fmla="*/ 115 w 115"/>
                <a:gd name="T165" fmla="*/ 640 h 64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15" h="640">
                  <a:moveTo>
                    <a:pt x="78" y="0"/>
                  </a:moveTo>
                  <a:lnTo>
                    <a:pt x="86" y="7"/>
                  </a:lnTo>
                  <a:lnTo>
                    <a:pt x="86" y="21"/>
                  </a:lnTo>
                  <a:lnTo>
                    <a:pt x="95" y="25"/>
                  </a:lnTo>
                  <a:lnTo>
                    <a:pt x="95" y="34"/>
                  </a:lnTo>
                  <a:lnTo>
                    <a:pt x="90" y="34"/>
                  </a:lnTo>
                  <a:lnTo>
                    <a:pt x="90" y="38"/>
                  </a:lnTo>
                  <a:lnTo>
                    <a:pt x="95" y="43"/>
                  </a:lnTo>
                  <a:lnTo>
                    <a:pt x="95" y="47"/>
                  </a:lnTo>
                  <a:lnTo>
                    <a:pt x="95" y="51"/>
                  </a:lnTo>
                  <a:lnTo>
                    <a:pt x="104" y="78"/>
                  </a:lnTo>
                  <a:lnTo>
                    <a:pt x="114" y="78"/>
                  </a:lnTo>
                  <a:lnTo>
                    <a:pt x="114" y="81"/>
                  </a:lnTo>
                  <a:lnTo>
                    <a:pt x="114" y="95"/>
                  </a:lnTo>
                  <a:lnTo>
                    <a:pt x="95" y="104"/>
                  </a:lnTo>
                  <a:lnTo>
                    <a:pt x="95" y="112"/>
                  </a:lnTo>
                  <a:lnTo>
                    <a:pt x="95" y="117"/>
                  </a:lnTo>
                  <a:lnTo>
                    <a:pt x="95" y="139"/>
                  </a:lnTo>
                  <a:lnTo>
                    <a:pt x="90" y="143"/>
                  </a:lnTo>
                  <a:lnTo>
                    <a:pt x="86" y="152"/>
                  </a:lnTo>
                  <a:lnTo>
                    <a:pt x="83" y="156"/>
                  </a:lnTo>
                  <a:lnTo>
                    <a:pt x="73" y="178"/>
                  </a:lnTo>
                  <a:lnTo>
                    <a:pt x="73" y="191"/>
                  </a:lnTo>
                  <a:lnTo>
                    <a:pt x="68" y="209"/>
                  </a:lnTo>
                  <a:lnTo>
                    <a:pt x="64" y="213"/>
                  </a:lnTo>
                  <a:lnTo>
                    <a:pt x="68" y="217"/>
                  </a:lnTo>
                  <a:lnTo>
                    <a:pt x="68" y="226"/>
                  </a:lnTo>
                  <a:lnTo>
                    <a:pt x="73" y="230"/>
                  </a:lnTo>
                  <a:lnTo>
                    <a:pt x="73" y="240"/>
                  </a:lnTo>
                  <a:lnTo>
                    <a:pt x="73" y="244"/>
                  </a:lnTo>
                  <a:lnTo>
                    <a:pt x="78" y="257"/>
                  </a:lnTo>
                  <a:lnTo>
                    <a:pt x="68" y="261"/>
                  </a:lnTo>
                  <a:lnTo>
                    <a:pt x="68" y="270"/>
                  </a:lnTo>
                  <a:lnTo>
                    <a:pt x="64" y="274"/>
                  </a:lnTo>
                  <a:lnTo>
                    <a:pt x="68" y="288"/>
                  </a:lnTo>
                  <a:lnTo>
                    <a:pt x="59" y="296"/>
                  </a:lnTo>
                  <a:lnTo>
                    <a:pt x="56" y="319"/>
                  </a:lnTo>
                  <a:lnTo>
                    <a:pt x="59" y="331"/>
                  </a:lnTo>
                  <a:lnTo>
                    <a:pt x="56" y="341"/>
                  </a:lnTo>
                  <a:lnTo>
                    <a:pt x="52" y="357"/>
                  </a:lnTo>
                  <a:lnTo>
                    <a:pt x="47" y="379"/>
                  </a:lnTo>
                  <a:lnTo>
                    <a:pt x="52" y="388"/>
                  </a:lnTo>
                  <a:lnTo>
                    <a:pt x="47" y="400"/>
                  </a:lnTo>
                  <a:lnTo>
                    <a:pt x="47" y="410"/>
                  </a:lnTo>
                  <a:lnTo>
                    <a:pt x="47" y="415"/>
                  </a:lnTo>
                  <a:lnTo>
                    <a:pt x="47" y="423"/>
                  </a:lnTo>
                  <a:lnTo>
                    <a:pt x="52" y="427"/>
                  </a:lnTo>
                  <a:lnTo>
                    <a:pt x="47" y="437"/>
                  </a:lnTo>
                  <a:lnTo>
                    <a:pt x="56" y="437"/>
                  </a:lnTo>
                  <a:lnTo>
                    <a:pt x="56" y="441"/>
                  </a:lnTo>
                  <a:lnTo>
                    <a:pt x="56" y="445"/>
                  </a:lnTo>
                  <a:lnTo>
                    <a:pt x="47" y="445"/>
                  </a:lnTo>
                  <a:lnTo>
                    <a:pt x="47" y="450"/>
                  </a:lnTo>
                  <a:lnTo>
                    <a:pt x="56" y="453"/>
                  </a:lnTo>
                  <a:lnTo>
                    <a:pt x="52" y="458"/>
                  </a:lnTo>
                  <a:lnTo>
                    <a:pt x="52" y="480"/>
                  </a:lnTo>
                  <a:lnTo>
                    <a:pt x="47" y="493"/>
                  </a:lnTo>
                  <a:lnTo>
                    <a:pt x="43" y="502"/>
                  </a:lnTo>
                  <a:lnTo>
                    <a:pt x="43" y="515"/>
                  </a:lnTo>
                  <a:lnTo>
                    <a:pt x="38" y="528"/>
                  </a:lnTo>
                  <a:lnTo>
                    <a:pt x="29" y="541"/>
                  </a:lnTo>
                  <a:lnTo>
                    <a:pt x="29" y="555"/>
                  </a:lnTo>
                  <a:lnTo>
                    <a:pt x="29" y="567"/>
                  </a:lnTo>
                  <a:lnTo>
                    <a:pt x="33" y="567"/>
                  </a:lnTo>
                  <a:lnTo>
                    <a:pt x="43" y="567"/>
                  </a:lnTo>
                  <a:lnTo>
                    <a:pt x="43" y="589"/>
                  </a:lnTo>
                  <a:lnTo>
                    <a:pt x="47" y="593"/>
                  </a:lnTo>
                  <a:lnTo>
                    <a:pt x="78" y="598"/>
                  </a:lnTo>
                  <a:lnTo>
                    <a:pt x="95" y="602"/>
                  </a:lnTo>
                  <a:lnTo>
                    <a:pt x="86" y="602"/>
                  </a:lnTo>
                  <a:lnTo>
                    <a:pt x="83" y="602"/>
                  </a:lnTo>
                  <a:lnTo>
                    <a:pt x="78" y="602"/>
                  </a:lnTo>
                  <a:lnTo>
                    <a:pt x="64" y="612"/>
                  </a:lnTo>
                  <a:lnTo>
                    <a:pt x="59" y="639"/>
                  </a:lnTo>
                  <a:lnTo>
                    <a:pt x="52" y="633"/>
                  </a:lnTo>
                  <a:lnTo>
                    <a:pt x="43" y="629"/>
                  </a:lnTo>
                  <a:lnTo>
                    <a:pt x="43" y="624"/>
                  </a:lnTo>
                  <a:lnTo>
                    <a:pt x="47" y="629"/>
                  </a:lnTo>
                  <a:lnTo>
                    <a:pt x="56" y="620"/>
                  </a:lnTo>
                  <a:lnTo>
                    <a:pt x="59" y="615"/>
                  </a:lnTo>
                  <a:lnTo>
                    <a:pt x="52" y="608"/>
                  </a:lnTo>
                  <a:lnTo>
                    <a:pt x="47" y="608"/>
                  </a:lnTo>
                  <a:lnTo>
                    <a:pt x="38" y="612"/>
                  </a:lnTo>
                  <a:lnTo>
                    <a:pt x="38" y="608"/>
                  </a:lnTo>
                  <a:lnTo>
                    <a:pt x="43" y="602"/>
                  </a:lnTo>
                  <a:lnTo>
                    <a:pt x="38" y="593"/>
                  </a:lnTo>
                  <a:lnTo>
                    <a:pt x="38" y="589"/>
                  </a:lnTo>
                  <a:lnTo>
                    <a:pt x="29" y="589"/>
                  </a:lnTo>
                  <a:lnTo>
                    <a:pt x="33" y="593"/>
                  </a:lnTo>
                  <a:lnTo>
                    <a:pt x="29" y="593"/>
                  </a:lnTo>
                  <a:lnTo>
                    <a:pt x="29" y="586"/>
                  </a:lnTo>
                  <a:lnTo>
                    <a:pt x="29" y="598"/>
                  </a:lnTo>
                  <a:lnTo>
                    <a:pt x="25" y="593"/>
                  </a:lnTo>
                  <a:lnTo>
                    <a:pt x="25" y="586"/>
                  </a:lnTo>
                  <a:lnTo>
                    <a:pt x="25" y="581"/>
                  </a:lnTo>
                  <a:lnTo>
                    <a:pt x="16" y="577"/>
                  </a:lnTo>
                  <a:lnTo>
                    <a:pt x="16" y="572"/>
                  </a:lnTo>
                  <a:lnTo>
                    <a:pt x="25" y="567"/>
                  </a:lnTo>
                  <a:lnTo>
                    <a:pt x="16" y="567"/>
                  </a:lnTo>
                  <a:lnTo>
                    <a:pt x="16" y="563"/>
                  </a:lnTo>
                  <a:lnTo>
                    <a:pt x="21" y="563"/>
                  </a:lnTo>
                  <a:lnTo>
                    <a:pt x="16" y="559"/>
                  </a:lnTo>
                  <a:lnTo>
                    <a:pt x="12" y="555"/>
                  </a:lnTo>
                  <a:lnTo>
                    <a:pt x="16" y="550"/>
                  </a:lnTo>
                  <a:lnTo>
                    <a:pt x="16" y="546"/>
                  </a:lnTo>
                  <a:lnTo>
                    <a:pt x="21" y="541"/>
                  </a:lnTo>
                  <a:lnTo>
                    <a:pt x="21" y="533"/>
                  </a:lnTo>
                  <a:lnTo>
                    <a:pt x="16" y="541"/>
                  </a:lnTo>
                  <a:lnTo>
                    <a:pt x="16" y="537"/>
                  </a:lnTo>
                  <a:lnTo>
                    <a:pt x="16" y="524"/>
                  </a:lnTo>
                  <a:lnTo>
                    <a:pt x="16" y="519"/>
                  </a:lnTo>
                  <a:lnTo>
                    <a:pt x="21" y="519"/>
                  </a:lnTo>
                  <a:lnTo>
                    <a:pt x="21" y="515"/>
                  </a:lnTo>
                  <a:lnTo>
                    <a:pt x="12" y="519"/>
                  </a:lnTo>
                  <a:lnTo>
                    <a:pt x="12" y="506"/>
                  </a:lnTo>
                  <a:lnTo>
                    <a:pt x="16" y="511"/>
                  </a:lnTo>
                  <a:lnTo>
                    <a:pt x="16" y="515"/>
                  </a:lnTo>
                  <a:lnTo>
                    <a:pt x="16" y="511"/>
                  </a:lnTo>
                  <a:lnTo>
                    <a:pt x="25" y="511"/>
                  </a:lnTo>
                  <a:lnTo>
                    <a:pt x="25" y="506"/>
                  </a:lnTo>
                  <a:lnTo>
                    <a:pt x="21" y="502"/>
                  </a:lnTo>
                  <a:lnTo>
                    <a:pt x="16" y="506"/>
                  </a:lnTo>
                  <a:lnTo>
                    <a:pt x="16" y="502"/>
                  </a:lnTo>
                  <a:lnTo>
                    <a:pt x="21" y="502"/>
                  </a:lnTo>
                  <a:lnTo>
                    <a:pt x="12" y="497"/>
                  </a:lnTo>
                  <a:lnTo>
                    <a:pt x="21" y="493"/>
                  </a:lnTo>
                  <a:lnTo>
                    <a:pt x="16" y="489"/>
                  </a:lnTo>
                  <a:lnTo>
                    <a:pt x="21" y="489"/>
                  </a:lnTo>
                  <a:lnTo>
                    <a:pt x="16" y="484"/>
                  </a:lnTo>
                  <a:lnTo>
                    <a:pt x="12" y="484"/>
                  </a:lnTo>
                  <a:lnTo>
                    <a:pt x="7" y="484"/>
                  </a:lnTo>
                  <a:lnTo>
                    <a:pt x="3" y="480"/>
                  </a:lnTo>
                  <a:lnTo>
                    <a:pt x="0" y="484"/>
                  </a:lnTo>
                  <a:lnTo>
                    <a:pt x="0" y="489"/>
                  </a:lnTo>
                  <a:lnTo>
                    <a:pt x="0" y="484"/>
                  </a:lnTo>
                  <a:lnTo>
                    <a:pt x="0" y="480"/>
                  </a:lnTo>
                  <a:lnTo>
                    <a:pt x="7" y="472"/>
                  </a:lnTo>
                  <a:lnTo>
                    <a:pt x="3" y="467"/>
                  </a:lnTo>
                  <a:lnTo>
                    <a:pt x="16" y="467"/>
                  </a:lnTo>
                  <a:lnTo>
                    <a:pt x="16" y="472"/>
                  </a:lnTo>
                  <a:lnTo>
                    <a:pt x="16" y="476"/>
                  </a:lnTo>
                  <a:lnTo>
                    <a:pt x="21" y="476"/>
                  </a:lnTo>
                  <a:lnTo>
                    <a:pt x="21" y="480"/>
                  </a:lnTo>
                  <a:lnTo>
                    <a:pt x="25" y="476"/>
                  </a:lnTo>
                  <a:lnTo>
                    <a:pt x="25" y="472"/>
                  </a:lnTo>
                  <a:lnTo>
                    <a:pt x="25" y="467"/>
                  </a:lnTo>
                  <a:lnTo>
                    <a:pt x="29" y="462"/>
                  </a:lnTo>
                  <a:lnTo>
                    <a:pt x="29" y="458"/>
                  </a:lnTo>
                  <a:lnTo>
                    <a:pt x="25" y="462"/>
                  </a:lnTo>
                  <a:lnTo>
                    <a:pt x="25" y="458"/>
                  </a:lnTo>
                  <a:lnTo>
                    <a:pt x="29" y="453"/>
                  </a:lnTo>
                  <a:lnTo>
                    <a:pt x="29" y="458"/>
                  </a:lnTo>
                  <a:lnTo>
                    <a:pt x="33" y="458"/>
                  </a:lnTo>
                  <a:lnTo>
                    <a:pt x="29" y="453"/>
                  </a:lnTo>
                  <a:lnTo>
                    <a:pt x="29" y="450"/>
                  </a:lnTo>
                  <a:lnTo>
                    <a:pt x="33" y="450"/>
                  </a:lnTo>
                  <a:lnTo>
                    <a:pt x="38" y="445"/>
                  </a:lnTo>
                  <a:lnTo>
                    <a:pt x="38" y="437"/>
                  </a:lnTo>
                  <a:lnTo>
                    <a:pt x="29" y="431"/>
                  </a:lnTo>
                  <a:lnTo>
                    <a:pt x="33" y="427"/>
                  </a:lnTo>
                  <a:lnTo>
                    <a:pt x="33" y="419"/>
                  </a:lnTo>
                  <a:lnTo>
                    <a:pt x="38" y="410"/>
                  </a:lnTo>
                  <a:lnTo>
                    <a:pt x="33" y="406"/>
                  </a:lnTo>
                  <a:lnTo>
                    <a:pt x="38" y="400"/>
                  </a:lnTo>
                  <a:lnTo>
                    <a:pt x="38" y="397"/>
                  </a:lnTo>
                  <a:lnTo>
                    <a:pt x="43" y="400"/>
                  </a:lnTo>
                  <a:lnTo>
                    <a:pt x="38" y="393"/>
                  </a:lnTo>
                  <a:lnTo>
                    <a:pt x="33" y="393"/>
                  </a:lnTo>
                  <a:lnTo>
                    <a:pt x="38" y="388"/>
                  </a:lnTo>
                  <a:lnTo>
                    <a:pt x="43" y="384"/>
                  </a:lnTo>
                  <a:lnTo>
                    <a:pt x="38" y="388"/>
                  </a:lnTo>
                  <a:lnTo>
                    <a:pt x="33" y="384"/>
                  </a:lnTo>
                  <a:lnTo>
                    <a:pt x="29" y="388"/>
                  </a:lnTo>
                  <a:lnTo>
                    <a:pt x="25" y="388"/>
                  </a:lnTo>
                  <a:lnTo>
                    <a:pt x="21" y="379"/>
                  </a:lnTo>
                  <a:lnTo>
                    <a:pt x="25" y="353"/>
                  </a:lnTo>
                  <a:lnTo>
                    <a:pt x="29" y="348"/>
                  </a:lnTo>
                  <a:lnTo>
                    <a:pt x="29" y="341"/>
                  </a:lnTo>
                  <a:lnTo>
                    <a:pt x="25" y="331"/>
                  </a:lnTo>
                  <a:lnTo>
                    <a:pt x="25" y="322"/>
                  </a:lnTo>
                  <a:lnTo>
                    <a:pt x="25" y="319"/>
                  </a:lnTo>
                  <a:lnTo>
                    <a:pt x="25" y="310"/>
                  </a:lnTo>
                  <a:lnTo>
                    <a:pt x="25" y="305"/>
                  </a:lnTo>
                  <a:lnTo>
                    <a:pt x="29" y="305"/>
                  </a:lnTo>
                  <a:lnTo>
                    <a:pt x="29" y="296"/>
                  </a:lnTo>
                  <a:lnTo>
                    <a:pt x="33" y="296"/>
                  </a:lnTo>
                  <a:lnTo>
                    <a:pt x="38" y="279"/>
                  </a:lnTo>
                  <a:lnTo>
                    <a:pt x="43" y="270"/>
                  </a:lnTo>
                  <a:lnTo>
                    <a:pt x="47" y="248"/>
                  </a:lnTo>
                  <a:lnTo>
                    <a:pt x="52" y="248"/>
                  </a:lnTo>
                  <a:lnTo>
                    <a:pt x="52" y="240"/>
                  </a:lnTo>
                  <a:lnTo>
                    <a:pt x="52" y="236"/>
                  </a:lnTo>
                  <a:lnTo>
                    <a:pt x="52" y="226"/>
                  </a:lnTo>
                  <a:lnTo>
                    <a:pt x="52" y="200"/>
                  </a:lnTo>
                  <a:lnTo>
                    <a:pt x="52" y="191"/>
                  </a:lnTo>
                  <a:lnTo>
                    <a:pt x="56" y="191"/>
                  </a:lnTo>
                  <a:lnTo>
                    <a:pt x="56" y="186"/>
                  </a:lnTo>
                  <a:lnTo>
                    <a:pt x="52" y="174"/>
                  </a:lnTo>
                  <a:lnTo>
                    <a:pt x="52" y="170"/>
                  </a:lnTo>
                  <a:lnTo>
                    <a:pt x="56" y="164"/>
                  </a:lnTo>
                  <a:lnTo>
                    <a:pt x="59" y="152"/>
                  </a:lnTo>
                  <a:lnTo>
                    <a:pt x="59" y="148"/>
                  </a:lnTo>
                  <a:lnTo>
                    <a:pt x="59" y="143"/>
                  </a:lnTo>
                  <a:lnTo>
                    <a:pt x="64" y="139"/>
                  </a:lnTo>
                  <a:lnTo>
                    <a:pt x="64" y="121"/>
                  </a:lnTo>
                  <a:lnTo>
                    <a:pt x="68" y="112"/>
                  </a:lnTo>
                  <a:lnTo>
                    <a:pt x="68" y="86"/>
                  </a:lnTo>
                  <a:lnTo>
                    <a:pt x="64" y="86"/>
                  </a:lnTo>
                  <a:lnTo>
                    <a:pt x="68" y="78"/>
                  </a:lnTo>
                  <a:lnTo>
                    <a:pt x="73" y="59"/>
                  </a:lnTo>
                  <a:lnTo>
                    <a:pt x="68" y="51"/>
                  </a:lnTo>
                  <a:lnTo>
                    <a:pt x="68" y="34"/>
                  </a:lnTo>
                  <a:lnTo>
                    <a:pt x="64" y="12"/>
                  </a:lnTo>
                  <a:lnTo>
                    <a:pt x="68" y="7"/>
                  </a:lnTo>
                  <a:lnTo>
                    <a:pt x="78" y="7"/>
                  </a:lnTo>
                  <a:lnTo>
                    <a:pt x="78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39" name="Freeform 11">
              <a:extLst>
                <a:ext uri="{FF2B5EF4-FFF2-40B4-BE49-F238E27FC236}">
                  <a16:creationId xmlns:a16="http://schemas.microsoft.com/office/drawing/2014/main" id="{FE721B18-3604-4F30-8A51-C346FA434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9" y="4144"/>
              <a:ext cx="40" cy="51"/>
            </a:xfrm>
            <a:custGeom>
              <a:avLst/>
              <a:gdLst>
                <a:gd name="T0" fmla="*/ 39 w 40"/>
                <a:gd name="T1" fmla="*/ 4 h 57"/>
                <a:gd name="T2" fmla="*/ 29 w 40"/>
                <a:gd name="T3" fmla="*/ 4 h 57"/>
                <a:gd name="T4" fmla="*/ 25 w 40"/>
                <a:gd name="T5" fmla="*/ 4 h 57"/>
                <a:gd name="T6" fmla="*/ 3 w 40"/>
                <a:gd name="T7" fmla="*/ 4 h 57"/>
                <a:gd name="T8" fmla="*/ 7 w 40"/>
                <a:gd name="T9" fmla="*/ 4 h 57"/>
                <a:gd name="T10" fmla="*/ 0 w 40"/>
                <a:gd name="T11" fmla="*/ 4 h 57"/>
                <a:gd name="T12" fmla="*/ 0 w 40"/>
                <a:gd name="T13" fmla="*/ 4 h 57"/>
                <a:gd name="T14" fmla="*/ 7 w 40"/>
                <a:gd name="T15" fmla="*/ 4 h 57"/>
                <a:gd name="T16" fmla="*/ 3 w 40"/>
                <a:gd name="T17" fmla="*/ 4 h 57"/>
                <a:gd name="T18" fmla="*/ 16 w 40"/>
                <a:gd name="T19" fmla="*/ 4 h 57"/>
                <a:gd name="T20" fmla="*/ 16 w 40"/>
                <a:gd name="T21" fmla="*/ 4 h 57"/>
                <a:gd name="T22" fmla="*/ 20 w 40"/>
                <a:gd name="T23" fmla="*/ 4 h 57"/>
                <a:gd name="T24" fmla="*/ 20 w 40"/>
                <a:gd name="T25" fmla="*/ 4 h 57"/>
                <a:gd name="T26" fmla="*/ 25 w 40"/>
                <a:gd name="T27" fmla="*/ 4 h 57"/>
                <a:gd name="T28" fmla="*/ 16 w 40"/>
                <a:gd name="T29" fmla="*/ 4 h 57"/>
                <a:gd name="T30" fmla="*/ 16 w 40"/>
                <a:gd name="T31" fmla="*/ 4 h 57"/>
                <a:gd name="T32" fmla="*/ 25 w 40"/>
                <a:gd name="T33" fmla="*/ 4 h 57"/>
                <a:gd name="T34" fmla="*/ 25 w 40"/>
                <a:gd name="T35" fmla="*/ 4 h 57"/>
                <a:gd name="T36" fmla="*/ 16 w 40"/>
                <a:gd name="T37" fmla="*/ 4 h 57"/>
                <a:gd name="T38" fmla="*/ 12 w 40"/>
                <a:gd name="T39" fmla="*/ 4 h 57"/>
                <a:gd name="T40" fmla="*/ 12 w 40"/>
                <a:gd name="T41" fmla="*/ 4 h 57"/>
                <a:gd name="T42" fmla="*/ 16 w 40"/>
                <a:gd name="T43" fmla="*/ 4 h 57"/>
                <a:gd name="T44" fmla="*/ 12 w 40"/>
                <a:gd name="T45" fmla="*/ 3 h 57"/>
                <a:gd name="T46" fmla="*/ 20 w 40"/>
                <a:gd name="T47" fmla="*/ 3 h 57"/>
                <a:gd name="T48" fmla="*/ 20 w 40"/>
                <a:gd name="T49" fmla="*/ 0 h 57"/>
                <a:gd name="T50" fmla="*/ 25 w 40"/>
                <a:gd name="T51" fmla="*/ 0 h 57"/>
                <a:gd name="T52" fmla="*/ 29 w 40"/>
                <a:gd name="T53" fmla="*/ 0 h 57"/>
                <a:gd name="T54" fmla="*/ 33 w 40"/>
                <a:gd name="T55" fmla="*/ 0 h 57"/>
                <a:gd name="T56" fmla="*/ 33 w 40"/>
                <a:gd name="T57" fmla="*/ 3 h 57"/>
                <a:gd name="T58" fmla="*/ 39 w 40"/>
                <a:gd name="T59" fmla="*/ 4 h 5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"/>
                <a:gd name="T91" fmla="*/ 0 h 57"/>
                <a:gd name="T92" fmla="*/ 40 w 40"/>
                <a:gd name="T93" fmla="*/ 57 h 57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" h="57">
                  <a:moveTo>
                    <a:pt x="39" y="50"/>
                  </a:moveTo>
                  <a:lnTo>
                    <a:pt x="29" y="56"/>
                  </a:lnTo>
                  <a:lnTo>
                    <a:pt x="25" y="50"/>
                  </a:lnTo>
                  <a:lnTo>
                    <a:pt x="3" y="50"/>
                  </a:lnTo>
                  <a:lnTo>
                    <a:pt x="7" y="46"/>
                  </a:lnTo>
                  <a:lnTo>
                    <a:pt x="0" y="46"/>
                  </a:lnTo>
                  <a:lnTo>
                    <a:pt x="0" y="41"/>
                  </a:lnTo>
                  <a:lnTo>
                    <a:pt x="7" y="41"/>
                  </a:lnTo>
                  <a:lnTo>
                    <a:pt x="3" y="33"/>
                  </a:lnTo>
                  <a:lnTo>
                    <a:pt x="16" y="41"/>
                  </a:lnTo>
                  <a:lnTo>
                    <a:pt x="16" y="37"/>
                  </a:lnTo>
                  <a:lnTo>
                    <a:pt x="20" y="41"/>
                  </a:lnTo>
                  <a:lnTo>
                    <a:pt x="20" y="37"/>
                  </a:lnTo>
                  <a:lnTo>
                    <a:pt x="25" y="41"/>
                  </a:lnTo>
                  <a:lnTo>
                    <a:pt x="16" y="33"/>
                  </a:lnTo>
                  <a:lnTo>
                    <a:pt x="16" y="25"/>
                  </a:lnTo>
                  <a:lnTo>
                    <a:pt x="25" y="20"/>
                  </a:lnTo>
                  <a:lnTo>
                    <a:pt x="25" y="16"/>
                  </a:lnTo>
                  <a:lnTo>
                    <a:pt x="16" y="20"/>
                  </a:lnTo>
                  <a:lnTo>
                    <a:pt x="12" y="16"/>
                  </a:lnTo>
                  <a:lnTo>
                    <a:pt x="12" y="7"/>
                  </a:lnTo>
                  <a:lnTo>
                    <a:pt x="16" y="7"/>
                  </a:lnTo>
                  <a:lnTo>
                    <a:pt x="12" y="3"/>
                  </a:lnTo>
                  <a:lnTo>
                    <a:pt x="20" y="3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9" y="0"/>
                  </a:lnTo>
                  <a:lnTo>
                    <a:pt x="33" y="0"/>
                  </a:lnTo>
                  <a:lnTo>
                    <a:pt x="33" y="3"/>
                  </a:lnTo>
                  <a:lnTo>
                    <a:pt x="39" y="5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40" name="Freeform 12">
              <a:extLst>
                <a:ext uri="{FF2B5EF4-FFF2-40B4-BE49-F238E27FC236}">
                  <a16:creationId xmlns:a16="http://schemas.microsoft.com/office/drawing/2014/main" id="{9C03EE84-EEE4-4131-A27A-C76487D769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9" y="4144"/>
              <a:ext cx="40" cy="51"/>
            </a:xfrm>
            <a:custGeom>
              <a:avLst/>
              <a:gdLst>
                <a:gd name="T0" fmla="*/ 39 w 40"/>
                <a:gd name="T1" fmla="*/ 4 h 57"/>
                <a:gd name="T2" fmla="*/ 29 w 40"/>
                <a:gd name="T3" fmla="*/ 4 h 57"/>
                <a:gd name="T4" fmla="*/ 25 w 40"/>
                <a:gd name="T5" fmla="*/ 4 h 57"/>
                <a:gd name="T6" fmla="*/ 3 w 40"/>
                <a:gd name="T7" fmla="*/ 4 h 57"/>
                <a:gd name="T8" fmla="*/ 7 w 40"/>
                <a:gd name="T9" fmla="*/ 4 h 57"/>
                <a:gd name="T10" fmla="*/ 0 w 40"/>
                <a:gd name="T11" fmla="*/ 4 h 57"/>
                <a:gd name="T12" fmla="*/ 0 w 40"/>
                <a:gd name="T13" fmla="*/ 4 h 57"/>
                <a:gd name="T14" fmla="*/ 7 w 40"/>
                <a:gd name="T15" fmla="*/ 4 h 57"/>
                <a:gd name="T16" fmla="*/ 3 w 40"/>
                <a:gd name="T17" fmla="*/ 4 h 57"/>
                <a:gd name="T18" fmla="*/ 16 w 40"/>
                <a:gd name="T19" fmla="*/ 4 h 57"/>
                <a:gd name="T20" fmla="*/ 16 w 40"/>
                <a:gd name="T21" fmla="*/ 4 h 57"/>
                <a:gd name="T22" fmla="*/ 20 w 40"/>
                <a:gd name="T23" fmla="*/ 4 h 57"/>
                <a:gd name="T24" fmla="*/ 20 w 40"/>
                <a:gd name="T25" fmla="*/ 4 h 57"/>
                <a:gd name="T26" fmla="*/ 25 w 40"/>
                <a:gd name="T27" fmla="*/ 4 h 57"/>
                <a:gd name="T28" fmla="*/ 16 w 40"/>
                <a:gd name="T29" fmla="*/ 4 h 57"/>
                <a:gd name="T30" fmla="*/ 16 w 40"/>
                <a:gd name="T31" fmla="*/ 4 h 57"/>
                <a:gd name="T32" fmla="*/ 25 w 40"/>
                <a:gd name="T33" fmla="*/ 4 h 57"/>
                <a:gd name="T34" fmla="*/ 25 w 40"/>
                <a:gd name="T35" fmla="*/ 4 h 57"/>
                <a:gd name="T36" fmla="*/ 16 w 40"/>
                <a:gd name="T37" fmla="*/ 4 h 57"/>
                <a:gd name="T38" fmla="*/ 12 w 40"/>
                <a:gd name="T39" fmla="*/ 4 h 57"/>
                <a:gd name="T40" fmla="*/ 12 w 40"/>
                <a:gd name="T41" fmla="*/ 4 h 57"/>
                <a:gd name="T42" fmla="*/ 16 w 40"/>
                <a:gd name="T43" fmla="*/ 4 h 57"/>
                <a:gd name="T44" fmla="*/ 12 w 40"/>
                <a:gd name="T45" fmla="*/ 3 h 57"/>
                <a:gd name="T46" fmla="*/ 20 w 40"/>
                <a:gd name="T47" fmla="*/ 3 h 57"/>
                <a:gd name="T48" fmla="*/ 20 w 40"/>
                <a:gd name="T49" fmla="*/ 0 h 57"/>
                <a:gd name="T50" fmla="*/ 25 w 40"/>
                <a:gd name="T51" fmla="*/ 0 h 57"/>
                <a:gd name="T52" fmla="*/ 29 w 40"/>
                <a:gd name="T53" fmla="*/ 0 h 57"/>
                <a:gd name="T54" fmla="*/ 33 w 40"/>
                <a:gd name="T55" fmla="*/ 0 h 57"/>
                <a:gd name="T56" fmla="*/ 33 w 40"/>
                <a:gd name="T57" fmla="*/ 3 h 57"/>
                <a:gd name="T58" fmla="*/ 39 w 40"/>
                <a:gd name="T59" fmla="*/ 4 h 5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"/>
                <a:gd name="T91" fmla="*/ 0 h 57"/>
                <a:gd name="T92" fmla="*/ 40 w 40"/>
                <a:gd name="T93" fmla="*/ 57 h 57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" h="57">
                  <a:moveTo>
                    <a:pt x="39" y="50"/>
                  </a:moveTo>
                  <a:lnTo>
                    <a:pt x="29" y="56"/>
                  </a:lnTo>
                  <a:lnTo>
                    <a:pt x="25" y="50"/>
                  </a:lnTo>
                  <a:lnTo>
                    <a:pt x="3" y="50"/>
                  </a:lnTo>
                  <a:lnTo>
                    <a:pt x="7" y="46"/>
                  </a:lnTo>
                  <a:lnTo>
                    <a:pt x="0" y="46"/>
                  </a:lnTo>
                  <a:lnTo>
                    <a:pt x="0" y="41"/>
                  </a:lnTo>
                  <a:lnTo>
                    <a:pt x="7" y="41"/>
                  </a:lnTo>
                  <a:lnTo>
                    <a:pt x="3" y="33"/>
                  </a:lnTo>
                  <a:lnTo>
                    <a:pt x="16" y="41"/>
                  </a:lnTo>
                  <a:lnTo>
                    <a:pt x="16" y="37"/>
                  </a:lnTo>
                  <a:lnTo>
                    <a:pt x="20" y="41"/>
                  </a:lnTo>
                  <a:lnTo>
                    <a:pt x="20" y="37"/>
                  </a:lnTo>
                  <a:lnTo>
                    <a:pt x="25" y="41"/>
                  </a:lnTo>
                  <a:lnTo>
                    <a:pt x="16" y="33"/>
                  </a:lnTo>
                  <a:lnTo>
                    <a:pt x="16" y="25"/>
                  </a:lnTo>
                  <a:lnTo>
                    <a:pt x="25" y="20"/>
                  </a:lnTo>
                  <a:lnTo>
                    <a:pt x="25" y="16"/>
                  </a:lnTo>
                  <a:lnTo>
                    <a:pt x="16" y="20"/>
                  </a:lnTo>
                  <a:lnTo>
                    <a:pt x="12" y="16"/>
                  </a:lnTo>
                  <a:lnTo>
                    <a:pt x="12" y="7"/>
                  </a:lnTo>
                  <a:lnTo>
                    <a:pt x="16" y="7"/>
                  </a:lnTo>
                  <a:lnTo>
                    <a:pt x="12" y="3"/>
                  </a:lnTo>
                  <a:lnTo>
                    <a:pt x="20" y="3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9" y="0"/>
                  </a:lnTo>
                  <a:lnTo>
                    <a:pt x="33" y="0"/>
                  </a:lnTo>
                  <a:lnTo>
                    <a:pt x="33" y="3"/>
                  </a:lnTo>
                  <a:lnTo>
                    <a:pt x="39" y="5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41" name="Freeform 13">
              <a:extLst>
                <a:ext uri="{FF2B5EF4-FFF2-40B4-BE49-F238E27FC236}">
                  <a16:creationId xmlns:a16="http://schemas.microsoft.com/office/drawing/2014/main" id="{F50F14DD-BCAF-4F17-8D0E-6F196939BC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2" y="4101"/>
              <a:ext cx="16" cy="16"/>
            </a:xfrm>
            <a:custGeom>
              <a:avLst/>
              <a:gdLst>
                <a:gd name="T0" fmla="*/ 0 w 17"/>
                <a:gd name="T1" fmla="*/ 0 h 17"/>
                <a:gd name="T2" fmla="*/ 8 w 17"/>
                <a:gd name="T3" fmla="*/ 7 h 17"/>
                <a:gd name="T4" fmla="*/ 0 w 17"/>
                <a:gd name="T5" fmla="*/ 8 h 17"/>
                <a:gd name="T6" fmla="*/ 0 w 17"/>
                <a:gd name="T7" fmla="*/ 7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7"/>
                  </a:lnTo>
                  <a:lnTo>
                    <a:pt x="0" y="16"/>
                  </a:lnTo>
                  <a:lnTo>
                    <a:pt x="0" y="7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42" name="Freeform 14">
              <a:extLst>
                <a:ext uri="{FF2B5EF4-FFF2-40B4-BE49-F238E27FC236}">
                  <a16:creationId xmlns:a16="http://schemas.microsoft.com/office/drawing/2014/main" id="{2D092C03-DB61-4AE7-B7FE-4AF0F373E0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2" y="4101"/>
              <a:ext cx="16" cy="16"/>
            </a:xfrm>
            <a:custGeom>
              <a:avLst/>
              <a:gdLst>
                <a:gd name="T0" fmla="*/ 0 w 17"/>
                <a:gd name="T1" fmla="*/ 0 h 17"/>
                <a:gd name="T2" fmla="*/ 8 w 17"/>
                <a:gd name="T3" fmla="*/ 7 h 17"/>
                <a:gd name="T4" fmla="*/ 0 w 17"/>
                <a:gd name="T5" fmla="*/ 8 h 17"/>
                <a:gd name="T6" fmla="*/ 0 w 17"/>
                <a:gd name="T7" fmla="*/ 7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7"/>
                  </a:lnTo>
                  <a:lnTo>
                    <a:pt x="0" y="16"/>
                  </a:lnTo>
                  <a:lnTo>
                    <a:pt x="0" y="7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43" name="Freeform 15">
              <a:extLst>
                <a:ext uri="{FF2B5EF4-FFF2-40B4-BE49-F238E27FC236}">
                  <a16:creationId xmlns:a16="http://schemas.microsoft.com/office/drawing/2014/main" id="{F442BAFD-1A92-4869-8333-17B296EFCD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4" y="4055"/>
              <a:ext cx="17" cy="15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4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44" name="Freeform 16">
              <a:extLst>
                <a:ext uri="{FF2B5EF4-FFF2-40B4-BE49-F238E27FC236}">
                  <a16:creationId xmlns:a16="http://schemas.microsoft.com/office/drawing/2014/main" id="{C2FD3211-0662-4D81-B298-775405AB0D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4" y="4055"/>
              <a:ext cx="17" cy="15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4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45" name="Freeform 17">
              <a:extLst>
                <a:ext uri="{FF2B5EF4-FFF2-40B4-BE49-F238E27FC236}">
                  <a16:creationId xmlns:a16="http://schemas.microsoft.com/office/drawing/2014/main" id="{0DB23962-A0F7-4188-A519-36DE5BEEA8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" y="4055"/>
              <a:ext cx="16" cy="15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0 h 17"/>
                <a:gd name="T4" fmla="*/ 8 w 17"/>
                <a:gd name="T5" fmla="*/ 4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0" y="0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46" name="Freeform 18">
              <a:extLst>
                <a:ext uri="{FF2B5EF4-FFF2-40B4-BE49-F238E27FC236}">
                  <a16:creationId xmlns:a16="http://schemas.microsoft.com/office/drawing/2014/main" id="{23C39CED-6721-4CFC-ADE0-42300507F2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" y="4055"/>
              <a:ext cx="16" cy="15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0 h 17"/>
                <a:gd name="T4" fmla="*/ 8 w 17"/>
                <a:gd name="T5" fmla="*/ 4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0" y="0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47" name="Freeform 19">
              <a:extLst>
                <a:ext uri="{FF2B5EF4-FFF2-40B4-BE49-F238E27FC236}">
                  <a16:creationId xmlns:a16="http://schemas.microsoft.com/office/drawing/2014/main" id="{228D6F32-AC9A-4AE7-BCE1-3F58C009D5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" y="4061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0 h 17"/>
                <a:gd name="T4" fmla="*/ 16 w 17"/>
                <a:gd name="T5" fmla="*/ 16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0" y="0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48" name="Freeform 20">
              <a:extLst>
                <a:ext uri="{FF2B5EF4-FFF2-40B4-BE49-F238E27FC236}">
                  <a16:creationId xmlns:a16="http://schemas.microsoft.com/office/drawing/2014/main" id="{8337B26C-1499-44B7-88A5-B391F3C22A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" y="4061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0 h 17"/>
                <a:gd name="T4" fmla="*/ 16 w 17"/>
                <a:gd name="T5" fmla="*/ 16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0" y="0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49" name="Freeform 21">
              <a:extLst>
                <a:ext uri="{FF2B5EF4-FFF2-40B4-BE49-F238E27FC236}">
                  <a16:creationId xmlns:a16="http://schemas.microsoft.com/office/drawing/2014/main" id="{F3F6F2AD-40CD-49AF-811D-485D3BB81A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" y="4061"/>
              <a:ext cx="16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0 h 17"/>
                <a:gd name="T4" fmla="*/ 8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0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50" name="Freeform 22">
              <a:extLst>
                <a:ext uri="{FF2B5EF4-FFF2-40B4-BE49-F238E27FC236}">
                  <a16:creationId xmlns:a16="http://schemas.microsoft.com/office/drawing/2014/main" id="{0333D5A2-3719-4B58-AE2D-CF5577E1DB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" y="4061"/>
              <a:ext cx="16" cy="17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0 h 17"/>
                <a:gd name="T4" fmla="*/ 8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0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51" name="Freeform 23">
              <a:extLst>
                <a:ext uri="{FF2B5EF4-FFF2-40B4-BE49-F238E27FC236}">
                  <a16:creationId xmlns:a16="http://schemas.microsoft.com/office/drawing/2014/main" id="{FAE5237D-C25D-420A-BE76-3D2B6FCC9F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4" y="4067"/>
              <a:ext cx="17" cy="25"/>
            </a:xfrm>
            <a:custGeom>
              <a:avLst/>
              <a:gdLst>
                <a:gd name="T0" fmla="*/ 0 w 17"/>
                <a:gd name="T1" fmla="*/ 3 h 27"/>
                <a:gd name="T2" fmla="*/ 0 w 17"/>
                <a:gd name="T3" fmla="*/ 0 h 27"/>
                <a:gd name="T4" fmla="*/ 7 w 17"/>
                <a:gd name="T5" fmla="*/ 0 h 27"/>
                <a:gd name="T6" fmla="*/ 16 w 17"/>
                <a:gd name="T7" fmla="*/ 3 h 27"/>
                <a:gd name="T8" fmla="*/ 16 w 17"/>
                <a:gd name="T9" fmla="*/ 6 h 27"/>
                <a:gd name="T10" fmla="*/ 16 w 17"/>
                <a:gd name="T11" fmla="*/ 6 h 27"/>
                <a:gd name="T12" fmla="*/ 7 w 17"/>
                <a:gd name="T13" fmla="*/ 6 h 27"/>
                <a:gd name="T14" fmla="*/ 7 w 17"/>
                <a:gd name="T15" fmla="*/ 6 h 27"/>
                <a:gd name="T16" fmla="*/ 0 w 17"/>
                <a:gd name="T17" fmla="*/ 6 h 27"/>
                <a:gd name="T18" fmla="*/ 7 w 17"/>
                <a:gd name="T19" fmla="*/ 6 h 27"/>
                <a:gd name="T20" fmla="*/ 7 w 17"/>
                <a:gd name="T21" fmla="*/ 6 h 27"/>
                <a:gd name="T22" fmla="*/ 0 w 17"/>
                <a:gd name="T23" fmla="*/ 6 h 27"/>
                <a:gd name="T24" fmla="*/ 0 w 17"/>
                <a:gd name="T25" fmla="*/ 3 h 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7"/>
                <a:gd name="T40" fmla="*/ 0 h 27"/>
                <a:gd name="T41" fmla="*/ 17 w 17"/>
                <a:gd name="T42" fmla="*/ 27 h 2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7" h="27">
                  <a:moveTo>
                    <a:pt x="0" y="3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16" y="3"/>
                  </a:lnTo>
                  <a:lnTo>
                    <a:pt x="16" y="20"/>
                  </a:lnTo>
                  <a:lnTo>
                    <a:pt x="16" y="26"/>
                  </a:lnTo>
                  <a:lnTo>
                    <a:pt x="7" y="26"/>
                  </a:lnTo>
                  <a:lnTo>
                    <a:pt x="7" y="16"/>
                  </a:lnTo>
                  <a:lnTo>
                    <a:pt x="0" y="12"/>
                  </a:lnTo>
                  <a:lnTo>
                    <a:pt x="7" y="12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52" name="Freeform 24">
              <a:extLst>
                <a:ext uri="{FF2B5EF4-FFF2-40B4-BE49-F238E27FC236}">
                  <a16:creationId xmlns:a16="http://schemas.microsoft.com/office/drawing/2014/main" id="{69A22D1D-D198-4F54-9D09-05F5526506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4" y="4067"/>
              <a:ext cx="17" cy="25"/>
            </a:xfrm>
            <a:custGeom>
              <a:avLst/>
              <a:gdLst>
                <a:gd name="T0" fmla="*/ 0 w 17"/>
                <a:gd name="T1" fmla="*/ 3 h 27"/>
                <a:gd name="T2" fmla="*/ 0 w 17"/>
                <a:gd name="T3" fmla="*/ 0 h 27"/>
                <a:gd name="T4" fmla="*/ 7 w 17"/>
                <a:gd name="T5" fmla="*/ 0 h 27"/>
                <a:gd name="T6" fmla="*/ 16 w 17"/>
                <a:gd name="T7" fmla="*/ 3 h 27"/>
                <a:gd name="T8" fmla="*/ 16 w 17"/>
                <a:gd name="T9" fmla="*/ 6 h 27"/>
                <a:gd name="T10" fmla="*/ 16 w 17"/>
                <a:gd name="T11" fmla="*/ 6 h 27"/>
                <a:gd name="T12" fmla="*/ 7 w 17"/>
                <a:gd name="T13" fmla="*/ 6 h 27"/>
                <a:gd name="T14" fmla="*/ 7 w 17"/>
                <a:gd name="T15" fmla="*/ 6 h 27"/>
                <a:gd name="T16" fmla="*/ 0 w 17"/>
                <a:gd name="T17" fmla="*/ 6 h 27"/>
                <a:gd name="T18" fmla="*/ 7 w 17"/>
                <a:gd name="T19" fmla="*/ 6 h 27"/>
                <a:gd name="T20" fmla="*/ 7 w 17"/>
                <a:gd name="T21" fmla="*/ 6 h 27"/>
                <a:gd name="T22" fmla="*/ 0 w 17"/>
                <a:gd name="T23" fmla="*/ 6 h 27"/>
                <a:gd name="T24" fmla="*/ 0 w 17"/>
                <a:gd name="T25" fmla="*/ 3 h 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7"/>
                <a:gd name="T40" fmla="*/ 0 h 27"/>
                <a:gd name="T41" fmla="*/ 17 w 17"/>
                <a:gd name="T42" fmla="*/ 27 h 2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7" h="27">
                  <a:moveTo>
                    <a:pt x="0" y="3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16" y="3"/>
                  </a:lnTo>
                  <a:lnTo>
                    <a:pt x="16" y="20"/>
                  </a:lnTo>
                  <a:lnTo>
                    <a:pt x="16" y="26"/>
                  </a:lnTo>
                  <a:lnTo>
                    <a:pt x="7" y="26"/>
                  </a:lnTo>
                  <a:lnTo>
                    <a:pt x="7" y="16"/>
                  </a:lnTo>
                  <a:lnTo>
                    <a:pt x="0" y="12"/>
                  </a:lnTo>
                  <a:lnTo>
                    <a:pt x="7" y="12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53" name="Freeform 25">
              <a:extLst>
                <a:ext uri="{FF2B5EF4-FFF2-40B4-BE49-F238E27FC236}">
                  <a16:creationId xmlns:a16="http://schemas.microsoft.com/office/drawing/2014/main" id="{A8B82C1C-F978-4B51-9867-1F57279DE7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" y="4083"/>
              <a:ext cx="16" cy="15"/>
            </a:xfrm>
            <a:custGeom>
              <a:avLst/>
              <a:gdLst>
                <a:gd name="T0" fmla="*/ 0 w 17"/>
                <a:gd name="T1" fmla="*/ 4 h 17"/>
                <a:gd name="T2" fmla="*/ 0 w 17"/>
                <a:gd name="T3" fmla="*/ 0 h 17"/>
                <a:gd name="T4" fmla="*/ 8 w 17"/>
                <a:gd name="T5" fmla="*/ 4 h 17"/>
                <a:gd name="T6" fmla="*/ 0 w 17"/>
                <a:gd name="T7" fmla="*/ 4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6" y="16"/>
                  </a:lnTo>
                  <a:lnTo>
                    <a:pt x="0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54" name="Freeform 26">
              <a:extLst>
                <a:ext uri="{FF2B5EF4-FFF2-40B4-BE49-F238E27FC236}">
                  <a16:creationId xmlns:a16="http://schemas.microsoft.com/office/drawing/2014/main" id="{683FEC79-BF2C-42AD-BC91-583DF4BF2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" y="4083"/>
              <a:ext cx="16" cy="15"/>
            </a:xfrm>
            <a:custGeom>
              <a:avLst/>
              <a:gdLst>
                <a:gd name="T0" fmla="*/ 0 w 17"/>
                <a:gd name="T1" fmla="*/ 4 h 17"/>
                <a:gd name="T2" fmla="*/ 0 w 17"/>
                <a:gd name="T3" fmla="*/ 0 h 17"/>
                <a:gd name="T4" fmla="*/ 8 w 17"/>
                <a:gd name="T5" fmla="*/ 4 h 17"/>
                <a:gd name="T6" fmla="*/ 0 w 17"/>
                <a:gd name="T7" fmla="*/ 4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6" y="16"/>
                  </a:lnTo>
                  <a:lnTo>
                    <a:pt x="0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55" name="Freeform 27">
              <a:extLst>
                <a:ext uri="{FF2B5EF4-FFF2-40B4-BE49-F238E27FC236}">
                  <a16:creationId xmlns:a16="http://schemas.microsoft.com/office/drawing/2014/main" id="{DBE1F32E-5084-492B-880C-841A68B2A5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" y="4094"/>
              <a:ext cx="16" cy="17"/>
            </a:xfrm>
            <a:custGeom>
              <a:avLst/>
              <a:gdLst>
                <a:gd name="T0" fmla="*/ 0 w 17"/>
                <a:gd name="T1" fmla="*/ 6 h 17"/>
                <a:gd name="T2" fmla="*/ 0 w 17"/>
                <a:gd name="T3" fmla="*/ 0 h 17"/>
                <a:gd name="T4" fmla="*/ 8 w 17"/>
                <a:gd name="T5" fmla="*/ 0 h 17"/>
                <a:gd name="T6" fmla="*/ 8 w 17"/>
                <a:gd name="T7" fmla="*/ 16 h 17"/>
                <a:gd name="T8" fmla="*/ 7 w 17"/>
                <a:gd name="T9" fmla="*/ 6 h 17"/>
                <a:gd name="T10" fmla="*/ 0 w 17"/>
                <a:gd name="T11" fmla="*/ 6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6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7" y="6"/>
                  </a:lnTo>
                  <a:lnTo>
                    <a:pt x="0" y="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56" name="Freeform 28">
              <a:extLst>
                <a:ext uri="{FF2B5EF4-FFF2-40B4-BE49-F238E27FC236}">
                  <a16:creationId xmlns:a16="http://schemas.microsoft.com/office/drawing/2014/main" id="{4A467165-9F69-4A03-88F0-7EFE348B95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" y="4094"/>
              <a:ext cx="16" cy="17"/>
            </a:xfrm>
            <a:custGeom>
              <a:avLst/>
              <a:gdLst>
                <a:gd name="T0" fmla="*/ 0 w 17"/>
                <a:gd name="T1" fmla="*/ 6 h 17"/>
                <a:gd name="T2" fmla="*/ 0 w 17"/>
                <a:gd name="T3" fmla="*/ 0 h 17"/>
                <a:gd name="T4" fmla="*/ 8 w 17"/>
                <a:gd name="T5" fmla="*/ 0 h 17"/>
                <a:gd name="T6" fmla="*/ 8 w 17"/>
                <a:gd name="T7" fmla="*/ 16 h 17"/>
                <a:gd name="T8" fmla="*/ 7 w 17"/>
                <a:gd name="T9" fmla="*/ 6 h 17"/>
                <a:gd name="T10" fmla="*/ 0 w 17"/>
                <a:gd name="T11" fmla="*/ 6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6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7" y="6"/>
                  </a:lnTo>
                  <a:lnTo>
                    <a:pt x="0" y="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57" name="Freeform 29">
              <a:extLst>
                <a:ext uri="{FF2B5EF4-FFF2-40B4-BE49-F238E27FC236}">
                  <a16:creationId xmlns:a16="http://schemas.microsoft.com/office/drawing/2014/main" id="{5ED86883-E904-47A5-8037-5CBBC73332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" y="4098"/>
              <a:ext cx="17" cy="17"/>
            </a:xfrm>
            <a:custGeom>
              <a:avLst/>
              <a:gdLst>
                <a:gd name="T0" fmla="*/ 7 w 17"/>
                <a:gd name="T1" fmla="*/ 16 h 17"/>
                <a:gd name="T2" fmla="*/ 7 w 17"/>
                <a:gd name="T3" fmla="*/ 7 h 17"/>
                <a:gd name="T4" fmla="*/ 0 w 17"/>
                <a:gd name="T5" fmla="*/ 0 h 17"/>
                <a:gd name="T6" fmla="*/ 16 w 17"/>
                <a:gd name="T7" fmla="*/ 7 h 17"/>
                <a:gd name="T8" fmla="*/ 16 w 17"/>
                <a:gd name="T9" fmla="*/ 16 h 17"/>
                <a:gd name="T10" fmla="*/ 7 w 17"/>
                <a:gd name="T11" fmla="*/ 16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7" y="16"/>
                  </a:moveTo>
                  <a:lnTo>
                    <a:pt x="7" y="7"/>
                  </a:lnTo>
                  <a:lnTo>
                    <a:pt x="0" y="0"/>
                  </a:lnTo>
                  <a:lnTo>
                    <a:pt x="16" y="7"/>
                  </a:lnTo>
                  <a:lnTo>
                    <a:pt x="16" y="16"/>
                  </a:lnTo>
                  <a:lnTo>
                    <a:pt x="7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58" name="Freeform 30">
              <a:extLst>
                <a:ext uri="{FF2B5EF4-FFF2-40B4-BE49-F238E27FC236}">
                  <a16:creationId xmlns:a16="http://schemas.microsoft.com/office/drawing/2014/main" id="{11622A5D-52A1-4A5E-82F9-B6D4F2D7D0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" y="4098"/>
              <a:ext cx="17" cy="17"/>
            </a:xfrm>
            <a:custGeom>
              <a:avLst/>
              <a:gdLst>
                <a:gd name="T0" fmla="*/ 7 w 17"/>
                <a:gd name="T1" fmla="*/ 16 h 17"/>
                <a:gd name="T2" fmla="*/ 7 w 17"/>
                <a:gd name="T3" fmla="*/ 7 h 17"/>
                <a:gd name="T4" fmla="*/ 0 w 17"/>
                <a:gd name="T5" fmla="*/ 0 h 17"/>
                <a:gd name="T6" fmla="*/ 16 w 17"/>
                <a:gd name="T7" fmla="*/ 7 h 17"/>
                <a:gd name="T8" fmla="*/ 16 w 17"/>
                <a:gd name="T9" fmla="*/ 16 h 17"/>
                <a:gd name="T10" fmla="*/ 7 w 17"/>
                <a:gd name="T11" fmla="*/ 16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7" y="16"/>
                  </a:moveTo>
                  <a:lnTo>
                    <a:pt x="7" y="7"/>
                  </a:lnTo>
                  <a:lnTo>
                    <a:pt x="0" y="0"/>
                  </a:lnTo>
                  <a:lnTo>
                    <a:pt x="16" y="7"/>
                  </a:lnTo>
                  <a:lnTo>
                    <a:pt x="16" y="16"/>
                  </a:lnTo>
                  <a:lnTo>
                    <a:pt x="7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59" name="Freeform 31">
              <a:extLst>
                <a:ext uri="{FF2B5EF4-FFF2-40B4-BE49-F238E27FC236}">
                  <a16:creationId xmlns:a16="http://schemas.microsoft.com/office/drawing/2014/main" id="{4F9397DB-3D43-49FB-B5E9-CF607E0F4B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" y="4104"/>
              <a:ext cx="17" cy="13"/>
            </a:xfrm>
            <a:custGeom>
              <a:avLst/>
              <a:gdLst>
                <a:gd name="T0" fmla="*/ 16 w 17"/>
                <a:gd name="T1" fmla="*/ 2 h 17"/>
                <a:gd name="T2" fmla="*/ 16 w 17"/>
                <a:gd name="T3" fmla="*/ 2 h 17"/>
                <a:gd name="T4" fmla="*/ 0 w 17"/>
                <a:gd name="T5" fmla="*/ 2 h 17"/>
                <a:gd name="T6" fmla="*/ 0 w 17"/>
                <a:gd name="T7" fmla="*/ 0 h 17"/>
                <a:gd name="T8" fmla="*/ 16 w 17"/>
                <a:gd name="T9" fmla="*/ 2 h 17"/>
                <a:gd name="T10" fmla="*/ 16 w 17"/>
                <a:gd name="T11" fmla="*/ 2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10"/>
                  </a:moveTo>
                  <a:lnTo>
                    <a:pt x="16" y="16"/>
                  </a:lnTo>
                  <a:lnTo>
                    <a:pt x="0" y="10"/>
                  </a:lnTo>
                  <a:lnTo>
                    <a:pt x="0" y="0"/>
                  </a:lnTo>
                  <a:lnTo>
                    <a:pt x="16" y="5"/>
                  </a:lnTo>
                  <a:lnTo>
                    <a:pt x="16" y="1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60" name="Freeform 32">
              <a:extLst>
                <a:ext uri="{FF2B5EF4-FFF2-40B4-BE49-F238E27FC236}">
                  <a16:creationId xmlns:a16="http://schemas.microsoft.com/office/drawing/2014/main" id="{FA360D6E-C9EF-4569-AE8F-8E848D5BB3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" y="4104"/>
              <a:ext cx="17" cy="13"/>
            </a:xfrm>
            <a:custGeom>
              <a:avLst/>
              <a:gdLst>
                <a:gd name="T0" fmla="*/ 16 w 17"/>
                <a:gd name="T1" fmla="*/ 2 h 17"/>
                <a:gd name="T2" fmla="*/ 16 w 17"/>
                <a:gd name="T3" fmla="*/ 2 h 17"/>
                <a:gd name="T4" fmla="*/ 0 w 17"/>
                <a:gd name="T5" fmla="*/ 2 h 17"/>
                <a:gd name="T6" fmla="*/ 0 w 17"/>
                <a:gd name="T7" fmla="*/ 0 h 17"/>
                <a:gd name="T8" fmla="*/ 16 w 17"/>
                <a:gd name="T9" fmla="*/ 2 h 17"/>
                <a:gd name="T10" fmla="*/ 16 w 17"/>
                <a:gd name="T11" fmla="*/ 2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10"/>
                  </a:moveTo>
                  <a:lnTo>
                    <a:pt x="16" y="16"/>
                  </a:lnTo>
                  <a:lnTo>
                    <a:pt x="0" y="10"/>
                  </a:lnTo>
                  <a:lnTo>
                    <a:pt x="0" y="0"/>
                  </a:lnTo>
                  <a:lnTo>
                    <a:pt x="16" y="5"/>
                  </a:lnTo>
                  <a:lnTo>
                    <a:pt x="16" y="1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61" name="Freeform 33">
              <a:extLst>
                <a:ext uri="{FF2B5EF4-FFF2-40B4-BE49-F238E27FC236}">
                  <a16:creationId xmlns:a16="http://schemas.microsoft.com/office/drawing/2014/main" id="{4C056BD5-0ED3-437A-945C-21B52E2B1F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" y="4115"/>
              <a:ext cx="17" cy="16"/>
            </a:xfrm>
            <a:custGeom>
              <a:avLst/>
              <a:gdLst>
                <a:gd name="T0" fmla="*/ 0 w 17"/>
                <a:gd name="T1" fmla="*/ 8 h 17"/>
                <a:gd name="T2" fmla="*/ 16 w 17"/>
                <a:gd name="T3" fmla="*/ 0 h 17"/>
                <a:gd name="T4" fmla="*/ 16 w 17"/>
                <a:gd name="T5" fmla="*/ 8 h 17"/>
                <a:gd name="T6" fmla="*/ 0 w 17"/>
                <a:gd name="T7" fmla="*/ 8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62" name="Freeform 34">
              <a:extLst>
                <a:ext uri="{FF2B5EF4-FFF2-40B4-BE49-F238E27FC236}">
                  <a16:creationId xmlns:a16="http://schemas.microsoft.com/office/drawing/2014/main" id="{5751BFB2-6025-47F9-8C6F-459D34F852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" y="4115"/>
              <a:ext cx="17" cy="16"/>
            </a:xfrm>
            <a:custGeom>
              <a:avLst/>
              <a:gdLst>
                <a:gd name="T0" fmla="*/ 0 w 17"/>
                <a:gd name="T1" fmla="*/ 8 h 17"/>
                <a:gd name="T2" fmla="*/ 16 w 17"/>
                <a:gd name="T3" fmla="*/ 0 h 17"/>
                <a:gd name="T4" fmla="*/ 16 w 17"/>
                <a:gd name="T5" fmla="*/ 8 h 17"/>
                <a:gd name="T6" fmla="*/ 0 w 17"/>
                <a:gd name="T7" fmla="*/ 8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63" name="Freeform 35">
              <a:extLst>
                <a:ext uri="{FF2B5EF4-FFF2-40B4-BE49-F238E27FC236}">
                  <a16:creationId xmlns:a16="http://schemas.microsoft.com/office/drawing/2014/main" id="{ADAC6D25-D648-4794-B95E-2FB46B14B8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" y="4125"/>
              <a:ext cx="2" cy="16"/>
            </a:xfrm>
            <a:custGeom>
              <a:avLst/>
              <a:gdLst>
                <a:gd name="T0" fmla="*/ 0 w 1"/>
                <a:gd name="T1" fmla="*/ 8 h 17"/>
                <a:gd name="T2" fmla="*/ 0 w 1"/>
                <a:gd name="T3" fmla="*/ 8 h 17"/>
                <a:gd name="T4" fmla="*/ 0 w 1"/>
                <a:gd name="T5" fmla="*/ 7 h 17"/>
                <a:gd name="T6" fmla="*/ 0 w 1"/>
                <a:gd name="T7" fmla="*/ 0 h 17"/>
                <a:gd name="T8" fmla="*/ 0 w 1"/>
                <a:gd name="T9" fmla="*/ 7 h 17"/>
                <a:gd name="T10" fmla="*/ 0 w 1"/>
                <a:gd name="T11" fmla="*/ 8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17"/>
                <a:gd name="T20" fmla="*/ 1 w 1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17">
                  <a:moveTo>
                    <a:pt x="0" y="16"/>
                  </a:moveTo>
                  <a:lnTo>
                    <a:pt x="0" y="16"/>
                  </a:lnTo>
                  <a:lnTo>
                    <a:pt x="0" y="7"/>
                  </a:lnTo>
                  <a:lnTo>
                    <a:pt x="0" y="0"/>
                  </a:lnTo>
                  <a:lnTo>
                    <a:pt x="0" y="7"/>
                  </a:lnTo>
                  <a:lnTo>
                    <a:pt x="0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64" name="Freeform 36">
              <a:extLst>
                <a:ext uri="{FF2B5EF4-FFF2-40B4-BE49-F238E27FC236}">
                  <a16:creationId xmlns:a16="http://schemas.microsoft.com/office/drawing/2014/main" id="{AB582FFE-9391-47AD-A83F-0F957296F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" y="4125"/>
              <a:ext cx="2" cy="16"/>
            </a:xfrm>
            <a:custGeom>
              <a:avLst/>
              <a:gdLst>
                <a:gd name="T0" fmla="*/ 0 w 1"/>
                <a:gd name="T1" fmla="*/ 8 h 17"/>
                <a:gd name="T2" fmla="*/ 0 w 1"/>
                <a:gd name="T3" fmla="*/ 8 h 17"/>
                <a:gd name="T4" fmla="*/ 0 w 1"/>
                <a:gd name="T5" fmla="*/ 7 h 17"/>
                <a:gd name="T6" fmla="*/ 0 w 1"/>
                <a:gd name="T7" fmla="*/ 0 h 17"/>
                <a:gd name="T8" fmla="*/ 0 w 1"/>
                <a:gd name="T9" fmla="*/ 7 h 17"/>
                <a:gd name="T10" fmla="*/ 0 w 1"/>
                <a:gd name="T11" fmla="*/ 8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17"/>
                <a:gd name="T20" fmla="*/ 1 w 1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17">
                  <a:moveTo>
                    <a:pt x="0" y="16"/>
                  </a:moveTo>
                  <a:lnTo>
                    <a:pt x="0" y="16"/>
                  </a:lnTo>
                  <a:lnTo>
                    <a:pt x="0" y="7"/>
                  </a:lnTo>
                  <a:lnTo>
                    <a:pt x="0" y="0"/>
                  </a:lnTo>
                  <a:lnTo>
                    <a:pt x="0" y="7"/>
                  </a:lnTo>
                  <a:lnTo>
                    <a:pt x="0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65" name="Freeform 37">
              <a:extLst>
                <a:ext uri="{FF2B5EF4-FFF2-40B4-BE49-F238E27FC236}">
                  <a16:creationId xmlns:a16="http://schemas.microsoft.com/office/drawing/2014/main" id="{D5AE344F-47F5-43F9-8803-0A0FC82862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7" y="4122"/>
              <a:ext cx="18" cy="15"/>
            </a:xfrm>
            <a:custGeom>
              <a:avLst/>
              <a:gdLst>
                <a:gd name="T0" fmla="*/ 0 w 17"/>
                <a:gd name="T1" fmla="*/ 4 h 17"/>
                <a:gd name="T2" fmla="*/ 274 w 17"/>
                <a:gd name="T3" fmla="*/ 4 h 17"/>
                <a:gd name="T4" fmla="*/ 0 w 17"/>
                <a:gd name="T5" fmla="*/ 4 h 17"/>
                <a:gd name="T6" fmla="*/ 0 w 17"/>
                <a:gd name="T7" fmla="*/ 0 h 17"/>
                <a:gd name="T8" fmla="*/ 0 w 17"/>
                <a:gd name="T9" fmla="*/ 4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8"/>
                  </a:moveTo>
                  <a:lnTo>
                    <a:pt x="16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0" y="8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66" name="Freeform 38">
              <a:extLst>
                <a:ext uri="{FF2B5EF4-FFF2-40B4-BE49-F238E27FC236}">
                  <a16:creationId xmlns:a16="http://schemas.microsoft.com/office/drawing/2014/main" id="{7A6EF388-A249-4FD1-910C-37AB164E13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7" y="4122"/>
              <a:ext cx="18" cy="15"/>
            </a:xfrm>
            <a:custGeom>
              <a:avLst/>
              <a:gdLst>
                <a:gd name="T0" fmla="*/ 0 w 17"/>
                <a:gd name="T1" fmla="*/ 4 h 17"/>
                <a:gd name="T2" fmla="*/ 274 w 17"/>
                <a:gd name="T3" fmla="*/ 4 h 17"/>
                <a:gd name="T4" fmla="*/ 0 w 17"/>
                <a:gd name="T5" fmla="*/ 4 h 17"/>
                <a:gd name="T6" fmla="*/ 0 w 17"/>
                <a:gd name="T7" fmla="*/ 0 h 17"/>
                <a:gd name="T8" fmla="*/ 0 w 17"/>
                <a:gd name="T9" fmla="*/ 4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8"/>
                  </a:moveTo>
                  <a:lnTo>
                    <a:pt x="16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0" y="8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67" name="Freeform 39">
              <a:extLst>
                <a:ext uri="{FF2B5EF4-FFF2-40B4-BE49-F238E27FC236}">
                  <a16:creationId xmlns:a16="http://schemas.microsoft.com/office/drawing/2014/main" id="{86202171-3C43-4E37-909D-EDE999DD9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1" y="4119"/>
              <a:ext cx="18" cy="15"/>
            </a:xfrm>
            <a:custGeom>
              <a:avLst/>
              <a:gdLst>
                <a:gd name="T0" fmla="*/ 274 w 17"/>
                <a:gd name="T1" fmla="*/ 4 h 17"/>
                <a:gd name="T2" fmla="*/ 274 w 17"/>
                <a:gd name="T3" fmla="*/ 4 h 17"/>
                <a:gd name="T4" fmla="*/ 0 w 17"/>
                <a:gd name="T5" fmla="*/ 0 h 17"/>
                <a:gd name="T6" fmla="*/ 274 w 17"/>
                <a:gd name="T7" fmla="*/ 4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7"/>
                  </a:moveTo>
                  <a:lnTo>
                    <a:pt x="16" y="16"/>
                  </a:lnTo>
                  <a:lnTo>
                    <a:pt x="0" y="0"/>
                  </a:lnTo>
                  <a:lnTo>
                    <a:pt x="16" y="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68" name="Freeform 40">
              <a:extLst>
                <a:ext uri="{FF2B5EF4-FFF2-40B4-BE49-F238E27FC236}">
                  <a16:creationId xmlns:a16="http://schemas.microsoft.com/office/drawing/2014/main" id="{65A49957-C8C8-4F03-9359-43DA47F35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1" y="4119"/>
              <a:ext cx="18" cy="15"/>
            </a:xfrm>
            <a:custGeom>
              <a:avLst/>
              <a:gdLst>
                <a:gd name="T0" fmla="*/ 274 w 17"/>
                <a:gd name="T1" fmla="*/ 4 h 17"/>
                <a:gd name="T2" fmla="*/ 274 w 17"/>
                <a:gd name="T3" fmla="*/ 4 h 17"/>
                <a:gd name="T4" fmla="*/ 0 w 17"/>
                <a:gd name="T5" fmla="*/ 0 h 17"/>
                <a:gd name="T6" fmla="*/ 274 w 17"/>
                <a:gd name="T7" fmla="*/ 4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7"/>
                  </a:moveTo>
                  <a:lnTo>
                    <a:pt x="16" y="16"/>
                  </a:lnTo>
                  <a:lnTo>
                    <a:pt x="0" y="0"/>
                  </a:lnTo>
                  <a:lnTo>
                    <a:pt x="16" y="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69" name="Freeform 41">
              <a:extLst>
                <a:ext uri="{FF2B5EF4-FFF2-40B4-BE49-F238E27FC236}">
                  <a16:creationId xmlns:a16="http://schemas.microsoft.com/office/drawing/2014/main" id="{D1446342-23DD-4AE0-8C56-F72FF1BD30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6" y="4129"/>
              <a:ext cx="34" cy="33"/>
            </a:xfrm>
            <a:custGeom>
              <a:avLst/>
              <a:gdLst>
                <a:gd name="T0" fmla="*/ 0 w 32"/>
                <a:gd name="T1" fmla="*/ 3 h 37"/>
                <a:gd name="T2" fmla="*/ 3 w 32"/>
                <a:gd name="T3" fmla="*/ 3 h 37"/>
                <a:gd name="T4" fmla="*/ 7 w 32"/>
                <a:gd name="T5" fmla="*/ 4 h 37"/>
                <a:gd name="T6" fmla="*/ 7 w 32"/>
                <a:gd name="T7" fmla="*/ 0 h 37"/>
                <a:gd name="T8" fmla="*/ 253 w 32"/>
                <a:gd name="T9" fmla="*/ 3 h 37"/>
                <a:gd name="T10" fmla="*/ 253 w 32"/>
                <a:gd name="T11" fmla="*/ 4 h 37"/>
                <a:gd name="T12" fmla="*/ 7 w 32"/>
                <a:gd name="T13" fmla="*/ 4 h 37"/>
                <a:gd name="T14" fmla="*/ 323 w 32"/>
                <a:gd name="T15" fmla="*/ 4 h 37"/>
                <a:gd name="T16" fmla="*/ 437 w 32"/>
                <a:gd name="T17" fmla="*/ 4 h 37"/>
                <a:gd name="T18" fmla="*/ 557 w 32"/>
                <a:gd name="T19" fmla="*/ 4 h 37"/>
                <a:gd name="T20" fmla="*/ 668 w 32"/>
                <a:gd name="T21" fmla="*/ 4 h 37"/>
                <a:gd name="T22" fmla="*/ 253 w 32"/>
                <a:gd name="T23" fmla="*/ 4 h 37"/>
                <a:gd name="T24" fmla="*/ 253 w 32"/>
                <a:gd name="T25" fmla="*/ 4 h 37"/>
                <a:gd name="T26" fmla="*/ 3 w 32"/>
                <a:gd name="T27" fmla="*/ 4 h 37"/>
                <a:gd name="T28" fmla="*/ 253 w 32"/>
                <a:gd name="T29" fmla="*/ 4 h 37"/>
                <a:gd name="T30" fmla="*/ 7 w 32"/>
                <a:gd name="T31" fmla="*/ 4 h 37"/>
                <a:gd name="T32" fmla="*/ 7 w 32"/>
                <a:gd name="T33" fmla="*/ 4 h 37"/>
                <a:gd name="T34" fmla="*/ 3 w 32"/>
                <a:gd name="T35" fmla="*/ 4 h 37"/>
                <a:gd name="T36" fmla="*/ 3 w 32"/>
                <a:gd name="T37" fmla="*/ 4 h 37"/>
                <a:gd name="T38" fmla="*/ 0 w 32"/>
                <a:gd name="T39" fmla="*/ 4 h 37"/>
                <a:gd name="T40" fmla="*/ 0 w 32"/>
                <a:gd name="T41" fmla="*/ 3 h 3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2"/>
                <a:gd name="T64" fmla="*/ 0 h 37"/>
                <a:gd name="T65" fmla="*/ 32 w 32"/>
                <a:gd name="T66" fmla="*/ 37 h 3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2" h="37">
                  <a:moveTo>
                    <a:pt x="0" y="3"/>
                  </a:moveTo>
                  <a:lnTo>
                    <a:pt x="3" y="3"/>
                  </a:lnTo>
                  <a:lnTo>
                    <a:pt x="7" y="8"/>
                  </a:lnTo>
                  <a:lnTo>
                    <a:pt x="7" y="0"/>
                  </a:lnTo>
                  <a:lnTo>
                    <a:pt x="12" y="3"/>
                  </a:lnTo>
                  <a:lnTo>
                    <a:pt x="12" y="8"/>
                  </a:lnTo>
                  <a:lnTo>
                    <a:pt x="7" y="12"/>
                  </a:lnTo>
                  <a:lnTo>
                    <a:pt x="16" y="21"/>
                  </a:lnTo>
                  <a:lnTo>
                    <a:pt x="21" y="17"/>
                  </a:lnTo>
                  <a:lnTo>
                    <a:pt x="25" y="17"/>
                  </a:lnTo>
                  <a:lnTo>
                    <a:pt x="31" y="21"/>
                  </a:lnTo>
                  <a:lnTo>
                    <a:pt x="12" y="30"/>
                  </a:lnTo>
                  <a:lnTo>
                    <a:pt x="12" y="36"/>
                  </a:lnTo>
                  <a:lnTo>
                    <a:pt x="3" y="26"/>
                  </a:lnTo>
                  <a:lnTo>
                    <a:pt x="12" y="26"/>
                  </a:lnTo>
                  <a:lnTo>
                    <a:pt x="7" y="21"/>
                  </a:lnTo>
                  <a:lnTo>
                    <a:pt x="7" y="26"/>
                  </a:lnTo>
                  <a:lnTo>
                    <a:pt x="3" y="26"/>
                  </a:lnTo>
                  <a:lnTo>
                    <a:pt x="3" y="21"/>
                  </a:lnTo>
                  <a:lnTo>
                    <a:pt x="0" y="17"/>
                  </a:lnTo>
                  <a:lnTo>
                    <a:pt x="0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70" name="Freeform 42">
              <a:extLst>
                <a:ext uri="{FF2B5EF4-FFF2-40B4-BE49-F238E27FC236}">
                  <a16:creationId xmlns:a16="http://schemas.microsoft.com/office/drawing/2014/main" id="{97BB3BD8-A2ED-4BC7-AD36-EEF4D986ED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6" y="4129"/>
              <a:ext cx="34" cy="33"/>
            </a:xfrm>
            <a:custGeom>
              <a:avLst/>
              <a:gdLst>
                <a:gd name="T0" fmla="*/ 0 w 32"/>
                <a:gd name="T1" fmla="*/ 3 h 37"/>
                <a:gd name="T2" fmla="*/ 3 w 32"/>
                <a:gd name="T3" fmla="*/ 3 h 37"/>
                <a:gd name="T4" fmla="*/ 7 w 32"/>
                <a:gd name="T5" fmla="*/ 4 h 37"/>
                <a:gd name="T6" fmla="*/ 7 w 32"/>
                <a:gd name="T7" fmla="*/ 0 h 37"/>
                <a:gd name="T8" fmla="*/ 253 w 32"/>
                <a:gd name="T9" fmla="*/ 3 h 37"/>
                <a:gd name="T10" fmla="*/ 253 w 32"/>
                <a:gd name="T11" fmla="*/ 4 h 37"/>
                <a:gd name="T12" fmla="*/ 7 w 32"/>
                <a:gd name="T13" fmla="*/ 4 h 37"/>
                <a:gd name="T14" fmla="*/ 323 w 32"/>
                <a:gd name="T15" fmla="*/ 4 h 37"/>
                <a:gd name="T16" fmla="*/ 437 w 32"/>
                <a:gd name="T17" fmla="*/ 4 h 37"/>
                <a:gd name="T18" fmla="*/ 557 w 32"/>
                <a:gd name="T19" fmla="*/ 4 h 37"/>
                <a:gd name="T20" fmla="*/ 668 w 32"/>
                <a:gd name="T21" fmla="*/ 4 h 37"/>
                <a:gd name="T22" fmla="*/ 253 w 32"/>
                <a:gd name="T23" fmla="*/ 4 h 37"/>
                <a:gd name="T24" fmla="*/ 253 w 32"/>
                <a:gd name="T25" fmla="*/ 4 h 37"/>
                <a:gd name="T26" fmla="*/ 3 w 32"/>
                <a:gd name="T27" fmla="*/ 4 h 37"/>
                <a:gd name="T28" fmla="*/ 253 w 32"/>
                <a:gd name="T29" fmla="*/ 4 h 37"/>
                <a:gd name="T30" fmla="*/ 7 w 32"/>
                <a:gd name="T31" fmla="*/ 4 h 37"/>
                <a:gd name="T32" fmla="*/ 7 w 32"/>
                <a:gd name="T33" fmla="*/ 4 h 37"/>
                <a:gd name="T34" fmla="*/ 3 w 32"/>
                <a:gd name="T35" fmla="*/ 4 h 37"/>
                <a:gd name="T36" fmla="*/ 3 w 32"/>
                <a:gd name="T37" fmla="*/ 4 h 37"/>
                <a:gd name="T38" fmla="*/ 0 w 32"/>
                <a:gd name="T39" fmla="*/ 4 h 37"/>
                <a:gd name="T40" fmla="*/ 0 w 32"/>
                <a:gd name="T41" fmla="*/ 3 h 3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2"/>
                <a:gd name="T64" fmla="*/ 0 h 37"/>
                <a:gd name="T65" fmla="*/ 32 w 32"/>
                <a:gd name="T66" fmla="*/ 37 h 3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2" h="37">
                  <a:moveTo>
                    <a:pt x="0" y="3"/>
                  </a:moveTo>
                  <a:lnTo>
                    <a:pt x="3" y="3"/>
                  </a:lnTo>
                  <a:lnTo>
                    <a:pt x="7" y="8"/>
                  </a:lnTo>
                  <a:lnTo>
                    <a:pt x="7" y="0"/>
                  </a:lnTo>
                  <a:lnTo>
                    <a:pt x="12" y="3"/>
                  </a:lnTo>
                  <a:lnTo>
                    <a:pt x="12" y="8"/>
                  </a:lnTo>
                  <a:lnTo>
                    <a:pt x="7" y="12"/>
                  </a:lnTo>
                  <a:lnTo>
                    <a:pt x="16" y="21"/>
                  </a:lnTo>
                  <a:lnTo>
                    <a:pt x="21" y="17"/>
                  </a:lnTo>
                  <a:lnTo>
                    <a:pt x="25" y="17"/>
                  </a:lnTo>
                  <a:lnTo>
                    <a:pt x="31" y="21"/>
                  </a:lnTo>
                  <a:lnTo>
                    <a:pt x="12" y="30"/>
                  </a:lnTo>
                  <a:lnTo>
                    <a:pt x="12" y="36"/>
                  </a:lnTo>
                  <a:lnTo>
                    <a:pt x="3" y="26"/>
                  </a:lnTo>
                  <a:lnTo>
                    <a:pt x="12" y="26"/>
                  </a:lnTo>
                  <a:lnTo>
                    <a:pt x="7" y="21"/>
                  </a:lnTo>
                  <a:lnTo>
                    <a:pt x="7" y="26"/>
                  </a:lnTo>
                  <a:lnTo>
                    <a:pt x="3" y="26"/>
                  </a:lnTo>
                  <a:lnTo>
                    <a:pt x="3" y="21"/>
                  </a:lnTo>
                  <a:lnTo>
                    <a:pt x="0" y="17"/>
                  </a:lnTo>
                  <a:lnTo>
                    <a:pt x="0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71" name="Freeform 43">
              <a:extLst>
                <a:ext uri="{FF2B5EF4-FFF2-40B4-BE49-F238E27FC236}">
                  <a16:creationId xmlns:a16="http://schemas.microsoft.com/office/drawing/2014/main" id="{BA8362FC-82F3-40BD-9F62-CCADE97A5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1" y="4139"/>
              <a:ext cx="18" cy="15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4 h 17"/>
                <a:gd name="T4" fmla="*/ 0 w 17"/>
                <a:gd name="T5" fmla="*/ 4 h 17"/>
                <a:gd name="T6" fmla="*/ 0 w 17"/>
                <a:gd name="T7" fmla="*/ 4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7"/>
                  </a:lnTo>
                  <a:lnTo>
                    <a:pt x="0" y="16"/>
                  </a:lnTo>
                  <a:lnTo>
                    <a:pt x="0" y="7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72" name="Freeform 44">
              <a:extLst>
                <a:ext uri="{FF2B5EF4-FFF2-40B4-BE49-F238E27FC236}">
                  <a16:creationId xmlns:a16="http://schemas.microsoft.com/office/drawing/2014/main" id="{59F7C7C0-2AEF-4D18-899F-767684773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1" y="4139"/>
              <a:ext cx="18" cy="15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4 h 17"/>
                <a:gd name="T4" fmla="*/ 0 w 17"/>
                <a:gd name="T5" fmla="*/ 4 h 17"/>
                <a:gd name="T6" fmla="*/ 0 w 17"/>
                <a:gd name="T7" fmla="*/ 4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7"/>
                  </a:lnTo>
                  <a:lnTo>
                    <a:pt x="0" y="16"/>
                  </a:lnTo>
                  <a:lnTo>
                    <a:pt x="0" y="7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73" name="Freeform 45">
              <a:extLst>
                <a:ext uri="{FF2B5EF4-FFF2-40B4-BE49-F238E27FC236}">
                  <a16:creationId xmlns:a16="http://schemas.microsoft.com/office/drawing/2014/main" id="{73DEDEF6-81E6-458C-9E00-AEB8BF101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" y="4146"/>
              <a:ext cx="24" cy="15"/>
            </a:xfrm>
            <a:custGeom>
              <a:avLst/>
              <a:gdLst>
                <a:gd name="T0" fmla="*/ 0 w 23"/>
                <a:gd name="T1" fmla="*/ 0 h 17"/>
                <a:gd name="T2" fmla="*/ 179 w 23"/>
                <a:gd name="T3" fmla="*/ 4 h 17"/>
                <a:gd name="T4" fmla="*/ 139 w 23"/>
                <a:gd name="T5" fmla="*/ 4 h 17"/>
                <a:gd name="T6" fmla="*/ 117 w 23"/>
                <a:gd name="T7" fmla="*/ 4 h 17"/>
                <a:gd name="T8" fmla="*/ 3 w 23"/>
                <a:gd name="T9" fmla="*/ 4 h 17"/>
                <a:gd name="T10" fmla="*/ 0 w 23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"/>
                <a:gd name="T19" fmla="*/ 0 h 17"/>
                <a:gd name="T20" fmla="*/ 23 w 23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" h="17">
                  <a:moveTo>
                    <a:pt x="0" y="0"/>
                  </a:moveTo>
                  <a:lnTo>
                    <a:pt x="22" y="16"/>
                  </a:lnTo>
                  <a:lnTo>
                    <a:pt x="16" y="16"/>
                  </a:lnTo>
                  <a:lnTo>
                    <a:pt x="12" y="9"/>
                  </a:lnTo>
                  <a:lnTo>
                    <a:pt x="3" y="4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74" name="Freeform 46">
              <a:extLst>
                <a:ext uri="{FF2B5EF4-FFF2-40B4-BE49-F238E27FC236}">
                  <a16:creationId xmlns:a16="http://schemas.microsoft.com/office/drawing/2014/main" id="{3E4F0FC7-BF7B-429E-866B-6A0043AC5D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" y="4146"/>
              <a:ext cx="24" cy="15"/>
            </a:xfrm>
            <a:custGeom>
              <a:avLst/>
              <a:gdLst>
                <a:gd name="T0" fmla="*/ 0 w 23"/>
                <a:gd name="T1" fmla="*/ 0 h 17"/>
                <a:gd name="T2" fmla="*/ 179 w 23"/>
                <a:gd name="T3" fmla="*/ 4 h 17"/>
                <a:gd name="T4" fmla="*/ 139 w 23"/>
                <a:gd name="T5" fmla="*/ 4 h 17"/>
                <a:gd name="T6" fmla="*/ 117 w 23"/>
                <a:gd name="T7" fmla="*/ 4 h 17"/>
                <a:gd name="T8" fmla="*/ 3 w 23"/>
                <a:gd name="T9" fmla="*/ 4 h 17"/>
                <a:gd name="T10" fmla="*/ 0 w 23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"/>
                <a:gd name="T19" fmla="*/ 0 h 17"/>
                <a:gd name="T20" fmla="*/ 23 w 23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" h="17">
                  <a:moveTo>
                    <a:pt x="0" y="0"/>
                  </a:moveTo>
                  <a:lnTo>
                    <a:pt x="22" y="16"/>
                  </a:lnTo>
                  <a:lnTo>
                    <a:pt x="16" y="16"/>
                  </a:lnTo>
                  <a:lnTo>
                    <a:pt x="12" y="9"/>
                  </a:lnTo>
                  <a:lnTo>
                    <a:pt x="3" y="4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75" name="Freeform 47">
              <a:extLst>
                <a:ext uri="{FF2B5EF4-FFF2-40B4-BE49-F238E27FC236}">
                  <a16:creationId xmlns:a16="http://schemas.microsoft.com/office/drawing/2014/main" id="{E95DAC1D-C46C-4552-97D7-5921C1AE2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" y="4125"/>
              <a:ext cx="17" cy="16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7 h 17"/>
                <a:gd name="T4" fmla="*/ 0 w 17"/>
                <a:gd name="T5" fmla="*/ 8 h 17"/>
                <a:gd name="T6" fmla="*/ 0 w 17"/>
                <a:gd name="T7" fmla="*/ 7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7"/>
                  </a:lnTo>
                  <a:lnTo>
                    <a:pt x="0" y="16"/>
                  </a:lnTo>
                  <a:lnTo>
                    <a:pt x="0" y="7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76" name="Freeform 48">
              <a:extLst>
                <a:ext uri="{FF2B5EF4-FFF2-40B4-BE49-F238E27FC236}">
                  <a16:creationId xmlns:a16="http://schemas.microsoft.com/office/drawing/2014/main" id="{DDC55DFE-4AFF-402A-94C3-FA9D6308CD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" y="4125"/>
              <a:ext cx="17" cy="16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7 h 17"/>
                <a:gd name="T4" fmla="*/ 0 w 17"/>
                <a:gd name="T5" fmla="*/ 8 h 17"/>
                <a:gd name="T6" fmla="*/ 0 w 17"/>
                <a:gd name="T7" fmla="*/ 7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7"/>
                  </a:lnTo>
                  <a:lnTo>
                    <a:pt x="0" y="16"/>
                  </a:lnTo>
                  <a:lnTo>
                    <a:pt x="0" y="7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77" name="Freeform 49">
              <a:extLst>
                <a:ext uri="{FF2B5EF4-FFF2-40B4-BE49-F238E27FC236}">
                  <a16:creationId xmlns:a16="http://schemas.microsoft.com/office/drawing/2014/main" id="{EDC7EFA2-828C-4549-80CD-46B1D91D55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6" y="4159"/>
              <a:ext cx="19" cy="15"/>
            </a:xfrm>
            <a:custGeom>
              <a:avLst/>
              <a:gdLst>
                <a:gd name="T0" fmla="*/ 0 w 18"/>
                <a:gd name="T1" fmla="*/ 0 h 19"/>
                <a:gd name="T2" fmla="*/ 3 w 18"/>
                <a:gd name="T3" fmla="*/ 2 h 19"/>
                <a:gd name="T4" fmla="*/ 7 w 18"/>
                <a:gd name="T5" fmla="*/ 2 h 19"/>
                <a:gd name="T6" fmla="*/ 178 w 18"/>
                <a:gd name="T7" fmla="*/ 2 h 19"/>
                <a:gd name="T8" fmla="*/ 246 w 18"/>
                <a:gd name="T9" fmla="*/ 2 h 19"/>
                <a:gd name="T10" fmla="*/ 246 w 18"/>
                <a:gd name="T11" fmla="*/ 2 h 19"/>
                <a:gd name="T12" fmla="*/ 246 w 18"/>
                <a:gd name="T13" fmla="*/ 2 h 19"/>
                <a:gd name="T14" fmla="*/ 178 w 18"/>
                <a:gd name="T15" fmla="*/ 2 h 19"/>
                <a:gd name="T16" fmla="*/ 7 w 18"/>
                <a:gd name="T17" fmla="*/ 2 h 19"/>
                <a:gd name="T18" fmla="*/ 3 w 18"/>
                <a:gd name="T19" fmla="*/ 2 h 19"/>
                <a:gd name="T20" fmla="*/ 0 w 18"/>
                <a:gd name="T21" fmla="*/ 2 h 19"/>
                <a:gd name="T22" fmla="*/ 0 w 18"/>
                <a:gd name="T23" fmla="*/ 2 h 19"/>
                <a:gd name="T24" fmla="*/ 0 w 18"/>
                <a:gd name="T25" fmla="*/ 0 h 1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8"/>
                <a:gd name="T40" fmla="*/ 0 h 19"/>
                <a:gd name="T41" fmla="*/ 18 w 18"/>
                <a:gd name="T42" fmla="*/ 19 h 1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8" h="19">
                  <a:moveTo>
                    <a:pt x="0" y="0"/>
                  </a:moveTo>
                  <a:lnTo>
                    <a:pt x="3" y="3"/>
                  </a:lnTo>
                  <a:lnTo>
                    <a:pt x="7" y="3"/>
                  </a:lnTo>
                  <a:lnTo>
                    <a:pt x="11" y="8"/>
                  </a:lnTo>
                  <a:lnTo>
                    <a:pt x="17" y="8"/>
                  </a:lnTo>
                  <a:lnTo>
                    <a:pt x="17" y="12"/>
                  </a:lnTo>
                  <a:lnTo>
                    <a:pt x="17" y="18"/>
                  </a:lnTo>
                  <a:lnTo>
                    <a:pt x="11" y="18"/>
                  </a:lnTo>
                  <a:lnTo>
                    <a:pt x="7" y="18"/>
                  </a:lnTo>
                  <a:lnTo>
                    <a:pt x="3" y="12"/>
                  </a:lnTo>
                  <a:lnTo>
                    <a:pt x="0" y="8"/>
                  </a:ln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78" name="Freeform 50">
              <a:extLst>
                <a:ext uri="{FF2B5EF4-FFF2-40B4-BE49-F238E27FC236}">
                  <a16:creationId xmlns:a16="http://schemas.microsoft.com/office/drawing/2014/main" id="{1F833C89-650C-48C3-AF01-C2B4128859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6" y="4159"/>
              <a:ext cx="19" cy="15"/>
            </a:xfrm>
            <a:custGeom>
              <a:avLst/>
              <a:gdLst>
                <a:gd name="T0" fmla="*/ 0 w 18"/>
                <a:gd name="T1" fmla="*/ 0 h 19"/>
                <a:gd name="T2" fmla="*/ 3 w 18"/>
                <a:gd name="T3" fmla="*/ 2 h 19"/>
                <a:gd name="T4" fmla="*/ 7 w 18"/>
                <a:gd name="T5" fmla="*/ 2 h 19"/>
                <a:gd name="T6" fmla="*/ 178 w 18"/>
                <a:gd name="T7" fmla="*/ 2 h 19"/>
                <a:gd name="T8" fmla="*/ 246 w 18"/>
                <a:gd name="T9" fmla="*/ 2 h 19"/>
                <a:gd name="T10" fmla="*/ 246 w 18"/>
                <a:gd name="T11" fmla="*/ 2 h 19"/>
                <a:gd name="T12" fmla="*/ 246 w 18"/>
                <a:gd name="T13" fmla="*/ 2 h 19"/>
                <a:gd name="T14" fmla="*/ 178 w 18"/>
                <a:gd name="T15" fmla="*/ 2 h 19"/>
                <a:gd name="T16" fmla="*/ 7 w 18"/>
                <a:gd name="T17" fmla="*/ 2 h 19"/>
                <a:gd name="T18" fmla="*/ 3 w 18"/>
                <a:gd name="T19" fmla="*/ 2 h 19"/>
                <a:gd name="T20" fmla="*/ 0 w 18"/>
                <a:gd name="T21" fmla="*/ 2 h 19"/>
                <a:gd name="T22" fmla="*/ 0 w 18"/>
                <a:gd name="T23" fmla="*/ 2 h 19"/>
                <a:gd name="T24" fmla="*/ 0 w 18"/>
                <a:gd name="T25" fmla="*/ 0 h 1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8"/>
                <a:gd name="T40" fmla="*/ 0 h 19"/>
                <a:gd name="T41" fmla="*/ 18 w 18"/>
                <a:gd name="T42" fmla="*/ 19 h 1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8" h="19">
                  <a:moveTo>
                    <a:pt x="0" y="0"/>
                  </a:moveTo>
                  <a:lnTo>
                    <a:pt x="3" y="3"/>
                  </a:lnTo>
                  <a:lnTo>
                    <a:pt x="7" y="3"/>
                  </a:lnTo>
                  <a:lnTo>
                    <a:pt x="11" y="8"/>
                  </a:lnTo>
                  <a:lnTo>
                    <a:pt x="17" y="8"/>
                  </a:lnTo>
                  <a:lnTo>
                    <a:pt x="17" y="12"/>
                  </a:lnTo>
                  <a:lnTo>
                    <a:pt x="17" y="18"/>
                  </a:lnTo>
                  <a:lnTo>
                    <a:pt x="11" y="18"/>
                  </a:lnTo>
                  <a:lnTo>
                    <a:pt x="7" y="18"/>
                  </a:lnTo>
                  <a:lnTo>
                    <a:pt x="3" y="12"/>
                  </a:lnTo>
                  <a:lnTo>
                    <a:pt x="0" y="8"/>
                  </a:ln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79" name="Freeform 51">
              <a:extLst>
                <a:ext uri="{FF2B5EF4-FFF2-40B4-BE49-F238E27FC236}">
                  <a16:creationId xmlns:a16="http://schemas.microsoft.com/office/drawing/2014/main" id="{44C8182E-7EF7-423C-9C8D-25AC12247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4" y="4172"/>
              <a:ext cx="19" cy="15"/>
            </a:xfrm>
            <a:custGeom>
              <a:avLst/>
              <a:gdLst>
                <a:gd name="T0" fmla="*/ 4 w 19"/>
                <a:gd name="T1" fmla="*/ 0 h 17"/>
                <a:gd name="T2" fmla="*/ 8 w 19"/>
                <a:gd name="T3" fmla="*/ 4 h 17"/>
                <a:gd name="T4" fmla="*/ 12 w 19"/>
                <a:gd name="T5" fmla="*/ 4 h 17"/>
                <a:gd name="T6" fmla="*/ 12 w 19"/>
                <a:gd name="T7" fmla="*/ 4 h 17"/>
                <a:gd name="T8" fmla="*/ 18 w 19"/>
                <a:gd name="T9" fmla="*/ 4 h 17"/>
                <a:gd name="T10" fmla="*/ 12 w 19"/>
                <a:gd name="T11" fmla="*/ 4 h 17"/>
                <a:gd name="T12" fmla="*/ 8 w 19"/>
                <a:gd name="T13" fmla="*/ 4 h 17"/>
                <a:gd name="T14" fmla="*/ 4 w 19"/>
                <a:gd name="T15" fmla="*/ 4 h 17"/>
                <a:gd name="T16" fmla="*/ 0 w 19"/>
                <a:gd name="T17" fmla="*/ 0 h 17"/>
                <a:gd name="T18" fmla="*/ 4 w 19"/>
                <a:gd name="T19" fmla="*/ 0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"/>
                <a:gd name="T31" fmla="*/ 0 h 17"/>
                <a:gd name="T32" fmla="*/ 19 w 19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" h="17">
                  <a:moveTo>
                    <a:pt x="4" y="0"/>
                  </a:moveTo>
                  <a:lnTo>
                    <a:pt x="8" y="4"/>
                  </a:lnTo>
                  <a:lnTo>
                    <a:pt x="12" y="4"/>
                  </a:lnTo>
                  <a:lnTo>
                    <a:pt x="12" y="9"/>
                  </a:lnTo>
                  <a:lnTo>
                    <a:pt x="18" y="9"/>
                  </a:lnTo>
                  <a:lnTo>
                    <a:pt x="12" y="16"/>
                  </a:lnTo>
                  <a:lnTo>
                    <a:pt x="8" y="9"/>
                  </a:lnTo>
                  <a:lnTo>
                    <a:pt x="4" y="9"/>
                  </a:ln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80" name="Freeform 52">
              <a:extLst>
                <a:ext uri="{FF2B5EF4-FFF2-40B4-BE49-F238E27FC236}">
                  <a16:creationId xmlns:a16="http://schemas.microsoft.com/office/drawing/2014/main" id="{F795335D-44FB-4511-876B-F9C650211B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4" y="4172"/>
              <a:ext cx="19" cy="15"/>
            </a:xfrm>
            <a:custGeom>
              <a:avLst/>
              <a:gdLst>
                <a:gd name="T0" fmla="*/ 4 w 19"/>
                <a:gd name="T1" fmla="*/ 0 h 17"/>
                <a:gd name="T2" fmla="*/ 8 w 19"/>
                <a:gd name="T3" fmla="*/ 4 h 17"/>
                <a:gd name="T4" fmla="*/ 12 w 19"/>
                <a:gd name="T5" fmla="*/ 4 h 17"/>
                <a:gd name="T6" fmla="*/ 12 w 19"/>
                <a:gd name="T7" fmla="*/ 4 h 17"/>
                <a:gd name="T8" fmla="*/ 18 w 19"/>
                <a:gd name="T9" fmla="*/ 4 h 17"/>
                <a:gd name="T10" fmla="*/ 12 w 19"/>
                <a:gd name="T11" fmla="*/ 4 h 17"/>
                <a:gd name="T12" fmla="*/ 8 w 19"/>
                <a:gd name="T13" fmla="*/ 4 h 17"/>
                <a:gd name="T14" fmla="*/ 4 w 19"/>
                <a:gd name="T15" fmla="*/ 4 h 17"/>
                <a:gd name="T16" fmla="*/ 0 w 19"/>
                <a:gd name="T17" fmla="*/ 0 h 17"/>
                <a:gd name="T18" fmla="*/ 4 w 19"/>
                <a:gd name="T19" fmla="*/ 0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"/>
                <a:gd name="T31" fmla="*/ 0 h 17"/>
                <a:gd name="T32" fmla="*/ 19 w 19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" h="17">
                  <a:moveTo>
                    <a:pt x="4" y="0"/>
                  </a:moveTo>
                  <a:lnTo>
                    <a:pt x="8" y="4"/>
                  </a:lnTo>
                  <a:lnTo>
                    <a:pt x="12" y="4"/>
                  </a:lnTo>
                  <a:lnTo>
                    <a:pt x="12" y="9"/>
                  </a:lnTo>
                  <a:lnTo>
                    <a:pt x="18" y="9"/>
                  </a:lnTo>
                  <a:lnTo>
                    <a:pt x="12" y="16"/>
                  </a:lnTo>
                  <a:lnTo>
                    <a:pt x="8" y="9"/>
                  </a:lnTo>
                  <a:lnTo>
                    <a:pt x="4" y="9"/>
                  </a:ln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81" name="Freeform 53">
              <a:extLst>
                <a:ext uri="{FF2B5EF4-FFF2-40B4-BE49-F238E27FC236}">
                  <a16:creationId xmlns:a16="http://schemas.microsoft.com/office/drawing/2014/main" id="{0D17BDFB-5AA9-4326-9225-ED6BFF6010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8" y="4161"/>
              <a:ext cx="17" cy="18"/>
            </a:xfrm>
            <a:custGeom>
              <a:avLst/>
              <a:gdLst>
                <a:gd name="T0" fmla="*/ 0 w 17"/>
                <a:gd name="T1" fmla="*/ 0 h 18"/>
                <a:gd name="T2" fmla="*/ 16 w 17"/>
                <a:gd name="T3" fmla="*/ 11 h 18"/>
                <a:gd name="T4" fmla="*/ 0 w 17"/>
                <a:gd name="T5" fmla="*/ 11 h 18"/>
                <a:gd name="T6" fmla="*/ 16 w 17"/>
                <a:gd name="T7" fmla="*/ 17 h 18"/>
                <a:gd name="T8" fmla="*/ 0 w 17"/>
                <a:gd name="T9" fmla="*/ 11 h 18"/>
                <a:gd name="T10" fmla="*/ 0 w 17"/>
                <a:gd name="T11" fmla="*/ 7 h 18"/>
                <a:gd name="T12" fmla="*/ 0 w 17"/>
                <a:gd name="T13" fmla="*/ 3 h 18"/>
                <a:gd name="T14" fmla="*/ 0 w 17"/>
                <a:gd name="T15" fmla="*/ 0 h 1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8"/>
                <a:gd name="T26" fmla="*/ 17 w 17"/>
                <a:gd name="T27" fmla="*/ 18 h 1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8">
                  <a:moveTo>
                    <a:pt x="0" y="0"/>
                  </a:moveTo>
                  <a:lnTo>
                    <a:pt x="16" y="11"/>
                  </a:lnTo>
                  <a:lnTo>
                    <a:pt x="0" y="11"/>
                  </a:lnTo>
                  <a:lnTo>
                    <a:pt x="16" y="17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82" name="Freeform 54">
              <a:extLst>
                <a:ext uri="{FF2B5EF4-FFF2-40B4-BE49-F238E27FC236}">
                  <a16:creationId xmlns:a16="http://schemas.microsoft.com/office/drawing/2014/main" id="{5C5C14B6-4862-4546-B8C0-4BBA464802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8" y="4161"/>
              <a:ext cx="17" cy="18"/>
            </a:xfrm>
            <a:custGeom>
              <a:avLst/>
              <a:gdLst>
                <a:gd name="T0" fmla="*/ 0 w 17"/>
                <a:gd name="T1" fmla="*/ 0 h 18"/>
                <a:gd name="T2" fmla="*/ 16 w 17"/>
                <a:gd name="T3" fmla="*/ 11 h 18"/>
                <a:gd name="T4" fmla="*/ 0 w 17"/>
                <a:gd name="T5" fmla="*/ 11 h 18"/>
                <a:gd name="T6" fmla="*/ 16 w 17"/>
                <a:gd name="T7" fmla="*/ 17 h 18"/>
                <a:gd name="T8" fmla="*/ 0 w 17"/>
                <a:gd name="T9" fmla="*/ 11 h 18"/>
                <a:gd name="T10" fmla="*/ 0 w 17"/>
                <a:gd name="T11" fmla="*/ 7 h 18"/>
                <a:gd name="T12" fmla="*/ 0 w 17"/>
                <a:gd name="T13" fmla="*/ 3 h 18"/>
                <a:gd name="T14" fmla="*/ 0 w 17"/>
                <a:gd name="T15" fmla="*/ 0 h 1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8"/>
                <a:gd name="T26" fmla="*/ 17 w 17"/>
                <a:gd name="T27" fmla="*/ 18 h 1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8">
                  <a:moveTo>
                    <a:pt x="0" y="0"/>
                  </a:moveTo>
                  <a:lnTo>
                    <a:pt x="16" y="11"/>
                  </a:lnTo>
                  <a:lnTo>
                    <a:pt x="0" y="11"/>
                  </a:lnTo>
                  <a:lnTo>
                    <a:pt x="16" y="17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83" name="Freeform 55">
              <a:extLst>
                <a:ext uri="{FF2B5EF4-FFF2-40B4-BE49-F238E27FC236}">
                  <a16:creationId xmlns:a16="http://schemas.microsoft.com/office/drawing/2014/main" id="{8019EFFC-4186-47C7-A82B-9B948A460C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9" y="4144"/>
              <a:ext cx="90" cy="51"/>
            </a:xfrm>
            <a:custGeom>
              <a:avLst/>
              <a:gdLst>
                <a:gd name="T0" fmla="*/ 230 w 88"/>
                <a:gd name="T1" fmla="*/ 4 h 57"/>
                <a:gd name="T2" fmla="*/ 137 w 88"/>
                <a:gd name="T3" fmla="*/ 4 h 57"/>
                <a:gd name="T4" fmla="*/ 113 w 88"/>
                <a:gd name="T5" fmla="*/ 4 h 57"/>
                <a:gd name="T6" fmla="*/ 125 w 88"/>
                <a:gd name="T7" fmla="*/ 4 h 57"/>
                <a:gd name="T8" fmla="*/ 102 w 88"/>
                <a:gd name="T9" fmla="*/ 3 h 57"/>
                <a:gd name="T10" fmla="*/ 102 w 88"/>
                <a:gd name="T11" fmla="*/ 0 h 57"/>
                <a:gd name="T12" fmla="*/ 94 w 88"/>
                <a:gd name="T13" fmla="*/ 0 h 57"/>
                <a:gd name="T14" fmla="*/ 86 w 88"/>
                <a:gd name="T15" fmla="*/ 0 h 57"/>
                <a:gd name="T16" fmla="*/ 20 w 88"/>
                <a:gd name="T17" fmla="*/ 0 h 57"/>
                <a:gd name="T18" fmla="*/ 20 w 88"/>
                <a:gd name="T19" fmla="*/ 3 h 57"/>
                <a:gd name="T20" fmla="*/ 12 w 88"/>
                <a:gd name="T21" fmla="*/ 3 h 57"/>
                <a:gd name="T22" fmla="*/ 16 w 88"/>
                <a:gd name="T23" fmla="*/ 4 h 57"/>
                <a:gd name="T24" fmla="*/ 12 w 88"/>
                <a:gd name="T25" fmla="*/ 4 h 57"/>
                <a:gd name="T26" fmla="*/ 12 w 88"/>
                <a:gd name="T27" fmla="*/ 4 h 57"/>
                <a:gd name="T28" fmla="*/ 16 w 88"/>
                <a:gd name="T29" fmla="*/ 4 h 57"/>
                <a:gd name="T30" fmla="*/ 86 w 88"/>
                <a:gd name="T31" fmla="*/ 4 h 57"/>
                <a:gd name="T32" fmla="*/ 86 w 88"/>
                <a:gd name="T33" fmla="*/ 4 h 57"/>
                <a:gd name="T34" fmla="*/ 16 w 88"/>
                <a:gd name="T35" fmla="*/ 4 h 57"/>
                <a:gd name="T36" fmla="*/ 16 w 88"/>
                <a:gd name="T37" fmla="*/ 4 h 57"/>
                <a:gd name="T38" fmla="*/ 86 w 88"/>
                <a:gd name="T39" fmla="*/ 4 h 57"/>
                <a:gd name="T40" fmla="*/ 20 w 88"/>
                <a:gd name="T41" fmla="*/ 4 h 57"/>
                <a:gd name="T42" fmla="*/ 20 w 88"/>
                <a:gd name="T43" fmla="*/ 4 h 57"/>
                <a:gd name="T44" fmla="*/ 16 w 88"/>
                <a:gd name="T45" fmla="*/ 4 h 57"/>
                <a:gd name="T46" fmla="*/ 16 w 88"/>
                <a:gd name="T47" fmla="*/ 4 h 57"/>
                <a:gd name="T48" fmla="*/ 3 w 88"/>
                <a:gd name="T49" fmla="*/ 4 h 57"/>
                <a:gd name="T50" fmla="*/ 7 w 88"/>
                <a:gd name="T51" fmla="*/ 4 h 57"/>
                <a:gd name="T52" fmla="*/ 0 w 88"/>
                <a:gd name="T53" fmla="*/ 4 h 57"/>
                <a:gd name="T54" fmla="*/ 0 w 88"/>
                <a:gd name="T55" fmla="*/ 4 h 57"/>
                <a:gd name="T56" fmla="*/ 7 w 88"/>
                <a:gd name="T57" fmla="*/ 4 h 57"/>
                <a:gd name="T58" fmla="*/ 3 w 88"/>
                <a:gd name="T59" fmla="*/ 4 h 57"/>
                <a:gd name="T60" fmla="*/ 86 w 88"/>
                <a:gd name="T61" fmla="*/ 4 h 57"/>
                <a:gd name="T62" fmla="*/ 94 w 88"/>
                <a:gd name="T63" fmla="*/ 4 h 57"/>
                <a:gd name="T64" fmla="*/ 113 w 88"/>
                <a:gd name="T65" fmla="*/ 4 h 57"/>
                <a:gd name="T66" fmla="*/ 125 w 88"/>
                <a:gd name="T67" fmla="*/ 4 h 57"/>
                <a:gd name="T68" fmla="*/ 218 w 88"/>
                <a:gd name="T69" fmla="*/ 4 h 57"/>
                <a:gd name="T70" fmla="*/ 230 w 88"/>
                <a:gd name="T71" fmla="*/ 4 h 57"/>
                <a:gd name="T72" fmla="*/ 240 w 88"/>
                <a:gd name="T73" fmla="*/ 4 h 57"/>
                <a:gd name="T74" fmla="*/ 251 w 88"/>
                <a:gd name="T75" fmla="*/ 4 h 57"/>
                <a:gd name="T76" fmla="*/ 269 w 88"/>
                <a:gd name="T77" fmla="*/ 4 h 57"/>
                <a:gd name="T78" fmla="*/ 230 w 88"/>
                <a:gd name="T79" fmla="*/ 4 h 5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88"/>
                <a:gd name="T121" fmla="*/ 0 h 57"/>
                <a:gd name="T122" fmla="*/ 88 w 88"/>
                <a:gd name="T123" fmla="*/ 57 h 57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88" h="57">
                  <a:moveTo>
                    <a:pt x="73" y="46"/>
                  </a:moveTo>
                  <a:lnTo>
                    <a:pt x="46" y="25"/>
                  </a:lnTo>
                  <a:lnTo>
                    <a:pt x="38" y="12"/>
                  </a:lnTo>
                  <a:lnTo>
                    <a:pt x="42" y="12"/>
                  </a:lnTo>
                  <a:lnTo>
                    <a:pt x="33" y="3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5" y="0"/>
                  </a:lnTo>
                  <a:lnTo>
                    <a:pt x="20" y="0"/>
                  </a:lnTo>
                  <a:lnTo>
                    <a:pt x="20" y="3"/>
                  </a:lnTo>
                  <a:lnTo>
                    <a:pt x="12" y="3"/>
                  </a:lnTo>
                  <a:lnTo>
                    <a:pt x="16" y="7"/>
                  </a:lnTo>
                  <a:lnTo>
                    <a:pt x="12" y="7"/>
                  </a:lnTo>
                  <a:lnTo>
                    <a:pt x="12" y="16"/>
                  </a:lnTo>
                  <a:lnTo>
                    <a:pt x="16" y="20"/>
                  </a:lnTo>
                  <a:lnTo>
                    <a:pt x="25" y="16"/>
                  </a:lnTo>
                  <a:lnTo>
                    <a:pt x="25" y="20"/>
                  </a:lnTo>
                  <a:lnTo>
                    <a:pt x="16" y="25"/>
                  </a:lnTo>
                  <a:lnTo>
                    <a:pt x="16" y="33"/>
                  </a:lnTo>
                  <a:lnTo>
                    <a:pt x="25" y="41"/>
                  </a:lnTo>
                  <a:lnTo>
                    <a:pt x="20" y="37"/>
                  </a:lnTo>
                  <a:lnTo>
                    <a:pt x="20" y="41"/>
                  </a:lnTo>
                  <a:lnTo>
                    <a:pt x="16" y="37"/>
                  </a:lnTo>
                  <a:lnTo>
                    <a:pt x="16" y="41"/>
                  </a:lnTo>
                  <a:lnTo>
                    <a:pt x="3" y="33"/>
                  </a:lnTo>
                  <a:lnTo>
                    <a:pt x="7" y="41"/>
                  </a:lnTo>
                  <a:lnTo>
                    <a:pt x="0" y="41"/>
                  </a:lnTo>
                  <a:lnTo>
                    <a:pt x="0" y="46"/>
                  </a:lnTo>
                  <a:lnTo>
                    <a:pt x="7" y="46"/>
                  </a:lnTo>
                  <a:lnTo>
                    <a:pt x="3" y="50"/>
                  </a:lnTo>
                  <a:lnTo>
                    <a:pt x="25" y="50"/>
                  </a:lnTo>
                  <a:lnTo>
                    <a:pt x="29" y="56"/>
                  </a:lnTo>
                  <a:lnTo>
                    <a:pt x="38" y="50"/>
                  </a:lnTo>
                  <a:lnTo>
                    <a:pt x="42" y="50"/>
                  </a:lnTo>
                  <a:lnTo>
                    <a:pt x="68" y="56"/>
                  </a:lnTo>
                  <a:lnTo>
                    <a:pt x="73" y="56"/>
                  </a:lnTo>
                  <a:lnTo>
                    <a:pt x="77" y="56"/>
                  </a:lnTo>
                  <a:lnTo>
                    <a:pt x="81" y="56"/>
                  </a:lnTo>
                  <a:lnTo>
                    <a:pt x="87" y="50"/>
                  </a:lnTo>
                  <a:lnTo>
                    <a:pt x="73" y="4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1784" name="Group 56">
              <a:extLst>
                <a:ext uri="{FF2B5EF4-FFF2-40B4-BE49-F238E27FC236}">
                  <a16:creationId xmlns:a16="http://schemas.microsoft.com/office/drawing/2014/main" id="{24FD4938-9288-4659-A6D5-86E3107BA5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" y="1666"/>
              <a:ext cx="4820" cy="2453"/>
              <a:chOff x="328" y="1623"/>
              <a:chExt cx="4820" cy="2413"/>
            </a:xfrm>
          </p:grpSpPr>
          <p:sp>
            <p:nvSpPr>
              <p:cNvPr id="203151" name="Text Box 57">
                <a:extLst>
                  <a:ext uri="{FF2B5EF4-FFF2-40B4-BE49-F238E27FC236}">
                    <a16:creationId xmlns:a16="http://schemas.microsoft.com/office/drawing/2014/main" id="{120B6E39-2663-4DE4-8551-ED72B855CA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80" y="3696"/>
                <a:ext cx="737" cy="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D943D"/>
                  </a:buClr>
                  <a:buChar char="•"/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D943D"/>
                  </a:buClr>
                  <a:buChar char="–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D943D"/>
                  </a:buClr>
                  <a:buChar char="•"/>
                  <a:defRPr>
                    <a:solidFill>
                      <a:schemeClr val="bg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D943D"/>
                  </a:buClr>
                  <a:buChar char="–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FontTx/>
                  <a:buNone/>
                </a:pPr>
                <a:r>
                  <a:rPr lang="en-US" altLang="en-US" sz="1400">
                    <a:solidFill>
                      <a:srgbClr val="3F3F3F"/>
                    </a:solidFill>
                    <a:cs typeface="Arial" panose="020B0604020202020204" pitchFamily="34" charset="0"/>
                  </a:rPr>
                  <a:t>   </a:t>
                </a:r>
              </a:p>
            </p:txBody>
          </p:sp>
          <p:sp>
            <p:nvSpPr>
              <p:cNvPr id="203152" name="Text Box 58">
                <a:extLst>
                  <a:ext uri="{FF2B5EF4-FFF2-40B4-BE49-F238E27FC236}">
                    <a16:creationId xmlns:a16="http://schemas.microsoft.com/office/drawing/2014/main" id="{300245F2-90BF-40F2-A2A3-33CF76732AE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56" y="3024"/>
                <a:ext cx="553" cy="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D943D"/>
                  </a:buClr>
                  <a:buChar char="•"/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D943D"/>
                  </a:buClr>
                  <a:buChar char="–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D943D"/>
                  </a:buClr>
                  <a:buChar char="•"/>
                  <a:defRPr>
                    <a:solidFill>
                      <a:schemeClr val="bg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D943D"/>
                  </a:buClr>
                  <a:buChar char="–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FontTx/>
                  <a:buNone/>
                </a:pPr>
                <a:endParaRPr lang="en-GB" altLang="en-US" sz="1400">
                  <a:solidFill>
                    <a:srgbClr val="3F3F3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203153" name="Text Box 59">
                <a:extLst>
                  <a:ext uri="{FF2B5EF4-FFF2-40B4-BE49-F238E27FC236}">
                    <a16:creationId xmlns:a16="http://schemas.microsoft.com/office/drawing/2014/main" id="{1120E0CA-976C-44DA-807D-17BC649A36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8" y="2783"/>
                <a:ext cx="1106" cy="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D943D"/>
                  </a:buClr>
                  <a:buChar char="•"/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D943D"/>
                  </a:buClr>
                  <a:buChar char="–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D943D"/>
                  </a:buClr>
                  <a:buChar char="•"/>
                  <a:defRPr>
                    <a:solidFill>
                      <a:schemeClr val="bg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D943D"/>
                  </a:buClr>
                  <a:buChar char="–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FontTx/>
                  <a:buNone/>
                </a:pPr>
                <a:endParaRPr lang="en-GB" altLang="en-US" sz="1400">
                  <a:solidFill>
                    <a:srgbClr val="3F3F3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203154" name="Text Box 60">
                <a:extLst>
                  <a:ext uri="{FF2B5EF4-FFF2-40B4-BE49-F238E27FC236}">
                    <a16:creationId xmlns:a16="http://schemas.microsoft.com/office/drawing/2014/main" id="{B1FAF01B-9060-4A96-B01A-42CFA592A3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4" y="2488"/>
                <a:ext cx="737" cy="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D943D"/>
                  </a:buClr>
                  <a:buChar char="•"/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D943D"/>
                  </a:buClr>
                  <a:buChar char="–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D943D"/>
                  </a:buClr>
                  <a:buChar char="•"/>
                  <a:defRPr>
                    <a:solidFill>
                      <a:schemeClr val="bg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D943D"/>
                  </a:buClr>
                  <a:buChar char="–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FontTx/>
                  <a:buNone/>
                </a:pPr>
                <a:endParaRPr lang="en-GB" altLang="en-US" sz="1400">
                  <a:solidFill>
                    <a:srgbClr val="3F3F3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203155" name="Text Box 61">
                <a:extLst>
                  <a:ext uri="{FF2B5EF4-FFF2-40B4-BE49-F238E27FC236}">
                    <a16:creationId xmlns:a16="http://schemas.microsoft.com/office/drawing/2014/main" id="{36CA2B8F-3C8C-467E-9D8A-FB0C0177AE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92" y="3744"/>
                <a:ext cx="676" cy="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D943D"/>
                  </a:buClr>
                  <a:buChar char="•"/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D943D"/>
                  </a:buClr>
                  <a:buChar char="–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D943D"/>
                  </a:buClr>
                  <a:buChar char="•"/>
                  <a:defRPr>
                    <a:solidFill>
                      <a:schemeClr val="bg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D943D"/>
                  </a:buClr>
                  <a:buChar char="–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FontTx/>
                  <a:buNone/>
                </a:pPr>
                <a:endParaRPr lang="en-GB" altLang="en-US" sz="1400">
                  <a:solidFill>
                    <a:srgbClr val="3F3F3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203156" name="Text Box 62">
                <a:extLst>
                  <a:ext uri="{FF2B5EF4-FFF2-40B4-BE49-F238E27FC236}">
                    <a16:creationId xmlns:a16="http://schemas.microsoft.com/office/drawing/2014/main" id="{AECDEAEF-572E-43F2-802F-7B2D000690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88" y="3791"/>
                <a:ext cx="860" cy="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D943D"/>
                  </a:buClr>
                  <a:buChar char="•"/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D943D"/>
                  </a:buClr>
                  <a:buChar char="–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D943D"/>
                  </a:buClr>
                  <a:buChar char="•"/>
                  <a:defRPr>
                    <a:solidFill>
                      <a:schemeClr val="bg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D943D"/>
                  </a:buClr>
                  <a:buChar char="–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FontTx/>
                  <a:buNone/>
                </a:pPr>
                <a:endParaRPr lang="en-GB" altLang="en-US" sz="1400">
                  <a:solidFill>
                    <a:srgbClr val="3F3F3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203157" name="Text Box 63">
                <a:extLst>
                  <a:ext uri="{FF2B5EF4-FFF2-40B4-BE49-F238E27FC236}">
                    <a16:creationId xmlns:a16="http://schemas.microsoft.com/office/drawing/2014/main" id="{D6C18593-3D2B-4C1C-B5E9-1C601653609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08" y="3201"/>
                <a:ext cx="458" cy="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D943D"/>
                  </a:buClr>
                  <a:buChar char="•"/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D943D"/>
                  </a:buClr>
                  <a:buChar char="–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D943D"/>
                  </a:buClr>
                  <a:buChar char="•"/>
                  <a:defRPr>
                    <a:solidFill>
                      <a:schemeClr val="bg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D943D"/>
                  </a:buClr>
                  <a:buChar char="–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GB" altLang="en-US" sz="1400">
                  <a:solidFill>
                    <a:srgbClr val="3F3F3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203158" name="Text Box 64">
                <a:extLst>
                  <a:ext uri="{FF2B5EF4-FFF2-40B4-BE49-F238E27FC236}">
                    <a16:creationId xmlns:a16="http://schemas.microsoft.com/office/drawing/2014/main" id="{009007D1-4261-4E47-9EE5-E44F56762C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17" y="1623"/>
                <a:ext cx="553" cy="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D943D"/>
                  </a:buClr>
                  <a:buChar char="•"/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FD943D"/>
                  </a:buClr>
                  <a:buChar char="–"/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FD943D"/>
                  </a:buClr>
                  <a:buChar char="•"/>
                  <a:defRPr>
                    <a:solidFill>
                      <a:schemeClr val="bg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D943D"/>
                  </a:buClr>
                  <a:buChar char="–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943D"/>
                  </a:buClr>
                  <a:buChar char="»"/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ClrTx/>
                  <a:buFontTx/>
                  <a:buNone/>
                </a:pPr>
                <a:endParaRPr lang="en-GB" altLang="en-US" sz="1400">
                  <a:solidFill>
                    <a:srgbClr val="3F3F3F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01785" name="Freeform 65">
              <a:extLst>
                <a:ext uri="{FF2B5EF4-FFF2-40B4-BE49-F238E27FC236}">
                  <a16:creationId xmlns:a16="http://schemas.microsoft.com/office/drawing/2014/main" id="{B34BAE28-8279-44F0-9BEA-5F6A34EE62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2" y="2792"/>
              <a:ext cx="45" cy="65"/>
            </a:xfrm>
            <a:custGeom>
              <a:avLst/>
              <a:gdLst>
                <a:gd name="T0" fmla="*/ 8 w 45"/>
                <a:gd name="T1" fmla="*/ 5 h 71"/>
                <a:gd name="T2" fmla="*/ 8 w 45"/>
                <a:gd name="T3" fmla="*/ 5 h 71"/>
                <a:gd name="T4" fmla="*/ 8 w 45"/>
                <a:gd name="T5" fmla="*/ 0 h 71"/>
                <a:gd name="T6" fmla="*/ 12 w 45"/>
                <a:gd name="T7" fmla="*/ 0 h 71"/>
                <a:gd name="T8" fmla="*/ 17 w 45"/>
                <a:gd name="T9" fmla="*/ 0 h 71"/>
                <a:gd name="T10" fmla="*/ 44 w 45"/>
                <a:gd name="T11" fmla="*/ 0 h 71"/>
                <a:gd name="T12" fmla="*/ 44 w 45"/>
                <a:gd name="T13" fmla="*/ 5 h 71"/>
                <a:gd name="T14" fmla="*/ 44 w 45"/>
                <a:gd name="T15" fmla="*/ 5 h 71"/>
                <a:gd name="T16" fmla="*/ 44 w 45"/>
                <a:gd name="T17" fmla="*/ 5 h 71"/>
                <a:gd name="T18" fmla="*/ 38 w 45"/>
                <a:gd name="T19" fmla="*/ 5 h 71"/>
                <a:gd name="T20" fmla="*/ 34 w 45"/>
                <a:gd name="T21" fmla="*/ 5 h 71"/>
                <a:gd name="T22" fmla="*/ 34 w 45"/>
                <a:gd name="T23" fmla="*/ 5 h 71"/>
                <a:gd name="T24" fmla="*/ 34 w 45"/>
                <a:gd name="T25" fmla="*/ 5 h 71"/>
                <a:gd name="T26" fmla="*/ 29 w 45"/>
                <a:gd name="T27" fmla="*/ 5 h 71"/>
                <a:gd name="T28" fmla="*/ 29 w 45"/>
                <a:gd name="T29" fmla="*/ 5 h 71"/>
                <a:gd name="T30" fmla="*/ 25 w 45"/>
                <a:gd name="T31" fmla="*/ 5 h 71"/>
                <a:gd name="T32" fmla="*/ 21 w 45"/>
                <a:gd name="T33" fmla="*/ 5 h 71"/>
                <a:gd name="T34" fmla="*/ 25 w 45"/>
                <a:gd name="T35" fmla="*/ 5 h 71"/>
                <a:gd name="T36" fmla="*/ 21 w 45"/>
                <a:gd name="T37" fmla="*/ 5 h 71"/>
                <a:gd name="T38" fmla="*/ 21 w 45"/>
                <a:gd name="T39" fmla="*/ 5 h 71"/>
                <a:gd name="T40" fmla="*/ 17 w 45"/>
                <a:gd name="T41" fmla="*/ 5 h 71"/>
                <a:gd name="T42" fmla="*/ 12 w 45"/>
                <a:gd name="T43" fmla="*/ 5 h 71"/>
                <a:gd name="T44" fmla="*/ 8 w 45"/>
                <a:gd name="T45" fmla="*/ 5 h 71"/>
                <a:gd name="T46" fmla="*/ 3 w 45"/>
                <a:gd name="T47" fmla="*/ 5 h 71"/>
                <a:gd name="T48" fmla="*/ 0 w 45"/>
                <a:gd name="T49" fmla="*/ 5 h 71"/>
                <a:gd name="T50" fmla="*/ 0 w 45"/>
                <a:gd name="T51" fmla="*/ 5 h 71"/>
                <a:gd name="T52" fmla="*/ 3 w 45"/>
                <a:gd name="T53" fmla="*/ 5 h 71"/>
                <a:gd name="T54" fmla="*/ 0 w 45"/>
                <a:gd name="T55" fmla="*/ 5 h 71"/>
                <a:gd name="T56" fmla="*/ 3 w 45"/>
                <a:gd name="T57" fmla="*/ 5 h 71"/>
                <a:gd name="T58" fmla="*/ 8 w 45"/>
                <a:gd name="T59" fmla="*/ 5 h 71"/>
                <a:gd name="T60" fmla="*/ 3 w 45"/>
                <a:gd name="T61" fmla="*/ 5 h 71"/>
                <a:gd name="T62" fmla="*/ 8 w 45"/>
                <a:gd name="T63" fmla="*/ 5 h 7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5"/>
                <a:gd name="T97" fmla="*/ 0 h 71"/>
                <a:gd name="T98" fmla="*/ 45 w 45"/>
                <a:gd name="T99" fmla="*/ 71 h 7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5" h="71">
                  <a:moveTo>
                    <a:pt x="8" y="43"/>
                  </a:moveTo>
                  <a:lnTo>
                    <a:pt x="8" y="24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44" y="0"/>
                  </a:lnTo>
                  <a:lnTo>
                    <a:pt x="44" y="24"/>
                  </a:lnTo>
                  <a:lnTo>
                    <a:pt x="44" y="47"/>
                  </a:lnTo>
                  <a:lnTo>
                    <a:pt x="44" y="51"/>
                  </a:lnTo>
                  <a:lnTo>
                    <a:pt x="38" y="55"/>
                  </a:lnTo>
                  <a:lnTo>
                    <a:pt x="34" y="51"/>
                  </a:lnTo>
                  <a:lnTo>
                    <a:pt x="34" y="55"/>
                  </a:lnTo>
                  <a:lnTo>
                    <a:pt x="34" y="60"/>
                  </a:lnTo>
                  <a:lnTo>
                    <a:pt x="29" y="60"/>
                  </a:lnTo>
                  <a:lnTo>
                    <a:pt x="29" y="64"/>
                  </a:lnTo>
                  <a:lnTo>
                    <a:pt x="25" y="70"/>
                  </a:lnTo>
                  <a:lnTo>
                    <a:pt x="21" y="64"/>
                  </a:lnTo>
                  <a:lnTo>
                    <a:pt x="25" y="64"/>
                  </a:lnTo>
                  <a:lnTo>
                    <a:pt x="21" y="64"/>
                  </a:lnTo>
                  <a:lnTo>
                    <a:pt x="21" y="70"/>
                  </a:lnTo>
                  <a:lnTo>
                    <a:pt x="17" y="64"/>
                  </a:lnTo>
                  <a:lnTo>
                    <a:pt x="12" y="70"/>
                  </a:lnTo>
                  <a:lnTo>
                    <a:pt x="8" y="70"/>
                  </a:lnTo>
                  <a:lnTo>
                    <a:pt x="3" y="70"/>
                  </a:lnTo>
                  <a:lnTo>
                    <a:pt x="0" y="70"/>
                  </a:lnTo>
                  <a:lnTo>
                    <a:pt x="0" y="64"/>
                  </a:lnTo>
                  <a:lnTo>
                    <a:pt x="3" y="64"/>
                  </a:lnTo>
                  <a:lnTo>
                    <a:pt x="0" y="60"/>
                  </a:lnTo>
                  <a:lnTo>
                    <a:pt x="3" y="55"/>
                  </a:lnTo>
                  <a:lnTo>
                    <a:pt x="8" y="51"/>
                  </a:lnTo>
                  <a:lnTo>
                    <a:pt x="3" y="47"/>
                  </a:lnTo>
                  <a:lnTo>
                    <a:pt x="8" y="4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86" name="Freeform 66">
              <a:extLst>
                <a:ext uri="{FF2B5EF4-FFF2-40B4-BE49-F238E27FC236}">
                  <a16:creationId xmlns:a16="http://schemas.microsoft.com/office/drawing/2014/main" id="{110460B4-E250-449B-884E-7C480CF112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2" y="2792"/>
              <a:ext cx="45" cy="65"/>
            </a:xfrm>
            <a:custGeom>
              <a:avLst/>
              <a:gdLst>
                <a:gd name="T0" fmla="*/ 8 w 45"/>
                <a:gd name="T1" fmla="*/ 5 h 71"/>
                <a:gd name="T2" fmla="*/ 8 w 45"/>
                <a:gd name="T3" fmla="*/ 5 h 71"/>
                <a:gd name="T4" fmla="*/ 8 w 45"/>
                <a:gd name="T5" fmla="*/ 0 h 71"/>
                <a:gd name="T6" fmla="*/ 12 w 45"/>
                <a:gd name="T7" fmla="*/ 0 h 71"/>
                <a:gd name="T8" fmla="*/ 17 w 45"/>
                <a:gd name="T9" fmla="*/ 0 h 71"/>
                <a:gd name="T10" fmla="*/ 44 w 45"/>
                <a:gd name="T11" fmla="*/ 0 h 71"/>
                <a:gd name="T12" fmla="*/ 44 w 45"/>
                <a:gd name="T13" fmla="*/ 5 h 71"/>
                <a:gd name="T14" fmla="*/ 44 w 45"/>
                <a:gd name="T15" fmla="*/ 5 h 71"/>
                <a:gd name="T16" fmla="*/ 44 w 45"/>
                <a:gd name="T17" fmla="*/ 5 h 71"/>
                <a:gd name="T18" fmla="*/ 38 w 45"/>
                <a:gd name="T19" fmla="*/ 5 h 71"/>
                <a:gd name="T20" fmla="*/ 34 w 45"/>
                <a:gd name="T21" fmla="*/ 5 h 71"/>
                <a:gd name="T22" fmla="*/ 34 w 45"/>
                <a:gd name="T23" fmla="*/ 5 h 71"/>
                <a:gd name="T24" fmla="*/ 34 w 45"/>
                <a:gd name="T25" fmla="*/ 5 h 71"/>
                <a:gd name="T26" fmla="*/ 29 w 45"/>
                <a:gd name="T27" fmla="*/ 5 h 71"/>
                <a:gd name="T28" fmla="*/ 29 w 45"/>
                <a:gd name="T29" fmla="*/ 5 h 71"/>
                <a:gd name="T30" fmla="*/ 25 w 45"/>
                <a:gd name="T31" fmla="*/ 5 h 71"/>
                <a:gd name="T32" fmla="*/ 21 w 45"/>
                <a:gd name="T33" fmla="*/ 5 h 71"/>
                <a:gd name="T34" fmla="*/ 25 w 45"/>
                <a:gd name="T35" fmla="*/ 5 h 71"/>
                <a:gd name="T36" fmla="*/ 21 w 45"/>
                <a:gd name="T37" fmla="*/ 5 h 71"/>
                <a:gd name="T38" fmla="*/ 21 w 45"/>
                <a:gd name="T39" fmla="*/ 5 h 71"/>
                <a:gd name="T40" fmla="*/ 17 w 45"/>
                <a:gd name="T41" fmla="*/ 5 h 71"/>
                <a:gd name="T42" fmla="*/ 12 w 45"/>
                <a:gd name="T43" fmla="*/ 5 h 71"/>
                <a:gd name="T44" fmla="*/ 8 w 45"/>
                <a:gd name="T45" fmla="*/ 5 h 71"/>
                <a:gd name="T46" fmla="*/ 3 w 45"/>
                <a:gd name="T47" fmla="*/ 5 h 71"/>
                <a:gd name="T48" fmla="*/ 0 w 45"/>
                <a:gd name="T49" fmla="*/ 5 h 71"/>
                <a:gd name="T50" fmla="*/ 0 w 45"/>
                <a:gd name="T51" fmla="*/ 5 h 71"/>
                <a:gd name="T52" fmla="*/ 3 w 45"/>
                <a:gd name="T53" fmla="*/ 5 h 71"/>
                <a:gd name="T54" fmla="*/ 0 w 45"/>
                <a:gd name="T55" fmla="*/ 5 h 71"/>
                <a:gd name="T56" fmla="*/ 3 w 45"/>
                <a:gd name="T57" fmla="*/ 5 h 71"/>
                <a:gd name="T58" fmla="*/ 8 w 45"/>
                <a:gd name="T59" fmla="*/ 5 h 71"/>
                <a:gd name="T60" fmla="*/ 3 w 45"/>
                <a:gd name="T61" fmla="*/ 5 h 71"/>
                <a:gd name="T62" fmla="*/ 8 w 45"/>
                <a:gd name="T63" fmla="*/ 5 h 7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5"/>
                <a:gd name="T97" fmla="*/ 0 h 71"/>
                <a:gd name="T98" fmla="*/ 45 w 45"/>
                <a:gd name="T99" fmla="*/ 71 h 7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5" h="71">
                  <a:moveTo>
                    <a:pt x="8" y="43"/>
                  </a:moveTo>
                  <a:lnTo>
                    <a:pt x="8" y="24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44" y="0"/>
                  </a:lnTo>
                  <a:lnTo>
                    <a:pt x="44" y="24"/>
                  </a:lnTo>
                  <a:lnTo>
                    <a:pt x="44" y="47"/>
                  </a:lnTo>
                  <a:lnTo>
                    <a:pt x="44" y="51"/>
                  </a:lnTo>
                  <a:lnTo>
                    <a:pt x="38" y="55"/>
                  </a:lnTo>
                  <a:lnTo>
                    <a:pt x="34" y="51"/>
                  </a:lnTo>
                  <a:lnTo>
                    <a:pt x="34" y="55"/>
                  </a:lnTo>
                  <a:lnTo>
                    <a:pt x="34" y="60"/>
                  </a:lnTo>
                  <a:lnTo>
                    <a:pt x="29" y="60"/>
                  </a:lnTo>
                  <a:lnTo>
                    <a:pt x="29" y="64"/>
                  </a:lnTo>
                  <a:lnTo>
                    <a:pt x="25" y="70"/>
                  </a:lnTo>
                  <a:lnTo>
                    <a:pt x="21" y="64"/>
                  </a:lnTo>
                  <a:lnTo>
                    <a:pt x="25" y="64"/>
                  </a:lnTo>
                  <a:lnTo>
                    <a:pt x="21" y="64"/>
                  </a:lnTo>
                  <a:lnTo>
                    <a:pt x="21" y="70"/>
                  </a:lnTo>
                  <a:lnTo>
                    <a:pt x="17" y="64"/>
                  </a:lnTo>
                  <a:lnTo>
                    <a:pt x="12" y="70"/>
                  </a:lnTo>
                  <a:lnTo>
                    <a:pt x="8" y="70"/>
                  </a:lnTo>
                  <a:lnTo>
                    <a:pt x="3" y="70"/>
                  </a:lnTo>
                  <a:lnTo>
                    <a:pt x="0" y="70"/>
                  </a:lnTo>
                  <a:lnTo>
                    <a:pt x="0" y="64"/>
                  </a:lnTo>
                  <a:lnTo>
                    <a:pt x="3" y="64"/>
                  </a:lnTo>
                  <a:lnTo>
                    <a:pt x="0" y="60"/>
                  </a:lnTo>
                  <a:lnTo>
                    <a:pt x="3" y="55"/>
                  </a:lnTo>
                  <a:lnTo>
                    <a:pt x="8" y="51"/>
                  </a:lnTo>
                  <a:lnTo>
                    <a:pt x="3" y="47"/>
                  </a:lnTo>
                  <a:lnTo>
                    <a:pt x="8" y="4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87" name="Freeform 67">
              <a:extLst>
                <a:ext uri="{FF2B5EF4-FFF2-40B4-BE49-F238E27FC236}">
                  <a16:creationId xmlns:a16="http://schemas.microsoft.com/office/drawing/2014/main" id="{E6EC5EB1-F708-4D9D-B5C5-2F1332E1FF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7" y="2900"/>
              <a:ext cx="67" cy="69"/>
            </a:xfrm>
            <a:custGeom>
              <a:avLst/>
              <a:gdLst>
                <a:gd name="T0" fmla="*/ 56 w 67"/>
                <a:gd name="T1" fmla="*/ 6 h 75"/>
                <a:gd name="T2" fmla="*/ 56 w 67"/>
                <a:gd name="T3" fmla="*/ 6 h 75"/>
                <a:gd name="T4" fmla="*/ 56 w 67"/>
                <a:gd name="T5" fmla="*/ 6 h 75"/>
                <a:gd name="T6" fmla="*/ 60 w 67"/>
                <a:gd name="T7" fmla="*/ 6 h 75"/>
                <a:gd name="T8" fmla="*/ 66 w 67"/>
                <a:gd name="T9" fmla="*/ 6 h 75"/>
                <a:gd name="T10" fmla="*/ 60 w 67"/>
                <a:gd name="T11" fmla="*/ 6 h 75"/>
                <a:gd name="T12" fmla="*/ 60 w 67"/>
                <a:gd name="T13" fmla="*/ 6 h 75"/>
                <a:gd name="T14" fmla="*/ 60 w 67"/>
                <a:gd name="T15" fmla="*/ 6 h 75"/>
                <a:gd name="T16" fmla="*/ 56 w 67"/>
                <a:gd name="T17" fmla="*/ 6 h 75"/>
                <a:gd name="T18" fmla="*/ 56 w 67"/>
                <a:gd name="T19" fmla="*/ 6 h 75"/>
                <a:gd name="T20" fmla="*/ 51 w 67"/>
                <a:gd name="T21" fmla="*/ 6 h 75"/>
                <a:gd name="T22" fmla="*/ 47 w 67"/>
                <a:gd name="T23" fmla="*/ 6 h 75"/>
                <a:gd name="T24" fmla="*/ 43 w 67"/>
                <a:gd name="T25" fmla="*/ 6 h 75"/>
                <a:gd name="T26" fmla="*/ 34 w 67"/>
                <a:gd name="T27" fmla="*/ 6 h 75"/>
                <a:gd name="T28" fmla="*/ 29 w 67"/>
                <a:gd name="T29" fmla="*/ 3 h 75"/>
                <a:gd name="T30" fmla="*/ 34 w 67"/>
                <a:gd name="T31" fmla="*/ 0 h 75"/>
                <a:gd name="T32" fmla="*/ 0 w 67"/>
                <a:gd name="T33" fmla="*/ 0 h 75"/>
                <a:gd name="T34" fmla="*/ 3 w 67"/>
                <a:gd name="T35" fmla="*/ 6 h 75"/>
                <a:gd name="T36" fmla="*/ 3 w 67"/>
                <a:gd name="T37" fmla="*/ 6 h 75"/>
                <a:gd name="T38" fmla="*/ 3 w 67"/>
                <a:gd name="T39" fmla="*/ 6 h 75"/>
                <a:gd name="T40" fmla="*/ 7 w 67"/>
                <a:gd name="T41" fmla="*/ 6 h 75"/>
                <a:gd name="T42" fmla="*/ 7 w 67"/>
                <a:gd name="T43" fmla="*/ 6 h 75"/>
                <a:gd name="T44" fmla="*/ 3 w 67"/>
                <a:gd name="T45" fmla="*/ 6 h 75"/>
                <a:gd name="T46" fmla="*/ 7 w 67"/>
                <a:gd name="T47" fmla="*/ 6 h 75"/>
                <a:gd name="T48" fmla="*/ 3 w 67"/>
                <a:gd name="T49" fmla="*/ 6 h 75"/>
                <a:gd name="T50" fmla="*/ 7 w 67"/>
                <a:gd name="T51" fmla="*/ 6 h 75"/>
                <a:gd name="T52" fmla="*/ 7 w 67"/>
                <a:gd name="T53" fmla="*/ 6 h 75"/>
                <a:gd name="T54" fmla="*/ 25 w 67"/>
                <a:gd name="T55" fmla="*/ 6 h 75"/>
                <a:gd name="T56" fmla="*/ 47 w 67"/>
                <a:gd name="T57" fmla="*/ 6 h 75"/>
                <a:gd name="T58" fmla="*/ 47 w 67"/>
                <a:gd name="T59" fmla="*/ 6 h 75"/>
                <a:gd name="T60" fmla="*/ 56 w 67"/>
                <a:gd name="T61" fmla="*/ 6 h 75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67"/>
                <a:gd name="T94" fmla="*/ 0 h 75"/>
                <a:gd name="T95" fmla="*/ 67 w 67"/>
                <a:gd name="T96" fmla="*/ 75 h 75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67" h="75">
                  <a:moveTo>
                    <a:pt x="56" y="68"/>
                  </a:moveTo>
                  <a:lnTo>
                    <a:pt x="56" y="64"/>
                  </a:lnTo>
                  <a:lnTo>
                    <a:pt x="56" y="59"/>
                  </a:lnTo>
                  <a:lnTo>
                    <a:pt x="60" y="50"/>
                  </a:lnTo>
                  <a:lnTo>
                    <a:pt x="66" y="47"/>
                  </a:lnTo>
                  <a:lnTo>
                    <a:pt x="60" y="47"/>
                  </a:lnTo>
                  <a:lnTo>
                    <a:pt x="60" y="43"/>
                  </a:lnTo>
                  <a:lnTo>
                    <a:pt x="60" y="38"/>
                  </a:lnTo>
                  <a:lnTo>
                    <a:pt x="56" y="38"/>
                  </a:lnTo>
                  <a:lnTo>
                    <a:pt x="56" y="33"/>
                  </a:lnTo>
                  <a:lnTo>
                    <a:pt x="51" y="28"/>
                  </a:lnTo>
                  <a:lnTo>
                    <a:pt x="47" y="25"/>
                  </a:lnTo>
                  <a:lnTo>
                    <a:pt x="43" y="16"/>
                  </a:lnTo>
                  <a:lnTo>
                    <a:pt x="34" y="7"/>
                  </a:lnTo>
                  <a:lnTo>
                    <a:pt x="29" y="3"/>
                  </a:lnTo>
                  <a:lnTo>
                    <a:pt x="34" y="0"/>
                  </a:lnTo>
                  <a:lnTo>
                    <a:pt x="0" y="0"/>
                  </a:lnTo>
                  <a:lnTo>
                    <a:pt x="3" y="21"/>
                  </a:lnTo>
                  <a:lnTo>
                    <a:pt x="3" y="33"/>
                  </a:lnTo>
                  <a:lnTo>
                    <a:pt x="3" y="38"/>
                  </a:lnTo>
                  <a:lnTo>
                    <a:pt x="7" y="43"/>
                  </a:lnTo>
                  <a:lnTo>
                    <a:pt x="7" y="47"/>
                  </a:lnTo>
                  <a:lnTo>
                    <a:pt x="3" y="50"/>
                  </a:lnTo>
                  <a:lnTo>
                    <a:pt x="7" y="50"/>
                  </a:lnTo>
                  <a:lnTo>
                    <a:pt x="3" y="59"/>
                  </a:lnTo>
                  <a:lnTo>
                    <a:pt x="7" y="64"/>
                  </a:lnTo>
                  <a:lnTo>
                    <a:pt x="7" y="68"/>
                  </a:lnTo>
                  <a:lnTo>
                    <a:pt x="25" y="68"/>
                  </a:lnTo>
                  <a:lnTo>
                    <a:pt x="47" y="74"/>
                  </a:lnTo>
                  <a:lnTo>
                    <a:pt x="47" y="68"/>
                  </a:lnTo>
                  <a:lnTo>
                    <a:pt x="56" y="6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88" name="Freeform 68">
              <a:extLst>
                <a:ext uri="{FF2B5EF4-FFF2-40B4-BE49-F238E27FC236}">
                  <a16:creationId xmlns:a16="http://schemas.microsoft.com/office/drawing/2014/main" id="{395773B4-793C-4AA8-80E1-64CD28BD0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7" y="2900"/>
              <a:ext cx="67" cy="69"/>
            </a:xfrm>
            <a:custGeom>
              <a:avLst/>
              <a:gdLst>
                <a:gd name="T0" fmla="*/ 56 w 67"/>
                <a:gd name="T1" fmla="*/ 6 h 75"/>
                <a:gd name="T2" fmla="*/ 56 w 67"/>
                <a:gd name="T3" fmla="*/ 6 h 75"/>
                <a:gd name="T4" fmla="*/ 56 w 67"/>
                <a:gd name="T5" fmla="*/ 6 h 75"/>
                <a:gd name="T6" fmla="*/ 60 w 67"/>
                <a:gd name="T7" fmla="*/ 6 h 75"/>
                <a:gd name="T8" fmla="*/ 66 w 67"/>
                <a:gd name="T9" fmla="*/ 6 h 75"/>
                <a:gd name="T10" fmla="*/ 60 w 67"/>
                <a:gd name="T11" fmla="*/ 6 h 75"/>
                <a:gd name="T12" fmla="*/ 60 w 67"/>
                <a:gd name="T13" fmla="*/ 6 h 75"/>
                <a:gd name="T14" fmla="*/ 60 w 67"/>
                <a:gd name="T15" fmla="*/ 6 h 75"/>
                <a:gd name="T16" fmla="*/ 56 w 67"/>
                <a:gd name="T17" fmla="*/ 6 h 75"/>
                <a:gd name="T18" fmla="*/ 56 w 67"/>
                <a:gd name="T19" fmla="*/ 6 h 75"/>
                <a:gd name="T20" fmla="*/ 51 w 67"/>
                <a:gd name="T21" fmla="*/ 6 h 75"/>
                <a:gd name="T22" fmla="*/ 47 w 67"/>
                <a:gd name="T23" fmla="*/ 6 h 75"/>
                <a:gd name="T24" fmla="*/ 43 w 67"/>
                <a:gd name="T25" fmla="*/ 6 h 75"/>
                <a:gd name="T26" fmla="*/ 34 w 67"/>
                <a:gd name="T27" fmla="*/ 6 h 75"/>
                <a:gd name="T28" fmla="*/ 29 w 67"/>
                <a:gd name="T29" fmla="*/ 3 h 75"/>
                <a:gd name="T30" fmla="*/ 34 w 67"/>
                <a:gd name="T31" fmla="*/ 0 h 75"/>
                <a:gd name="T32" fmla="*/ 0 w 67"/>
                <a:gd name="T33" fmla="*/ 0 h 75"/>
                <a:gd name="T34" fmla="*/ 3 w 67"/>
                <a:gd name="T35" fmla="*/ 6 h 75"/>
                <a:gd name="T36" fmla="*/ 3 w 67"/>
                <a:gd name="T37" fmla="*/ 6 h 75"/>
                <a:gd name="T38" fmla="*/ 3 w 67"/>
                <a:gd name="T39" fmla="*/ 6 h 75"/>
                <a:gd name="T40" fmla="*/ 7 w 67"/>
                <a:gd name="T41" fmla="*/ 6 h 75"/>
                <a:gd name="T42" fmla="*/ 7 w 67"/>
                <a:gd name="T43" fmla="*/ 6 h 75"/>
                <a:gd name="T44" fmla="*/ 3 w 67"/>
                <a:gd name="T45" fmla="*/ 6 h 75"/>
                <a:gd name="T46" fmla="*/ 7 w 67"/>
                <a:gd name="T47" fmla="*/ 6 h 75"/>
                <a:gd name="T48" fmla="*/ 3 w 67"/>
                <a:gd name="T49" fmla="*/ 6 h 75"/>
                <a:gd name="T50" fmla="*/ 7 w 67"/>
                <a:gd name="T51" fmla="*/ 6 h 75"/>
                <a:gd name="T52" fmla="*/ 7 w 67"/>
                <a:gd name="T53" fmla="*/ 6 h 75"/>
                <a:gd name="T54" fmla="*/ 25 w 67"/>
                <a:gd name="T55" fmla="*/ 6 h 75"/>
                <a:gd name="T56" fmla="*/ 47 w 67"/>
                <a:gd name="T57" fmla="*/ 6 h 75"/>
                <a:gd name="T58" fmla="*/ 47 w 67"/>
                <a:gd name="T59" fmla="*/ 6 h 75"/>
                <a:gd name="T60" fmla="*/ 56 w 67"/>
                <a:gd name="T61" fmla="*/ 6 h 75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67"/>
                <a:gd name="T94" fmla="*/ 0 h 75"/>
                <a:gd name="T95" fmla="*/ 67 w 67"/>
                <a:gd name="T96" fmla="*/ 75 h 75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67" h="75">
                  <a:moveTo>
                    <a:pt x="56" y="68"/>
                  </a:moveTo>
                  <a:lnTo>
                    <a:pt x="56" y="64"/>
                  </a:lnTo>
                  <a:lnTo>
                    <a:pt x="56" y="59"/>
                  </a:lnTo>
                  <a:lnTo>
                    <a:pt x="60" y="50"/>
                  </a:lnTo>
                  <a:lnTo>
                    <a:pt x="66" y="47"/>
                  </a:lnTo>
                  <a:lnTo>
                    <a:pt x="60" y="47"/>
                  </a:lnTo>
                  <a:lnTo>
                    <a:pt x="60" y="43"/>
                  </a:lnTo>
                  <a:lnTo>
                    <a:pt x="60" y="38"/>
                  </a:lnTo>
                  <a:lnTo>
                    <a:pt x="56" y="38"/>
                  </a:lnTo>
                  <a:lnTo>
                    <a:pt x="56" y="33"/>
                  </a:lnTo>
                  <a:lnTo>
                    <a:pt x="51" y="28"/>
                  </a:lnTo>
                  <a:lnTo>
                    <a:pt x="47" y="25"/>
                  </a:lnTo>
                  <a:lnTo>
                    <a:pt x="43" y="16"/>
                  </a:lnTo>
                  <a:lnTo>
                    <a:pt x="34" y="7"/>
                  </a:lnTo>
                  <a:lnTo>
                    <a:pt x="29" y="3"/>
                  </a:lnTo>
                  <a:lnTo>
                    <a:pt x="34" y="0"/>
                  </a:lnTo>
                  <a:lnTo>
                    <a:pt x="0" y="0"/>
                  </a:lnTo>
                  <a:lnTo>
                    <a:pt x="3" y="21"/>
                  </a:lnTo>
                  <a:lnTo>
                    <a:pt x="3" y="33"/>
                  </a:lnTo>
                  <a:lnTo>
                    <a:pt x="3" y="38"/>
                  </a:lnTo>
                  <a:lnTo>
                    <a:pt x="7" y="43"/>
                  </a:lnTo>
                  <a:lnTo>
                    <a:pt x="7" y="47"/>
                  </a:lnTo>
                  <a:lnTo>
                    <a:pt x="3" y="50"/>
                  </a:lnTo>
                  <a:lnTo>
                    <a:pt x="7" y="50"/>
                  </a:lnTo>
                  <a:lnTo>
                    <a:pt x="3" y="59"/>
                  </a:lnTo>
                  <a:lnTo>
                    <a:pt x="7" y="64"/>
                  </a:lnTo>
                  <a:lnTo>
                    <a:pt x="7" y="68"/>
                  </a:lnTo>
                  <a:lnTo>
                    <a:pt x="25" y="68"/>
                  </a:lnTo>
                  <a:lnTo>
                    <a:pt x="47" y="74"/>
                  </a:lnTo>
                  <a:lnTo>
                    <a:pt x="47" y="68"/>
                  </a:lnTo>
                  <a:lnTo>
                    <a:pt x="56" y="6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89" name="Freeform 69">
              <a:extLst>
                <a:ext uri="{FF2B5EF4-FFF2-40B4-BE49-F238E27FC236}">
                  <a16:creationId xmlns:a16="http://schemas.microsoft.com/office/drawing/2014/main" id="{C1B7CF5C-1F9F-4AD9-803A-3C51BDB5F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8" y="2422"/>
              <a:ext cx="145" cy="244"/>
            </a:xfrm>
            <a:custGeom>
              <a:avLst/>
              <a:gdLst>
                <a:gd name="T0" fmla="*/ 406 w 142"/>
                <a:gd name="T1" fmla="*/ 0 h 268"/>
                <a:gd name="T2" fmla="*/ 366 w 142"/>
                <a:gd name="T3" fmla="*/ 0 h 268"/>
                <a:gd name="T4" fmla="*/ 327 w 142"/>
                <a:gd name="T5" fmla="*/ 0 h 268"/>
                <a:gd name="T6" fmla="*/ 297 w 142"/>
                <a:gd name="T7" fmla="*/ 0 h 268"/>
                <a:gd name="T8" fmla="*/ 260 w 142"/>
                <a:gd name="T9" fmla="*/ 0 h 268"/>
                <a:gd name="T10" fmla="*/ 226 w 142"/>
                <a:gd name="T11" fmla="*/ 0 h 268"/>
                <a:gd name="T12" fmla="*/ 187 w 142"/>
                <a:gd name="T13" fmla="*/ 0 h 268"/>
                <a:gd name="T14" fmla="*/ 140 w 142"/>
                <a:gd name="T15" fmla="*/ 0 h 268"/>
                <a:gd name="T16" fmla="*/ 107 w 142"/>
                <a:gd name="T17" fmla="*/ 0 h 268"/>
                <a:gd name="T18" fmla="*/ 81 w 142"/>
                <a:gd name="T19" fmla="*/ 0 h 268"/>
                <a:gd name="T20" fmla="*/ 12 w 142"/>
                <a:gd name="T21" fmla="*/ 0 h 268"/>
                <a:gd name="T22" fmla="*/ 0 w 142"/>
                <a:gd name="T23" fmla="*/ 0 h 268"/>
                <a:gd name="T24" fmla="*/ 0 w 142"/>
                <a:gd name="T25" fmla="*/ 5 h 268"/>
                <a:gd name="T26" fmla="*/ 0 w 142"/>
                <a:gd name="T27" fmla="*/ 5 h 268"/>
                <a:gd name="T28" fmla="*/ 0 w 142"/>
                <a:gd name="T29" fmla="*/ 5 h 268"/>
                <a:gd name="T30" fmla="*/ 0 w 142"/>
                <a:gd name="T31" fmla="*/ 5 h 268"/>
                <a:gd name="T32" fmla="*/ 0 w 142"/>
                <a:gd name="T33" fmla="*/ 5 h 268"/>
                <a:gd name="T34" fmla="*/ 0 w 142"/>
                <a:gd name="T35" fmla="*/ 5 h 268"/>
                <a:gd name="T36" fmla="*/ 3 w 142"/>
                <a:gd name="T37" fmla="*/ 5 h 268"/>
                <a:gd name="T38" fmla="*/ 3 w 142"/>
                <a:gd name="T39" fmla="*/ 5 h 268"/>
                <a:gd name="T40" fmla="*/ 3 w 142"/>
                <a:gd name="T41" fmla="*/ 5 h 268"/>
                <a:gd name="T42" fmla="*/ 7 w 142"/>
                <a:gd name="T43" fmla="*/ 5 h 268"/>
                <a:gd name="T44" fmla="*/ 12 w 142"/>
                <a:gd name="T45" fmla="*/ 5 h 268"/>
                <a:gd name="T46" fmla="*/ 16 w 142"/>
                <a:gd name="T47" fmla="*/ 5 h 268"/>
                <a:gd name="T48" fmla="*/ 16 w 142"/>
                <a:gd name="T49" fmla="*/ 5 h 268"/>
                <a:gd name="T50" fmla="*/ 21 w 142"/>
                <a:gd name="T51" fmla="*/ 5 h 268"/>
                <a:gd name="T52" fmla="*/ 81 w 142"/>
                <a:gd name="T53" fmla="*/ 5 h 268"/>
                <a:gd name="T54" fmla="*/ 81 w 142"/>
                <a:gd name="T55" fmla="*/ 5 h 268"/>
                <a:gd name="T56" fmla="*/ 89 w 142"/>
                <a:gd name="T57" fmla="*/ 5 h 268"/>
                <a:gd name="T58" fmla="*/ 89 w 142"/>
                <a:gd name="T59" fmla="*/ 5 h 268"/>
                <a:gd name="T60" fmla="*/ 89 w 142"/>
                <a:gd name="T61" fmla="*/ 5 h 268"/>
                <a:gd name="T62" fmla="*/ 99 w 142"/>
                <a:gd name="T63" fmla="*/ 5 h 268"/>
                <a:gd name="T64" fmla="*/ 107 w 142"/>
                <a:gd name="T65" fmla="*/ 5 h 268"/>
                <a:gd name="T66" fmla="*/ 117 w 142"/>
                <a:gd name="T67" fmla="*/ 5 h 268"/>
                <a:gd name="T68" fmla="*/ 128 w 142"/>
                <a:gd name="T69" fmla="*/ 5 h 268"/>
                <a:gd name="T70" fmla="*/ 140 w 142"/>
                <a:gd name="T71" fmla="*/ 5 h 268"/>
                <a:gd name="T72" fmla="*/ 140 w 142"/>
                <a:gd name="T73" fmla="*/ 5 h 268"/>
                <a:gd name="T74" fmla="*/ 167 w 142"/>
                <a:gd name="T75" fmla="*/ 5 h 268"/>
                <a:gd name="T76" fmla="*/ 187 w 142"/>
                <a:gd name="T77" fmla="*/ 5 h 268"/>
                <a:gd name="T78" fmla="*/ 187 w 142"/>
                <a:gd name="T79" fmla="*/ 5 h 268"/>
                <a:gd name="T80" fmla="*/ 203 w 142"/>
                <a:gd name="T81" fmla="*/ 5 h 268"/>
                <a:gd name="T82" fmla="*/ 215 w 142"/>
                <a:gd name="T83" fmla="*/ 5 h 268"/>
                <a:gd name="T84" fmla="*/ 215 w 142"/>
                <a:gd name="T85" fmla="*/ 5 h 268"/>
                <a:gd name="T86" fmla="*/ 215 w 142"/>
                <a:gd name="T87" fmla="*/ 5 h 268"/>
                <a:gd name="T88" fmla="*/ 215 w 142"/>
                <a:gd name="T89" fmla="*/ 5 h 268"/>
                <a:gd name="T90" fmla="*/ 215 w 142"/>
                <a:gd name="T91" fmla="*/ 5 h 268"/>
                <a:gd name="T92" fmla="*/ 236 w 142"/>
                <a:gd name="T93" fmla="*/ 5 h 268"/>
                <a:gd name="T94" fmla="*/ 285 w 142"/>
                <a:gd name="T95" fmla="*/ 5 h 268"/>
                <a:gd name="T96" fmla="*/ 355 w 142"/>
                <a:gd name="T97" fmla="*/ 5 h 268"/>
                <a:gd name="T98" fmla="*/ 406 w 142"/>
                <a:gd name="T99" fmla="*/ 5 h 268"/>
                <a:gd name="T100" fmla="*/ 406 w 142"/>
                <a:gd name="T101" fmla="*/ 5 h 268"/>
                <a:gd name="T102" fmla="*/ 406 w 142"/>
                <a:gd name="T103" fmla="*/ 5 h 268"/>
                <a:gd name="T104" fmla="*/ 406 w 142"/>
                <a:gd name="T105" fmla="*/ 5 h 268"/>
                <a:gd name="T106" fmla="*/ 406 w 142"/>
                <a:gd name="T107" fmla="*/ 5 h 268"/>
                <a:gd name="T108" fmla="*/ 406 w 142"/>
                <a:gd name="T109" fmla="*/ 5 h 268"/>
                <a:gd name="T110" fmla="*/ 406 w 142"/>
                <a:gd name="T111" fmla="*/ 5 h 268"/>
                <a:gd name="T112" fmla="*/ 406 w 142"/>
                <a:gd name="T113" fmla="*/ 5 h 268"/>
                <a:gd name="T114" fmla="*/ 406 w 142"/>
                <a:gd name="T115" fmla="*/ 5 h 268"/>
                <a:gd name="T116" fmla="*/ 406 w 142"/>
                <a:gd name="T117" fmla="*/ 0 h 26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42"/>
                <a:gd name="T178" fmla="*/ 0 h 268"/>
                <a:gd name="T179" fmla="*/ 142 w 142"/>
                <a:gd name="T180" fmla="*/ 268 h 26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42" h="268">
                  <a:moveTo>
                    <a:pt x="141" y="0"/>
                  </a:moveTo>
                  <a:lnTo>
                    <a:pt x="126" y="0"/>
                  </a:lnTo>
                  <a:lnTo>
                    <a:pt x="113" y="0"/>
                  </a:lnTo>
                  <a:lnTo>
                    <a:pt x="104" y="0"/>
                  </a:lnTo>
                  <a:lnTo>
                    <a:pt x="91" y="0"/>
                  </a:lnTo>
                  <a:lnTo>
                    <a:pt x="78" y="0"/>
                  </a:lnTo>
                  <a:lnTo>
                    <a:pt x="65" y="0"/>
                  </a:lnTo>
                  <a:lnTo>
                    <a:pt x="51" y="0"/>
                  </a:lnTo>
                  <a:lnTo>
                    <a:pt x="38" y="0"/>
                  </a:lnTo>
                  <a:lnTo>
                    <a:pt x="25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28"/>
                  </a:lnTo>
                  <a:lnTo>
                    <a:pt x="0" y="55"/>
                  </a:lnTo>
                  <a:lnTo>
                    <a:pt x="0" y="78"/>
                  </a:lnTo>
                  <a:lnTo>
                    <a:pt x="0" y="104"/>
                  </a:lnTo>
                  <a:lnTo>
                    <a:pt x="0" y="130"/>
                  </a:lnTo>
                  <a:lnTo>
                    <a:pt x="0" y="156"/>
                  </a:lnTo>
                  <a:lnTo>
                    <a:pt x="3" y="160"/>
                  </a:lnTo>
                  <a:lnTo>
                    <a:pt x="3" y="164"/>
                  </a:lnTo>
                  <a:lnTo>
                    <a:pt x="3" y="169"/>
                  </a:lnTo>
                  <a:lnTo>
                    <a:pt x="7" y="169"/>
                  </a:lnTo>
                  <a:lnTo>
                    <a:pt x="12" y="174"/>
                  </a:lnTo>
                  <a:lnTo>
                    <a:pt x="16" y="169"/>
                  </a:lnTo>
                  <a:lnTo>
                    <a:pt x="16" y="174"/>
                  </a:lnTo>
                  <a:lnTo>
                    <a:pt x="21" y="178"/>
                  </a:lnTo>
                  <a:lnTo>
                    <a:pt x="25" y="183"/>
                  </a:lnTo>
                  <a:lnTo>
                    <a:pt x="25" y="191"/>
                  </a:lnTo>
                  <a:lnTo>
                    <a:pt x="29" y="187"/>
                  </a:lnTo>
                  <a:lnTo>
                    <a:pt x="29" y="191"/>
                  </a:lnTo>
                  <a:lnTo>
                    <a:pt x="29" y="195"/>
                  </a:lnTo>
                  <a:lnTo>
                    <a:pt x="34" y="195"/>
                  </a:lnTo>
                  <a:lnTo>
                    <a:pt x="38" y="195"/>
                  </a:lnTo>
                  <a:lnTo>
                    <a:pt x="43" y="205"/>
                  </a:lnTo>
                  <a:lnTo>
                    <a:pt x="47" y="205"/>
                  </a:lnTo>
                  <a:lnTo>
                    <a:pt x="51" y="209"/>
                  </a:lnTo>
                  <a:lnTo>
                    <a:pt x="51" y="214"/>
                  </a:lnTo>
                  <a:lnTo>
                    <a:pt x="60" y="221"/>
                  </a:lnTo>
                  <a:lnTo>
                    <a:pt x="65" y="226"/>
                  </a:lnTo>
                  <a:lnTo>
                    <a:pt x="65" y="230"/>
                  </a:lnTo>
                  <a:lnTo>
                    <a:pt x="69" y="230"/>
                  </a:lnTo>
                  <a:lnTo>
                    <a:pt x="73" y="236"/>
                  </a:lnTo>
                  <a:lnTo>
                    <a:pt x="73" y="240"/>
                  </a:lnTo>
                  <a:lnTo>
                    <a:pt x="73" y="248"/>
                  </a:lnTo>
                  <a:lnTo>
                    <a:pt x="73" y="252"/>
                  </a:lnTo>
                  <a:lnTo>
                    <a:pt x="73" y="257"/>
                  </a:lnTo>
                  <a:lnTo>
                    <a:pt x="82" y="267"/>
                  </a:lnTo>
                  <a:lnTo>
                    <a:pt x="100" y="267"/>
                  </a:lnTo>
                  <a:lnTo>
                    <a:pt x="122" y="267"/>
                  </a:lnTo>
                  <a:lnTo>
                    <a:pt x="141" y="267"/>
                  </a:lnTo>
                  <a:lnTo>
                    <a:pt x="141" y="243"/>
                  </a:lnTo>
                  <a:lnTo>
                    <a:pt x="141" y="226"/>
                  </a:lnTo>
                  <a:lnTo>
                    <a:pt x="141" y="200"/>
                  </a:lnTo>
                  <a:lnTo>
                    <a:pt x="141" y="164"/>
                  </a:lnTo>
                  <a:lnTo>
                    <a:pt x="141" y="134"/>
                  </a:lnTo>
                  <a:lnTo>
                    <a:pt x="141" y="100"/>
                  </a:lnTo>
                  <a:lnTo>
                    <a:pt x="141" y="59"/>
                  </a:lnTo>
                  <a:lnTo>
                    <a:pt x="141" y="28"/>
                  </a:lnTo>
                  <a:lnTo>
                    <a:pt x="141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90" name="Freeform 70">
              <a:extLst>
                <a:ext uri="{FF2B5EF4-FFF2-40B4-BE49-F238E27FC236}">
                  <a16:creationId xmlns:a16="http://schemas.microsoft.com/office/drawing/2014/main" id="{28DC9E74-5281-40B1-B221-11AD211D5D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8" y="2422"/>
              <a:ext cx="145" cy="244"/>
            </a:xfrm>
            <a:custGeom>
              <a:avLst/>
              <a:gdLst>
                <a:gd name="T0" fmla="*/ 406 w 142"/>
                <a:gd name="T1" fmla="*/ 0 h 268"/>
                <a:gd name="T2" fmla="*/ 366 w 142"/>
                <a:gd name="T3" fmla="*/ 0 h 268"/>
                <a:gd name="T4" fmla="*/ 327 w 142"/>
                <a:gd name="T5" fmla="*/ 0 h 268"/>
                <a:gd name="T6" fmla="*/ 297 w 142"/>
                <a:gd name="T7" fmla="*/ 0 h 268"/>
                <a:gd name="T8" fmla="*/ 260 w 142"/>
                <a:gd name="T9" fmla="*/ 0 h 268"/>
                <a:gd name="T10" fmla="*/ 226 w 142"/>
                <a:gd name="T11" fmla="*/ 0 h 268"/>
                <a:gd name="T12" fmla="*/ 187 w 142"/>
                <a:gd name="T13" fmla="*/ 0 h 268"/>
                <a:gd name="T14" fmla="*/ 140 w 142"/>
                <a:gd name="T15" fmla="*/ 0 h 268"/>
                <a:gd name="T16" fmla="*/ 107 w 142"/>
                <a:gd name="T17" fmla="*/ 0 h 268"/>
                <a:gd name="T18" fmla="*/ 81 w 142"/>
                <a:gd name="T19" fmla="*/ 0 h 268"/>
                <a:gd name="T20" fmla="*/ 12 w 142"/>
                <a:gd name="T21" fmla="*/ 0 h 268"/>
                <a:gd name="T22" fmla="*/ 0 w 142"/>
                <a:gd name="T23" fmla="*/ 0 h 268"/>
                <a:gd name="T24" fmla="*/ 0 w 142"/>
                <a:gd name="T25" fmla="*/ 5 h 268"/>
                <a:gd name="T26" fmla="*/ 0 w 142"/>
                <a:gd name="T27" fmla="*/ 5 h 268"/>
                <a:gd name="T28" fmla="*/ 0 w 142"/>
                <a:gd name="T29" fmla="*/ 5 h 268"/>
                <a:gd name="T30" fmla="*/ 0 w 142"/>
                <a:gd name="T31" fmla="*/ 5 h 268"/>
                <a:gd name="T32" fmla="*/ 0 w 142"/>
                <a:gd name="T33" fmla="*/ 5 h 268"/>
                <a:gd name="T34" fmla="*/ 0 w 142"/>
                <a:gd name="T35" fmla="*/ 5 h 268"/>
                <a:gd name="T36" fmla="*/ 3 w 142"/>
                <a:gd name="T37" fmla="*/ 5 h 268"/>
                <a:gd name="T38" fmla="*/ 3 w 142"/>
                <a:gd name="T39" fmla="*/ 5 h 268"/>
                <a:gd name="T40" fmla="*/ 3 w 142"/>
                <a:gd name="T41" fmla="*/ 5 h 268"/>
                <a:gd name="T42" fmla="*/ 7 w 142"/>
                <a:gd name="T43" fmla="*/ 5 h 268"/>
                <a:gd name="T44" fmla="*/ 12 w 142"/>
                <a:gd name="T45" fmla="*/ 5 h 268"/>
                <a:gd name="T46" fmla="*/ 16 w 142"/>
                <a:gd name="T47" fmla="*/ 5 h 268"/>
                <a:gd name="T48" fmla="*/ 16 w 142"/>
                <a:gd name="T49" fmla="*/ 5 h 268"/>
                <a:gd name="T50" fmla="*/ 21 w 142"/>
                <a:gd name="T51" fmla="*/ 5 h 268"/>
                <a:gd name="T52" fmla="*/ 81 w 142"/>
                <a:gd name="T53" fmla="*/ 5 h 268"/>
                <a:gd name="T54" fmla="*/ 81 w 142"/>
                <a:gd name="T55" fmla="*/ 5 h 268"/>
                <a:gd name="T56" fmla="*/ 89 w 142"/>
                <a:gd name="T57" fmla="*/ 5 h 268"/>
                <a:gd name="T58" fmla="*/ 89 w 142"/>
                <a:gd name="T59" fmla="*/ 5 h 268"/>
                <a:gd name="T60" fmla="*/ 89 w 142"/>
                <a:gd name="T61" fmla="*/ 5 h 268"/>
                <a:gd name="T62" fmla="*/ 99 w 142"/>
                <a:gd name="T63" fmla="*/ 5 h 268"/>
                <a:gd name="T64" fmla="*/ 107 w 142"/>
                <a:gd name="T65" fmla="*/ 5 h 268"/>
                <a:gd name="T66" fmla="*/ 117 w 142"/>
                <a:gd name="T67" fmla="*/ 5 h 268"/>
                <a:gd name="T68" fmla="*/ 128 w 142"/>
                <a:gd name="T69" fmla="*/ 5 h 268"/>
                <a:gd name="T70" fmla="*/ 140 w 142"/>
                <a:gd name="T71" fmla="*/ 5 h 268"/>
                <a:gd name="T72" fmla="*/ 140 w 142"/>
                <a:gd name="T73" fmla="*/ 5 h 268"/>
                <a:gd name="T74" fmla="*/ 167 w 142"/>
                <a:gd name="T75" fmla="*/ 5 h 268"/>
                <a:gd name="T76" fmla="*/ 187 w 142"/>
                <a:gd name="T77" fmla="*/ 5 h 268"/>
                <a:gd name="T78" fmla="*/ 187 w 142"/>
                <a:gd name="T79" fmla="*/ 5 h 268"/>
                <a:gd name="T80" fmla="*/ 203 w 142"/>
                <a:gd name="T81" fmla="*/ 5 h 268"/>
                <a:gd name="T82" fmla="*/ 215 w 142"/>
                <a:gd name="T83" fmla="*/ 5 h 268"/>
                <a:gd name="T84" fmla="*/ 215 w 142"/>
                <a:gd name="T85" fmla="*/ 5 h 268"/>
                <a:gd name="T86" fmla="*/ 215 w 142"/>
                <a:gd name="T87" fmla="*/ 5 h 268"/>
                <a:gd name="T88" fmla="*/ 215 w 142"/>
                <a:gd name="T89" fmla="*/ 5 h 268"/>
                <a:gd name="T90" fmla="*/ 215 w 142"/>
                <a:gd name="T91" fmla="*/ 5 h 268"/>
                <a:gd name="T92" fmla="*/ 236 w 142"/>
                <a:gd name="T93" fmla="*/ 5 h 268"/>
                <a:gd name="T94" fmla="*/ 285 w 142"/>
                <a:gd name="T95" fmla="*/ 5 h 268"/>
                <a:gd name="T96" fmla="*/ 355 w 142"/>
                <a:gd name="T97" fmla="*/ 5 h 268"/>
                <a:gd name="T98" fmla="*/ 406 w 142"/>
                <a:gd name="T99" fmla="*/ 5 h 268"/>
                <a:gd name="T100" fmla="*/ 406 w 142"/>
                <a:gd name="T101" fmla="*/ 5 h 268"/>
                <a:gd name="T102" fmla="*/ 406 w 142"/>
                <a:gd name="T103" fmla="*/ 5 h 268"/>
                <a:gd name="T104" fmla="*/ 406 w 142"/>
                <a:gd name="T105" fmla="*/ 5 h 268"/>
                <a:gd name="T106" fmla="*/ 406 w 142"/>
                <a:gd name="T107" fmla="*/ 5 h 268"/>
                <a:gd name="T108" fmla="*/ 406 w 142"/>
                <a:gd name="T109" fmla="*/ 5 h 268"/>
                <a:gd name="T110" fmla="*/ 406 w 142"/>
                <a:gd name="T111" fmla="*/ 5 h 268"/>
                <a:gd name="T112" fmla="*/ 406 w 142"/>
                <a:gd name="T113" fmla="*/ 5 h 268"/>
                <a:gd name="T114" fmla="*/ 406 w 142"/>
                <a:gd name="T115" fmla="*/ 5 h 268"/>
                <a:gd name="T116" fmla="*/ 406 w 142"/>
                <a:gd name="T117" fmla="*/ 0 h 26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42"/>
                <a:gd name="T178" fmla="*/ 0 h 268"/>
                <a:gd name="T179" fmla="*/ 142 w 142"/>
                <a:gd name="T180" fmla="*/ 268 h 26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42" h="268">
                  <a:moveTo>
                    <a:pt x="141" y="0"/>
                  </a:moveTo>
                  <a:lnTo>
                    <a:pt x="126" y="0"/>
                  </a:lnTo>
                  <a:lnTo>
                    <a:pt x="113" y="0"/>
                  </a:lnTo>
                  <a:lnTo>
                    <a:pt x="104" y="0"/>
                  </a:lnTo>
                  <a:lnTo>
                    <a:pt x="91" y="0"/>
                  </a:lnTo>
                  <a:lnTo>
                    <a:pt x="78" y="0"/>
                  </a:lnTo>
                  <a:lnTo>
                    <a:pt x="65" y="0"/>
                  </a:lnTo>
                  <a:lnTo>
                    <a:pt x="51" y="0"/>
                  </a:lnTo>
                  <a:lnTo>
                    <a:pt x="38" y="0"/>
                  </a:lnTo>
                  <a:lnTo>
                    <a:pt x="25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28"/>
                  </a:lnTo>
                  <a:lnTo>
                    <a:pt x="0" y="55"/>
                  </a:lnTo>
                  <a:lnTo>
                    <a:pt x="0" y="78"/>
                  </a:lnTo>
                  <a:lnTo>
                    <a:pt x="0" y="104"/>
                  </a:lnTo>
                  <a:lnTo>
                    <a:pt x="0" y="130"/>
                  </a:lnTo>
                  <a:lnTo>
                    <a:pt x="0" y="156"/>
                  </a:lnTo>
                  <a:lnTo>
                    <a:pt x="3" y="160"/>
                  </a:lnTo>
                  <a:lnTo>
                    <a:pt x="3" y="164"/>
                  </a:lnTo>
                  <a:lnTo>
                    <a:pt x="3" y="169"/>
                  </a:lnTo>
                  <a:lnTo>
                    <a:pt x="7" y="169"/>
                  </a:lnTo>
                  <a:lnTo>
                    <a:pt x="12" y="174"/>
                  </a:lnTo>
                  <a:lnTo>
                    <a:pt x="16" y="169"/>
                  </a:lnTo>
                  <a:lnTo>
                    <a:pt x="16" y="174"/>
                  </a:lnTo>
                  <a:lnTo>
                    <a:pt x="21" y="178"/>
                  </a:lnTo>
                  <a:lnTo>
                    <a:pt x="25" y="183"/>
                  </a:lnTo>
                  <a:lnTo>
                    <a:pt x="25" y="191"/>
                  </a:lnTo>
                  <a:lnTo>
                    <a:pt x="29" y="187"/>
                  </a:lnTo>
                  <a:lnTo>
                    <a:pt x="29" y="191"/>
                  </a:lnTo>
                  <a:lnTo>
                    <a:pt x="29" y="195"/>
                  </a:lnTo>
                  <a:lnTo>
                    <a:pt x="34" y="195"/>
                  </a:lnTo>
                  <a:lnTo>
                    <a:pt x="38" y="195"/>
                  </a:lnTo>
                  <a:lnTo>
                    <a:pt x="43" y="205"/>
                  </a:lnTo>
                  <a:lnTo>
                    <a:pt x="47" y="205"/>
                  </a:lnTo>
                  <a:lnTo>
                    <a:pt x="51" y="209"/>
                  </a:lnTo>
                  <a:lnTo>
                    <a:pt x="51" y="214"/>
                  </a:lnTo>
                  <a:lnTo>
                    <a:pt x="60" y="221"/>
                  </a:lnTo>
                  <a:lnTo>
                    <a:pt x="65" y="226"/>
                  </a:lnTo>
                  <a:lnTo>
                    <a:pt x="65" y="230"/>
                  </a:lnTo>
                  <a:lnTo>
                    <a:pt x="69" y="230"/>
                  </a:lnTo>
                  <a:lnTo>
                    <a:pt x="73" y="236"/>
                  </a:lnTo>
                  <a:lnTo>
                    <a:pt x="73" y="240"/>
                  </a:lnTo>
                  <a:lnTo>
                    <a:pt x="73" y="248"/>
                  </a:lnTo>
                  <a:lnTo>
                    <a:pt x="73" y="252"/>
                  </a:lnTo>
                  <a:lnTo>
                    <a:pt x="73" y="257"/>
                  </a:lnTo>
                  <a:lnTo>
                    <a:pt x="82" y="267"/>
                  </a:lnTo>
                  <a:lnTo>
                    <a:pt x="100" y="267"/>
                  </a:lnTo>
                  <a:lnTo>
                    <a:pt x="122" y="267"/>
                  </a:lnTo>
                  <a:lnTo>
                    <a:pt x="141" y="267"/>
                  </a:lnTo>
                  <a:lnTo>
                    <a:pt x="141" y="243"/>
                  </a:lnTo>
                  <a:lnTo>
                    <a:pt x="141" y="226"/>
                  </a:lnTo>
                  <a:lnTo>
                    <a:pt x="141" y="200"/>
                  </a:lnTo>
                  <a:lnTo>
                    <a:pt x="141" y="164"/>
                  </a:lnTo>
                  <a:lnTo>
                    <a:pt x="141" y="134"/>
                  </a:lnTo>
                  <a:lnTo>
                    <a:pt x="141" y="100"/>
                  </a:lnTo>
                  <a:lnTo>
                    <a:pt x="141" y="59"/>
                  </a:lnTo>
                  <a:lnTo>
                    <a:pt x="141" y="28"/>
                  </a:lnTo>
                  <a:lnTo>
                    <a:pt x="141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91" name="Freeform 71">
              <a:extLst>
                <a:ext uri="{FF2B5EF4-FFF2-40B4-BE49-F238E27FC236}">
                  <a16:creationId xmlns:a16="http://schemas.microsoft.com/office/drawing/2014/main" id="{DF1ECBA0-9D0C-48A5-87CD-BAC29F541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" y="2422"/>
              <a:ext cx="122" cy="244"/>
            </a:xfrm>
            <a:custGeom>
              <a:avLst/>
              <a:gdLst>
                <a:gd name="T0" fmla="*/ 419 w 119"/>
                <a:gd name="T1" fmla="*/ 5 h 268"/>
                <a:gd name="T2" fmla="*/ 419 w 119"/>
                <a:gd name="T3" fmla="*/ 5 h 268"/>
                <a:gd name="T4" fmla="*/ 419 w 119"/>
                <a:gd name="T5" fmla="*/ 5 h 268"/>
                <a:gd name="T6" fmla="*/ 399 w 119"/>
                <a:gd name="T7" fmla="*/ 5 h 268"/>
                <a:gd name="T8" fmla="*/ 399 w 119"/>
                <a:gd name="T9" fmla="*/ 5 h 268"/>
                <a:gd name="T10" fmla="*/ 399 w 119"/>
                <a:gd name="T11" fmla="*/ 5 h 268"/>
                <a:gd name="T12" fmla="*/ 399 w 119"/>
                <a:gd name="T13" fmla="*/ 5 h 268"/>
                <a:gd name="T14" fmla="*/ 383 w 119"/>
                <a:gd name="T15" fmla="*/ 5 h 268"/>
                <a:gd name="T16" fmla="*/ 383 w 119"/>
                <a:gd name="T17" fmla="*/ 5 h 268"/>
                <a:gd name="T18" fmla="*/ 383 w 119"/>
                <a:gd name="T19" fmla="*/ 5 h 268"/>
                <a:gd name="T20" fmla="*/ 383 w 119"/>
                <a:gd name="T21" fmla="*/ 5 h 268"/>
                <a:gd name="T22" fmla="*/ 383 w 119"/>
                <a:gd name="T23" fmla="*/ 5 h 268"/>
                <a:gd name="T24" fmla="*/ 383 w 119"/>
                <a:gd name="T25" fmla="*/ 5 h 268"/>
                <a:gd name="T26" fmla="*/ 383 w 119"/>
                <a:gd name="T27" fmla="*/ 0 h 268"/>
                <a:gd name="T28" fmla="*/ 353 w 119"/>
                <a:gd name="T29" fmla="*/ 0 h 268"/>
                <a:gd name="T30" fmla="*/ 303 w 119"/>
                <a:gd name="T31" fmla="*/ 0 h 268"/>
                <a:gd name="T32" fmla="*/ 255 w 119"/>
                <a:gd name="T33" fmla="*/ 0 h 268"/>
                <a:gd name="T34" fmla="*/ 219 w 119"/>
                <a:gd name="T35" fmla="*/ 0 h 268"/>
                <a:gd name="T36" fmla="*/ 159 w 119"/>
                <a:gd name="T37" fmla="*/ 0 h 268"/>
                <a:gd name="T38" fmla="*/ 130 w 119"/>
                <a:gd name="T39" fmla="*/ 0 h 268"/>
                <a:gd name="T40" fmla="*/ 90 w 119"/>
                <a:gd name="T41" fmla="*/ 0 h 268"/>
                <a:gd name="T42" fmla="*/ 12 w 119"/>
                <a:gd name="T43" fmla="*/ 0 h 268"/>
                <a:gd name="T44" fmla="*/ 0 w 119"/>
                <a:gd name="T45" fmla="*/ 0 h 268"/>
                <a:gd name="T46" fmla="*/ 0 w 119"/>
                <a:gd name="T47" fmla="*/ 5 h 268"/>
                <a:gd name="T48" fmla="*/ 0 w 119"/>
                <a:gd name="T49" fmla="*/ 5 h 268"/>
                <a:gd name="T50" fmla="*/ 0 w 119"/>
                <a:gd name="T51" fmla="*/ 5 h 268"/>
                <a:gd name="T52" fmla="*/ 0 w 119"/>
                <a:gd name="T53" fmla="*/ 5 h 268"/>
                <a:gd name="T54" fmla="*/ 0 w 119"/>
                <a:gd name="T55" fmla="*/ 5 h 268"/>
                <a:gd name="T56" fmla="*/ 0 w 119"/>
                <a:gd name="T57" fmla="*/ 5 h 268"/>
                <a:gd name="T58" fmla="*/ 0 w 119"/>
                <a:gd name="T59" fmla="*/ 5 h 268"/>
                <a:gd name="T60" fmla="*/ 0 w 119"/>
                <a:gd name="T61" fmla="*/ 5 h 268"/>
                <a:gd name="T62" fmla="*/ 0 w 119"/>
                <a:gd name="T63" fmla="*/ 5 h 268"/>
                <a:gd name="T64" fmla="*/ 16 w 119"/>
                <a:gd name="T65" fmla="*/ 5 h 268"/>
                <a:gd name="T66" fmla="*/ 130 w 119"/>
                <a:gd name="T67" fmla="*/ 5 h 268"/>
                <a:gd name="T68" fmla="*/ 231 w 119"/>
                <a:gd name="T69" fmla="*/ 5 h 268"/>
                <a:gd name="T70" fmla="*/ 289 w 119"/>
                <a:gd name="T71" fmla="*/ 5 h 268"/>
                <a:gd name="T72" fmla="*/ 353 w 119"/>
                <a:gd name="T73" fmla="*/ 5 h 268"/>
                <a:gd name="T74" fmla="*/ 419 w 119"/>
                <a:gd name="T75" fmla="*/ 5 h 26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19"/>
                <a:gd name="T115" fmla="*/ 0 h 268"/>
                <a:gd name="T116" fmla="*/ 119 w 119"/>
                <a:gd name="T117" fmla="*/ 268 h 26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19" h="268">
                  <a:moveTo>
                    <a:pt x="118" y="267"/>
                  </a:moveTo>
                  <a:lnTo>
                    <a:pt x="118" y="248"/>
                  </a:lnTo>
                  <a:lnTo>
                    <a:pt x="118" y="230"/>
                  </a:lnTo>
                  <a:lnTo>
                    <a:pt x="112" y="209"/>
                  </a:lnTo>
                  <a:lnTo>
                    <a:pt x="112" y="191"/>
                  </a:lnTo>
                  <a:lnTo>
                    <a:pt x="112" y="174"/>
                  </a:lnTo>
                  <a:lnTo>
                    <a:pt x="112" y="156"/>
                  </a:lnTo>
                  <a:lnTo>
                    <a:pt x="108" y="130"/>
                  </a:lnTo>
                  <a:lnTo>
                    <a:pt x="108" y="108"/>
                  </a:lnTo>
                  <a:lnTo>
                    <a:pt x="108" y="95"/>
                  </a:lnTo>
                  <a:lnTo>
                    <a:pt x="108" y="73"/>
                  </a:lnTo>
                  <a:lnTo>
                    <a:pt x="108" y="51"/>
                  </a:lnTo>
                  <a:lnTo>
                    <a:pt x="108" y="25"/>
                  </a:lnTo>
                  <a:lnTo>
                    <a:pt x="108" y="0"/>
                  </a:lnTo>
                  <a:lnTo>
                    <a:pt x="99" y="0"/>
                  </a:lnTo>
                  <a:lnTo>
                    <a:pt x="86" y="0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47" y="0"/>
                  </a:lnTo>
                  <a:lnTo>
                    <a:pt x="39" y="0"/>
                  </a:lnTo>
                  <a:lnTo>
                    <a:pt x="24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28"/>
                  </a:lnTo>
                  <a:lnTo>
                    <a:pt x="0" y="59"/>
                  </a:lnTo>
                  <a:lnTo>
                    <a:pt x="0" y="100"/>
                  </a:lnTo>
                  <a:lnTo>
                    <a:pt x="0" y="134"/>
                  </a:lnTo>
                  <a:lnTo>
                    <a:pt x="0" y="164"/>
                  </a:lnTo>
                  <a:lnTo>
                    <a:pt x="0" y="200"/>
                  </a:lnTo>
                  <a:lnTo>
                    <a:pt x="0" y="226"/>
                  </a:lnTo>
                  <a:lnTo>
                    <a:pt x="0" y="243"/>
                  </a:lnTo>
                  <a:lnTo>
                    <a:pt x="0" y="267"/>
                  </a:lnTo>
                  <a:lnTo>
                    <a:pt x="16" y="267"/>
                  </a:lnTo>
                  <a:lnTo>
                    <a:pt x="39" y="267"/>
                  </a:lnTo>
                  <a:lnTo>
                    <a:pt x="64" y="267"/>
                  </a:lnTo>
                  <a:lnTo>
                    <a:pt x="82" y="267"/>
                  </a:lnTo>
                  <a:lnTo>
                    <a:pt x="99" y="267"/>
                  </a:lnTo>
                  <a:lnTo>
                    <a:pt x="118" y="26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92" name="Freeform 72">
              <a:extLst>
                <a:ext uri="{FF2B5EF4-FFF2-40B4-BE49-F238E27FC236}">
                  <a16:creationId xmlns:a16="http://schemas.microsoft.com/office/drawing/2014/main" id="{5B2A7D51-2BEA-4625-963B-31CD338AC3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" y="2422"/>
              <a:ext cx="122" cy="244"/>
            </a:xfrm>
            <a:custGeom>
              <a:avLst/>
              <a:gdLst>
                <a:gd name="T0" fmla="*/ 419 w 119"/>
                <a:gd name="T1" fmla="*/ 5 h 268"/>
                <a:gd name="T2" fmla="*/ 419 w 119"/>
                <a:gd name="T3" fmla="*/ 5 h 268"/>
                <a:gd name="T4" fmla="*/ 419 w 119"/>
                <a:gd name="T5" fmla="*/ 5 h 268"/>
                <a:gd name="T6" fmla="*/ 399 w 119"/>
                <a:gd name="T7" fmla="*/ 5 h 268"/>
                <a:gd name="T8" fmla="*/ 399 w 119"/>
                <a:gd name="T9" fmla="*/ 5 h 268"/>
                <a:gd name="T10" fmla="*/ 399 w 119"/>
                <a:gd name="T11" fmla="*/ 5 h 268"/>
                <a:gd name="T12" fmla="*/ 399 w 119"/>
                <a:gd name="T13" fmla="*/ 5 h 268"/>
                <a:gd name="T14" fmla="*/ 383 w 119"/>
                <a:gd name="T15" fmla="*/ 5 h 268"/>
                <a:gd name="T16" fmla="*/ 383 w 119"/>
                <a:gd name="T17" fmla="*/ 5 h 268"/>
                <a:gd name="T18" fmla="*/ 383 w 119"/>
                <a:gd name="T19" fmla="*/ 5 h 268"/>
                <a:gd name="T20" fmla="*/ 383 w 119"/>
                <a:gd name="T21" fmla="*/ 5 h 268"/>
                <a:gd name="T22" fmla="*/ 383 w 119"/>
                <a:gd name="T23" fmla="*/ 5 h 268"/>
                <a:gd name="T24" fmla="*/ 383 w 119"/>
                <a:gd name="T25" fmla="*/ 5 h 268"/>
                <a:gd name="T26" fmla="*/ 383 w 119"/>
                <a:gd name="T27" fmla="*/ 0 h 268"/>
                <a:gd name="T28" fmla="*/ 353 w 119"/>
                <a:gd name="T29" fmla="*/ 0 h 268"/>
                <a:gd name="T30" fmla="*/ 303 w 119"/>
                <a:gd name="T31" fmla="*/ 0 h 268"/>
                <a:gd name="T32" fmla="*/ 255 w 119"/>
                <a:gd name="T33" fmla="*/ 0 h 268"/>
                <a:gd name="T34" fmla="*/ 219 w 119"/>
                <a:gd name="T35" fmla="*/ 0 h 268"/>
                <a:gd name="T36" fmla="*/ 159 w 119"/>
                <a:gd name="T37" fmla="*/ 0 h 268"/>
                <a:gd name="T38" fmla="*/ 130 w 119"/>
                <a:gd name="T39" fmla="*/ 0 h 268"/>
                <a:gd name="T40" fmla="*/ 90 w 119"/>
                <a:gd name="T41" fmla="*/ 0 h 268"/>
                <a:gd name="T42" fmla="*/ 12 w 119"/>
                <a:gd name="T43" fmla="*/ 0 h 268"/>
                <a:gd name="T44" fmla="*/ 0 w 119"/>
                <a:gd name="T45" fmla="*/ 0 h 268"/>
                <a:gd name="T46" fmla="*/ 0 w 119"/>
                <a:gd name="T47" fmla="*/ 5 h 268"/>
                <a:gd name="T48" fmla="*/ 0 w 119"/>
                <a:gd name="T49" fmla="*/ 5 h 268"/>
                <a:gd name="T50" fmla="*/ 0 w 119"/>
                <a:gd name="T51" fmla="*/ 5 h 268"/>
                <a:gd name="T52" fmla="*/ 0 w 119"/>
                <a:gd name="T53" fmla="*/ 5 h 268"/>
                <a:gd name="T54" fmla="*/ 0 w 119"/>
                <a:gd name="T55" fmla="*/ 5 h 268"/>
                <a:gd name="T56" fmla="*/ 0 w 119"/>
                <a:gd name="T57" fmla="*/ 5 h 268"/>
                <a:gd name="T58" fmla="*/ 0 w 119"/>
                <a:gd name="T59" fmla="*/ 5 h 268"/>
                <a:gd name="T60" fmla="*/ 0 w 119"/>
                <a:gd name="T61" fmla="*/ 5 h 268"/>
                <a:gd name="T62" fmla="*/ 0 w 119"/>
                <a:gd name="T63" fmla="*/ 5 h 268"/>
                <a:gd name="T64" fmla="*/ 16 w 119"/>
                <a:gd name="T65" fmla="*/ 5 h 268"/>
                <a:gd name="T66" fmla="*/ 130 w 119"/>
                <a:gd name="T67" fmla="*/ 5 h 268"/>
                <a:gd name="T68" fmla="*/ 231 w 119"/>
                <a:gd name="T69" fmla="*/ 5 h 268"/>
                <a:gd name="T70" fmla="*/ 289 w 119"/>
                <a:gd name="T71" fmla="*/ 5 h 268"/>
                <a:gd name="T72" fmla="*/ 353 w 119"/>
                <a:gd name="T73" fmla="*/ 5 h 268"/>
                <a:gd name="T74" fmla="*/ 419 w 119"/>
                <a:gd name="T75" fmla="*/ 5 h 26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19"/>
                <a:gd name="T115" fmla="*/ 0 h 268"/>
                <a:gd name="T116" fmla="*/ 119 w 119"/>
                <a:gd name="T117" fmla="*/ 268 h 26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19" h="268">
                  <a:moveTo>
                    <a:pt x="118" y="267"/>
                  </a:moveTo>
                  <a:lnTo>
                    <a:pt x="118" y="248"/>
                  </a:lnTo>
                  <a:lnTo>
                    <a:pt x="118" y="230"/>
                  </a:lnTo>
                  <a:lnTo>
                    <a:pt x="112" y="209"/>
                  </a:lnTo>
                  <a:lnTo>
                    <a:pt x="112" y="191"/>
                  </a:lnTo>
                  <a:lnTo>
                    <a:pt x="112" y="174"/>
                  </a:lnTo>
                  <a:lnTo>
                    <a:pt x="112" y="156"/>
                  </a:lnTo>
                  <a:lnTo>
                    <a:pt x="108" y="130"/>
                  </a:lnTo>
                  <a:lnTo>
                    <a:pt x="108" y="108"/>
                  </a:lnTo>
                  <a:lnTo>
                    <a:pt x="108" y="95"/>
                  </a:lnTo>
                  <a:lnTo>
                    <a:pt x="108" y="73"/>
                  </a:lnTo>
                  <a:lnTo>
                    <a:pt x="108" y="51"/>
                  </a:lnTo>
                  <a:lnTo>
                    <a:pt x="108" y="25"/>
                  </a:lnTo>
                  <a:lnTo>
                    <a:pt x="108" y="0"/>
                  </a:lnTo>
                  <a:lnTo>
                    <a:pt x="99" y="0"/>
                  </a:lnTo>
                  <a:lnTo>
                    <a:pt x="86" y="0"/>
                  </a:lnTo>
                  <a:lnTo>
                    <a:pt x="72" y="0"/>
                  </a:lnTo>
                  <a:lnTo>
                    <a:pt x="60" y="0"/>
                  </a:lnTo>
                  <a:lnTo>
                    <a:pt x="47" y="0"/>
                  </a:lnTo>
                  <a:lnTo>
                    <a:pt x="39" y="0"/>
                  </a:lnTo>
                  <a:lnTo>
                    <a:pt x="24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28"/>
                  </a:lnTo>
                  <a:lnTo>
                    <a:pt x="0" y="59"/>
                  </a:lnTo>
                  <a:lnTo>
                    <a:pt x="0" y="100"/>
                  </a:lnTo>
                  <a:lnTo>
                    <a:pt x="0" y="134"/>
                  </a:lnTo>
                  <a:lnTo>
                    <a:pt x="0" y="164"/>
                  </a:lnTo>
                  <a:lnTo>
                    <a:pt x="0" y="200"/>
                  </a:lnTo>
                  <a:lnTo>
                    <a:pt x="0" y="226"/>
                  </a:lnTo>
                  <a:lnTo>
                    <a:pt x="0" y="243"/>
                  </a:lnTo>
                  <a:lnTo>
                    <a:pt x="0" y="267"/>
                  </a:lnTo>
                  <a:lnTo>
                    <a:pt x="16" y="267"/>
                  </a:lnTo>
                  <a:lnTo>
                    <a:pt x="39" y="267"/>
                  </a:lnTo>
                  <a:lnTo>
                    <a:pt x="64" y="267"/>
                  </a:lnTo>
                  <a:lnTo>
                    <a:pt x="82" y="267"/>
                  </a:lnTo>
                  <a:lnTo>
                    <a:pt x="99" y="267"/>
                  </a:lnTo>
                  <a:lnTo>
                    <a:pt x="118" y="26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93" name="Freeform 73">
              <a:extLst>
                <a:ext uri="{FF2B5EF4-FFF2-40B4-BE49-F238E27FC236}">
                  <a16:creationId xmlns:a16="http://schemas.microsoft.com/office/drawing/2014/main" id="{73D5F28A-E614-48B4-8974-49FE716DA9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" y="2422"/>
              <a:ext cx="353" cy="244"/>
            </a:xfrm>
            <a:custGeom>
              <a:avLst/>
              <a:gdLst>
                <a:gd name="T0" fmla="*/ 686 w 346"/>
                <a:gd name="T1" fmla="*/ 0 h 268"/>
                <a:gd name="T2" fmla="*/ 724 w 346"/>
                <a:gd name="T3" fmla="*/ 5 h 268"/>
                <a:gd name="T4" fmla="*/ 724 w 346"/>
                <a:gd name="T5" fmla="*/ 5 h 268"/>
                <a:gd name="T6" fmla="*/ 735 w 346"/>
                <a:gd name="T7" fmla="*/ 5 h 268"/>
                <a:gd name="T8" fmla="*/ 758 w 346"/>
                <a:gd name="T9" fmla="*/ 5 h 268"/>
                <a:gd name="T10" fmla="*/ 787 w 346"/>
                <a:gd name="T11" fmla="*/ 5 h 268"/>
                <a:gd name="T12" fmla="*/ 811 w 346"/>
                <a:gd name="T13" fmla="*/ 5 h 268"/>
                <a:gd name="T14" fmla="*/ 819 w 346"/>
                <a:gd name="T15" fmla="*/ 5 h 268"/>
                <a:gd name="T16" fmla="*/ 854 w 346"/>
                <a:gd name="T17" fmla="*/ 5 h 268"/>
                <a:gd name="T18" fmla="*/ 896 w 346"/>
                <a:gd name="T19" fmla="*/ 5 h 268"/>
                <a:gd name="T20" fmla="*/ 915 w 346"/>
                <a:gd name="T21" fmla="*/ 5 h 268"/>
                <a:gd name="T22" fmla="*/ 930 w 346"/>
                <a:gd name="T23" fmla="*/ 5 h 268"/>
                <a:gd name="T24" fmla="*/ 960 w 346"/>
                <a:gd name="T25" fmla="*/ 5 h 268"/>
                <a:gd name="T26" fmla="*/ 844 w 346"/>
                <a:gd name="T27" fmla="*/ 5 h 268"/>
                <a:gd name="T28" fmla="*/ 699 w 346"/>
                <a:gd name="T29" fmla="*/ 5 h 268"/>
                <a:gd name="T30" fmla="*/ 614 w 346"/>
                <a:gd name="T31" fmla="*/ 5 h 268"/>
                <a:gd name="T32" fmla="*/ 614 w 346"/>
                <a:gd name="T33" fmla="*/ 5 h 268"/>
                <a:gd name="T34" fmla="*/ 589 w 346"/>
                <a:gd name="T35" fmla="*/ 5 h 268"/>
                <a:gd name="T36" fmla="*/ 578 w 346"/>
                <a:gd name="T37" fmla="*/ 5 h 268"/>
                <a:gd name="T38" fmla="*/ 539 w 346"/>
                <a:gd name="T39" fmla="*/ 5 h 268"/>
                <a:gd name="T40" fmla="*/ 539 w 346"/>
                <a:gd name="T41" fmla="*/ 5 h 268"/>
                <a:gd name="T42" fmla="*/ 515 w 346"/>
                <a:gd name="T43" fmla="*/ 5 h 268"/>
                <a:gd name="T44" fmla="*/ 508 w 346"/>
                <a:gd name="T45" fmla="*/ 5 h 268"/>
                <a:gd name="T46" fmla="*/ 495 w 346"/>
                <a:gd name="T47" fmla="*/ 5 h 268"/>
                <a:gd name="T48" fmla="*/ 455 w 346"/>
                <a:gd name="T49" fmla="*/ 5 h 268"/>
                <a:gd name="T50" fmla="*/ 442 w 346"/>
                <a:gd name="T51" fmla="*/ 5 h 268"/>
                <a:gd name="T52" fmla="*/ 442 w 346"/>
                <a:gd name="T53" fmla="*/ 5 h 268"/>
                <a:gd name="T54" fmla="*/ 430 w 346"/>
                <a:gd name="T55" fmla="*/ 5 h 268"/>
                <a:gd name="T56" fmla="*/ 405 w 346"/>
                <a:gd name="T57" fmla="*/ 5 h 268"/>
                <a:gd name="T58" fmla="*/ 396 w 346"/>
                <a:gd name="T59" fmla="*/ 5 h 268"/>
                <a:gd name="T60" fmla="*/ 369 w 346"/>
                <a:gd name="T61" fmla="*/ 5 h 268"/>
                <a:gd name="T62" fmla="*/ 337 w 346"/>
                <a:gd name="T63" fmla="*/ 5 h 268"/>
                <a:gd name="T64" fmla="*/ 337 w 346"/>
                <a:gd name="T65" fmla="*/ 5 h 268"/>
                <a:gd name="T66" fmla="*/ 351 w 346"/>
                <a:gd name="T67" fmla="*/ 5 h 268"/>
                <a:gd name="T68" fmla="*/ 351 w 346"/>
                <a:gd name="T69" fmla="*/ 5 h 268"/>
                <a:gd name="T70" fmla="*/ 285 w 346"/>
                <a:gd name="T71" fmla="*/ 5 h 268"/>
                <a:gd name="T72" fmla="*/ 248 w 346"/>
                <a:gd name="T73" fmla="*/ 5 h 268"/>
                <a:gd name="T74" fmla="*/ 170 w 346"/>
                <a:gd name="T75" fmla="*/ 5 h 268"/>
                <a:gd name="T76" fmla="*/ 103 w 346"/>
                <a:gd name="T77" fmla="*/ 5 h 268"/>
                <a:gd name="T78" fmla="*/ 16 w 346"/>
                <a:gd name="T79" fmla="*/ 5 h 268"/>
                <a:gd name="T80" fmla="*/ 12 w 346"/>
                <a:gd name="T81" fmla="*/ 5 h 268"/>
                <a:gd name="T82" fmla="*/ 0 w 346"/>
                <a:gd name="T83" fmla="*/ 0 h 268"/>
                <a:gd name="T84" fmla="*/ 103 w 346"/>
                <a:gd name="T85" fmla="*/ 0 h 268"/>
                <a:gd name="T86" fmla="*/ 205 w 346"/>
                <a:gd name="T87" fmla="*/ 0 h 268"/>
                <a:gd name="T88" fmla="*/ 309 w 346"/>
                <a:gd name="T89" fmla="*/ 0 h 268"/>
                <a:gd name="T90" fmla="*/ 420 w 346"/>
                <a:gd name="T91" fmla="*/ 0 h 268"/>
                <a:gd name="T92" fmla="*/ 525 w 346"/>
                <a:gd name="T93" fmla="*/ 0 h 268"/>
                <a:gd name="T94" fmla="*/ 614 w 346"/>
                <a:gd name="T95" fmla="*/ 0 h 26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46"/>
                <a:gd name="T145" fmla="*/ 0 h 268"/>
                <a:gd name="T146" fmla="*/ 346 w 346"/>
                <a:gd name="T147" fmla="*/ 268 h 26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46" h="268">
                  <a:moveTo>
                    <a:pt x="221" y="0"/>
                  </a:moveTo>
                  <a:lnTo>
                    <a:pt x="234" y="0"/>
                  </a:lnTo>
                  <a:lnTo>
                    <a:pt x="248" y="0"/>
                  </a:lnTo>
                  <a:lnTo>
                    <a:pt x="261" y="0"/>
                  </a:lnTo>
                  <a:lnTo>
                    <a:pt x="261" y="28"/>
                  </a:lnTo>
                  <a:lnTo>
                    <a:pt x="261" y="55"/>
                  </a:lnTo>
                  <a:lnTo>
                    <a:pt x="261" y="78"/>
                  </a:lnTo>
                  <a:lnTo>
                    <a:pt x="261" y="104"/>
                  </a:lnTo>
                  <a:lnTo>
                    <a:pt x="261" y="130"/>
                  </a:lnTo>
                  <a:lnTo>
                    <a:pt x="261" y="156"/>
                  </a:lnTo>
                  <a:lnTo>
                    <a:pt x="265" y="160"/>
                  </a:lnTo>
                  <a:lnTo>
                    <a:pt x="265" y="164"/>
                  </a:lnTo>
                  <a:lnTo>
                    <a:pt x="265" y="169"/>
                  </a:lnTo>
                  <a:lnTo>
                    <a:pt x="269" y="169"/>
                  </a:lnTo>
                  <a:lnTo>
                    <a:pt x="273" y="174"/>
                  </a:lnTo>
                  <a:lnTo>
                    <a:pt x="278" y="169"/>
                  </a:lnTo>
                  <a:lnTo>
                    <a:pt x="278" y="174"/>
                  </a:lnTo>
                  <a:lnTo>
                    <a:pt x="283" y="178"/>
                  </a:lnTo>
                  <a:lnTo>
                    <a:pt x="287" y="183"/>
                  </a:lnTo>
                  <a:lnTo>
                    <a:pt x="287" y="191"/>
                  </a:lnTo>
                  <a:lnTo>
                    <a:pt x="292" y="187"/>
                  </a:lnTo>
                  <a:lnTo>
                    <a:pt x="292" y="191"/>
                  </a:lnTo>
                  <a:lnTo>
                    <a:pt x="292" y="195"/>
                  </a:lnTo>
                  <a:lnTo>
                    <a:pt x="295" y="195"/>
                  </a:lnTo>
                  <a:lnTo>
                    <a:pt x="300" y="195"/>
                  </a:lnTo>
                  <a:lnTo>
                    <a:pt x="304" y="205"/>
                  </a:lnTo>
                  <a:lnTo>
                    <a:pt x="308" y="205"/>
                  </a:lnTo>
                  <a:lnTo>
                    <a:pt x="314" y="209"/>
                  </a:lnTo>
                  <a:lnTo>
                    <a:pt x="314" y="214"/>
                  </a:lnTo>
                  <a:lnTo>
                    <a:pt x="322" y="221"/>
                  </a:lnTo>
                  <a:lnTo>
                    <a:pt x="326" y="226"/>
                  </a:lnTo>
                  <a:lnTo>
                    <a:pt x="326" y="230"/>
                  </a:lnTo>
                  <a:lnTo>
                    <a:pt x="330" y="230"/>
                  </a:lnTo>
                  <a:lnTo>
                    <a:pt x="335" y="236"/>
                  </a:lnTo>
                  <a:lnTo>
                    <a:pt x="335" y="240"/>
                  </a:lnTo>
                  <a:lnTo>
                    <a:pt x="335" y="248"/>
                  </a:lnTo>
                  <a:lnTo>
                    <a:pt x="335" y="252"/>
                  </a:lnTo>
                  <a:lnTo>
                    <a:pt x="335" y="257"/>
                  </a:lnTo>
                  <a:lnTo>
                    <a:pt x="345" y="267"/>
                  </a:lnTo>
                  <a:lnTo>
                    <a:pt x="330" y="267"/>
                  </a:lnTo>
                  <a:lnTo>
                    <a:pt x="318" y="267"/>
                  </a:lnTo>
                  <a:lnTo>
                    <a:pt x="304" y="267"/>
                  </a:lnTo>
                  <a:lnTo>
                    <a:pt x="287" y="267"/>
                  </a:lnTo>
                  <a:lnTo>
                    <a:pt x="269" y="267"/>
                  </a:lnTo>
                  <a:lnTo>
                    <a:pt x="252" y="267"/>
                  </a:lnTo>
                  <a:lnTo>
                    <a:pt x="239" y="267"/>
                  </a:lnTo>
                  <a:lnTo>
                    <a:pt x="226" y="267"/>
                  </a:lnTo>
                  <a:lnTo>
                    <a:pt x="221" y="261"/>
                  </a:lnTo>
                  <a:lnTo>
                    <a:pt x="226" y="261"/>
                  </a:lnTo>
                  <a:lnTo>
                    <a:pt x="226" y="257"/>
                  </a:lnTo>
                  <a:lnTo>
                    <a:pt x="221" y="257"/>
                  </a:lnTo>
                  <a:lnTo>
                    <a:pt x="221" y="248"/>
                  </a:lnTo>
                  <a:lnTo>
                    <a:pt x="217" y="248"/>
                  </a:lnTo>
                  <a:lnTo>
                    <a:pt x="212" y="252"/>
                  </a:lnTo>
                  <a:lnTo>
                    <a:pt x="212" y="248"/>
                  </a:lnTo>
                  <a:lnTo>
                    <a:pt x="209" y="240"/>
                  </a:lnTo>
                  <a:lnTo>
                    <a:pt x="209" y="243"/>
                  </a:lnTo>
                  <a:lnTo>
                    <a:pt x="204" y="248"/>
                  </a:lnTo>
                  <a:lnTo>
                    <a:pt x="195" y="243"/>
                  </a:lnTo>
                  <a:lnTo>
                    <a:pt x="195" y="240"/>
                  </a:lnTo>
                  <a:lnTo>
                    <a:pt x="199" y="240"/>
                  </a:lnTo>
                  <a:lnTo>
                    <a:pt x="199" y="236"/>
                  </a:lnTo>
                  <a:lnTo>
                    <a:pt x="195" y="236"/>
                  </a:lnTo>
                  <a:lnTo>
                    <a:pt x="195" y="230"/>
                  </a:lnTo>
                  <a:lnTo>
                    <a:pt x="190" y="230"/>
                  </a:lnTo>
                  <a:lnTo>
                    <a:pt x="186" y="230"/>
                  </a:lnTo>
                  <a:lnTo>
                    <a:pt x="183" y="230"/>
                  </a:lnTo>
                  <a:lnTo>
                    <a:pt x="174" y="230"/>
                  </a:lnTo>
                  <a:lnTo>
                    <a:pt x="183" y="226"/>
                  </a:lnTo>
                  <a:lnTo>
                    <a:pt x="178" y="226"/>
                  </a:lnTo>
                  <a:lnTo>
                    <a:pt x="174" y="221"/>
                  </a:lnTo>
                  <a:lnTo>
                    <a:pt x="178" y="221"/>
                  </a:lnTo>
                  <a:lnTo>
                    <a:pt x="174" y="221"/>
                  </a:lnTo>
                  <a:lnTo>
                    <a:pt x="168" y="221"/>
                  </a:lnTo>
                  <a:lnTo>
                    <a:pt x="164" y="221"/>
                  </a:lnTo>
                  <a:lnTo>
                    <a:pt x="156" y="217"/>
                  </a:lnTo>
                  <a:lnTo>
                    <a:pt x="156" y="214"/>
                  </a:lnTo>
                  <a:lnTo>
                    <a:pt x="160" y="214"/>
                  </a:lnTo>
                  <a:lnTo>
                    <a:pt x="156" y="214"/>
                  </a:lnTo>
                  <a:lnTo>
                    <a:pt x="164" y="209"/>
                  </a:lnTo>
                  <a:lnTo>
                    <a:pt x="160" y="209"/>
                  </a:lnTo>
                  <a:lnTo>
                    <a:pt x="160" y="205"/>
                  </a:lnTo>
                  <a:lnTo>
                    <a:pt x="156" y="209"/>
                  </a:lnTo>
                  <a:lnTo>
                    <a:pt x="156" y="200"/>
                  </a:lnTo>
                  <a:lnTo>
                    <a:pt x="156" y="195"/>
                  </a:lnTo>
                  <a:lnTo>
                    <a:pt x="152" y="187"/>
                  </a:lnTo>
                  <a:lnTo>
                    <a:pt x="147" y="191"/>
                  </a:lnTo>
                  <a:lnTo>
                    <a:pt x="147" y="187"/>
                  </a:lnTo>
                  <a:lnTo>
                    <a:pt x="143" y="187"/>
                  </a:lnTo>
                  <a:lnTo>
                    <a:pt x="143" y="183"/>
                  </a:lnTo>
                  <a:lnTo>
                    <a:pt x="138" y="174"/>
                  </a:lnTo>
                  <a:lnTo>
                    <a:pt x="138" y="164"/>
                  </a:lnTo>
                  <a:lnTo>
                    <a:pt x="133" y="164"/>
                  </a:lnTo>
                  <a:lnTo>
                    <a:pt x="125" y="152"/>
                  </a:lnTo>
                  <a:lnTo>
                    <a:pt x="125" y="147"/>
                  </a:lnTo>
                  <a:lnTo>
                    <a:pt x="121" y="147"/>
                  </a:lnTo>
                  <a:lnTo>
                    <a:pt x="116" y="143"/>
                  </a:lnTo>
                  <a:lnTo>
                    <a:pt x="116" y="139"/>
                  </a:lnTo>
                  <a:lnTo>
                    <a:pt x="121" y="134"/>
                  </a:lnTo>
                  <a:lnTo>
                    <a:pt x="125" y="134"/>
                  </a:lnTo>
                  <a:lnTo>
                    <a:pt x="121" y="134"/>
                  </a:lnTo>
                  <a:lnTo>
                    <a:pt x="125" y="130"/>
                  </a:lnTo>
                  <a:lnTo>
                    <a:pt x="125" y="125"/>
                  </a:lnTo>
                  <a:lnTo>
                    <a:pt x="125" y="112"/>
                  </a:lnTo>
                  <a:lnTo>
                    <a:pt x="125" y="108"/>
                  </a:lnTo>
                  <a:lnTo>
                    <a:pt x="125" y="104"/>
                  </a:lnTo>
                  <a:lnTo>
                    <a:pt x="112" y="95"/>
                  </a:lnTo>
                  <a:lnTo>
                    <a:pt x="104" y="95"/>
                  </a:lnTo>
                  <a:lnTo>
                    <a:pt x="99" y="90"/>
                  </a:lnTo>
                  <a:lnTo>
                    <a:pt x="95" y="81"/>
                  </a:lnTo>
                  <a:lnTo>
                    <a:pt x="90" y="78"/>
                  </a:lnTo>
                  <a:lnTo>
                    <a:pt x="90" y="73"/>
                  </a:lnTo>
                  <a:lnTo>
                    <a:pt x="73" y="38"/>
                  </a:lnTo>
                  <a:lnTo>
                    <a:pt x="64" y="34"/>
                  </a:lnTo>
                  <a:lnTo>
                    <a:pt x="64" y="25"/>
                  </a:lnTo>
                  <a:lnTo>
                    <a:pt x="51" y="7"/>
                  </a:lnTo>
                  <a:lnTo>
                    <a:pt x="38" y="12"/>
                  </a:lnTo>
                  <a:lnTo>
                    <a:pt x="34" y="25"/>
                  </a:lnTo>
                  <a:lnTo>
                    <a:pt x="21" y="28"/>
                  </a:lnTo>
                  <a:lnTo>
                    <a:pt x="16" y="21"/>
                  </a:lnTo>
                  <a:lnTo>
                    <a:pt x="12" y="16"/>
                  </a:lnTo>
                  <a:lnTo>
                    <a:pt x="16" y="12"/>
                  </a:lnTo>
                  <a:lnTo>
                    <a:pt x="12" y="12"/>
                  </a:lnTo>
                  <a:lnTo>
                    <a:pt x="16" y="12"/>
                  </a:lnTo>
                  <a:lnTo>
                    <a:pt x="12" y="1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5" y="0"/>
                  </a:lnTo>
                  <a:lnTo>
                    <a:pt x="38" y="0"/>
                  </a:lnTo>
                  <a:lnTo>
                    <a:pt x="47" y="0"/>
                  </a:lnTo>
                  <a:lnTo>
                    <a:pt x="59" y="0"/>
                  </a:lnTo>
                  <a:lnTo>
                    <a:pt x="73" y="0"/>
                  </a:lnTo>
                  <a:lnTo>
                    <a:pt x="86" y="0"/>
                  </a:lnTo>
                  <a:lnTo>
                    <a:pt x="99" y="0"/>
                  </a:lnTo>
                  <a:lnTo>
                    <a:pt x="112" y="0"/>
                  </a:lnTo>
                  <a:lnTo>
                    <a:pt x="125" y="0"/>
                  </a:lnTo>
                  <a:lnTo>
                    <a:pt x="138" y="0"/>
                  </a:lnTo>
                  <a:lnTo>
                    <a:pt x="152" y="0"/>
                  </a:lnTo>
                  <a:lnTo>
                    <a:pt x="164" y="0"/>
                  </a:lnTo>
                  <a:lnTo>
                    <a:pt x="178" y="0"/>
                  </a:lnTo>
                  <a:lnTo>
                    <a:pt x="190" y="0"/>
                  </a:lnTo>
                  <a:lnTo>
                    <a:pt x="199" y="0"/>
                  </a:lnTo>
                  <a:lnTo>
                    <a:pt x="209" y="0"/>
                  </a:lnTo>
                  <a:lnTo>
                    <a:pt x="221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94" name="Freeform 74">
              <a:extLst>
                <a:ext uri="{FF2B5EF4-FFF2-40B4-BE49-F238E27FC236}">
                  <a16:creationId xmlns:a16="http://schemas.microsoft.com/office/drawing/2014/main" id="{BF5008F5-7D6C-482B-9DC2-FC1A7D9EE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4" y="2868"/>
              <a:ext cx="85" cy="89"/>
            </a:xfrm>
            <a:custGeom>
              <a:avLst/>
              <a:gdLst>
                <a:gd name="T0" fmla="*/ 147 w 83"/>
                <a:gd name="T1" fmla="*/ 6 h 97"/>
                <a:gd name="T2" fmla="*/ 227 w 83"/>
                <a:gd name="T3" fmla="*/ 6 h 97"/>
                <a:gd name="T4" fmla="*/ 272 w 83"/>
                <a:gd name="T5" fmla="*/ 6 h 97"/>
                <a:gd name="T6" fmla="*/ 272 w 83"/>
                <a:gd name="T7" fmla="*/ 6 h 97"/>
                <a:gd name="T8" fmla="*/ 272 w 83"/>
                <a:gd name="T9" fmla="*/ 6 h 97"/>
                <a:gd name="T10" fmla="*/ 272 w 83"/>
                <a:gd name="T11" fmla="*/ 6 h 97"/>
                <a:gd name="T12" fmla="*/ 272 w 83"/>
                <a:gd name="T13" fmla="*/ 6 h 97"/>
                <a:gd name="T14" fmla="*/ 272 w 83"/>
                <a:gd name="T15" fmla="*/ 0 h 97"/>
                <a:gd name="T16" fmla="*/ 197 w 83"/>
                <a:gd name="T17" fmla="*/ 0 h 97"/>
                <a:gd name="T18" fmla="*/ 105 w 83"/>
                <a:gd name="T19" fmla="*/ 0 h 97"/>
                <a:gd name="T20" fmla="*/ 16 w 83"/>
                <a:gd name="T21" fmla="*/ 0 h 97"/>
                <a:gd name="T22" fmla="*/ 0 w 83"/>
                <a:gd name="T23" fmla="*/ 0 h 97"/>
                <a:gd name="T24" fmla="*/ 0 w 83"/>
                <a:gd name="T25" fmla="*/ 6 h 97"/>
                <a:gd name="T26" fmla="*/ 0 w 83"/>
                <a:gd name="T27" fmla="*/ 6 h 97"/>
                <a:gd name="T28" fmla="*/ 0 w 83"/>
                <a:gd name="T29" fmla="*/ 6 h 97"/>
                <a:gd name="T30" fmla="*/ 0 w 83"/>
                <a:gd name="T31" fmla="*/ 6 h 97"/>
                <a:gd name="T32" fmla="*/ 7 w 83"/>
                <a:gd name="T33" fmla="*/ 6 h 97"/>
                <a:gd name="T34" fmla="*/ 7 w 83"/>
                <a:gd name="T35" fmla="*/ 6 h 97"/>
                <a:gd name="T36" fmla="*/ 20 w 83"/>
                <a:gd name="T37" fmla="*/ 6 h 97"/>
                <a:gd name="T38" fmla="*/ 105 w 83"/>
                <a:gd name="T39" fmla="*/ 6 h 97"/>
                <a:gd name="T40" fmla="*/ 95 w 83"/>
                <a:gd name="T41" fmla="*/ 6 h 97"/>
                <a:gd name="T42" fmla="*/ 147 w 83"/>
                <a:gd name="T43" fmla="*/ 6 h 9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83"/>
                <a:gd name="T67" fmla="*/ 0 h 97"/>
                <a:gd name="T68" fmla="*/ 83 w 83"/>
                <a:gd name="T69" fmla="*/ 97 h 9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83" h="97">
                  <a:moveTo>
                    <a:pt x="47" y="81"/>
                  </a:moveTo>
                  <a:lnTo>
                    <a:pt x="67" y="81"/>
                  </a:lnTo>
                  <a:lnTo>
                    <a:pt x="82" y="81"/>
                  </a:lnTo>
                  <a:lnTo>
                    <a:pt x="82" y="65"/>
                  </a:lnTo>
                  <a:lnTo>
                    <a:pt x="82" y="47"/>
                  </a:lnTo>
                  <a:lnTo>
                    <a:pt x="82" y="24"/>
                  </a:lnTo>
                  <a:lnTo>
                    <a:pt x="82" y="7"/>
                  </a:lnTo>
                  <a:lnTo>
                    <a:pt x="82" y="0"/>
                  </a:lnTo>
                  <a:lnTo>
                    <a:pt x="59" y="0"/>
                  </a:lnTo>
                  <a:lnTo>
                    <a:pt x="33" y="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0" y="50"/>
                  </a:lnTo>
                  <a:lnTo>
                    <a:pt x="0" y="72"/>
                  </a:lnTo>
                  <a:lnTo>
                    <a:pt x="0" y="96"/>
                  </a:lnTo>
                  <a:lnTo>
                    <a:pt x="7" y="96"/>
                  </a:lnTo>
                  <a:lnTo>
                    <a:pt x="7" y="86"/>
                  </a:lnTo>
                  <a:lnTo>
                    <a:pt x="20" y="86"/>
                  </a:lnTo>
                  <a:lnTo>
                    <a:pt x="33" y="86"/>
                  </a:lnTo>
                  <a:lnTo>
                    <a:pt x="28" y="81"/>
                  </a:lnTo>
                  <a:lnTo>
                    <a:pt x="47" y="81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95" name="Freeform 75">
              <a:extLst>
                <a:ext uri="{FF2B5EF4-FFF2-40B4-BE49-F238E27FC236}">
                  <a16:creationId xmlns:a16="http://schemas.microsoft.com/office/drawing/2014/main" id="{D3CF1FF8-98DD-4717-B7F4-3D998FC49E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4" y="2868"/>
              <a:ext cx="85" cy="89"/>
            </a:xfrm>
            <a:custGeom>
              <a:avLst/>
              <a:gdLst>
                <a:gd name="T0" fmla="*/ 147 w 83"/>
                <a:gd name="T1" fmla="*/ 6 h 97"/>
                <a:gd name="T2" fmla="*/ 227 w 83"/>
                <a:gd name="T3" fmla="*/ 6 h 97"/>
                <a:gd name="T4" fmla="*/ 272 w 83"/>
                <a:gd name="T5" fmla="*/ 6 h 97"/>
                <a:gd name="T6" fmla="*/ 272 w 83"/>
                <a:gd name="T7" fmla="*/ 6 h 97"/>
                <a:gd name="T8" fmla="*/ 272 w 83"/>
                <a:gd name="T9" fmla="*/ 6 h 97"/>
                <a:gd name="T10" fmla="*/ 272 w 83"/>
                <a:gd name="T11" fmla="*/ 6 h 97"/>
                <a:gd name="T12" fmla="*/ 272 w 83"/>
                <a:gd name="T13" fmla="*/ 6 h 97"/>
                <a:gd name="T14" fmla="*/ 272 w 83"/>
                <a:gd name="T15" fmla="*/ 0 h 97"/>
                <a:gd name="T16" fmla="*/ 197 w 83"/>
                <a:gd name="T17" fmla="*/ 0 h 97"/>
                <a:gd name="T18" fmla="*/ 105 w 83"/>
                <a:gd name="T19" fmla="*/ 0 h 97"/>
                <a:gd name="T20" fmla="*/ 16 w 83"/>
                <a:gd name="T21" fmla="*/ 0 h 97"/>
                <a:gd name="T22" fmla="*/ 0 w 83"/>
                <a:gd name="T23" fmla="*/ 0 h 97"/>
                <a:gd name="T24" fmla="*/ 0 w 83"/>
                <a:gd name="T25" fmla="*/ 6 h 97"/>
                <a:gd name="T26" fmla="*/ 0 w 83"/>
                <a:gd name="T27" fmla="*/ 6 h 97"/>
                <a:gd name="T28" fmla="*/ 0 w 83"/>
                <a:gd name="T29" fmla="*/ 6 h 97"/>
                <a:gd name="T30" fmla="*/ 0 w 83"/>
                <a:gd name="T31" fmla="*/ 6 h 97"/>
                <a:gd name="T32" fmla="*/ 7 w 83"/>
                <a:gd name="T33" fmla="*/ 6 h 97"/>
                <a:gd name="T34" fmla="*/ 7 w 83"/>
                <a:gd name="T35" fmla="*/ 6 h 97"/>
                <a:gd name="T36" fmla="*/ 20 w 83"/>
                <a:gd name="T37" fmla="*/ 6 h 97"/>
                <a:gd name="T38" fmla="*/ 105 w 83"/>
                <a:gd name="T39" fmla="*/ 6 h 97"/>
                <a:gd name="T40" fmla="*/ 95 w 83"/>
                <a:gd name="T41" fmla="*/ 6 h 97"/>
                <a:gd name="T42" fmla="*/ 147 w 83"/>
                <a:gd name="T43" fmla="*/ 6 h 9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83"/>
                <a:gd name="T67" fmla="*/ 0 h 97"/>
                <a:gd name="T68" fmla="*/ 83 w 83"/>
                <a:gd name="T69" fmla="*/ 97 h 9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83" h="97">
                  <a:moveTo>
                    <a:pt x="47" y="81"/>
                  </a:moveTo>
                  <a:lnTo>
                    <a:pt x="67" y="81"/>
                  </a:lnTo>
                  <a:lnTo>
                    <a:pt x="82" y="81"/>
                  </a:lnTo>
                  <a:lnTo>
                    <a:pt x="82" y="65"/>
                  </a:lnTo>
                  <a:lnTo>
                    <a:pt x="82" y="47"/>
                  </a:lnTo>
                  <a:lnTo>
                    <a:pt x="82" y="24"/>
                  </a:lnTo>
                  <a:lnTo>
                    <a:pt x="82" y="7"/>
                  </a:lnTo>
                  <a:lnTo>
                    <a:pt x="82" y="0"/>
                  </a:lnTo>
                  <a:lnTo>
                    <a:pt x="59" y="0"/>
                  </a:lnTo>
                  <a:lnTo>
                    <a:pt x="33" y="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0" y="50"/>
                  </a:lnTo>
                  <a:lnTo>
                    <a:pt x="0" y="72"/>
                  </a:lnTo>
                  <a:lnTo>
                    <a:pt x="0" y="96"/>
                  </a:lnTo>
                  <a:lnTo>
                    <a:pt x="7" y="96"/>
                  </a:lnTo>
                  <a:lnTo>
                    <a:pt x="7" y="86"/>
                  </a:lnTo>
                  <a:lnTo>
                    <a:pt x="20" y="86"/>
                  </a:lnTo>
                  <a:lnTo>
                    <a:pt x="33" y="86"/>
                  </a:lnTo>
                  <a:lnTo>
                    <a:pt x="28" y="81"/>
                  </a:lnTo>
                  <a:lnTo>
                    <a:pt x="47" y="81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96" name="Freeform 76">
              <a:extLst>
                <a:ext uri="{FF2B5EF4-FFF2-40B4-BE49-F238E27FC236}">
                  <a16:creationId xmlns:a16="http://schemas.microsoft.com/office/drawing/2014/main" id="{18766A6D-BD2F-44E5-B601-2954BD5BA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3" y="2868"/>
              <a:ext cx="83" cy="89"/>
            </a:xfrm>
            <a:custGeom>
              <a:avLst/>
              <a:gdLst>
                <a:gd name="T0" fmla="*/ 192 w 79"/>
                <a:gd name="T1" fmla="*/ 0 h 97"/>
                <a:gd name="T2" fmla="*/ 407 w 79"/>
                <a:gd name="T3" fmla="*/ 0 h 97"/>
                <a:gd name="T4" fmla="*/ 636 w 79"/>
                <a:gd name="T5" fmla="*/ 0 h 97"/>
                <a:gd name="T6" fmla="*/ 775 w 79"/>
                <a:gd name="T7" fmla="*/ 0 h 97"/>
                <a:gd name="T8" fmla="*/ 966 w 79"/>
                <a:gd name="T9" fmla="*/ 0 h 97"/>
                <a:gd name="T10" fmla="*/ 966 w 79"/>
                <a:gd name="T11" fmla="*/ 6 h 97"/>
                <a:gd name="T12" fmla="*/ 966 w 79"/>
                <a:gd name="T13" fmla="*/ 6 h 97"/>
                <a:gd name="T14" fmla="*/ 966 w 79"/>
                <a:gd name="T15" fmla="*/ 6 h 97"/>
                <a:gd name="T16" fmla="*/ 966 w 79"/>
                <a:gd name="T17" fmla="*/ 6 h 97"/>
                <a:gd name="T18" fmla="*/ 775 w 79"/>
                <a:gd name="T19" fmla="*/ 6 h 97"/>
                <a:gd name="T20" fmla="*/ 636 w 79"/>
                <a:gd name="T21" fmla="*/ 6 h 97"/>
                <a:gd name="T22" fmla="*/ 347 w 79"/>
                <a:gd name="T23" fmla="*/ 6 h 97"/>
                <a:gd name="T24" fmla="*/ 158 w 79"/>
                <a:gd name="T25" fmla="*/ 6 h 97"/>
                <a:gd name="T26" fmla="*/ 0 w 79"/>
                <a:gd name="T27" fmla="*/ 6 h 97"/>
                <a:gd name="T28" fmla="*/ 3 w 79"/>
                <a:gd name="T29" fmla="*/ 6 h 97"/>
                <a:gd name="T30" fmla="*/ 3 w 79"/>
                <a:gd name="T31" fmla="*/ 6 h 97"/>
                <a:gd name="T32" fmla="*/ 0 w 79"/>
                <a:gd name="T33" fmla="*/ 6 h 97"/>
                <a:gd name="T34" fmla="*/ 0 w 79"/>
                <a:gd name="T35" fmla="*/ 6 h 97"/>
                <a:gd name="T36" fmla="*/ 3 w 79"/>
                <a:gd name="T37" fmla="*/ 6 h 97"/>
                <a:gd name="T38" fmla="*/ 3 w 79"/>
                <a:gd name="T39" fmla="*/ 6 h 97"/>
                <a:gd name="T40" fmla="*/ 7 w 79"/>
                <a:gd name="T41" fmla="*/ 6 h 97"/>
                <a:gd name="T42" fmla="*/ 0 w 79"/>
                <a:gd name="T43" fmla="*/ 6 h 97"/>
                <a:gd name="T44" fmla="*/ 0 w 79"/>
                <a:gd name="T45" fmla="*/ 6 h 97"/>
                <a:gd name="T46" fmla="*/ 0 w 79"/>
                <a:gd name="T47" fmla="*/ 6 h 97"/>
                <a:gd name="T48" fmla="*/ 0 w 79"/>
                <a:gd name="T49" fmla="*/ 6 h 97"/>
                <a:gd name="T50" fmla="*/ 3 w 79"/>
                <a:gd name="T51" fmla="*/ 6 h 97"/>
                <a:gd name="T52" fmla="*/ 7 w 79"/>
                <a:gd name="T53" fmla="*/ 6 h 97"/>
                <a:gd name="T54" fmla="*/ 7 w 79"/>
                <a:gd name="T55" fmla="*/ 6 h 97"/>
                <a:gd name="T56" fmla="*/ 7 w 79"/>
                <a:gd name="T57" fmla="*/ 0 h 97"/>
                <a:gd name="T58" fmla="*/ 192 w 79"/>
                <a:gd name="T59" fmla="*/ 0 h 9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9"/>
                <a:gd name="T91" fmla="*/ 0 h 97"/>
                <a:gd name="T92" fmla="*/ 79 w 79"/>
                <a:gd name="T93" fmla="*/ 97 h 97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9" h="97">
                  <a:moveTo>
                    <a:pt x="16" y="0"/>
                  </a:moveTo>
                  <a:lnTo>
                    <a:pt x="33" y="0"/>
                  </a:lnTo>
                  <a:lnTo>
                    <a:pt x="51" y="0"/>
                  </a:lnTo>
                  <a:lnTo>
                    <a:pt x="63" y="0"/>
                  </a:lnTo>
                  <a:lnTo>
                    <a:pt x="78" y="0"/>
                  </a:lnTo>
                  <a:lnTo>
                    <a:pt x="78" y="24"/>
                  </a:lnTo>
                  <a:lnTo>
                    <a:pt x="78" y="50"/>
                  </a:lnTo>
                  <a:lnTo>
                    <a:pt x="78" y="72"/>
                  </a:lnTo>
                  <a:lnTo>
                    <a:pt x="78" y="96"/>
                  </a:lnTo>
                  <a:lnTo>
                    <a:pt x="63" y="96"/>
                  </a:lnTo>
                  <a:lnTo>
                    <a:pt x="51" y="96"/>
                  </a:lnTo>
                  <a:lnTo>
                    <a:pt x="28" y="86"/>
                  </a:lnTo>
                  <a:lnTo>
                    <a:pt x="12" y="77"/>
                  </a:lnTo>
                  <a:lnTo>
                    <a:pt x="0" y="72"/>
                  </a:lnTo>
                  <a:lnTo>
                    <a:pt x="3" y="72"/>
                  </a:lnTo>
                  <a:lnTo>
                    <a:pt x="3" y="69"/>
                  </a:lnTo>
                  <a:lnTo>
                    <a:pt x="0" y="65"/>
                  </a:lnTo>
                  <a:lnTo>
                    <a:pt x="0" y="59"/>
                  </a:lnTo>
                  <a:lnTo>
                    <a:pt x="3" y="59"/>
                  </a:lnTo>
                  <a:lnTo>
                    <a:pt x="3" y="50"/>
                  </a:lnTo>
                  <a:lnTo>
                    <a:pt x="7" y="47"/>
                  </a:lnTo>
                  <a:lnTo>
                    <a:pt x="0" y="38"/>
                  </a:lnTo>
                  <a:lnTo>
                    <a:pt x="0" y="34"/>
                  </a:lnTo>
                  <a:lnTo>
                    <a:pt x="0" y="28"/>
                  </a:lnTo>
                  <a:lnTo>
                    <a:pt x="0" y="16"/>
                  </a:lnTo>
                  <a:lnTo>
                    <a:pt x="3" y="16"/>
                  </a:lnTo>
                  <a:lnTo>
                    <a:pt x="7" y="16"/>
                  </a:lnTo>
                  <a:lnTo>
                    <a:pt x="7" y="12"/>
                  </a:lnTo>
                  <a:lnTo>
                    <a:pt x="7" y="0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97" name="Freeform 77">
              <a:extLst>
                <a:ext uri="{FF2B5EF4-FFF2-40B4-BE49-F238E27FC236}">
                  <a16:creationId xmlns:a16="http://schemas.microsoft.com/office/drawing/2014/main" id="{43E98612-4333-4901-91A1-A15D1DFC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3" y="2868"/>
              <a:ext cx="83" cy="89"/>
            </a:xfrm>
            <a:custGeom>
              <a:avLst/>
              <a:gdLst>
                <a:gd name="T0" fmla="*/ 192 w 79"/>
                <a:gd name="T1" fmla="*/ 0 h 97"/>
                <a:gd name="T2" fmla="*/ 407 w 79"/>
                <a:gd name="T3" fmla="*/ 0 h 97"/>
                <a:gd name="T4" fmla="*/ 636 w 79"/>
                <a:gd name="T5" fmla="*/ 0 h 97"/>
                <a:gd name="T6" fmla="*/ 775 w 79"/>
                <a:gd name="T7" fmla="*/ 0 h 97"/>
                <a:gd name="T8" fmla="*/ 966 w 79"/>
                <a:gd name="T9" fmla="*/ 0 h 97"/>
                <a:gd name="T10" fmla="*/ 966 w 79"/>
                <a:gd name="T11" fmla="*/ 6 h 97"/>
                <a:gd name="T12" fmla="*/ 966 w 79"/>
                <a:gd name="T13" fmla="*/ 6 h 97"/>
                <a:gd name="T14" fmla="*/ 966 w 79"/>
                <a:gd name="T15" fmla="*/ 6 h 97"/>
                <a:gd name="T16" fmla="*/ 966 w 79"/>
                <a:gd name="T17" fmla="*/ 6 h 97"/>
                <a:gd name="T18" fmla="*/ 775 w 79"/>
                <a:gd name="T19" fmla="*/ 6 h 97"/>
                <a:gd name="T20" fmla="*/ 636 w 79"/>
                <a:gd name="T21" fmla="*/ 6 h 97"/>
                <a:gd name="T22" fmla="*/ 347 w 79"/>
                <a:gd name="T23" fmla="*/ 6 h 97"/>
                <a:gd name="T24" fmla="*/ 158 w 79"/>
                <a:gd name="T25" fmla="*/ 6 h 97"/>
                <a:gd name="T26" fmla="*/ 0 w 79"/>
                <a:gd name="T27" fmla="*/ 6 h 97"/>
                <a:gd name="T28" fmla="*/ 3 w 79"/>
                <a:gd name="T29" fmla="*/ 6 h 97"/>
                <a:gd name="T30" fmla="*/ 3 w 79"/>
                <a:gd name="T31" fmla="*/ 6 h 97"/>
                <a:gd name="T32" fmla="*/ 0 w 79"/>
                <a:gd name="T33" fmla="*/ 6 h 97"/>
                <a:gd name="T34" fmla="*/ 0 w 79"/>
                <a:gd name="T35" fmla="*/ 6 h 97"/>
                <a:gd name="T36" fmla="*/ 3 w 79"/>
                <a:gd name="T37" fmla="*/ 6 h 97"/>
                <a:gd name="T38" fmla="*/ 3 w 79"/>
                <a:gd name="T39" fmla="*/ 6 h 97"/>
                <a:gd name="T40" fmla="*/ 7 w 79"/>
                <a:gd name="T41" fmla="*/ 6 h 97"/>
                <a:gd name="T42" fmla="*/ 0 w 79"/>
                <a:gd name="T43" fmla="*/ 6 h 97"/>
                <a:gd name="T44" fmla="*/ 0 w 79"/>
                <a:gd name="T45" fmla="*/ 6 h 97"/>
                <a:gd name="T46" fmla="*/ 0 w 79"/>
                <a:gd name="T47" fmla="*/ 6 h 97"/>
                <a:gd name="T48" fmla="*/ 0 w 79"/>
                <a:gd name="T49" fmla="*/ 6 h 97"/>
                <a:gd name="T50" fmla="*/ 3 w 79"/>
                <a:gd name="T51" fmla="*/ 6 h 97"/>
                <a:gd name="T52" fmla="*/ 7 w 79"/>
                <a:gd name="T53" fmla="*/ 6 h 97"/>
                <a:gd name="T54" fmla="*/ 7 w 79"/>
                <a:gd name="T55" fmla="*/ 6 h 97"/>
                <a:gd name="T56" fmla="*/ 7 w 79"/>
                <a:gd name="T57" fmla="*/ 0 h 97"/>
                <a:gd name="T58" fmla="*/ 192 w 79"/>
                <a:gd name="T59" fmla="*/ 0 h 9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9"/>
                <a:gd name="T91" fmla="*/ 0 h 97"/>
                <a:gd name="T92" fmla="*/ 79 w 79"/>
                <a:gd name="T93" fmla="*/ 97 h 97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9" h="97">
                  <a:moveTo>
                    <a:pt x="16" y="0"/>
                  </a:moveTo>
                  <a:lnTo>
                    <a:pt x="33" y="0"/>
                  </a:lnTo>
                  <a:lnTo>
                    <a:pt x="51" y="0"/>
                  </a:lnTo>
                  <a:lnTo>
                    <a:pt x="63" y="0"/>
                  </a:lnTo>
                  <a:lnTo>
                    <a:pt x="78" y="0"/>
                  </a:lnTo>
                  <a:lnTo>
                    <a:pt x="78" y="24"/>
                  </a:lnTo>
                  <a:lnTo>
                    <a:pt x="78" y="50"/>
                  </a:lnTo>
                  <a:lnTo>
                    <a:pt x="78" y="72"/>
                  </a:lnTo>
                  <a:lnTo>
                    <a:pt x="78" y="96"/>
                  </a:lnTo>
                  <a:lnTo>
                    <a:pt x="63" y="96"/>
                  </a:lnTo>
                  <a:lnTo>
                    <a:pt x="51" y="96"/>
                  </a:lnTo>
                  <a:lnTo>
                    <a:pt x="28" y="86"/>
                  </a:lnTo>
                  <a:lnTo>
                    <a:pt x="12" y="77"/>
                  </a:lnTo>
                  <a:lnTo>
                    <a:pt x="0" y="72"/>
                  </a:lnTo>
                  <a:lnTo>
                    <a:pt x="3" y="72"/>
                  </a:lnTo>
                  <a:lnTo>
                    <a:pt x="3" y="69"/>
                  </a:lnTo>
                  <a:lnTo>
                    <a:pt x="0" y="65"/>
                  </a:lnTo>
                  <a:lnTo>
                    <a:pt x="0" y="59"/>
                  </a:lnTo>
                  <a:lnTo>
                    <a:pt x="3" y="59"/>
                  </a:lnTo>
                  <a:lnTo>
                    <a:pt x="3" y="50"/>
                  </a:lnTo>
                  <a:lnTo>
                    <a:pt x="7" y="47"/>
                  </a:lnTo>
                  <a:lnTo>
                    <a:pt x="0" y="38"/>
                  </a:lnTo>
                  <a:lnTo>
                    <a:pt x="0" y="34"/>
                  </a:lnTo>
                  <a:lnTo>
                    <a:pt x="0" y="28"/>
                  </a:lnTo>
                  <a:lnTo>
                    <a:pt x="0" y="16"/>
                  </a:lnTo>
                  <a:lnTo>
                    <a:pt x="3" y="16"/>
                  </a:lnTo>
                  <a:lnTo>
                    <a:pt x="7" y="16"/>
                  </a:lnTo>
                  <a:lnTo>
                    <a:pt x="7" y="12"/>
                  </a:lnTo>
                  <a:lnTo>
                    <a:pt x="7" y="0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98" name="Freeform 78">
              <a:extLst>
                <a:ext uri="{FF2B5EF4-FFF2-40B4-BE49-F238E27FC236}">
                  <a16:creationId xmlns:a16="http://schemas.microsoft.com/office/drawing/2014/main" id="{0DE90828-795B-45A1-AC41-C374554F79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4" y="2935"/>
              <a:ext cx="426" cy="249"/>
            </a:xfrm>
            <a:custGeom>
              <a:avLst/>
              <a:gdLst>
                <a:gd name="T0" fmla="*/ 147 w 416"/>
                <a:gd name="T1" fmla="*/ 5 h 272"/>
                <a:gd name="T2" fmla="*/ 196 w 416"/>
                <a:gd name="T3" fmla="*/ 5 h 272"/>
                <a:gd name="T4" fmla="*/ 272 w 416"/>
                <a:gd name="T5" fmla="*/ 5 h 272"/>
                <a:gd name="T6" fmla="*/ 314 w 416"/>
                <a:gd name="T7" fmla="*/ 5 h 272"/>
                <a:gd name="T8" fmla="*/ 354 w 416"/>
                <a:gd name="T9" fmla="*/ 5 h 272"/>
                <a:gd name="T10" fmla="*/ 390 w 416"/>
                <a:gd name="T11" fmla="*/ 5 h 272"/>
                <a:gd name="T12" fmla="*/ 462 w 416"/>
                <a:gd name="T13" fmla="*/ 5 h 272"/>
                <a:gd name="T14" fmla="*/ 522 w 416"/>
                <a:gd name="T15" fmla="*/ 5 h 272"/>
                <a:gd name="T16" fmla="*/ 535 w 416"/>
                <a:gd name="T17" fmla="*/ 5 h 272"/>
                <a:gd name="T18" fmla="*/ 561 w 416"/>
                <a:gd name="T19" fmla="*/ 5 h 272"/>
                <a:gd name="T20" fmla="*/ 678 w 416"/>
                <a:gd name="T21" fmla="*/ 5 h 272"/>
                <a:gd name="T22" fmla="*/ 843 w 416"/>
                <a:gd name="T23" fmla="*/ 5 h 272"/>
                <a:gd name="T24" fmla="*/ 949 w 416"/>
                <a:gd name="T25" fmla="*/ 5 h 272"/>
                <a:gd name="T26" fmla="*/ 1084 w 416"/>
                <a:gd name="T27" fmla="*/ 5 h 272"/>
                <a:gd name="T28" fmla="*/ 1216 w 416"/>
                <a:gd name="T29" fmla="*/ 5 h 272"/>
                <a:gd name="T30" fmla="*/ 1200 w 416"/>
                <a:gd name="T31" fmla="*/ 5 h 272"/>
                <a:gd name="T32" fmla="*/ 1306 w 416"/>
                <a:gd name="T33" fmla="*/ 5 h 272"/>
                <a:gd name="T34" fmla="*/ 1346 w 416"/>
                <a:gd name="T35" fmla="*/ 5 h 272"/>
                <a:gd name="T36" fmla="*/ 1358 w 416"/>
                <a:gd name="T37" fmla="*/ 5 h 272"/>
                <a:gd name="T38" fmla="*/ 1391 w 416"/>
                <a:gd name="T39" fmla="*/ 5 h 272"/>
                <a:gd name="T40" fmla="*/ 1346 w 416"/>
                <a:gd name="T41" fmla="*/ 5 h 272"/>
                <a:gd name="T42" fmla="*/ 1226 w 416"/>
                <a:gd name="T43" fmla="*/ 5 h 272"/>
                <a:gd name="T44" fmla="*/ 1187 w 416"/>
                <a:gd name="T45" fmla="*/ 5 h 272"/>
                <a:gd name="T46" fmla="*/ 1113 w 416"/>
                <a:gd name="T47" fmla="*/ 5 h 272"/>
                <a:gd name="T48" fmla="*/ 1010 w 416"/>
                <a:gd name="T49" fmla="*/ 5 h 272"/>
                <a:gd name="T50" fmla="*/ 949 w 416"/>
                <a:gd name="T51" fmla="*/ 5 h 272"/>
                <a:gd name="T52" fmla="*/ 901 w 416"/>
                <a:gd name="T53" fmla="*/ 5 h 272"/>
                <a:gd name="T54" fmla="*/ 893 w 416"/>
                <a:gd name="T55" fmla="*/ 5 h 272"/>
                <a:gd name="T56" fmla="*/ 922 w 416"/>
                <a:gd name="T57" fmla="*/ 5 h 272"/>
                <a:gd name="T58" fmla="*/ 901 w 416"/>
                <a:gd name="T59" fmla="*/ 5 h 272"/>
                <a:gd name="T60" fmla="*/ 818 w 416"/>
                <a:gd name="T61" fmla="*/ 5 h 272"/>
                <a:gd name="T62" fmla="*/ 758 w 416"/>
                <a:gd name="T63" fmla="*/ 5 h 272"/>
                <a:gd name="T64" fmla="*/ 671 w 416"/>
                <a:gd name="T65" fmla="*/ 5 h 272"/>
                <a:gd name="T66" fmla="*/ 584 w 416"/>
                <a:gd name="T67" fmla="*/ 5 h 272"/>
                <a:gd name="T68" fmla="*/ 510 w 416"/>
                <a:gd name="T69" fmla="*/ 5 h 272"/>
                <a:gd name="T70" fmla="*/ 432 w 416"/>
                <a:gd name="T71" fmla="*/ 5 h 272"/>
                <a:gd name="T72" fmla="*/ 272 w 416"/>
                <a:gd name="T73" fmla="*/ 5 h 272"/>
                <a:gd name="T74" fmla="*/ 81 w 416"/>
                <a:gd name="T75" fmla="*/ 0 h 272"/>
                <a:gd name="T76" fmla="*/ 3 w 416"/>
                <a:gd name="T77" fmla="*/ 5 h 272"/>
                <a:gd name="T78" fmla="*/ 16 w 416"/>
                <a:gd name="T79" fmla="*/ 5 h 272"/>
                <a:gd name="T80" fmla="*/ 135 w 416"/>
                <a:gd name="T81" fmla="*/ 5 h 272"/>
                <a:gd name="T82" fmla="*/ 95 w 416"/>
                <a:gd name="T83" fmla="*/ 5 h 272"/>
                <a:gd name="T84" fmla="*/ 147 w 416"/>
                <a:gd name="T85" fmla="*/ 5 h 272"/>
                <a:gd name="T86" fmla="*/ 179 w 416"/>
                <a:gd name="T87" fmla="*/ 5 h 272"/>
                <a:gd name="T88" fmla="*/ 220 w 416"/>
                <a:gd name="T89" fmla="*/ 5 h 272"/>
                <a:gd name="T90" fmla="*/ 260 w 416"/>
                <a:gd name="T91" fmla="*/ 5 h 272"/>
                <a:gd name="T92" fmla="*/ 354 w 416"/>
                <a:gd name="T93" fmla="*/ 5 h 272"/>
                <a:gd name="T94" fmla="*/ 300 w 416"/>
                <a:gd name="T95" fmla="*/ 5 h 272"/>
                <a:gd name="T96" fmla="*/ 272 w 416"/>
                <a:gd name="T97" fmla="*/ 5 h 272"/>
                <a:gd name="T98" fmla="*/ 243 w 416"/>
                <a:gd name="T99" fmla="*/ 5 h 272"/>
                <a:gd name="T100" fmla="*/ 220 w 416"/>
                <a:gd name="T101" fmla="*/ 5 h 272"/>
                <a:gd name="T102" fmla="*/ 179 w 416"/>
                <a:gd name="T103" fmla="*/ 5 h 272"/>
                <a:gd name="T104" fmla="*/ 120 w 416"/>
                <a:gd name="T105" fmla="*/ 5 h 272"/>
                <a:gd name="T106" fmla="*/ 95 w 416"/>
                <a:gd name="T107" fmla="*/ 5 h 27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416"/>
                <a:gd name="T163" fmla="*/ 0 h 272"/>
                <a:gd name="T164" fmla="*/ 416 w 416"/>
                <a:gd name="T165" fmla="*/ 272 h 27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416" h="272">
                  <a:moveTo>
                    <a:pt x="28" y="12"/>
                  </a:moveTo>
                  <a:lnTo>
                    <a:pt x="38" y="16"/>
                  </a:lnTo>
                  <a:lnTo>
                    <a:pt x="43" y="16"/>
                  </a:lnTo>
                  <a:lnTo>
                    <a:pt x="47" y="21"/>
                  </a:lnTo>
                  <a:lnTo>
                    <a:pt x="51" y="25"/>
                  </a:lnTo>
                  <a:lnTo>
                    <a:pt x="55" y="28"/>
                  </a:lnTo>
                  <a:lnTo>
                    <a:pt x="59" y="43"/>
                  </a:lnTo>
                  <a:lnTo>
                    <a:pt x="59" y="47"/>
                  </a:lnTo>
                  <a:lnTo>
                    <a:pt x="64" y="51"/>
                  </a:lnTo>
                  <a:lnTo>
                    <a:pt x="64" y="55"/>
                  </a:lnTo>
                  <a:lnTo>
                    <a:pt x="69" y="64"/>
                  </a:lnTo>
                  <a:lnTo>
                    <a:pt x="82" y="73"/>
                  </a:lnTo>
                  <a:lnTo>
                    <a:pt x="86" y="78"/>
                  </a:lnTo>
                  <a:lnTo>
                    <a:pt x="86" y="81"/>
                  </a:lnTo>
                  <a:lnTo>
                    <a:pt x="90" y="86"/>
                  </a:lnTo>
                  <a:lnTo>
                    <a:pt x="94" y="86"/>
                  </a:lnTo>
                  <a:lnTo>
                    <a:pt x="99" y="94"/>
                  </a:lnTo>
                  <a:lnTo>
                    <a:pt x="104" y="94"/>
                  </a:lnTo>
                  <a:lnTo>
                    <a:pt x="109" y="99"/>
                  </a:lnTo>
                  <a:lnTo>
                    <a:pt x="104" y="104"/>
                  </a:lnTo>
                  <a:lnTo>
                    <a:pt x="109" y="112"/>
                  </a:lnTo>
                  <a:lnTo>
                    <a:pt x="112" y="108"/>
                  </a:lnTo>
                  <a:lnTo>
                    <a:pt x="112" y="112"/>
                  </a:lnTo>
                  <a:lnTo>
                    <a:pt x="116" y="116"/>
                  </a:lnTo>
                  <a:lnTo>
                    <a:pt x="121" y="116"/>
                  </a:lnTo>
                  <a:lnTo>
                    <a:pt x="125" y="121"/>
                  </a:lnTo>
                  <a:lnTo>
                    <a:pt x="125" y="125"/>
                  </a:lnTo>
                  <a:lnTo>
                    <a:pt x="138" y="138"/>
                  </a:lnTo>
                  <a:lnTo>
                    <a:pt x="143" y="143"/>
                  </a:lnTo>
                  <a:lnTo>
                    <a:pt x="147" y="147"/>
                  </a:lnTo>
                  <a:lnTo>
                    <a:pt x="156" y="156"/>
                  </a:lnTo>
                  <a:lnTo>
                    <a:pt x="156" y="164"/>
                  </a:lnTo>
                  <a:lnTo>
                    <a:pt x="160" y="169"/>
                  </a:lnTo>
                  <a:lnTo>
                    <a:pt x="165" y="174"/>
                  </a:lnTo>
                  <a:lnTo>
                    <a:pt x="160" y="178"/>
                  </a:lnTo>
                  <a:lnTo>
                    <a:pt x="160" y="182"/>
                  </a:lnTo>
                  <a:lnTo>
                    <a:pt x="160" y="187"/>
                  </a:lnTo>
                  <a:lnTo>
                    <a:pt x="156" y="187"/>
                  </a:lnTo>
                  <a:lnTo>
                    <a:pt x="160" y="195"/>
                  </a:lnTo>
                  <a:lnTo>
                    <a:pt x="168" y="204"/>
                  </a:lnTo>
                  <a:lnTo>
                    <a:pt x="174" y="209"/>
                  </a:lnTo>
                  <a:lnTo>
                    <a:pt x="182" y="213"/>
                  </a:lnTo>
                  <a:lnTo>
                    <a:pt x="187" y="217"/>
                  </a:lnTo>
                  <a:lnTo>
                    <a:pt x="203" y="221"/>
                  </a:lnTo>
                  <a:lnTo>
                    <a:pt x="209" y="221"/>
                  </a:lnTo>
                  <a:lnTo>
                    <a:pt x="221" y="234"/>
                  </a:lnTo>
                  <a:lnTo>
                    <a:pt x="248" y="244"/>
                  </a:lnTo>
                  <a:lnTo>
                    <a:pt x="252" y="244"/>
                  </a:lnTo>
                  <a:lnTo>
                    <a:pt x="261" y="248"/>
                  </a:lnTo>
                  <a:lnTo>
                    <a:pt x="269" y="252"/>
                  </a:lnTo>
                  <a:lnTo>
                    <a:pt x="274" y="252"/>
                  </a:lnTo>
                  <a:lnTo>
                    <a:pt x="283" y="256"/>
                  </a:lnTo>
                  <a:lnTo>
                    <a:pt x="287" y="256"/>
                  </a:lnTo>
                  <a:lnTo>
                    <a:pt x="300" y="248"/>
                  </a:lnTo>
                  <a:lnTo>
                    <a:pt x="308" y="248"/>
                  </a:lnTo>
                  <a:lnTo>
                    <a:pt x="322" y="252"/>
                  </a:lnTo>
                  <a:lnTo>
                    <a:pt x="339" y="271"/>
                  </a:lnTo>
                  <a:lnTo>
                    <a:pt x="339" y="265"/>
                  </a:lnTo>
                  <a:lnTo>
                    <a:pt x="349" y="248"/>
                  </a:lnTo>
                  <a:lnTo>
                    <a:pt x="361" y="248"/>
                  </a:lnTo>
                  <a:lnTo>
                    <a:pt x="365" y="244"/>
                  </a:lnTo>
                  <a:lnTo>
                    <a:pt x="361" y="240"/>
                  </a:lnTo>
                  <a:lnTo>
                    <a:pt x="349" y="230"/>
                  </a:lnTo>
                  <a:lnTo>
                    <a:pt x="357" y="230"/>
                  </a:lnTo>
                  <a:lnTo>
                    <a:pt x="357" y="221"/>
                  </a:lnTo>
                  <a:lnTo>
                    <a:pt x="370" y="221"/>
                  </a:lnTo>
                  <a:lnTo>
                    <a:pt x="384" y="221"/>
                  </a:lnTo>
                  <a:lnTo>
                    <a:pt x="388" y="221"/>
                  </a:lnTo>
                  <a:lnTo>
                    <a:pt x="392" y="217"/>
                  </a:lnTo>
                  <a:lnTo>
                    <a:pt x="396" y="209"/>
                  </a:lnTo>
                  <a:lnTo>
                    <a:pt x="396" y="213"/>
                  </a:lnTo>
                  <a:lnTo>
                    <a:pt x="400" y="217"/>
                  </a:lnTo>
                  <a:lnTo>
                    <a:pt x="400" y="221"/>
                  </a:lnTo>
                  <a:lnTo>
                    <a:pt x="405" y="204"/>
                  </a:lnTo>
                  <a:lnTo>
                    <a:pt x="400" y="199"/>
                  </a:lnTo>
                  <a:lnTo>
                    <a:pt x="405" y="199"/>
                  </a:lnTo>
                  <a:lnTo>
                    <a:pt x="400" y="195"/>
                  </a:lnTo>
                  <a:lnTo>
                    <a:pt x="409" y="187"/>
                  </a:lnTo>
                  <a:lnTo>
                    <a:pt x="415" y="182"/>
                  </a:lnTo>
                  <a:lnTo>
                    <a:pt x="415" y="174"/>
                  </a:lnTo>
                  <a:lnTo>
                    <a:pt x="415" y="169"/>
                  </a:lnTo>
                  <a:lnTo>
                    <a:pt x="405" y="169"/>
                  </a:lnTo>
                  <a:lnTo>
                    <a:pt x="400" y="174"/>
                  </a:lnTo>
                  <a:lnTo>
                    <a:pt x="400" y="169"/>
                  </a:lnTo>
                  <a:lnTo>
                    <a:pt x="396" y="169"/>
                  </a:lnTo>
                  <a:lnTo>
                    <a:pt x="388" y="174"/>
                  </a:lnTo>
                  <a:lnTo>
                    <a:pt x="374" y="174"/>
                  </a:lnTo>
                  <a:lnTo>
                    <a:pt x="365" y="178"/>
                  </a:lnTo>
                  <a:lnTo>
                    <a:pt x="361" y="190"/>
                  </a:lnTo>
                  <a:lnTo>
                    <a:pt x="357" y="204"/>
                  </a:lnTo>
                  <a:lnTo>
                    <a:pt x="353" y="209"/>
                  </a:lnTo>
                  <a:lnTo>
                    <a:pt x="353" y="213"/>
                  </a:lnTo>
                  <a:lnTo>
                    <a:pt x="349" y="213"/>
                  </a:lnTo>
                  <a:lnTo>
                    <a:pt x="343" y="213"/>
                  </a:lnTo>
                  <a:lnTo>
                    <a:pt x="334" y="213"/>
                  </a:lnTo>
                  <a:lnTo>
                    <a:pt x="331" y="213"/>
                  </a:lnTo>
                  <a:lnTo>
                    <a:pt x="318" y="217"/>
                  </a:lnTo>
                  <a:lnTo>
                    <a:pt x="313" y="217"/>
                  </a:lnTo>
                  <a:lnTo>
                    <a:pt x="308" y="217"/>
                  </a:lnTo>
                  <a:lnTo>
                    <a:pt x="300" y="213"/>
                  </a:lnTo>
                  <a:lnTo>
                    <a:pt x="296" y="213"/>
                  </a:lnTo>
                  <a:lnTo>
                    <a:pt x="291" y="209"/>
                  </a:lnTo>
                  <a:lnTo>
                    <a:pt x="287" y="204"/>
                  </a:lnTo>
                  <a:lnTo>
                    <a:pt x="283" y="190"/>
                  </a:lnTo>
                  <a:lnTo>
                    <a:pt x="274" y="187"/>
                  </a:lnTo>
                  <a:lnTo>
                    <a:pt x="269" y="178"/>
                  </a:lnTo>
                  <a:lnTo>
                    <a:pt x="269" y="174"/>
                  </a:lnTo>
                  <a:lnTo>
                    <a:pt x="269" y="169"/>
                  </a:lnTo>
                  <a:lnTo>
                    <a:pt x="265" y="164"/>
                  </a:lnTo>
                  <a:lnTo>
                    <a:pt x="265" y="161"/>
                  </a:lnTo>
                  <a:lnTo>
                    <a:pt x="265" y="143"/>
                  </a:lnTo>
                  <a:lnTo>
                    <a:pt x="265" y="125"/>
                  </a:lnTo>
                  <a:lnTo>
                    <a:pt x="265" y="121"/>
                  </a:lnTo>
                  <a:lnTo>
                    <a:pt x="265" y="112"/>
                  </a:lnTo>
                  <a:lnTo>
                    <a:pt x="269" y="112"/>
                  </a:lnTo>
                  <a:lnTo>
                    <a:pt x="274" y="112"/>
                  </a:lnTo>
                  <a:lnTo>
                    <a:pt x="274" y="108"/>
                  </a:lnTo>
                  <a:lnTo>
                    <a:pt x="269" y="108"/>
                  </a:lnTo>
                  <a:lnTo>
                    <a:pt x="274" y="104"/>
                  </a:lnTo>
                  <a:lnTo>
                    <a:pt x="269" y="104"/>
                  </a:lnTo>
                  <a:lnTo>
                    <a:pt x="265" y="104"/>
                  </a:lnTo>
                  <a:lnTo>
                    <a:pt x="256" y="104"/>
                  </a:lnTo>
                  <a:lnTo>
                    <a:pt x="248" y="99"/>
                  </a:lnTo>
                  <a:lnTo>
                    <a:pt x="244" y="90"/>
                  </a:lnTo>
                  <a:lnTo>
                    <a:pt x="239" y="78"/>
                  </a:lnTo>
                  <a:lnTo>
                    <a:pt x="234" y="78"/>
                  </a:lnTo>
                  <a:lnTo>
                    <a:pt x="230" y="73"/>
                  </a:lnTo>
                  <a:lnTo>
                    <a:pt x="225" y="69"/>
                  </a:lnTo>
                  <a:lnTo>
                    <a:pt x="221" y="55"/>
                  </a:lnTo>
                  <a:lnTo>
                    <a:pt x="213" y="47"/>
                  </a:lnTo>
                  <a:lnTo>
                    <a:pt x="213" y="43"/>
                  </a:lnTo>
                  <a:lnTo>
                    <a:pt x="199" y="43"/>
                  </a:lnTo>
                  <a:lnTo>
                    <a:pt x="195" y="47"/>
                  </a:lnTo>
                  <a:lnTo>
                    <a:pt x="187" y="55"/>
                  </a:lnTo>
                  <a:lnTo>
                    <a:pt x="182" y="55"/>
                  </a:lnTo>
                  <a:lnTo>
                    <a:pt x="174" y="47"/>
                  </a:lnTo>
                  <a:lnTo>
                    <a:pt x="168" y="43"/>
                  </a:lnTo>
                  <a:lnTo>
                    <a:pt x="165" y="28"/>
                  </a:lnTo>
                  <a:lnTo>
                    <a:pt x="156" y="25"/>
                  </a:lnTo>
                  <a:lnTo>
                    <a:pt x="152" y="21"/>
                  </a:lnTo>
                  <a:lnTo>
                    <a:pt x="147" y="16"/>
                  </a:lnTo>
                  <a:lnTo>
                    <a:pt x="143" y="16"/>
                  </a:lnTo>
                  <a:lnTo>
                    <a:pt x="143" y="12"/>
                  </a:lnTo>
                  <a:lnTo>
                    <a:pt x="130" y="12"/>
                  </a:lnTo>
                  <a:lnTo>
                    <a:pt x="116" y="12"/>
                  </a:lnTo>
                  <a:lnTo>
                    <a:pt x="116" y="21"/>
                  </a:lnTo>
                  <a:lnTo>
                    <a:pt x="94" y="21"/>
                  </a:lnTo>
                  <a:lnTo>
                    <a:pt x="82" y="21"/>
                  </a:lnTo>
                  <a:lnTo>
                    <a:pt x="59" y="12"/>
                  </a:lnTo>
                  <a:lnTo>
                    <a:pt x="43" y="3"/>
                  </a:lnTo>
                  <a:lnTo>
                    <a:pt x="28" y="0"/>
                  </a:lnTo>
                  <a:lnTo>
                    <a:pt x="21" y="0"/>
                  </a:lnTo>
                  <a:lnTo>
                    <a:pt x="7" y="0"/>
                  </a:lnTo>
                  <a:lnTo>
                    <a:pt x="0" y="3"/>
                  </a:lnTo>
                  <a:lnTo>
                    <a:pt x="3" y="12"/>
                  </a:lnTo>
                  <a:lnTo>
                    <a:pt x="3" y="16"/>
                  </a:lnTo>
                  <a:lnTo>
                    <a:pt x="12" y="28"/>
                  </a:lnTo>
                  <a:lnTo>
                    <a:pt x="12" y="38"/>
                  </a:lnTo>
                  <a:lnTo>
                    <a:pt x="16" y="34"/>
                  </a:lnTo>
                  <a:lnTo>
                    <a:pt x="16" y="47"/>
                  </a:lnTo>
                  <a:lnTo>
                    <a:pt x="25" y="51"/>
                  </a:lnTo>
                  <a:lnTo>
                    <a:pt x="28" y="51"/>
                  </a:lnTo>
                  <a:lnTo>
                    <a:pt x="43" y="64"/>
                  </a:lnTo>
                  <a:lnTo>
                    <a:pt x="43" y="73"/>
                  </a:lnTo>
                  <a:lnTo>
                    <a:pt x="38" y="73"/>
                  </a:lnTo>
                  <a:lnTo>
                    <a:pt x="38" y="78"/>
                  </a:lnTo>
                  <a:lnTo>
                    <a:pt x="34" y="78"/>
                  </a:lnTo>
                  <a:lnTo>
                    <a:pt x="28" y="78"/>
                  </a:lnTo>
                  <a:lnTo>
                    <a:pt x="34" y="81"/>
                  </a:lnTo>
                  <a:lnTo>
                    <a:pt x="34" y="86"/>
                  </a:lnTo>
                  <a:lnTo>
                    <a:pt x="43" y="86"/>
                  </a:lnTo>
                  <a:lnTo>
                    <a:pt x="47" y="90"/>
                  </a:lnTo>
                  <a:lnTo>
                    <a:pt x="51" y="94"/>
                  </a:lnTo>
                  <a:lnTo>
                    <a:pt x="51" y="90"/>
                  </a:lnTo>
                  <a:lnTo>
                    <a:pt x="55" y="94"/>
                  </a:lnTo>
                  <a:lnTo>
                    <a:pt x="55" y="99"/>
                  </a:lnTo>
                  <a:lnTo>
                    <a:pt x="64" y="99"/>
                  </a:lnTo>
                  <a:lnTo>
                    <a:pt x="69" y="108"/>
                  </a:lnTo>
                  <a:lnTo>
                    <a:pt x="69" y="116"/>
                  </a:lnTo>
                  <a:lnTo>
                    <a:pt x="64" y="125"/>
                  </a:lnTo>
                  <a:lnTo>
                    <a:pt x="69" y="121"/>
                  </a:lnTo>
                  <a:lnTo>
                    <a:pt x="69" y="125"/>
                  </a:lnTo>
                  <a:lnTo>
                    <a:pt x="73" y="125"/>
                  </a:lnTo>
                  <a:lnTo>
                    <a:pt x="78" y="130"/>
                  </a:lnTo>
                  <a:lnTo>
                    <a:pt x="90" y="138"/>
                  </a:lnTo>
                  <a:lnTo>
                    <a:pt x="94" y="143"/>
                  </a:lnTo>
                  <a:lnTo>
                    <a:pt x="94" y="152"/>
                  </a:lnTo>
                  <a:lnTo>
                    <a:pt x="104" y="147"/>
                  </a:lnTo>
                  <a:lnTo>
                    <a:pt x="104" y="143"/>
                  </a:lnTo>
                  <a:lnTo>
                    <a:pt x="99" y="135"/>
                  </a:lnTo>
                  <a:lnTo>
                    <a:pt x="94" y="130"/>
                  </a:lnTo>
                  <a:lnTo>
                    <a:pt x="90" y="135"/>
                  </a:lnTo>
                  <a:lnTo>
                    <a:pt x="90" y="130"/>
                  </a:lnTo>
                  <a:lnTo>
                    <a:pt x="86" y="125"/>
                  </a:lnTo>
                  <a:lnTo>
                    <a:pt x="86" y="121"/>
                  </a:lnTo>
                  <a:lnTo>
                    <a:pt x="82" y="116"/>
                  </a:lnTo>
                  <a:lnTo>
                    <a:pt x="82" y="112"/>
                  </a:lnTo>
                  <a:lnTo>
                    <a:pt x="78" y="108"/>
                  </a:lnTo>
                  <a:lnTo>
                    <a:pt x="78" y="99"/>
                  </a:lnTo>
                  <a:lnTo>
                    <a:pt x="73" y="94"/>
                  </a:lnTo>
                  <a:lnTo>
                    <a:pt x="73" y="90"/>
                  </a:lnTo>
                  <a:lnTo>
                    <a:pt x="73" y="94"/>
                  </a:lnTo>
                  <a:lnTo>
                    <a:pt x="69" y="90"/>
                  </a:lnTo>
                  <a:lnTo>
                    <a:pt x="64" y="86"/>
                  </a:lnTo>
                  <a:lnTo>
                    <a:pt x="64" y="81"/>
                  </a:lnTo>
                  <a:lnTo>
                    <a:pt x="59" y="78"/>
                  </a:lnTo>
                  <a:lnTo>
                    <a:pt x="55" y="69"/>
                  </a:lnTo>
                  <a:lnTo>
                    <a:pt x="55" y="64"/>
                  </a:lnTo>
                  <a:lnTo>
                    <a:pt x="51" y="59"/>
                  </a:lnTo>
                  <a:lnTo>
                    <a:pt x="47" y="59"/>
                  </a:lnTo>
                  <a:lnTo>
                    <a:pt x="47" y="51"/>
                  </a:lnTo>
                  <a:lnTo>
                    <a:pt x="38" y="47"/>
                  </a:lnTo>
                  <a:lnTo>
                    <a:pt x="34" y="38"/>
                  </a:lnTo>
                  <a:lnTo>
                    <a:pt x="34" y="28"/>
                  </a:lnTo>
                  <a:lnTo>
                    <a:pt x="28" y="25"/>
                  </a:lnTo>
                  <a:lnTo>
                    <a:pt x="28" y="12"/>
                  </a:lnTo>
                </a:path>
              </a:pathLst>
            </a:custGeom>
            <a:solidFill>
              <a:srgbClr val="99CC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99" name="Freeform 79">
              <a:extLst>
                <a:ext uri="{FF2B5EF4-FFF2-40B4-BE49-F238E27FC236}">
                  <a16:creationId xmlns:a16="http://schemas.microsoft.com/office/drawing/2014/main" id="{EF0D02BE-0F3C-455A-B299-2ACFC93834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4" y="2935"/>
              <a:ext cx="426" cy="249"/>
            </a:xfrm>
            <a:custGeom>
              <a:avLst/>
              <a:gdLst>
                <a:gd name="T0" fmla="*/ 147 w 416"/>
                <a:gd name="T1" fmla="*/ 5 h 272"/>
                <a:gd name="T2" fmla="*/ 196 w 416"/>
                <a:gd name="T3" fmla="*/ 5 h 272"/>
                <a:gd name="T4" fmla="*/ 272 w 416"/>
                <a:gd name="T5" fmla="*/ 5 h 272"/>
                <a:gd name="T6" fmla="*/ 314 w 416"/>
                <a:gd name="T7" fmla="*/ 5 h 272"/>
                <a:gd name="T8" fmla="*/ 354 w 416"/>
                <a:gd name="T9" fmla="*/ 5 h 272"/>
                <a:gd name="T10" fmla="*/ 390 w 416"/>
                <a:gd name="T11" fmla="*/ 5 h 272"/>
                <a:gd name="T12" fmla="*/ 462 w 416"/>
                <a:gd name="T13" fmla="*/ 5 h 272"/>
                <a:gd name="T14" fmla="*/ 522 w 416"/>
                <a:gd name="T15" fmla="*/ 5 h 272"/>
                <a:gd name="T16" fmla="*/ 535 w 416"/>
                <a:gd name="T17" fmla="*/ 5 h 272"/>
                <a:gd name="T18" fmla="*/ 561 w 416"/>
                <a:gd name="T19" fmla="*/ 5 h 272"/>
                <a:gd name="T20" fmla="*/ 678 w 416"/>
                <a:gd name="T21" fmla="*/ 5 h 272"/>
                <a:gd name="T22" fmla="*/ 843 w 416"/>
                <a:gd name="T23" fmla="*/ 5 h 272"/>
                <a:gd name="T24" fmla="*/ 949 w 416"/>
                <a:gd name="T25" fmla="*/ 5 h 272"/>
                <a:gd name="T26" fmla="*/ 1084 w 416"/>
                <a:gd name="T27" fmla="*/ 5 h 272"/>
                <a:gd name="T28" fmla="*/ 1216 w 416"/>
                <a:gd name="T29" fmla="*/ 5 h 272"/>
                <a:gd name="T30" fmla="*/ 1200 w 416"/>
                <a:gd name="T31" fmla="*/ 5 h 272"/>
                <a:gd name="T32" fmla="*/ 1306 w 416"/>
                <a:gd name="T33" fmla="*/ 5 h 272"/>
                <a:gd name="T34" fmla="*/ 1346 w 416"/>
                <a:gd name="T35" fmla="*/ 5 h 272"/>
                <a:gd name="T36" fmla="*/ 1358 w 416"/>
                <a:gd name="T37" fmla="*/ 5 h 272"/>
                <a:gd name="T38" fmla="*/ 1391 w 416"/>
                <a:gd name="T39" fmla="*/ 5 h 272"/>
                <a:gd name="T40" fmla="*/ 1346 w 416"/>
                <a:gd name="T41" fmla="*/ 5 h 272"/>
                <a:gd name="T42" fmla="*/ 1226 w 416"/>
                <a:gd name="T43" fmla="*/ 5 h 272"/>
                <a:gd name="T44" fmla="*/ 1187 w 416"/>
                <a:gd name="T45" fmla="*/ 5 h 272"/>
                <a:gd name="T46" fmla="*/ 1113 w 416"/>
                <a:gd name="T47" fmla="*/ 5 h 272"/>
                <a:gd name="T48" fmla="*/ 1010 w 416"/>
                <a:gd name="T49" fmla="*/ 5 h 272"/>
                <a:gd name="T50" fmla="*/ 949 w 416"/>
                <a:gd name="T51" fmla="*/ 5 h 272"/>
                <a:gd name="T52" fmla="*/ 901 w 416"/>
                <a:gd name="T53" fmla="*/ 5 h 272"/>
                <a:gd name="T54" fmla="*/ 893 w 416"/>
                <a:gd name="T55" fmla="*/ 5 h 272"/>
                <a:gd name="T56" fmla="*/ 922 w 416"/>
                <a:gd name="T57" fmla="*/ 5 h 272"/>
                <a:gd name="T58" fmla="*/ 901 w 416"/>
                <a:gd name="T59" fmla="*/ 5 h 272"/>
                <a:gd name="T60" fmla="*/ 818 w 416"/>
                <a:gd name="T61" fmla="*/ 5 h 272"/>
                <a:gd name="T62" fmla="*/ 758 w 416"/>
                <a:gd name="T63" fmla="*/ 5 h 272"/>
                <a:gd name="T64" fmla="*/ 671 w 416"/>
                <a:gd name="T65" fmla="*/ 5 h 272"/>
                <a:gd name="T66" fmla="*/ 584 w 416"/>
                <a:gd name="T67" fmla="*/ 5 h 272"/>
                <a:gd name="T68" fmla="*/ 510 w 416"/>
                <a:gd name="T69" fmla="*/ 5 h 272"/>
                <a:gd name="T70" fmla="*/ 432 w 416"/>
                <a:gd name="T71" fmla="*/ 5 h 272"/>
                <a:gd name="T72" fmla="*/ 272 w 416"/>
                <a:gd name="T73" fmla="*/ 5 h 272"/>
                <a:gd name="T74" fmla="*/ 81 w 416"/>
                <a:gd name="T75" fmla="*/ 0 h 272"/>
                <a:gd name="T76" fmla="*/ 3 w 416"/>
                <a:gd name="T77" fmla="*/ 5 h 272"/>
                <a:gd name="T78" fmla="*/ 16 w 416"/>
                <a:gd name="T79" fmla="*/ 5 h 272"/>
                <a:gd name="T80" fmla="*/ 135 w 416"/>
                <a:gd name="T81" fmla="*/ 5 h 272"/>
                <a:gd name="T82" fmla="*/ 95 w 416"/>
                <a:gd name="T83" fmla="*/ 5 h 272"/>
                <a:gd name="T84" fmla="*/ 147 w 416"/>
                <a:gd name="T85" fmla="*/ 5 h 272"/>
                <a:gd name="T86" fmla="*/ 179 w 416"/>
                <a:gd name="T87" fmla="*/ 5 h 272"/>
                <a:gd name="T88" fmla="*/ 220 w 416"/>
                <a:gd name="T89" fmla="*/ 5 h 272"/>
                <a:gd name="T90" fmla="*/ 260 w 416"/>
                <a:gd name="T91" fmla="*/ 5 h 272"/>
                <a:gd name="T92" fmla="*/ 354 w 416"/>
                <a:gd name="T93" fmla="*/ 5 h 272"/>
                <a:gd name="T94" fmla="*/ 300 w 416"/>
                <a:gd name="T95" fmla="*/ 5 h 272"/>
                <a:gd name="T96" fmla="*/ 272 w 416"/>
                <a:gd name="T97" fmla="*/ 5 h 272"/>
                <a:gd name="T98" fmla="*/ 243 w 416"/>
                <a:gd name="T99" fmla="*/ 5 h 272"/>
                <a:gd name="T100" fmla="*/ 220 w 416"/>
                <a:gd name="T101" fmla="*/ 5 h 272"/>
                <a:gd name="T102" fmla="*/ 179 w 416"/>
                <a:gd name="T103" fmla="*/ 5 h 272"/>
                <a:gd name="T104" fmla="*/ 120 w 416"/>
                <a:gd name="T105" fmla="*/ 5 h 272"/>
                <a:gd name="T106" fmla="*/ 95 w 416"/>
                <a:gd name="T107" fmla="*/ 5 h 27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416"/>
                <a:gd name="T163" fmla="*/ 0 h 272"/>
                <a:gd name="T164" fmla="*/ 416 w 416"/>
                <a:gd name="T165" fmla="*/ 272 h 27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416" h="272">
                  <a:moveTo>
                    <a:pt x="28" y="12"/>
                  </a:moveTo>
                  <a:lnTo>
                    <a:pt x="38" y="16"/>
                  </a:lnTo>
                  <a:lnTo>
                    <a:pt x="43" y="16"/>
                  </a:lnTo>
                  <a:lnTo>
                    <a:pt x="47" y="21"/>
                  </a:lnTo>
                  <a:lnTo>
                    <a:pt x="51" y="25"/>
                  </a:lnTo>
                  <a:lnTo>
                    <a:pt x="55" y="28"/>
                  </a:lnTo>
                  <a:lnTo>
                    <a:pt x="59" y="43"/>
                  </a:lnTo>
                  <a:lnTo>
                    <a:pt x="59" y="47"/>
                  </a:lnTo>
                  <a:lnTo>
                    <a:pt x="64" y="51"/>
                  </a:lnTo>
                  <a:lnTo>
                    <a:pt x="64" y="55"/>
                  </a:lnTo>
                  <a:lnTo>
                    <a:pt x="69" y="64"/>
                  </a:lnTo>
                  <a:lnTo>
                    <a:pt x="82" y="73"/>
                  </a:lnTo>
                  <a:lnTo>
                    <a:pt x="86" y="78"/>
                  </a:lnTo>
                  <a:lnTo>
                    <a:pt x="86" y="81"/>
                  </a:lnTo>
                  <a:lnTo>
                    <a:pt x="90" y="86"/>
                  </a:lnTo>
                  <a:lnTo>
                    <a:pt x="94" y="86"/>
                  </a:lnTo>
                  <a:lnTo>
                    <a:pt x="99" y="94"/>
                  </a:lnTo>
                  <a:lnTo>
                    <a:pt x="104" y="94"/>
                  </a:lnTo>
                  <a:lnTo>
                    <a:pt x="109" y="99"/>
                  </a:lnTo>
                  <a:lnTo>
                    <a:pt x="104" y="104"/>
                  </a:lnTo>
                  <a:lnTo>
                    <a:pt x="109" y="112"/>
                  </a:lnTo>
                  <a:lnTo>
                    <a:pt x="112" y="108"/>
                  </a:lnTo>
                  <a:lnTo>
                    <a:pt x="112" y="112"/>
                  </a:lnTo>
                  <a:lnTo>
                    <a:pt x="116" y="116"/>
                  </a:lnTo>
                  <a:lnTo>
                    <a:pt x="121" y="116"/>
                  </a:lnTo>
                  <a:lnTo>
                    <a:pt x="125" y="121"/>
                  </a:lnTo>
                  <a:lnTo>
                    <a:pt x="125" y="125"/>
                  </a:lnTo>
                  <a:lnTo>
                    <a:pt x="138" y="138"/>
                  </a:lnTo>
                  <a:lnTo>
                    <a:pt x="143" y="143"/>
                  </a:lnTo>
                  <a:lnTo>
                    <a:pt x="147" y="147"/>
                  </a:lnTo>
                  <a:lnTo>
                    <a:pt x="156" y="156"/>
                  </a:lnTo>
                  <a:lnTo>
                    <a:pt x="156" y="164"/>
                  </a:lnTo>
                  <a:lnTo>
                    <a:pt x="160" y="169"/>
                  </a:lnTo>
                  <a:lnTo>
                    <a:pt x="165" y="174"/>
                  </a:lnTo>
                  <a:lnTo>
                    <a:pt x="160" y="178"/>
                  </a:lnTo>
                  <a:lnTo>
                    <a:pt x="160" y="182"/>
                  </a:lnTo>
                  <a:lnTo>
                    <a:pt x="160" y="187"/>
                  </a:lnTo>
                  <a:lnTo>
                    <a:pt x="156" y="187"/>
                  </a:lnTo>
                  <a:lnTo>
                    <a:pt x="160" y="195"/>
                  </a:lnTo>
                  <a:lnTo>
                    <a:pt x="168" y="204"/>
                  </a:lnTo>
                  <a:lnTo>
                    <a:pt x="174" y="209"/>
                  </a:lnTo>
                  <a:lnTo>
                    <a:pt x="182" y="213"/>
                  </a:lnTo>
                  <a:lnTo>
                    <a:pt x="187" y="217"/>
                  </a:lnTo>
                  <a:lnTo>
                    <a:pt x="203" y="221"/>
                  </a:lnTo>
                  <a:lnTo>
                    <a:pt x="209" y="221"/>
                  </a:lnTo>
                  <a:lnTo>
                    <a:pt x="221" y="234"/>
                  </a:lnTo>
                  <a:lnTo>
                    <a:pt x="248" y="244"/>
                  </a:lnTo>
                  <a:lnTo>
                    <a:pt x="252" y="244"/>
                  </a:lnTo>
                  <a:lnTo>
                    <a:pt x="261" y="248"/>
                  </a:lnTo>
                  <a:lnTo>
                    <a:pt x="269" y="252"/>
                  </a:lnTo>
                  <a:lnTo>
                    <a:pt x="274" y="252"/>
                  </a:lnTo>
                  <a:lnTo>
                    <a:pt x="283" y="256"/>
                  </a:lnTo>
                  <a:lnTo>
                    <a:pt x="287" y="256"/>
                  </a:lnTo>
                  <a:lnTo>
                    <a:pt x="300" y="248"/>
                  </a:lnTo>
                  <a:lnTo>
                    <a:pt x="308" y="248"/>
                  </a:lnTo>
                  <a:lnTo>
                    <a:pt x="322" y="252"/>
                  </a:lnTo>
                  <a:lnTo>
                    <a:pt x="339" y="271"/>
                  </a:lnTo>
                  <a:lnTo>
                    <a:pt x="339" y="265"/>
                  </a:lnTo>
                  <a:lnTo>
                    <a:pt x="349" y="248"/>
                  </a:lnTo>
                  <a:lnTo>
                    <a:pt x="361" y="248"/>
                  </a:lnTo>
                  <a:lnTo>
                    <a:pt x="365" y="244"/>
                  </a:lnTo>
                  <a:lnTo>
                    <a:pt x="361" y="240"/>
                  </a:lnTo>
                  <a:lnTo>
                    <a:pt x="349" y="230"/>
                  </a:lnTo>
                  <a:lnTo>
                    <a:pt x="357" y="230"/>
                  </a:lnTo>
                  <a:lnTo>
                    <a:pt x="357" y="221"/>
                  </a:lnTo>
                  <a:lnTo>
                    <a:pt x="370" y="221"/>
                  </a:lnTo>
                  <a:lnTo>
                    <a:pt x="384" y="221"/>
                  </a:lnTo>
                  <a:lnTo>
                    <a:pt x="388" y="221"/>
                  </a:lnTo>
                  <a:lnTo>
                    <a:pt x="392" y="217"/>
                  </a:lnTo>
                  <a:lnTo>
                    <a:pt x="396" y="209"/>
                  </a:lnTo>
                  <a:lnTo>
                    <a:pt x="396" y="213"/>
                  </a:lnTo>
                  <a:lnTo>
                    <a:pt x="400" y="217"/>
                  </a:lnTo>
                  <a:lnTo>
                    <a:pt x="400" y="221"/>
                  </a:lnTo>
                  <a:lnTo>
                    <a:pt x="405" y="204"/>
                  </a:lnTo>
                  <a:lnTo>
                    <a:pt x="400" y="199"/>
                  </a:lnTo>
                  <a:lnTo>
                    <a:pt x="405" y="199"/>
                  </a:lnTo>
                  <a:lnTo>
                    <a:pt x="400" y="195"/>
                  </a:lnTo>
                  <a:lnTo>
                    <a:pt x="409" y="187"/>
                  </a:lnTo>
                  <a:lnTo>
                    <a:pt x="415" y="182"/>
                  </a:lnTo>
                  <a:lnTo>
                    <a:pt x="415" y="174"/>
                  </a:lnTo>
                  <a:lnTo>
                    <a:pt x="415" y="169"/>
                  </a:lnTo>
                  <a:lnTo>
                    <a:pt x="405" y="169"/>
                  </a:lnTo>
                  <a:lnTo>
                    <a:pt x="400" y="174"/>
                  </a:lnTo>
                  <a:lnTo>
                    <a:pt x="400" y="169"/>
                  </a:lnTo>
                  <a:lnTo>
                    <a:pt x="396" y="169"/>
                  </a:lnTo>
                  <a:lnTo>
                    <a:pt x="388" y="174"/>
                  </a:lnTo>
                  <a:lnTo>
                    <a:pt x="374" y="174"/>
                  </a:lnTo>
                  <a:lnTo>
                    <a:pt x="365" y="178"/>
                  </a:lnTo>
                  <a:lnTo>
                    <a:pt x="361" y="190"/>
                  </a:lnTo>
                  <a:lnTo>
                    <a:pt x="357" y="204"/>
                  </a:lnTo>
                  <a:lnTo>
                    <a:pt x="353" y="209"/>
                  </a:lnTo>
                  <a:lnTo>
                    <a:pt x="353" y="213"/>
                  </a:lnTo>
                  <a:lnTo>
                    <a:pt x="349" y="213"/>
                  </a:lnTo>
                  <a:lnTo>
                    <a:pt x="343" y="213"/>
                  </a:lnTo>
                  <a:lnTo>
                    <a:pt x="334" y="213"/>
                  </a:lnTo>
                  <a:lnTo>
                    <a:pt x="331" y="213"/>
                  </a:lnTo>
                  <a:lnTo>
                    <a:pt x="318" y="217"/>
                  </a:lnTo>
                  <a:lnTo>
                    <a:pt x="313" y="217"/>
                  </a:lnTo>
                  <a:lnTo>
                    <a:pt x="308" y="217"/>
                  </a:lnTo>
                  <a:lnTo>
                    <a:pt x="300" y="213"/>
                  </a:lnTo>
                  <a:lnTo>
                    <a:pt x="296" y="213"/>
                  </a:lnTo>
                  <a:lnTo>
                    <a:pt x="291" y="209"/>
                  </a:lnTo>
                  <a:lnTo>
                    <a:pt x="287" y="204"/>
                  </a:lnTo>
                  <a:lnTo>
                    <a:pt x="283" y="190"/>
                  </a:lnTo>
                  <a:lnTo>
                    <a:pt x="274" y="187"/>
                  </a:lnTo>
                  <a:lnTo>
                    <a:pt x="269" y="178"/>
                  </a:lnTo>
                  <a:lnTo>
                    <a:pt x="269" y="174"/>
                  </a:lnTo>
                  <a:lnTo>
                    <a:pt x="269" y="169"/>
                  </a:lnTo>
                  <a:lnTo>
                    <a:pt x="265" y="164"/>
                  </a:lnTo>
                  <a:lnTo>
                    <a:pt x="265" y="161"/>
                  </a:lnTo>
                  <a:lnTo>
                    <a:pt x="265" y="143"/>
                  </a:lnTo>
                  <a:lnTo>
                    <a:pt x="265" y="125"/>
                  </a:lnTo>
                  <a:lnTo>
                    <a:pt x="265" y="121"/>
                  </a:lnTo>
                  <a:lnTo>
                    <a:pt x="265" y="112"/>
                  </a:lnTo>
                  <a:lnTo>
                    <a:pt x="269" y="112"/>
                  </a:lnTo>
                  <a:lnTo>
                    <a:pt x="274" y="112"/>
                  </a:lnTo>
                  <a:lnTo>
                    <a:pt x="274" y="108"/>
                  </a:lnTo>
                  <a:lnTo>
                    <a:pt x="269" y="108"/>
                  </a:lnTo>
                  <a:lnTo>
                    <a:pt x="274" y="104"/>
                  </a:lnTo>
                  <a:lnTo>
                    <a:pt x="269" y="104"/>
                  </a:lnTo>
                  <a:lnTo>
                    <a:pt x="265" y="104"/>
                  </a:lnTo>
                  <a:lnTo>
                    <a:pt x="256" y="104"/>
                  </a:lnTo>
                  <a:lnTo>
                    <a:pt x="248" y="99"/>
                  </a:lnTo>
                  <a:lnTo>
                    <a:pt x="244" y="90"/>
                  </a:lnTo>
                  <a:lnTo>
                    <a:pt x="239" y="78"/>
                  </a:lnTo>
                  <a:lnTo>
                    <a:pt x="234" y="78"/>
                  </a:lnTo>
                  <a:lnTo>
                    <a:pt x="230" y="73"/>
                  </a:lnTo>
                  <a:lnTo>
                    <a:pt x="225" y="69"/>
                  </a:lnTo>
                  <a:lnTo>
                    <a:pt x="221" y="55"/>
                  </a:lnTo>
                  <a:lnTo>
                    <a:pt x="213" y="47"/>
                  </a:lnTo>
                  <a:lnTo>
                    <a:pt x="213" y="43"/>
                  </a:lnTo>
                  <a:lnTo>
                    <a:pt x="199" y="43"/>
                  </a:lnTo>
                  <a:lnTo>
                    <a:pt x="195" y="47"/>
                  </a:lnTo>
                  <a:lnTo>
                    <a:pt x="187" y="55"/>
                  </a:lnTo>
                  <a:lnTo>
                    <a:pt x="182" y="55"/>
                  </a:lnTo>
                  <a:lnTo>
                    <a:pt x="174" y="47"/>
                  </a:lnTo>
                  <a:lnTo>
                    <a:pt x="168" y="43"/>
                  </a:lnTo>
                  <a:lnTo>
                    <a:pt x="165" y="28"/>
                  </a:lnTo>
                  <a:lnTo>
                    <a:pt x="156" y="25"/>
                  </a:lnTo>
                  <a:lnTo>
                    <a:pt x="152" y="21"/>
                  </a:lnTo>
                  <a:lnTo>
                    <a:pt x="147" y="16"/>
                  </a:lnTo>
                  <a:lnTo>
                    <a:pt x="143" y="16"/>
                  </a:lnTo>
                  <a:lnTo>
                    <a:pt x="143" y="12"/>
                  </a:lnTo>
                  <a:lnTo>
                    <a:pt x="130" y="12"/>
                  </a:lnTo>
                  <a:lnTo>
                    <a:pt x="116" y="12"/>
                  </a:lnTo>
                  <a:lnTo>
                    <a:pt x="116" y="21"/>
                  </a:lnTo>
                  <a:lnTo>
                    <a:pt x="94" y="21"/>
                  </a:lnTo>
                  <a:lnTo>
                    <a:pt x="82" y="21"/>
                  </a:lnTo>
                  <a:lnTo>
                    <a:pt x="59" y="12"/>
                  </a:lnTo>
                  <a:lnTo>
                    <a:pt x="43" y="3"/>
                  </a:lnTo>
                  <a:lnTo>
                    <a:pt x="28" y="0"/>
                  </a:lnTo>
                  <a:lnTo>
                    <a:pt x="21" y="0"/>
                  </a:lnTo>
                  <a:lnTo>
                    <a:pt x="7" y="0"/>
                  </a:lnTo>
                  <a:lnTo>
                    <a:pt x="0" y="3"/>
                  </a:lnTo>
                  <a:lnTo>
                    <a:pt x="3" y="12"/>
                  </a:lnTo>
                  <a:lnTo>
                    <a:pt x="3" y="16"/>
                  </a:lnTo>
                  <a:lnTo>
                    <a:pt x="12" y="28"/>
                  </a:lnTo>
                  <a:lnTo>
                    <a:pt x="12" y="38"/>
                  </a:lnTo>
                  <a:lnTo>
                    <a:pt x="16" y="34"/>
                  </a:lnTo>
                  <a:lnTo>
                    <a:pt x="16" y="47"/>
                  </a:lnTo>
                  <a:lnTo>
                    <a:pt x="25" y="51"/>
                  </a:lnTo>
                  <a:lnTo>
                    <a:pt x="28" y="51"/>
                  </a:lnTo>
                  <a:lnTo>
                    <a:pt x="43" y="64"/>
                  </a:lnTo>
                  <a:lnTo>
                    <a:pt x="43" y="73"/>
                  </a:lnTo>
                  <a:lnTo>
                    <a:pt x="38" y="73"/>
                  </a:lnTo>
                  <a:lnTo>
                    <a:pt x="38" y="78"/>
                  </a:lnTo>
                  <a:lnTo>
                    <a:pt x="34" y="78"/>
                  </a:lnTo>
                  <a:lnTo>
                    <a:pt x="28" y="78"/>
                  </a:lnTo>
                  <a:lnTo>
                    <a:pt x="34" y="81"/>
                  </a:lnTo>
                  <a:lnTo>
                    <a:pt x="34" y="86"/>
                  </a:lnTo>
                  <a:lnTo>
                    <a:pt x="43" y="86"/>
                  </a:lnTo>
                  <a:lnTo>
                    <a:pt x="47" y="90"/>
                  </a:lnTo>
                  <a:lnTo>
                    <a:pt x="51" y="94"/>
                  </a:lnTo>
                  <a:lnTo>
                    <a:pt x="51" y="90"/>
                  </a:lnTo>
                  <a:lnTo>
                    <a:pt x="55" y="94"/>
                  </a:lnTo>
                  <a:lnTo>
                    <a:pt x="55" y="99"/>
                  </a:lnTo>
                  <a:lnTo>
                    <a:pt x="64" y="99"/>
                  </a:lnTo>
                  <a:lnTo>
                    <a:pt x="69" y="108"/>
                  </a:lnTo>
                  <a:lnTo>
                    <a:pt x="69" y="116"/>
                  </a:lnTo>
                  <a:lnTo>
                    <a:pt x="64" y="125"/>
                  </a:lnTo>
                  <a:lnTo>
                    <a:pt x="69" y="121"/>
                  </a:lnTo>
                  <a:lnTo>
                    <a:pt x="69" y="125"/>
                  </a:lnTo>
                  <a:lnTo>
                    <a:pt x="73" y="125"/>
                  </a:lnTo>
                  <a:lnTo>
                    <a:pt x="78" y="130"/>
                  </a:lnTo>
                  <a:lnTo>
                    <a:pt x="90" y="138"/>
                  </a:lnTo>
                  <a:lnTo>
                    <a:pt x="94" y="143"/>
                  </a:lnTo>
                  <a:lnTo>
                    <a:pt x="94" y="152"/>
                  </a:lnTo>
                  <a:lnTo>
                    <a:pt x="104" y="147"/>
                  </a:lnTo>
                  <a:lnTo>
                    <a:pt x="104" y="143"/>
                  </a:lnTo>
                  <a:lnTo>
                    <a:pt x="99" y="135"/>
                  </a:lnTo>
                  <a:lnTo>
                    <a:pt x="94" y="130"/>
                  </a:lnTo>
                  <a:lnTo>
                    <a:pt x="90" y="135"/>
                  </a:lnTo>
                  <a:lnTo>
                    <a:pt x="90" y="130"/>
                  </a:lnTo>
                  <a:lnTo>
                    <a:pt x="86" y="125"/>
                  </a:lnTo>
                  <a:lnTo>
                    <a:pt x="86" y="121"/>
                  </a:lnTo>
                  <a:lnTo>
                    <a:pt x="82" y="116"/>
                  </a:lnTo>
                  <a:lnTo>
                    <a:pt x="82" y="112"/>
                  </a:lnTo>
                  <a:lnTo>
                    <a:pt x="78" y="108"/>
                  </a:lnTo>
                  <a:lnTo>
                    <a:pt x="78" y="99"/>
                  </a:lnTo>
                  <a:lnTo>
                    <a:pt x="73" y="94"/>
                  </a:lnTo>
                  <a:lnTo>
                    <a:pt x="73" y="90"/>
                  </a:lnTo>
                  <a:lnTo>
                    <a:pt x="73" y="94"/>
                  </a:lnTo>
                  <a:lnTo>
                    <a:pt x="69" y="90"/>
                  </a:lnTo>
                  <a:lnTo>
                    <a:pt x="64" y="86"/>
                  </a:lnTo>
                  <a:lnTo>
                    <a:pt x="64" y="81"/>
                  </a:lnTo>
                  <a:lnTo>
                    <a:pt x="59" y="78"/>
                  </a:lnTo>
                  <a:lnTo>
                    <a:pt x="55" y="69"/>
                  </a:lnTo>
                  <a:lnTo>
                    <a:pt x="55" y="64"/>
                  </a:lnTo>
                  <a:lnTo>
                    <a:pt x="51" y="59"/>
                  </a:lnTo>
                  <a:lnTo>
                    <a:pt x="47" y="59"/>
                  </a:lnTo>
                  <a:lnTo>
                    <a:pt x="47" y="51"/>
                  </a:lnTo>
                  <a:lnTo>
                    <a:pt x="38" y="47"/>
                  </a:lnTo>
                  <a:lnTo>
                    <a:pt x="34" y="38"/>
                  </a:lnTo>
                  <a:lnTo>
                    <a:pt x="34" y="28"/>
                  </a:lnTo>
                  <a:lnTo>
                    <a:pt x="28" y="25"/>
                  </a:lnTo>
                  <a:lnTo>
                    <a:pt x="28" y="12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00" name="Freeform 80">
              <a:extLst>
                <a:ext uri="{FF2B5EF4-FFF2-40B4-BE49-F238E27FC236}">
                  <a16:creationId xmlns:a16="http://schemas.microsoft.com/office/drawing/2014/main" id="{446397B6-0963-4FC2-AAD7-5365F7A35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0" y="2789"/>
              <a:ext cx="144" cy="152"/>
            </a:xfrm>
            <a:custGeom>
              <a:avLst/>
              <a:gdLst>
                <a:gd name="T0" fmla="*/ 380 w 141"/>
                <a:gd name="T1" fmla="*/ 5 h 168"/>
                <a:gd name="T2" fmla="*/ 389 w 141"/>
                <a:gd name="T3" fmla="*/ 5 h 168"/>
                <a:gd name="T4" fmla="*/ 389 w 141"/>
                <a:gd name="T5" fmla="*/ 5 h 168"/>
                <a:gd name="T6" fmla="*/ 405 w 141"/>
                <a:gd name="T7" fmla="*/ 5 h 168"/>
                <a:gd name="T8" fmla="*/ 380 w 141"/>
                <a:gd name="T9" fmla="*/ 5 h 168"/>
                <a:gd name="T10" fmla="*/ 380 w 141"/>
                <a:gd name="T11" fmla="*/ 5 h 168"/>
                <a:gd name="T12" fmla="*/ 343 w 141"/>
                <a:gd name="T13" fmla="*/ 5 h 168"/>
                <a:gd name="T14" fmla="*/ 284 w 141"/>
                <a:gd name="T15" fmla="*/ 5 h 168"/>
                <a:gd name="T16" fmla="*/ 249 w 141"/>
                <a:gd name="T17" fmla="*/ 5 h 168"/>
                <a:gd name="T18" fmla="*/ 203 w 141"/>
                <a:gd name="T19" fmla="*/ 5 h 168"/>
                <a:gd name="T20" fmla="*/ 155 w 141"/>
                <a:gd name="T21" fmla="*/ 5 h 168"/>
                <a:gd name="T22" fmla="*/ 155 w 141"/>
                <a:gd name="T23" fmla="*/ 5 h 168"/>
                <a:gd name="T24" fmla="*/ 155 w 141"/>
                <a:gd name="T25" fmla="*/ 5 h 168"/>
                <a:gd name="T26" fmla="*/ 155 w 141"/>
                <a:gd name="T27" fmla="*/ 0 h 168"/>
                <a:gd name="T28" fmla="*/ 117 w 141"/>
                <a:gd name="T29" fmla="*/ 0 h 168"/>
                <a:gd name="T30" fmla="*/ 87 w 141"/>
                <a:gd name="T31" fmla="*/ 0 h 168"/>
                <a:gd name="T32" fmla="*/ 12 w 141"/>
                <a:gd name="T33" fmla="*/ 0 h 168"/>
                <a:gd name="T34" fmla="*/ 0 w 141"/>
                <a:gd name="T35" fmla="*/ 0 h 168"/>
                <a:gd name="T36" fmla="*/ 3 w 141"/>
                <a:gd name="T37" fmla="*/ 5 h 168"/>
                <a:gd name="T38" fmla="*/ 3 w 141"/>
                <a:gd name="T39" fmla="*/ 5 h 168"/>
                <a:gd name="T40" fmla="*/ 0 w 141"/>
                <a:gd name="T41" fmla="*/ 5 h 168"/>
                <a:gd name="T42" fmla="*/ 0 w 141"/>
                <a:gd name="T43" fmla="*/ 5 h 168"/>
                <a:gd name="T44" fmla="*/ 7 w 141"/>
                <a:gd name="T45" fmla="*/ 5 h 168"/>
                <a:gd name="T46" fmla="*/ 7 w 141"/>
                <a:gd name="T47" fmla="*/ 5 h 168"/>
                <a:gd name="T48" fmla="*/ 7 w 141"/>
                <a:gd name="T49" fmla="*/ 5 h 168"/>
                <a:gd name="T50" fmla="*/ 16 w 141"/>
                <a:gd name="T51" fmla="*/ 5 h 168"/>
                <a:gd name="T52" fmla="*/ 16 w 141"/>
                <a:gd name="T53" fmla="*/ 5 h 168"/>
                <a:gd name="T54" fmla="*/ 21 w 141"/>
                <a:gd name="T55" fmla="*/ 5 h 168"/>
                <a:gd name="T56" fmla="*/ 81 w 141"/>
                <a:gd name="T57" fmla="*/ 5 h 168"/>
                <a:gd name="T58" fmla="*/ 81 w 141"/>
                <a:gd name="T59" fmla="*/ 5 h 168"/>
                <a:gd name="T60" fmla="*/ 87 w 141"/>
                <a:gd name="T61" fmla="*/ 5 h 168"/>
                <a:gd name="T62" fmla="*/ 81 w 141"/>
                <a:gd name="T63" fmla="*/ 5 h 168"/>
                <a:gd name="T64" fmla="*/ 87 w 141"/>
                <a:gd name="T65" fmla="*/ 5 h 168"/>
                <a:gd name="T66" fmla="*/ 81 w 141"/>
                <a:gd name="T67" fmla="*/ 5 h 168"/>
                <a:gd name="T68" fmla="*/ 81 w 141"/>
                <a:gd name="T69" fmla="*/ 5 h 168"/>
                <a:gd name="T70" fmla="*/ 87 w 141"/>
                <a:gd name="T71" fmla="*/ 5 h 168"/>
                <a:gd name="T72" fmla="*/ 99 w 141"/>
                <a:gd name="T73" fmla="*/ 5 h 168"/>
                <a:gd name="T74" fmla="*/ 99 w 141"/>
                <a:gd name="T75" fmla="*/ 5 h 168"/>
                <a:gd name="T76" fmla="*/ 99 w 141"/>
                <a:gd name="T77" fmla="*/ 5 h 168"/>
                <a:gd name="T78" fmla="*/ 99 w 141"/>
                <a:gd name="T79" fmla="*/ 5 h 168"/>
                <a:gd name="T80" fmla="*/ 128 w 141"/>
                <a:gd name="T81" fmla="*/ 5 h 168"/>
                <a:gd name="T82" fmla="*/ 140 w 141"/>
                <a:gd name="T83" fmla="*/ 5 h 168"/>
                <a:gd name="T84" fmla="*/ 140 w 141"/>
                <a:gd name="T85" fmla="*/ 5 h 168"/>
                <a:gd name="T86" fmla="*/ 164 w 141"/>
                <a:gd name="T87" fmla="*/ 5 h 168"/>
                <a:gd name="T88" fmla="*/ 183 w 141"/>
                <a:gd name="T89" fmla="*/ 5 h 168"/>
                <a:gd name="T90" fmla="*/ 229 w 141"/>
                <a:gd name="T91" fmla="*/ 5 h 168"/>
                <a:gd name="T92" fmla="*/ 239 w 141"/>
                <a:gd name="T93" fmla="*/ 5 h 168"/>
                <a:gd name="T94" fmla="*/ 249 w 141"/>
                <a:gd name="T95" fmla="*/ 5 h 168"/>
                <a:gd name="T96" fmla="*/ 272 w 141"/>
                <a:gd name="T97" fmla="*/ 5 h 168"/>
                <a:gd name="T98" fmla="*/ 272 w 141"/>
                <a:gd name="T99" fmla="*/ 5 h 168"/>
                <a:gd name="T100" fmla="*/ 284 w 141"/>
                <a:gd name="T101" fmla="*/ 5 h 168"/>
                <a:gd name="T102" fmla="*/ 315 w 141"/>
                <a:gd name="T103" fmla="*/ 5 h 168"/>
                <a:gd name="T104" fmla="*/ 356 w 141"/>
                <a:gd name="T105" fmla="*/ 5 h 168"/>
                <a:gd name="T106" fmla="*/ 380 w 141"/>
                <a:gd name="T107" fmla="*/ 5 h 168"/>
                <a:gd name="T108" fmla="*/ 389 w 141"/>
                <a:gd name="T109" fmla="*/ 5 h 168"/>
                <a:gd name="T110" fmla="*/ 389 w 141"/>
                <a:gd name="T111" fmla="*/ 5 h 168"/>
                <a:gd name="T112" fmla="*/ 380 w 141"/>
                <a:gd name="T113" fmla="*/ 5 h 168"/>
                <a:gd name="T114" fmla="*/ 380 w 141"/>
                <a:gd name="T115" fmla="*/ 5 h 16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41"/>
                <a:gd name="T175" fmla="*/ 0 h 168"/>
                <a:gd name="T176" fmla="*/ 141 w 141"/>
                <a:gd name="T177" fmla="*/ 168 h 16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41" h="168">
                  <a:moveTo>
                    <a:pt x="130" y="148"/>
                  </a:moveTo>
                  <a:lnTo>
                    <a:pt x="134" y="148"/>
                  </a:lnTo>
                  <a:lnTo>
                    <a:pt x="134" y="140"/>
                  </a:lnTo>
                  <a:lnTo>
                    <a:pt x="140" y="136"/>
                  </a:lnTo>
                  <a:lnTo>
                    <a:pt x="130" y="126"/>
                  </a:lnTo>
                  <a:lnTo>
                    <a:pt x="130" y="121"/>
                  </a:lnTo>
                  <a:lnTo>
                    <a:pt x="117" y="109"/>
                  </a:lnTo>
                  <a:lnTo>
                    <a:pt x="99" y="90"/>
                  </a:lnTo>
                  <a:lnTo>
                    <a:pt x="86" y="78"/>
                  </a:lnTo>
                  <a:lnTo>
                    <a:pt x="69" y="64"/>
                  </a:lnTo>
                  <a:lnTo>
                    <a:pt x="56" y="52"/>
                  </a:lnTo>
                  <a:lnTo>
                    <a:pt x="56" y="29"/>
                  </a:lnTo>
                  <a:lnTo>
                    <a:pt x="56" y="12"/>
                  </a:lnTo>
                  <a:lnTo>
                    <a:pt x="56" y="0"/>
                  </a:lnTo>
                  <a:lnTo>
                    <a:pt x="43" y="0"/>
                  </a:lnTo>
                  <a:lnTo>
                    <a:pt x="28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3" y="7"/>
                  </a:lnTo>
                  <a:lnTo>
                    <a:pt x="3" y="21"/>
                  </a:lnTo>
                  <a:lnTo>
                    <a:pt x="0" y="25"/>
                  </a:lnTo>
                  <a:lnTo>
                    <a:pt x="0" y="29"/>
                  </a:lnTo>
                  <a:lnTo>
                    <a:pt x="7" y="43"/>
                  </a:lnTo>
                  <a:lnTo>
                    <a:pt x="7" y="47"/>
                  </a:lnTo>
                  <a:lnTo>
                    <a:pt x="7" y="56"/>
                  </a:lnTo>
                  <a:lnTo>
                    <a:pt x="16" y="64"/>
                  </a:lnTo>
                  <a:lnTo>
                    <a:pt x="16" y="69"/>
                  </a:lnTo>
                  <a:lnTo>
                    <a:pt x="21" y="74"/>
                  </a:lnTo>
                  <a:lnTo>
                    <a:pt x="25" y="74"/>
                  </a:lnTo>
                  <a:lnTo>
                    <a:pt x="25" y="69"/>
                  </a:lnTo>
                  <a:lnTo>
                    <a:pt x="28" y="69"/>
                  </a:lnTo>
                  <a:lnTo>
                    <a:pt x="25" y="74"/>
                  </a:lnTo>
                  <a:lnTo>
                    <a:pt x="28" y="78"/>
                  </a:lnTo>
                  <a:lnTo>
                    <a:pt x="25" y="74"/>
                  </a:lnTo>
                  <a:lnTo>
                    <a:pt x="25" y="86"/>
                  </a:lnTo>
                  <a:lnTo>
                    <a:pt x="28" y="86"/>
                  </a:lnTo>
                  <a:lnTo>
                    <a:pt x="34" y="86"/>
                  </a:lnTo>
                  <a:lnTo>
                    <a:pt x="34" y="90"/>
                  </a:lnTo>
                  <a:lnTo>
                    <a:pt x="34" y="95"/>
                  </a:lnTo>
                  <a:lnTo>
                    <a:pt x="34" y="100"/>
                  </a:lnTo>
                  <a:lnTo>
                    <a:pt x="47" y="117"/>
                  </a:lnTo>
                  <a:lnTo>
                    <a:pt x="51" y="121"/>
                  </a:lnTo>
                  <a:lnTo>
                    <a:pt x="51" y="130"/>
                  </a:lnTo>
                  <a:lnTo>
                    <a:pt x="59" y="136"/>
                  </a:lnTo>
                  <a:lnTo>
                    <a:pt x="64" y="130"/>
                  </a:lnTo>
                  <a:lnTo>
                    <a:pt x="78" y="140"/>
                  </a:lnTo>
                  <a:lnTo>
                    <a:pt x="82" y="143"/>
                  </a:lnTo>
                  <a:lnTo>
                    <a:pt x="86" y="143"/>
                  </a:lnTo>
                  <a:lnTo>
                    <a:pt x="95" y="152"/>
                  </a:lnTo>
                  <a:lnTo>
                    <a:pt x="95" y="157"/>
                  </a:lnTo>
                  <a:lnTo>
                    <a:pt x="99" y="167"/>
                  </a:lnTo>
                  <a:lnTo>
                    <a:pt x="109" y="161"/>
                  </a:lnTo>
                  <a:lnTo>
                    <a:pt x="121" y="161"/>
                  </a:lnTo>
                  <a:lnTo>
                    <a:pt x="130" y="161"/>
                  </a:lnTo>
                  <a:lnTo>
                    <a:pt x="134" y="161"/>
                  </a:lnTo>
                  <a:lnTo>
                    <a:pt x="134" y="157"/>
                  </a:lnTo>
                  <a:lnTo>
                    <a:pt x="130" y="152"/>
                  </a:lnTo>
                  <a:lnTo>
                    <a:pt x="130" y="14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01" name="Freeform 81">
              <a:extLst>
                <a:ext uri="{FF2B5EF4-FFF2-40B4-BE49-F238E27FC236}">
                  <a16:creationId xmlns:a16="http://schemas.microsoft.com/office/drawing/2014/main" id="{F6F94BBE-3F81-4E24-A765-E176543CF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0" y="2789"/>
              <a:ext cx="144" cy="152"/>
            </a:xfrm>
            <a:custGeom>
              <a:avLst/>
              <a:gdLst>
                <a:gd name="T0" fmla="*/ 380 w 141"/>
                <a:gd name="T1" fmla="*/ 5 h 168"/>
                <a:gd name="T2" fmla="*/ 389 w 141"/>
                <a:gd name="T3" fmla="*/ 5 h 168"/>
                <a:gd name="T4" fmla="*/ 389 w 141"/>
                <a:gd name="T5" fmla="*/ 5 h 168"/>
                <a:gd name="T6" fmla="*/ 405 w 141"/>
                <a:gd name="T7" fmla="*/ 5 h 168"/>
                <a:gd name="T8" fmla="*/ 380 w 141"/>
                <a:gd name="T9" fmla="*/ 5 h 168"/>
                <a:gd name="T10" fmla="*/ 380 w 141"/>
                <a:gd name="T11" fmla="*/ 5 h 168"/>
                <a:gd name="T12" fmla="*/ 343 w 141"/>
                <a:gd name="T13" fmla="*/ 5 h 168"/>
                <a:gd name="T14" fmla="*/ 284 w 141"/>
                <a:gd name="T15" fmla="*/ 5 h 168"/>
                <a:gd name="T16" fmla="*/ 249 w 141"/>
                <a:gd name="T17" fmla="*/ 5 h 168"/>
                <a:gd name="T18" fmla="*/ 203 w 141"/>
                <a:gd name="T19" fmla="*/ 5 h 168"/>
                <a:gd name="T20" fmla="*/ 155 w 141"/>
                <a:gd name="T21" fmla="*/ 5 h 168"/>
                <a:gd name="T22" fmla="*/ 155 w 141"/>
                <a:gd name="T23" fmla="*/ 5 h 168"/>
                <a:gd name="T24" fmla="*/ 155 w 141"/>
                <a:gd name="T25" fmla="*/ 5 h 168"/>
                <a:gd name="T26" fmla="*/ 155 w 141"/>
                <a:gd name="T27" fmla="*/ 0 h 168"/>
                <a:gd name="T28" fmla="*/ 117 w 141"/>
                <a:gd name="T29" fmla="*/ 0 h 168"/>
                <a:gd name="T30" fmla="*/ 87 w 141"/>
                <a:gd name="T31" fmla="*/ 0 h 168"/>
                <a:gd name="T32" fmla="*/ 12 w 141"/>
                <a:gd name="T33" fmla="*/ 0 h 168"/>
                <a:gd name="T34" fmla="*/ 0 w 141"/>
                <a:gd name="T35" fmla="*/ 0 h 168"/>
                <a:gd name="T36" fmla="*/ 3 w 141"/>
                <a:gd name="T37" fmla="*/ 5 h 168"/>
                <a:gd name="T38" fmla="*/ 3 w 141"/>
                <a:gd name="T39" fmla="*/ 5 h 168"/>
                <a:gd name="T40" fmla="*/ 0 w 141"/>
                <a:gd name="T41" fmla="*/ 5 h 168"/>
                <a:gd name="T42" fmla="*/ 0 w 141"/>
                <a:gd name="T43" fmla="*/ 5 h 168"/>
                <a:gd name="T44" fmla="*/ 7 w 141"/>
                <a:gd name="T45" fmla="*/ 5 h 168"/>
                <a:gd name="T46" fmla="*/ 7 w 141"/>
                <a:gd name="T47" fmla="*/ 5 h 168"/>
                <a:gd name="T48" fmla="*/ 7 w 141"/>
                <a:gd name="T49" fmla="*/ 5 h 168"/>
                <a:gd name="T50" fmla="*/ 16 w 141"/>
                <a:gd name="T51" fmla="*/ 5 h 168"/>
                <a:gd name="T52" fmla="*/ 16 w 141"/>
                <a:gd name="T53" fmla="*/ 5 h 168"/>
                <a:gd name="T54" fmla="*/ 21 w 141"/>
                <a:gd name="T55" fmla="*/ 5 h 168"/>
                <a:gd name="T56" fmla="*/ 81 w 141"/>
                <a:gd name="T57" fmla="*/ 5 h 168"/>
                <a:gd name="T58" fmla="*/ 81 w 141"/>
                <a:gd name="T59" fmla="*/ 5 h 168"/>
                <a:gd name="T60" fmla="*/ 87 w 141"/>
                <a:gd name="T61" fmla="*/ 5 h 168"/>
                <a:gd name="T62" fmla="*/ 81 w 141"/>
                <a:gd name="T63" fmla="*/ 5 h 168"/>
                <a:gd name="T64" fmla="*/ 87 w 141"/>
                <a:gd name="T65" fmla="*/ 5 h 168"/>
                <a:gd name="T66" fmla="*/ 81 w 141"/>
                <a:gd name="T67" fmla="*/ 5 h 168"/>
                <a:gd name="T68" fmla="*/ 81 w 141"/>
                <a:gd name="T69" fmla="*/ 5 h 168"/>
                <a:gd name="T70" fmla="*/ 87 w 141"/>
                <a:gd name="T71" fmla="*/ 5 h 168"/>
                <a:gd name="T72" fmla="*/ 99 w 141"/>
                <a:gd name="T73" fmla="*/ 5 h 168"/>
                <a:gd name="T74" fmla="*/ 99 w 141"/>
                <a:gd name="T75" fmla="*/ 5 h 168"/>
                <a:gd name="T76" fmla="*/ 99 w 141"/>
                <a:gd name="T77" fmla="*/ 5 h 168"/>
                <a:gd name="T78" fmla="*/ 99 w 141"/>
                <a:gd name="T79" fmla="*/ 5 h 168"/>
                <a:gd name="T80" fmla="*/ 128 w 141"/>
                <a:gd name="T81" fmla="*/ 5 h 168"/>
                <a:gd name="T82" fmla="*/ 140 w 141"/>
                <a:gd name="T83" fmla="*/ 5 h 168"/>
                <a:gd name="T84" fmla="*/ 140 w 141"/>
                <a:gd name="T85" fmla="*/ 5 h 168"/>
                <a:gd name="T86" fmla="*/ 164 w 141"/>
                <a:gd name="T87" fmla="*/ 5 h 168"/>
                <a:gd name="T88" fmla="*/ 183 w 141"/>
                <a:gd name="T89" fmla="*/ 5 h 168"/>
                <a:gd name="T90" fmla="*/ 229 w 141"/>
                <a:gd name="T91" fmla="*/ 5 h 168"/>
                <a:gd name="T92" fmla="*/ 239 w 141"/>
                <a:gd name="T93" fmla="*/ 5 h 168"/>
                <a:gd name="T94" fmla="*/ 249 w 141"/>
                <a:gd name="T95" fmla="*/ 5 h 168"/>
                <a:gd name="T96" fmla="*/ 272 w 141"/>
                <a:gd name="T97" fmla="*/ 5 h 168"/>
                <a:gd name="T98" fmla="*/ 272 w 141"/>
                <a:gd name="T99" fmla="*/ 5 h 168"/>
                <a:gd name="T100" fmla="*/ 284 w 141"/>
                <a:gd name="T101" fmla="*/ 5 h 168"/>
                <a:gd name="T102" fmla="*/ 315 w 141"/>
                <a:gd name="T103" fmla="*/ 5 h 168"/>
                <a:gd name="T104" fmla="*/ 356 w 141"/>
                <a:gd name="T105" fmla="*/ 5 h 168"/>
                <a:gd name="T106" fmla="*/ 380 w 141"/>
                <a:gd name="T107" fmla="*/ 5 h 168"/>
                <a:gd name="T108" fmla="*/ 389 w 141"/>
                <a:gd name="T109" fmla="*/ 5 h 168"/>
                <a:gd name="T110" fmla="*/ 389 w 141"/>
                <a:gd name="T111" fmla="*/ 5 h 168"/>
                <a:gd name="T112" fmla="*/ 380 w 141"/>
                <a:gd name="T113" fmla="*/ 5 h 168"/>
                <a:gd name="T114" fmla="*/ 380 w 141"/>
                <a:gd name="T115" fmla="*/ 5 h 16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41"/>
                <a:gd name="T175" fmla="*/ 0 h 168"/>
                <a:gd name="T176" fmla="*/ 141 w 141"/>
                <a:gd name="T177" fmla="*/ 168 h 16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41" h="168">
                  <a:moveTo>
                    <a:pt x="130" y="148"/>
                  </a:moveTo>
                  <a:lnTo>
                    <a:pt x="134" y="148"/>
                  </a:lnTo>
                  <a:lnTo>
                    <a:pt x="134" y="140"/>
                  </a:lnTo>
                  <a:lnTo>
                    <a:pt x="140" y="136"/>
                  </a:lnTo>
                  <a:lnTo>
                    <a:pt x="130" y="126"/>
                  </a:lnTo>
                  <a:lnTo>
                    <a:pt x="130" y="121"/>
                  </a:lnTo>
                  <a:lnTo>
                    <a:pt x="117" y="109"/>
                  </a:lnTo>
                  <a:lnTo>
                    <a:pt x="99" y="90"/>
                  </a:lnTo>
                  <a:lnTo>
                    <a:pt x="86" y="78"/>
                  </a:lnTo>
                  <a:lnTo>
                    <a:pt x="69" y="64"/>
                  </a:lnTo>
                  <a:lnTo>
                    <a:pt x="56" y="52"/>
                  </a:lnTo>
                  <a:lnTo>
                    <a:pt x="56" y="29"/>
                  </a:lnTo>
                  <a:lnTo>
                    <a:pt x="56" y="12"/>
                  </a:lnTo>
                  <a:lnTo>
                    <a:pt x="56" y="0"/>
                  </a:lnTo>
                  <a:lnTo>
                    <a:pt x="43" y="0"/>
                  </a:lnTo>
                  <a:lnTo>
                    <a:pt x="28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3" y="7"/>
                  </a:lnTo>
                  <a:lnTo>
                    <a:pt x="3" y="21"/>
                  </a:lnTo>
                  <a:lnTo>
                    <a:pt x="0" y="25"/>
                  </a:lnTo>
                  <a:lnTo>
                    <a:pt x="0" y="29"/>
                  </a:lnTo>
                  <a:lnTo>
                    <a:pt x="7" y="43"/>
                  </a:lnTo>
                  <a:lnTo>
                    <a:pt x="7" y="47"/>
                  </a:lnTo>
                  <a:lnTo>
                    <a:pt x="7" y="56"/>
                  </a:lnTo>
                  <a:lnTo>
                    <a:pt x="16" y="64"/>
                  </a:lnTo>
                  <a:lnTo>
                    <a:pt x="16" y="69"/>
                  </a:lnTo>
                  <a:lnTo>
                    <a:pt x="21" y="74"/>
                  </a:lnTo>
                  <a:lnTo>
                    <a:pt x="25" y="74"/>
                  </a:lnTo>
                  <a:lnTo>
                    <a:pt x="25" y="69"/>
                  </a:lnTo>
                  <a:lnTo>
                    <a:pt x="28" y="69"/>
                  </a:lnTo>
                  <a:lnTo>
                    <a:pt x="25" y="74"/>
                  </a:lnTo>
                  <a:lnTo>
                    <a:pt x="28" y="78"/>
                  </a:lnTo>
                  <a:lnTo>
                    <a:pt x="25" y="74"/>
                  </a:lnTo>
                  <a:lnTo>
                    <a:pt x="25" y="86"/>
                  </a:lnTo>
                  <a:lnTo>
                    <a:pt x="28" y="86"/>
                  </a:lnTo>
                  <a:lnTo>
                    <a:pt x="34" y="86"/>
                  </a:lnTo>
                  <a:lnTo>
                    <a:pt x="34" y="90"/>
                  </a:lnTo>
                  <a:lnTo>
                    <a:pt x="34" y="95"/>
                  </a:lnTo>
                  <a:lnTo>
                    <a:pt x="34" y="100"/>
                  </a:lnTo>
                  <a:lnTo>
                    <a:pt x="47" y="117"/>
                  </a:lnTo>
                  <a:lnTo>
                    <a:pt x="51" y="121"/>
                  </a:lnTo>
                  <a:lnTo>
                    <a:pt x="51" y="130"/>
                  </a:lnTo>
                  <a:lnTo>
                    <a:pt x="59" y="136"/>
                  </a:lnTo>
                  <a:lnTo>
                    <a:pt x="64" y="130"/>
                  </a:lnTo>
                  <a:lnTo>
                    <a:pt x="78" y="140"/>
                  </a:lnTo>
                  <a:lnTo>
                    <a:pt x="82" y="143"/>
                  </a:lnTo>
                  <a:lnTo>
                    <a:pt x="86" y="143"/>
                  </a:lnTo>
                  <a:lnTo>
                    <a:pt x="95" y="152"/>
                  </a:lnTo>
                  <a:lnTo>
                    <a:pt x="95" y="157"/>
                  </a:lnTo>
                  <a:lnTo>
                    <a:pt x="99" y="167"/>
                  </a:lnTo>
                  <a:lnTo>
                    <a:pt x="109" y="161"/>
                  </a:lnTo>
                  <a:lnTo>
                    <a:pt x="121" y="161"/>
                  </a:lnTo>
                  <a:lnTo>
                    <a:pt x="130" y="161"/>
                  </a:lnTo>
                  <a:lnTo>
                    <a:pt x="134" y="161"/>
                  </a:lnTo>
                  <a:lnTo>
                    <a:pt x="134" y="157"/>
                  </a:lnTo>
                  <a:lnTo>
                    <a:pt x="130" y="152"/>
                  </a:lnTo>
                  <a:lnTo>
                    <a:pt x="130" y="14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02" name="Freeform 82">
              <a:extLst>
                <a:ext uri="{FF2B5EF4-FFF2-40B4-BE49-F238E27FC236}">
                  <a16:creationId xmlns:a16="http://schemas.microsoft.com/office/drawing/2014/main" id="{9E5C2634-2EF6-4220-AB0A-64211A2964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3" y="2789"/>
              <a:ext cx="73" cy="81"/>
            </a:xfrm>
            <a:custGeom>
              <a:avLst/>
              <a:gdLst>
                <a:gd name="T0" fmla="*/ 7 w 71"/>
                <a:gd name="T1" fmla="*/ 0 h 90"/>
                <a:gd name="T2" fmla="*/ 167 w 71"/>
                <a:gd name="T3" fmla="*/ 0 h 90"/>
                <a:gd name="T4" fmla="*/ 167 w 71"/>
                <a:gd name="T5" fmla="*/ 5 h 90"/>
                <a:gd name="T6" fmla="*/ 232 w 71"/>
                <a:gd name="T7" fmla="*/ 5 h 90"/>
                <a:gd name="T8" fmla="*/ 284 w 71"/>
                <a:gd name="T9" fmla="*/ 5 h 90"/>
                <a:gd name="T10" fmla="*/ 284 w 71"/>
                <a:gd name="T11" fmla="*/ 5 h 90"/>
                <a:gd name="T12" fmla="*/ 284 w 71"/>
                <a:gd name="T13" fmla="*/ 5 h 90"/>
                <a:gd name="T14" fmla="*/ 284 w 71"/>
                <a:gd name="T15" fmla="*/ 5 h 90"/>
                <a:gd name="T16" fmla="*/ 232 w 71"/>
                <a:gd name="T17" fmla="*/ 5 h 90"/>
                <a:gd name="T18" fmla="*/ 167 w 71"/>
                <a:gd name="T19" fmla="*/ 5 h 90"/>
                <a:gd name="T20" fmla="*/ 99 w 71"/>
                <a:gd name="T21" fmla="*/ 5 h 90"/>
                <a:gd name="T22" fmla="*/ 7 w 71"/>
                <a:gd name="T23" fmla="*/ 5 h 90"/>
                <a:gd name="T24" fmla="*/ 0 w 71"/>
                <a:gd name="T25" fmla="*/ 5 h 90"/>
                <a:gd name="T26" fmla="*/ 0 w 71"/>
                <a:gd name="T27" fmla="*/ 5 h 90"/>
                <a:gd name="T28" fmla="*/ 0 w 71"/>
                <a:gd name="T29" fmla="*/ 5 h 90"/>
                <a:gd name="T30" fmla="*/ 0 w 71"/>
                <a:gd name="T31" fmla="*/ 5 h 90"/>
                <a:gd name="T32" fmla="*/ 0 w 71"/>
                <a:gd name="T33" fmla="*/ 0 h 90"/>
                <a:gd name="T34" fmla="*/ 7 w 71"/>
                <a:gd name="T35" fmla="*/ 0 h 9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1"/>
                <a:gd name="T55" fmla="*/ 0 h 90"/>
                <a:gd name="T56" fmla="*/ 71 w 71"/>
                <a:gd name="T57" fmla="*/ 90 h 9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1" h="90">
                  <a:moveTo>
                    <a:pt x="7" y="0"/>
                  </a:moveTo>
                  <a:lnTo>
                    <a:pt x="43" y="0"/>
                  </a:lnTo>
                  <a:lnTo>
                    <a:pt x="43" y="16"/>
                  </a:lnTo>
                  <a:lnTo>
                    <a:pt x="55" y="16"/>
                  </a:lnTo>
                  <a:lnTo>
                    <a:pt x="70" y="16"/>
                  </a:lnTo>
                  <a:lnTo>
                    <a:pt x="70" y="43"/>
                  </a:lnTo>
                  <a:lnTo>
                    <a:pt x="70" y="70"/>
                  </a:lnTo>
                  <a:lnTo>
                    <a:pt x="70" y="89"/>
                  </a:lnTo>
                  <a:lnTo>
                    <a:pt x="55" y="89"/>
                  </a:lnTo>
                  <a:lnTo>
                    <a:pt x="43" y="89"/>
                  </a:lnTo>
                  <a:lnTo>
                    <a:pt x="24" y="89"/>
                  </a:lnTo>
                  <a:lnTo>
                    <a:pt x="7" y="89"/>
                  </a:lnTo>
                  <a:lnTo>
                    <a:pt x="0" y="89"/>
                  </a:lnTo>
                  <a:lnTo>
                    <a:pt x="0" y="70"/>
                  </a:lnTo>
                  <a:lnTo>
                    <a:pt x="0" y="4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7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03" name="Freeform 83">
              <a:extLst>
                <a:ext uri="{FF2B5EF4-FFF2-40B4-BE49-F238E27FC236}">
                  <a16:creationId xmlns:a16="http://schemas.microsoft.com/office/drawing/2014/main" id="{0F4299AA-6EF1-4CB9-A80D-83FC95D0E3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3" y="2789"/>
              <a:ext cx="73" cy="81"/>
            </a:xfrm>
            <a:custGeom>
              <a:avLst/>
              <a:gdLst>
                <a:gd name="T0" fmla="*/ 7 w 71"/>
                <a:gd name="T1" fmla="*/ 0 h 90"/>
                <a:gd name="T2" fmla="*/ 167 w 71"/>
                <a:gd name="T3" fmla="*/ 0 h 90"/>
                <a:gd name="T4" fmla="*/ 167 w 71"/>
                <a:gd name="T5" fmla="*/ 5 h 90"/>
                <a:gd name="T6" fmla="*/ 232 w 71"/>
                <a:gd name="T7" fmla="*/ 5 h 90"/>
                <a:gd name="T8" fmla="*/ 284 w 71"/>
                <a:gd name="T9" fmla="*/ 5 h 90"/>
                <a:gd name="T10" fmla="*/ 284 w 71"/>
                <a:gd name="T11" fmla="*/ 5 h 90"/>
                <a:gd name="T12" fmla="*/ 284 w 71"/>
                <a:gd name="T13" fmla="*/ 5 h 90"/>
                <a:gd name="T14" fmla="*/ 284 w 71"/>
                <a:gd name="T15" fmla="*/ 5 h 90"/>
                <a:gd name="T16" fmla="*/ 232 w 71"/>
                <a:gd name="T17" fmla="*/ 5 h 90"/>
                <a:gd name="T18" fmla="*/ 167 w 71"/>
                <a:gd name="T19" fmla="*/ 5 h 90"/>
                <a:gd name="T20" fmla="*/ 99 w 71"/>
                <a:gd name="T21" fmla="*/ 5 h 90"/>
                <a:gd name="T22" fmla="*/ 7 w 71"/>
                <a:gd name="T23" fmla="*/ 5 h 90"/>
                <a:gd name="T24" fmla="*/ 0 w 71"/>
                <a:gd name="T25" fmla="*/ 5 h 90"/>
                <a:gd name="T26" fmla="*/ 0 w 71"/>
                <a:gd name="T27" fmla="*/ 5 h 90"/>
                <a:gd name="T28" fmla="*/ 0 w 71"/>
                <a:gd name="T29" fmla="*/ 5 h 90"/>
                <a:gd name="T30" fmla="*/ 0 w 71"/>
                <a:gd name="T31" fmla="*/ 5 h 90"/>
                <a:gd name="T32" fmla="*/ 0 w 71"/>
                <a:gd name="T33" fmla="*/ 0 h 90"/>
                <a:gd name="T34" fmla="*/ 7 w 71"/>
                <a:gd name="T35" fmla="*/ 0 h 9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1"/>
                <a:gd name="T55" fmla="*/ 0 h 90"/>
                <a:gd name="T56" fmla="*/ 71 w 71"/>
                <a:gd name="T57" fmla="*/ 90 h 9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1" h="90">
                  <a:moveTo>
                    <a:pt x="7" y="0"/>
                  </a:moveTo>
                  <a:lnTo>
                    <a:pt x="43" y="0"/>
                  </a:lnTo>
                  <a:lnTo>
                    <a:pt x="43" y="16"/>
                  </a:lnTo>
                  <a:lnTo>
                    <a:pt x="55" y="16"/>
                  </a:lnTo>
                  <a:lnTo>
                    <a:pt x="70" y="16"/>
                  </a:lnTo>
                  <a:lnTo>
                    <a:pt x="70" y="43"/>
                  </a:lnTo>
                  <a:lnTo>
                    <a:pt x="70" y="70"/>
                  </a:lnTo>
                  <a:lnTo>
                    <a:pt x="70" y="89"/>
                  </a:lnTo>
                  <a:lnTo>
                    <a:pt x="55" y="89"/>
                  </a:lnTo>
                  <a:lnTo>
                    <a:pt x="43" y="89"/>
                  </a:lnTo>
                  <a:lnTo>
                    <a:pt x="24" y="89"/>
                  </a:lnTo>
                  <a:lnTo>
                    <a:pt x="7" y="89"/>
                  </a:lnTo>
                  <a:lnTo>
                    <a:pt x="0" y="89"/>
                  </a:lnTo>
                  <a:lnTo>
                    <a:pt x="0" y="70"/>
                  </a:lnTo>
                  <a:lnTo>
                    <a:pt x="0" y="4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7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04" name="Freeform 84">
              <a:extLst>
                <a:ext uri="{FF2B5EF4-FFF2-40B4-BE49-F238E27FC236}">
                  <a16:creationId xmlns:a16="http://schemas.microsoft.com/office/drawing/2014/main" id="{4FF7484B-FC90-41C4-A4DF-80361B9EBB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8" y="2789"/>
              <a:ext cx="86" cy="111"/>
            </a:xfrm>
            <a:custGeom>
              <a:avLst/>
              <a:gdLst>
                <a:gd name="T0" fmla="*/ 111 w 85"/>
                <a:gd name="T1" fmla="*/ 4 h 124"/>
                <a:gd name="T2" fmla="*/ 94 w 85"/>
                <a:gd name="T3" fmla="*/ 4 h 124"/>
                <a:gd name="T4" fmla="*/ 29 w 85"/>
                <a:gd name="T5" fmla="*/ 4 h 124"/>
                <a:gd name="T6" fmla="*/ 12 w 85"/>
                <a:gd name="T7" fmla="*/ 4 h 124"/>
                <a:gd name="T8" fmla="*/ 0 w 85"/>
                <a:gd name="T9" fmla="*/ 4 h 124"/>
                <a:gd name="T10" fmla="*/ 0 w 85"/>
                <a:gd name="T11" fmla="*/ 4 h 124"/>
                <a:gd name="T12" fmla="*/ 0 w 85"/>
                <a:gd name="T13" fmla="*/ 4 h 124"/>
                <a:gd name="T14" fmla="*/ 0 w 85"/>
                <a:gd name="T15" fmla="*/ 0 h 124"/>
                <a:gd name="T16" fmla="*/ 12 w 85"/>
                <a:gd name="T17" fmla="*/ 0 h 124"/>
                <a:gd name="T18" fmla="*/ 29 w 85"/>
                <a:gd name="T19" fmla="*/ 0 h 124"/>
                <a:gd name="T20" fmla="*/ 94 w 85"/>
                <a:gd name="T21" fmla="*/ 0 h 124"/>
                <a:gd name="T22" fmla="*/ 107 w 85"/>
                <a:gd name="T23" fmla="*/ 0 h 124"/>
                <a:gd name="T24" fmla="*/ 120 w 85"/>
                <a:gd name="T25" fmla="*/ 0 h 124"/>
                <a:gd name="T26" fmla="*/ 142 w 85"/>
                <a:gd name="T27" fmla="*/ 0 h 124"/>
                <a:gd name="T28" fmla="*/ 142 w 85"/>
                <a:gd name="T29" fmla="*/ 4 h 124"/>
                <a:gd name="T30" fmla="*/ 142 w 85"/>
                <a:gd name="T31" fmla="*/ 4 h 124"/>
                <a:gd name="T32" fmla="*/ 142 w 85"/>
                <a:gd name="T33" fmla="*/ 4 h 124"/>
                <a:gd name="T34" fmla="*/ 142 w 85"/>
                <a:gd name="T35" fmla="*/ 4 h 124"/>
                <a:gd name="T36" fmla="*/ 142 w 85"/>
                <a:gd name="T37" fmla="*/ 4 h 124"/>
                <a:gd name="T38" fmla="*/ 130 w 85"/>
                <a:gd name="T39" fmla="*/ 4 h 124"/>
                <a:gd name="T40" fmla="*/ 125 w 85"/>
                <a:gd name="T41" fmla="*/ 4 h 124"/>
                <a:gd name="T42" fmla="*/ 125 w 85"/>
                <a:gd name="T43" fmla="*/ 4 h 124"/>
                <a:gd name="T44" fmla="*/ 125 w 85"/>
                <a:gd name="T45" fmla="*/ 4 h 124"/>
                <a:gd name="T46" fmla="*/ 111 w 85"/>
                <a:gd name="T47" fmla="*/ 4 h 12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85"/>
                <a:gd name="T73" fmla="*/ 0 h 124"/>
                <a:gd name="T74" fmla="*/ 85 w 85"/>
                <a:gd name="T75" fmla="*/ 124 h 124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85" h="124">
                  <a:moveTo>
                    <a:pt x="60" y="108"/>
                  </a:moveTo>
                  <a:lnTo>
                    <a:pt x="43" y="92"/>
                  </a:lnTo>
                  <a:lnTo>
                    <a:pt x="29" y="77"/>
                  </a:lnTo>
                  <a:lnTo>
                    <a:pt x="12" y="65"/>
                  </a:lnTo>
                  <a:lnTo>
                    <a:pt x="0" y="51"/>
                  </a:lnTo>
                  <a:lnTo>
                    <a:pt x="0" y="30"/>
                  </a:lnTo>
                  <a:lnTo>
                    <a:pt x="0" y="12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9" y="0"/>
                  </a:lnTo>
                  <a:lnTo>
                    <a:pt x="43" y="0"/>
                  </a:lnTo>
                  <a:lnTo>
                    <a:pt x="56" y="0"/>
                  </a:lnTo>
                  <a:lnTo>
                    <a:pt x="69" y="0"/>
                  </a:lnTo>
                  <a:lnTo>
                    <a:pt x="84" y="0"/>
                  </a:lnTo>
                  <a:lnTo>
                    <a:pt x="84" y="21"/>
                  </a:lnTo>
                  <a:lnTo>
                    <a:pt x="84" y="43"/>
                  </a:lnTo>
                  <a:lnTo>
                    <a:pt x="84" y="69"/>
                  </a:lnTo>
                  <a:lnTo>
                    <a:pt x="84" y="99"/>
                  </a:lnTo>
                  <a:lnTo>
                    <a:pt x="84" y="104"/>
                  </a:lnTo>
                  <a:lnTo>
                    <a:pt x="78" y="104"/>
                  </a:lnTo>
                  <a:lnTo>
                    <a:pt x="74" y="104"/>
                  </a:lnTo>
                  <a:lnTo>
                    <a:pt x="74" y="117"/>
                  </a:lnTo>
                  <a:lnTo>
                    <a:pt x="74" y="123"/>
                  </a:lnTo>
                  <a:lnTo>
                    <a:pt x="60" y="10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05" name="Freeform 85">
              <a:extLst>
                <a:ext uri="{FF2B5EF4-FFF2-40B4-BE49-F238E27FC236}">
                  <a16:creationId xmlns:a16="http://schemas.microsoft.com/office/drawing/2014/main" id="{ADF45C6B-A8E8-4158-BEEF-9B3FC01350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8" y="2789"/>
              <a:ext cx="86" cy="111"/>
            </a:xfrm>
            <a:custGeom>
              <a:avLst/>
              <a:gdLst>
                <a:gd name="T0" fmla="*/ 111 w 85"/>
                <a:gd name="T1" fmla="*/ 4 h 124"/>
                <a:gd name="T2" fmla="*/ 94 w 85"/>
                <a:gd name="T3" fmla="*/ 4 h 124"/>
                <a:gd name="T4" fmla="*/ 29 w 85"/>
                <a:gd name="T5" fmla="*/ 4 h 124"/>
                <a:gd name="T6" fmla="*/ 12 w 85"/>
                <a:gd name="T7" fmla="*/ 4 h 124"/>
                <a:gd name="T8" fmla="*/ 0 w 85"/>
                <a:gd name="T9" fmla="*/ 4 h 124"/>
                <a:gd name="T10" fmla="*/ 0 w 85"/>
                <a:gd name="T11" fmla="*/ 4 h 124"/>
                <a:gd name="T12" fmla="*/ 0 w 85"/>
                <a:gd name="T13" fmla="*/ 4 h 124"/>
                <a:gd name="T14" fmla="*/ 0 w 85"/>
                <a:gd name="T15" fmla="*/ 0 h 124"/>
                <a:gd name="T16" fmla="*/ 12 w 85"/>
                <a:gd name="T17" fmla="*/ 0 h 124"/>
                <a:gd name="T18" fmla="*/ 29 w 85"/>
                <a:gd name="T19" fmla="*/ 0 h 124"/>
                <a:gd name="T20" fmla="*/ 94 w 85"/>
                <a:gd name="T21" fmla="*/ 0 h 124"/>
                <a:gd name="T22" fmla="*/ 107 w 85"/>
                <a:gd name="T23" fmla="*/ 0 h 124"/>
                <a:gd name="T24" fmla="*/ 120 w 85"/>
                <a:gd name="T25" fmla="*/ 0 h 124"/>
                <a:gd name="T26" fmla="*/ 142 w 85"/>
                <a:gd name="T27" fmla="*/ 0 h 124"/>
                <a:gd name="T28" fmla="*/ 142 w 85"/>
                <a:gd name="T29" fmla="*/ 4 h 124"/>
                <a:gd name="T30" fmla="*/ 142 w 85"/>
                <a:gd name="T31" fmla="*/ 4 h 124"/>
                <a:gd name="T32" fmla="*/ 142 w 85"/>
                <a:gd name="T33" fmla="*/ 4 h 124"/>
                <a:gd name="T34" fmla="*/ 142 w 85"/>
                <a:gd name="T35" fmla="*/ 4 h 124"/>
                <a:gd name="T36" fmla="*/ 142 w 85"/>
                <a:gd name="T37" fmla="*/ 4 h 124"/>
                <a:gd name="T38" fmla="*/ 130 w 85"/>
                <a:gd name="T39" fmla="*/ 4 h 124"/>
                <a:gd name="T40" fmla="*/ 125 w 85"/>
                <a:gd name="T41" fmla="*/ 4 h 124"/>
                <a:gd name="T42" fmla="*/ 125 w 85"/>
                <a:gd name="T43" fmla="*/ 4 h 124"/>
                <a:gd name="T44" fmla="*/ 125 w 85"/>
                <a:gd name="T45" fmla="*/ 4 h 124"/>
                <a:gd name="T46" fmla="*/ 111 w 85"/>
                <a:gd name="T47" fmla="*/ 4 h 12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85"/>
                <a:gd name="T73" fmla="*/ 0 h 124"/>
                <a:gd name="T74" fmla="*/ 85 w 85"/>
                <a:gd name="T75" fmla="*/ 124 h 124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85" h="124">
                  <a:moveTo>
                    <a:pt x="60" y="108"/>
                  </a:moveTo>
                  <a:lnTo>
                    <a:pt x="43" y="92"/>
                  </a:lnTo>
                  <a:lnTo>
                    <a:pt x="29" y="77"/>
                  </a:lnTo>
                  <a:lnTo>
                    <a:pt x="12" y="65"/>
                  </a:lnTo>
                  <a:lnTo>
                    <a:pt x="0" y="51"/>
                  </a:lnTo>
                  <a:lnTo>
                    <a:pt x="0" y="30"/>
                  </a:lnTo>
                  <a:lnTo>
                    <a:pt x="0" y="12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9" y="0"/>
                  </a:lnTo>
                  <a:lnTo>
                    <a:pt x="43" y="0"/>
                  </a:lnTo>
                  <a:lnTo>
                    <a:pt x="56" y="0"/>
                  </a:lnTo>
                  <a:lnTo>
                    <a:pt x="69" y="0"/>
                  </a:lnTo>
                  <a:lnTo>
                    <a:pt x="84" y="0"/>
                  </a:lnTo>
                  <a:lnTo>
                    <a:pt x="84" y="21"/>
                  </a:lnTo>
                  <a:lnTo>
                    <a:pt x="84" y="43"/>
                  </a:lnTo>
                  <a:lnTo>
                    <a:pt x="84" y="69"/>
                  </a:lnTo>
                  <a:lnTo>
                    <a:pt x="84" y="99"/>
                  </a:lnTo>
                  <a:lnTo>
                    <a:pt x="84" y="104"/>
                  </a:lnTo>
                  <a:lnTo>
                    <a:pt x="78" y="104"/>
                  </a:lnTo>
                  <a:lnTo>
                    <a:pt x="74" y="104"/>
                  </a:lnTo>
                  <a:lnTo>
                    <a:pt x="74" y="117"/>
                  </a:lnTo>
                  <a:lnTo>
                    <a:pt x="74" y="123"/>
                  </a:lnTo>
                  <a:lnTo>
                    <a:pt x="60" y="10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06" name="Freeform 86">
              <a:extLst>
                <a:ext uri="{FF2B5EF4-FFF2-40B4-BE49-F238E27FC236}">
                  <a16:creationId xmlns:a16="http://schemas.microsoft.com/office/drawing/2014/main" id="{D55CCD17-6360-44CE-81F7-13683D03DF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0" y="2717"/>
              <a:ext cx="114" cy="72"/>
            </a:xfrm>
            <a:custGeom>
              <a:avLst/>
              <a:gdLst>
                <a:gd name="T0" fmla="*/ 333 w 111"/>
                <a:gd name="T1" fmla="*/ 5 h 79"/>
                <a:gd name="T2" fmla="*/ 265 w 111"/>
                <a:gd name="T3" fmla="*/ 5 h 79"/>
                <a:gd name="T4" fmla="*/ 217 w 111"/>
                <a:gd name="T5" fmla="*/ 5 h 79"/>
                <a:gd name="T6" fmla="*/ 158 w 111"/>
                <a:gd name="T7" fmla="*/ 5 h 79"/>
                <a:gd name="T8" fmla="*/ 109 w 111"/>
                <a:gd name="T9" fmla="*/ 5 h 79"/>
                <a:gd name="T10" fmla="*/ 12 w 111"/>
                <a:gd name="T11" fmla="*/ 5 h 79"/>
                <a:gd name="T12" fmla="*/ 0 w 111"/>
                <a:gd name="T13" fmla="*/ 5 h 79"/>
                <a:gd name="T14" fmla="*/ 0 w 111"/>
                <a:gd name="T15" fmla="*/ 5 h 79"/>
                <a:gd name="T16" fmla="*/ 0 w 111"/>
                <a:gd name="T17" fmla="*/ 5 h 79"/>
                <a:gd name="T18" fmla="*/ 0 w 111"/>
                <a:gd name="T19" fmla="*/ 5 h 79"/>
                <a:gd name="T20" fmla="*/ 3 w 111"/>
                <a:gd name="T21" fmla="*/ 5 h 79"/>
                <a:gd name="T22" fmla="*/ 0 w 111"/>
                <a:gd name="T23" fmla="*/ 5 h 79"/>
                <a:gd name="T24" fmla="*/ 3 w 111"/>
                <a:gd name="T25" fmla="*/ 5 h 79"/>
                <a:gd name="T26" fmla="*/ 3 w 111"/>
                <a:gd name="T27" fmla="*/ 0 h 79"/>
                <a:gd name="T28" fmla="*/ 12 w 111"/>
                <a:gd name="T29" fmla="*/ 0 h 79"/>
                <a:gd name="T30" fmla="*/ 16 w 111"/>
                <a:gd name="T31" fmla="*/ 0 h 79"/>
                <a:gd name="T32" fmla="*/ 88 w 111"/>
                <a:gd name="T33" fmla="*/ 5 h 79"/>
                <a:gd name="T34" fmla="*/ 97 w 111"/>
                <a:gd name="T35" fmla="*/ 5 h 79"/>
                <a:gd name="T36" fmla="*/ 121 w 111"/>
                <a:gd name="T37" fmla="*/ 5 h 79"/>
                <a:gd name="T38" fmla="*/ 138 w 111"/>
                <a:gd name="T39" fmla="*/ 5 h 79"/>
                <a:gd name="T40" fmla="*/ 158 w 111"/>
                <a:gd name="T41" fmla="*/ 5 h 79"/>
                <a:gd name="T42" fmla="*/ 175 w 111"/>
                <a:gd name="T43" fmla="*/ 5 h 79"/>
                <a:gd name="T44" fmla="*/ 217 w 111"/>
                <a:gd name="T45" fmla="*/ 5 h 79"/>
                <a:gd name="T46" fmla="*/ 248 w 111"/>
                <a:gd name="T47" fmla="*/ 3 h 79"/>
                <a:gd name="T48" fmla="*/ 283 w 111"/>
                <a:gd name="T49" fmla="*/ 3 h 79"/>
                <a:gd name="T50" fmla="*/ 333 w 111"/>
                <a:gd name="T51" fmla="*/ 0 h 79"/>
                <a:gd name="T52" fmla="*/ 390 w 111"/>
                <a:gd name="T53" fmla="*/ 0 h 79"/>
                <a:gd name="T54" fmla="*/ 405 w 111"/>
                <a:gd name="T55" fmla="*/ 3 h 79"/>
                <a:gd name="T56" fmla="*/ 405 w 111"/>
                <a:gd name="T57" fmla="*/ 5 h 79"/>
                <a:gd name="T58" fmla="*/ 427 w 111"/>
                <a:gd name="T59" fmla="*/ 5 h 79"/>
                <a:gd name="T60" fmla="*/ 390 w 111"/>
                <a:gd name="T61" fmla="*/ 5 h 79"/>
                <a:gd name="T62" fmla="*/ 374 w 111"/>
                <a:gd name="T63" fmla="*/ 5 h 79"/>
                <a:gd name="T64" fmla="*/ 374 w 111"/>
                <a:gd name="T65" fmla="*/ 5 h 79"/>
                <a:gd name="T66" fmla="*/ 390 w 111"/>
                <a:gd name="T67" fmla="*/ 5 h 79"/>
                <a:gd name="T68" fmla="*/ 390 w 111"/>
                <a:gd name="T69" fmla="*/ 5 h 79"/>
                <a:gd name="T70" fmla="*/ 390 w 111"/>
                <a:gd name="T71" fmla="*/ 5 h 79"/>
                <a:gd name="T72" fmla="*/ 390 w 111"/>
                <a:gd name="T73" fmla="*/ 5 h 79"/>
                <a:gd name="T74" fmla="*/ 333 w 111"/>
                <a:gd name="T75" fmla="*/ 5 h 7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11"/>
                <a:gd name="T115" fmla="*/ 0 h 79"/>
                <a:gd name="T116" fmla="*/ 111 w 111"/>
                <a:gd name="T117" fmla="*/ 79 h 7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11" h="79">
                  <a:moveTo>
                    <a:pt x="86" y="78"/>
                  </a:moveTo>
                  <a:lnTo>
                    <a:pt x="69" y="78"/>
                  </a:lnTo>
                  <a:lnTo>
                    <a:pt x="55" y="78"/>
                  </a:lnTo>
                  <a:lnTo>
                    <a:pt x="43" y="78"/>
                  </a:lnTo>
                  <a:lnTo>
                    <a:pt x="29" y="78"/>
                  </a:lnTo>
                  <a:lnTo>
                    <a:pt x="12" y="78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0" y="59"/>
                  </a:lnTo>
                  <a:lnTo>
                    <a:pt x="0" y="55"/>
                  </a:lnTo>
                  <a:lnTo>
                    <a:pt x="3" y="51"/>
                  </a:lnTo>
                  <a:lnTo>
                    <a:pt x="0" y="47"/>
                  </a:lnTo>
                  <a:lnTo>
                    <a:pt x="3" y="33"/>
                  </a:lnTo>
                  <a:lnTo>
                    <a:pt x="3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1" y="7"/>
                  </a:lnTo>
                  <a:lnTo>
                    <a:pt x="25" y="7"/>
                  </a:lnTo>
                  <a:lnTo>
                    <a:pt x="33" y="7"/>
                  </a:lnTo>
                  <a:lnTo>
                    <a:pt x="38" y="7"/>
                  </a:lnTo>
                  <a:lnTo>
                    <a:pt x="43" y="7"/>
                  </a:lnTo>
                  <a:lnTo>
                    <a:pt x="47" y="7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4" y="3"/>
                  </a:lnTo>
                  <a:lnTo>
                    <a:pt x="86" y="0"/>
                  </a:lnTo>
                  <a:lnTo>
                    <a:pt x="100" y="0"/>
                  </a:lnTo>
                  <a:lnTo>
                    <a:pt x="104" y="3"/>
                  </a:lnTo>
                  <a:lnTo>
                    <a:pt x="104" y="7"/>
                  </a:lnTo>
                  <a:lnTo>
                    <a:pt x="110" y="7"/>
                  </a:lnTo>
                  <a:lnTo>
                    <a:pt x="100" y="25"/>
                  </a:lnTo>
                  <a:lnTo>
                    <a:pt x="95" y="28"/>
                  </a:lnTo>
                  <a:lnTo>
                    <a:pt x="95" y="33"/>
                  </a:lnTo>
                  <a:lnTo>
                    <a:pt x="100" y="38"/>
                  </a:lnTo>
                  <a:lnTo>
                    <a:pt x="100" y="42"/>
                  </a:lnTo>
                  <a:lnTo>
                    <a:pt x="100" y="59"/>
                  </a:lnTo>
                  <a:lnTo>
                    <a:pt x="100" y="78"/>
                  </a:lnTo>
                  <a:lnTo>
                    <a:pt x="86" y="7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07" name="Freeform 87">
              <a:extLst>
                <a:ext uri="{FF2B5EF4-FFF2-40B4-BE49-F238E27FC236}">
                  <a16:creationId xmlns:a16="http://schemas.microsoft.com/office/drawing/2014/main" id="{94608BD0-D1F6-46B1-8A84-51DBA434D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0" y="2665"/>
              <a:ext cx="89" cy="124"/>
            </a:xfrm>
            <a:custGeom>
              <a:avLst/>
              <a:gdLst>
                <a:gd name="T0" fmla="*/ 16 w 87"/>
                <a:gd name="T1" fmla="*/ 5 h 136"/>
                <a:gd name="T2" fmla="*/ 92 w 87"/>
                <a:gd name="T3" fmla="*/ 5 h 136"/>
                <a:gd name="T4" fmla="*/ 268 w 87"/>
                <a:gd name="T5" fmla="*/ 5 h 136"/>
                <a:gd name="T6" fmla="*/ 268 w 87"/>
                <a:gd name="T7" fmla="*/ 5 h 136"/>
                <a:gd name="T8" fmla="*/ 268 w 87"/>
                <a:gd name="T9" fmla="*/ 5 h 136"/>
                <a:gd name="T10" fmla="*/ 250 w 87"/>
                <a:gd name="T11" fmla="*/ 5 h 136"/>
                <a:gd name="T12" fmla="*/ 239 w 87"/>
                <a:gd name="T13" fmla="*/ 5 h 136"/>
                <a:gd name="T14" fmla="*/ 239 w 87"/>
                <a:gd name="T15" fmla="*/ 5 h 136"/>
                <a:gd name="T16" fmla="*/ 218 w 87"/>
                <a:gd name="T17" fmla="*/ 5 h 136"/>
                <a:gd name="T18" fmla="*/ 204 w 87"/>
                <a:gd name="T19" fmla="*/ 5 h 136"/>
                <a:gd name="T20" fmla="*/ 183 w 87"/>
                <a:gd name="T21" fmla="*/ 5 h 136"/>
                <a:gd name="T22" fmla="*/ 183 w 87"/>
                <a:gd name="T23" fmla="*/ 5 h 136"/>
                <a:gd name="T24" fmla="*/ 167 w 87"/>
                <a:gd name="T25" fmla="*/ 5 h 136"/>
                <a:gd name="T26" fmla="*/ 167 w 87"/>
                <a:gd name="T27" fmla="*/ 5 h 136"/>
                <a:gd name="T28" fmla="*/ 149 w 87"/>
                <a:gd name="T29" fmla="*/ 5 h 136"/>
                <a:gd name="T30" fmla="*/ 149 w 87"/>
                <a:gd name="T31" fmla="*/ 5 h 136"/>
                <a:gd name="T32" fmla="*/ 137 w 87"/>
                <a:gd name="T33" fmla="*/ 5 h 136"/>
                <a:gd name="T34" fmla="*/ 137 w 87"/>
                <a:gd name="T35" fmla="*/ 5 h 136"/>
                <a:gd name="T36" fmla="*/ 128 w 87"/>
                <a:gd name="T37" fmla="*/ 5 h 136"/>
                <a:gd name="T38" fmla="*/ 110 w 87"/>
                <a:gd name="T39" fmla="*/ 5 h 136"/>
                <a:gd name="T40" fmla="*/ 110 w 87"/>
                <a:gd name="T41" fmla="*/ 5 h 136"/>
                <a:gd name="T42" fmla="*/ 110 w 87"/>
                <a:gd name="T43" fmla="*/ 5 h 136"/>
                <a:gd name="T44" fmla="*/ 110 w 87"/>
                <a:gd name="T45" fmla="*/ 5 h 136"/>
                <a:gd name="T46" fmla="*/ 110 w 87"/>
                <a:gd name="T47" fmla="*/ 5 h 136"/>
                <a:gd name="T48" fmla="*/ 102 w 87"/>
                <a:gd name="T49" fmla="*/ 5 h 136"/>
                <a:gd name="T50" fmla="*/ 84 w 87"/>
                <a:gd name="T51" fmla="*/ 5 h 136"/>
                <a:gd name="T52" fmla="*/ 21 w 87"/>
                <a:gd name="T53" fmla="*/ 5 h 136"/>
                <a:gd name="T54" fmla="*/ 21 w 87"/>
                <a:gd name="T55" fmla="*/ 5 h 136"/>
                <a:gd name="T56" fmla="*/ 16 w 87"/>
                <a:gd name="T57" fmla="*/ 5 h 136"/>
                <a:gd name="T58" fmla="*/ 16 w 87"/>
                <a:gd name="T59" fmla="*/ 0 h 136"/>
                <a:gd name="T60" fmla="*/ 3 w 87"/>
                <a:gd name="T61" fmla="*/ 0 h 136"/>
                <a:gd name="T62" fmla="*/ 3 w 87"/>
                <a:gd name="T63" fmla="*/ 5 h 136"/>
                <a:gd name="T64" fmla="*/ 3 w 87"/>
                <a:gd name="T65" fmla="*/ 5 h 136"/>
                <a:gd name="T66" fmla="*/ 3 w 87"/>
                <a:gd name="T67" fmla="*/ 5 h 136"/>
                <a:gd name="T68" fmla="*/ 3 w 87"/>
                <a:gd name="T69" fmla="*/ 5 h 136"/>
                <a:gd name="T70" fmla="*/ 7 w 87"/>
                <a:gd name="T71" fmla="*/ 5 h 136"/>
                <a:gd name="T72" fmla="*/ 7 w 87"/>
                <a:gd name="T73" fmla="*/ 5 h 136"/>
                <a:gd name="T74" fmla="*/ 12 w 87"/>
                <a:gd name="T75" fmla="*/ 5 h 136"/>
                <a:gd name="T76" fmla="*/ 3 w 87"/>
                <a:gd name="T77" fmla="*/ 5 h 136"/>
                <a:gd name="T78" fmla="*/ 0 w 87"/>
                <a:gd name="T79" fmla="*/ 5 h 136"/>
                <a:gd name="T80" fmla="*/ 0 w 87"/>
                <a:gd name="T81" fmla="*/ 5 h 136"/>
                <a:gd name="T82" fmla="*/ 3 w 87"/>
                <a:gd name="T83" fmla="*/ 5 h 136"/>
                <a:gd name="T84" fmla="*/ 3 w 87"/>
                <a:gd name="T85" fmla="*/ 5 h 136"/>
                <a:gd name="T86" fmla="*/ 3 w 87"/>
                <a:gd name="T87" fmla="*/ 5 h 136"/>
                <a:gd name="T88" fmla="*/ 3 w 87"/>
                <a:gd name="T89" fmla="*/ 5 h 136"/>
                <a:gd name="T90" fmla="*/ 16 w 87"/>
                <a:gd name="T91" fmla="*/ 5 h 1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7"/>
                <a:gd name="T139" fmla="*/ 0 h 136"/>
                <a:gd name="T140" fmla="*/ 87 w 87"/>
                <a:gd name="T141" fmla="*/ 136 h 1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7" h="136">
                  <a:moveTo>
                    <a:pt x="16" y="135"/>
                  </a:moveTo>
                  <a:lnTo>
                    <a:pt x="28" y="135"/>
                  </a:lnTo>
                  <a:lnTo>
                    <a:pt x="86" y="135"/>
                  </a:lnTo>
                  <a:lnTo>
                    <a:pt x="86" y="112"/>
                  </a:lnTo>
                  <a:lnTo>
                    <a:pt x="86" y="85"/>
                  </a:lnTo>
                  <a:lnTo>
                    <a:pt x="80" y="81"/>
                  </a:lnTo>
                  <a:lnTo>
                    <a:pt x="76" y="81"/>
                  </a:lnTo>
                  <a:lnTo>
                    <a:pt x="76" y="85"/>
                  </a:lnTo>
                  <a:lnTo>
                    <a:pt x="67" y="85"/>
                  </a:lnTo>
                  <a:lnTo>
                    <a:pt x="64" y="85"/>
                  </a:lnTo>
                  <a:lnTo>
                    <a:pt x="59" y="85"/>
                  </a:lnTo>
                  <a:lnTo>
                    <a:pt x="59" y="90"/>
                  </a:lnTo>
                  <a:lnTo>
                    <a:pt x="55" y="85"/>
                  </a:lnTo>
                  <a:lnTo>
                    <a:pt x="55" y="81"/>
                  </a:lnTo>
                  <a:lnTo>
                    <a:pt x="50" y="81"/>
                  </a:lnTo>
                  <a:lnTo>
                    <a:pt x="50" y="78"/>
                  </a:lnTo>
                  <a:lnTo>
                    <a:pt x="46" y="73"/>
                  </a:lnTo>
                  <a:lnTo>
                    <a:pt x="46" y="63"/>
                  </a:lnTo>
                  <a:lnTo>
                    <a:pt x="43" y="63"/>
                  </a:lnTo>
                  <a:lnTo>
                    <a:pt x="37" y="69"/>
                  </a:lnTo>
                  <a:lnTo>
                    <a:pt x="37" y="63"/>
                  </a:lnTo>
                  <a:lnTo>
                    <a:pt x="37" y="59"/>
                  </a:lnTo>
                  <a:lnTo>
                    <a:pt x="37" y="55"/>
                  </a:lnTo>
                  <a:lnTo>
                    <a:pt x="37" y="42"/>
                  </a:lnTo>
                  <a:lnTo>
                    <a:pt x="33" y="42"/>
                  </a:lnTo>
                  <a:lnTo>
                    <a:pt x="24" y="34"/>
                  </a:lnTo>
                  <a:lnTo>
                    <a:pt x="21" y="28"/>
                  </a:lnTo>
                  <a:lnTo>
                    <a:pt x="21" y="25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3" y="0"/>
                  </a:lnTo>
                  <a:lnTo>
                    <a:pt x="3" y="16"/>
                  </a:lnTo>
                  <a:lnTo>
                    <a:pt x="3" y="34"/>
                  </a:lnTo>
                  <a:lnTo>
                    <a:pt x="3" y="47"/>
                  </a:lnTo>
                  <a:lnTo>
                    <a:pt x="3" y="55"/>
                  </a:lnTo>
                  <a:lnTo>
                    <a:pt x="7" y="59"/>
                  </a:lnTo>
                  <a:lnTo>
                    <a:pt x="7" y="63"/>
                  </a:lnTo>
                  <a:lnTo>
                    <a:pt x="12" y="63"/>
                  </a:lnTo>
                  <a:lnTo>
                    <a:pt x="3" y="81"/>
                  </a:lnTo>
                  <a:lnTo>
                    <a:pt x="0" y="85"/>
                  </a:lnTo>
                  <a:lnTo>
                    <a:pt x="0" y="90"/>
                  </a:lnTo>
                  <a:lnTo>
                    <a:pt x="3" y="94"/>
                  </a:lnTo>
                  <a:lnTo>
                    <a:pt x="3" y="99"/>
                  </a:lnTo>
                  <a:lnTo>
                    <a:pt x="3" y="116"/>
                  </a:lnTo>
                  <a:lnTo>
                    <a:pt x="3" y="135"/>
                  </a:lnTo>
                  <a:lnTo>
                    <a:pt x="16" y="135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08" name="Freeform 88">
              <a:extLst>
                <a:ext uri="{FF2B5EF4-FFF2-40B4-BE49-F238E27FC236}">
                  <a16:creationId xmlns:a16="http://schemas.microsoft.com/office/drawing/2014/main" id="{8E6C3B5C-822D-4022-B55C-AD3E289CB1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" y="2665"/>
              <a:ext cx="109" cy="62"/>
            </a:xfrm>
            <a:custGeom>
              <a:avLst/>
              <a:gdLst>
                <a:gd name="T0" fmla="*/ 149 w 106"/>
                <a:gd name="T1" fmla="*/ 0 h 67"/>
                <a:gd name="T2" fmla="*/ 220 w 106"/>
                <a:gd name="T3" fmla="*/ 0 h 67"/>
                <a:gd name="T4" fmla="*/ 283 w 106"/>
                <a:gd name="T5" fmla="*/ 0 h 67"/>
                <a:gd name="T6" fmla="*/ 354 w 106"/>
                <a:gd name="T7" fmla="*/ 0 h 67"/>
                <a:gd name="T8" fmla="*/ 431 w 106"/>
                <a:gd name="T9" fmla="*/ 0 h 67"/>
                <a:gd name="T10" fmla="*/ 431 w 106"/>
                <a:gd name="T11" fmla="*/ 6 h 67"/>
                <a:gd name="T12" fmla="*/ 431 w 106"/>
                <a:gd name="T13" fmla="*/ 6 h 67"/>
                <a:gd name="T14" fmla="*/ 431 w 106"/>
                <a:gd name="T15" fmla="*/ 6 h 67"/>
                <a:gd name="T16" fmla="*/ 431 w 106"/>
                <a:gd name="T17" fmla="*/ 6 h 67"/>
                <a:gd name="T18" fmla="*/ 374 w 106"/>
                <a:gd name="T19" fmla="*/ 6 h 67"/>
                <a:gd name="T20" fmla="*/ 317 w 106"/>
                <a:gd name="T21" fmla="*/ 6 h 67"/>
                <a:gd name="T22" fmla="*/ 283 w 106"/>
                <a:gd name="T23" fmla="*/ 6 h 67"/>
                <a:gd name="T24" fmla="*/ 246 w 106"/>
                <a:gd name="T25" fmla="*/ 6 h 67"/>
                <a:gd name="T26" fmla="*/ 220 w 106"/>
                <a:gd name="T27" fmla="*/ 6 h 67"/>
                <a:gd name="T28" fmla="*/ 191 w 106"/>
                <a:gd name="T29" fmla="*/ 6 h 67"/>
                <a:gd name="T30" fmla="*/ 171 w 106"/>
                <a:gd name="T31" fmla="*/ 6 h 67"/>
                <a:gd name="T32" fmla="*/ 149 w 106"/>
                <a:gd name="T33" fmla="*/ 6 h 67"/>
                <a:gd name="T34" fmla="*/ 116 w 106"/>
                <a:gd name="T35" fmla="*/ 6 h 67"/>
                <a:gd name="T36" fmla="*/ 104 w 106"/>
                <a:gd name="T37" fmla="*/ 6 h 67"/>
                <a:gd name="T38" fmla="*/ 92 w 106"/>
                <a:gd name="T39" fmla="*/ 6 h 67"/>
                <a:gd name="T40" fmla="*/ 16 w 106"/>
                <a:gd name="T41" fmla="*/ 6 h 67"/>
                <a:gd name="T42" fmla="*/ 16 w 106"/>
                <a:gd name="T43" fmla="*/ 6 h 67"/>
                <a:gd name="T44" fmla="*/ 7 w 106"/>
                <a:gd name="T45" fmla="*/ 6 h 67"/>
                <a:gd name="T46" fmla="*/ 7 w 106"/>
                <a:gd name="T47" fmla="*/ 6 h 67"/>
                <a:gd name="T48" fmla="*/ 7 w 106"/>
                <a:gd name="T49" fmla="*/ 6 h 67"/>
                <a:gd name="T50" fmla="*/ 7 w 106"/>
                <a:gd name="T51" fmla="*/ 6 h 67"/>
                <a:gd name="T52" fmla="*/ 7 w 106"/>
                <a:gd name="T53" fmla="*/ 6 h 67"/>
                <a:gd name="T54" fmla="*/ 7 w 106"/>
                <a:gd name="T55" fmla="*/ 6 h 67"/>
                <a:gd name="T56" fmla="*/ 3 w 106"/>
                <a:gd name="T57" fmla="*/ 6 h 67"/>
                <a:gd name="T58" fmla="*/ 0 w 106"/>
                <a:gd name="T59" fmla="*/ 6 h 67"/>
                <a:gd name="T60" fmla="*/ 0 w 106"/>
                <a:gd name="T61" fmla="*/ 6 h 67"/>
                <a:gd name="T62" fmla="*/ 0 w 106"/>
                <a:gd name="T63" fmla="*/ 6 h 67"/>
                <a:gd name="T64" fmla="*/ 7 w 106"/>
                <a:gd name="T65" fmla="*/ 6 h 67"/>
                <a:gd name="T66" fmla="*/ 104 w 106"/>
                <a:gd name="T67" fmla="*/ 6 h 67"/>
                <a:gd name="T68" fmla="*/ 104 w 106"/>
                <a:gd name="T69" fmla="*/ 6 h 67"/>
                <a:gd name="T70" fmla="*/ 92 w 106"/>
                <a:gd name="T71" fmla="*/ 6 h 67"/>
                <a:gd name="T72" fmla="*/ 92 w 106"/>
                <a:gd name="T73" fmla="*/ 6 h 67"/>
                <a:gd name="T74" fmla="*/ 116 w 106"/>
                <a:gd name="T75" fmla="*/ 6 h 67"/>
                <a:gd name="T76" fmla="*/ 116 w 106"/>
                <a:gd name="T77" fmla="*/ 6 h 67"/>
                <a:gd name="T78" fmla="*/ 116 w 106"/>
                <a:gd name="T79" fmla="*/ 6 h 67"/>
                <a:gd name="T80" fmla="*/ 104 w 106"/>
                <a:gd name="T81" fmla="*/ 6 h 67"/>
                <a:gd name="T82" fmla="*/ 116 w 106"/>
                <a:gd name="T83" fmla="*/ 3 h 67"/>
                <a:gd name="T84" fmla="*/ 104 w 106"/>
                <a:gd name="T85" fmla="*/ 3 h 67"/>
                <a:gd name="T86" fmla="*/ 104 w 106"/>
                <a:gd name="T87" fmla="*/ 0 h 67"/>
                <a:gd name="T88" fmla="*/ 149 w 106"/>
                <a:gd name="T89" fmla="*/ 0 h 6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06"/>
                <a:gd name="T136" fmla="*/ 0 h 67"/>
                <a:gd name="T137" fmla="*/ 106 w 106"/>
                <a:gd name="T138" fmla="*/ 67 h 67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06" h="67">
                  <a:moveTo>
                    <a:pt x="38" y="0"/>
                  </a:moveTo>
                  <a:lnTo>
                    <a:pt x="52" y="0"/>
                  </a:lnTo>
                  <a:lnTo>
                    <a:pt x="69" y="0"/>
                  </a:lnTo>
                  <a:lnTo>
                    <a:pt x="86" y="0"/>
                  </a:lnTo>
                  <a:lnTo>
                    <a:pt x="105" y="0"/>
                  </a:lnTo>
                  <a:lnTo>
                    <a:pt x="105" y="16"/>
                  </a:lnTo>
                  <a:lnTo>
                    <a:pt x="105" y="34"/>
                  </a:lnTo>
                  <a:lnTo>
                    <a:pt x="105" y="47"/>
                  </a:lnTo>
                  <a:lnTo>
                    <a:pt x="105" y="56"/>
                  </a:lnTo>
                  <a:lnTo>
                    <a:pt x="90" y="56"/>
                  </a:lnTo>
                  <a:lnTo>
                    <a:pt x="78" y="60"/>
                  </a:lnTo>
                  <a:lnTo>
                    <a:pt x="69" y="60"/>
                  </a:lnTo>
                  <a:lnTo>
                    <a:pt x="59" y="66"/>
                  </a:lnTo>
                  <a:lnTo>
                    <a:pt x="52" y="66"/>
                  </a:lnTo>
                  <a:lnTo>
                    <a:pt x="47" y="66"/>
                  </a:lnTo>
                  <a:lnTo>
                    <a:pt x="43" y="66"/>
                  </a:lnTo>
                  <a:lnTo>
                    <a:pt x="38" y="66"/>
                  </a:lnTo>
                  <a:lnTo>
                    <a:pt x="29" y="66"/>
                  </a:lnTo>
                  <a:lnTo>
                    <a:pt x="25" y="66"/>
                  </a:lnTo>
                  <a:lnTo>
                    <a:pt x="21" y="56"/>
                  </a:lnTo>
                  <a:lnTo>
                    <a:pt x="16" y="56"/>
                  </a:lnTo>
                  <a:lnTo>
                    <a:pt x="16" y="51"/>
                  </a:lnTo>
                  <a:lnTo>
                    <a:pt x="7" y="51"/>
                  </a:lnTo>
                  <a:lnTo>
                    <a:pt x="7" y="47"/>
                  </a:lnTo>
                  <a:lnTo>
                    <a:pt x="7" y="43"/>
                  </a:lnTo>
                  <a:lnTo>
                    <a:pt x="7" y="38"/>
                  </a:lnTo>
                  <a:lnTo>
                    <a:pt x="7" y="34"/>
                  </a:lnTo>
                  <a:lnTo>
                    <a:pt x="7" y="38"/>
                  </a:lnTo>
                  <a:lnTo>
                    <a:pt x="3" y="25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7"/>
                  </a:lnTo>
                  <a:lnTo>
                    <a:pt x="7" y="12"/>
                  </a:lnTo>
                  <a:lnTo>
                    <a:pt x="25" y="16"/>
                  </a:lnTo>
                  <a:lnTo>
                    <a:pt x="25" y="21"/>
                  </a:lnTo>
                  <a:lnTo>
                    <a:pt x="21" y="25"/>
                  </a:lnTo>
                  <a:lnTo>
                    <a:pt x="21" y="29"/>
                  </a:lnTo>
                  <a:lnTo>
                    <a:pt x="29" y="21"/>
                  </a:lnTo>
                  <a:lnTo>
                    <a:pt x="29" y="16"/>
                  </a:lnTo>
                  <a:lnTo>
                    <a:pt x="29" y="12"/>
                  </a:lnTo>
                  <a:lnTo>
                    <a:pt x="25" y="7"/>
                  </a:lnTo>
                  <a:lnTo>
                    <a:pt x="29" y="3"/>
                  </a:lnTo>
                  <a:lnTo>
                    <a:pt x="25" y="3"/>
                  </a:lnTo>
                  <a:lnTo>
                    <a:pt x="25" y="0"/>
                  </a:lnTo>
                  <a:lnTo>
                    <a:pt x="38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09" name="Freeform 89">
              <a:extLst>
                <a:ext uri="{FF2B5EF4-FFF2-40B4-BE49-F238E27FC236}">
                  <a16:creationId xmlns:a16="http://schemas.microsoft.com/office/drawing/2014/main" id="{21066107-758F-4747-98CD-6A94D8867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" y="2665"/>
              <a:ext cx="109" cy="62"/>
            </a:xfrm>
            <a:custGeom>
              <a:avLst/>
              <a:gdLst>
                <a:gd name="T0" fmla="*/ 149 w 106"/>
                <a:gd name="T1" fmla="*/ 0 h 67"/>
                <a:gd name="T2" fmla="*/ 220 w 106"/>
                <a:gd name="T3" fmla="*/ 0 h 67"/>
                <a:gd name="T4" fmla="*/ 283 w 106"/>
                <a:gd name="T5" fmla="*/ 0 h 67"/>
                <a:gd name="T6" fmla="*/ 354 w 106"/>
                <a:gd name="T7" fmla="*/ 0 h 67"/>
                <a:gd name="T8" fmla="*/ 431 w 106"/>
                <a:gd name="T9" fmla="*/ 0 h 67"/>
                <a:gd name="T10" fmla="*/ 431 w 106"/>
                <a:gd name="T11" fmla="*/ 6 h 67"/>
                <a:gd name="T12" fmla="*/ 431 w 106"/>
                <a:gd name="T13" fmla="*/ 6 h 67"/>
                <a:gd name="T14" fmla="*/ 431 w 106"/>
                <a:gd name="T15" fmla="*/ 6 h 67"/>
                <a:gd name="T16" fmla="*/ 431 w 106"/>
                <a:gd name="T17" fmla="*/ 6 h 67"/>
                <a:gd name="T18" fmla="*/ 374 w 106"/>
                <a:gd name="T19" fmla="*/ 6 h 67"/>
                <a:gd name="T20" fmla="*/ 317 w 106"/>
                <a:gd name="T21" fmla="*/ 6 h 67"/>
                <a:gd name="T22" fmla="*/ 283 w 106"/>
                <a:gd name="T23" fmla="*/ 6 h 67"/>
                <a:gd name="T24" fmla="*/ 246 w 106"/>
                <a:gd name="T25" fmla="*/ 6 h 67"/>
                <a:gd name="T26" fmla="*/ 220 w 106"/>
                <a:gd name="T27" fmla="*/ 6 h 67"/>
                <a:gd name="T28" fmla="*/ 191 w 106"/>
                <a:gd name="T29" fmla="*/ 6 h 67"/>
                <a:gd name="T30" fmla="*/ 171 w 106"/>
                <a:gd name="T31" fmla="*/ 6 h 67"/>
                <a:gd name="T32" fmla="*/ 149 w 106"/>
                <a:gd name="T33" fmla="*/ 6 h 67"/>
                <a:gd name="T34" fmla="*/ 116 w 106"/>
                <a:gd name="T35" fmla="*/ 6 h 67"/>
                <a:gd name="T36" fmla="*/ 104 w 106"/>
                <a:gd name="T37" fmla="*/ 6 h 67"/>
                <a:gd name="T38" fmla="*/ 92 w 106"/>
                <a:gd name="T39" fmla="*/ 6 h 67"/>
                <a:gd name="T40" fmla="*/ 16 w 106"/>
                <a:gd name="T41" fmla="*/ 6 h 67"/>
                <a:gd name="T42" fmla="*/ 16 w 106"/>
                <a:gd name="T43" fmla="*/ 6 h 67"/>
                <a:gd name="T44" fmla="*/ 7 w 106"/>
                <a:gd name="T45" fmla="*/ 6 h 67"/>
                <a:gd name="T46" fmla="*/ 7 w 106"/>
                <a:gd name="T47" fmla="*/ 6 h 67"/>
                <a:gd name="T48" fmla="*/ 7 w 106"/>
                <a:gd name="T49" fmla="*/ 6 h 67"/>
                <a:gd name="T50" fmla="*/ 7 w 106"/>
                <a:gd name="T51" fmla="*/ 6 h 67"/>
                <a:gd name="T52" fmla="*/ 7 w 106"/>
                <a:gd name="T53" fmla="*/ 6 h 67"/>
                <a:gd name="T54" fmla="*/ 7 w 106"/>
                <a:gd name="T55" fmla="*/ 6 h 67"/>
                <a:gd name="T56" fmla="*/ 3 w 106"/>
                <a:gd name="T57" fmla="*/ 6 h 67"/>
                <a:gd name="T58" fmla="*/ 0 w 106"/>
                <a:gd name="T59" fmla="*/ 6 h 67"/>
                <a:gd name="T60" fmla="*/ 0 w 106"/>
                <a:gd name="T61" fmla="*/ 6 h 67"/>
                <a:gd name="T62" fmla="*/ 0 w 106"/>
                <a:gd name="T63" fmla="*/ 6 h 67"/>
                <a:gd name="T64" fmla="*/ 7 w 106"/>
                <a:gd name="T65" fmla="*/ 6 h 67"/>
                <a:gd name="T66" fmla="*/ 104 w 106"/>
                <a:gd name="T67" fmla="*/ 6 h 67"/>
                <a:gd name="T68" fmla="*/ 104 w 106"/>
                <a:gd name="T69" fmla="*/ 6 h 67"/>
                <a:gd name="T70" fmla="*/ 92 w 106"/>
                <a:gd name="T71" fmla="*/ 6 h 67"/>
                <a:gd name="T72" fmla="*/ 92 w 106"/>
                <a:gd name="T73" fmla="*/ 6 h 67"/>
                <a:gd name="T74" fmla="*/ 116 w 106"/>
                <a:gd name="T75" fmla="*/ 6 h 67"/>
                <a:gd name="T76" fmla="*/ 116 w 106"/>
                <a:gd name="T77" fmla="*/ 6 h 67"/>
                <a:gd name="T78" fmla="*/ 116 w 106"/>
                <a:gd name="T79" fmla="*/ 6 h 67"/>
                <a:gd name="T80" fmla="*/ 104 w 106"/>
                <a:gd name="T81" fmla="*/ 6 h 67"/>
                <a:gd name="T82" fmla="*/ 116 w 106"/>
                <a:gd name="T83" fmla="*/ 3 h 67"/>
                <a:gd name="T84" fmla="*/ 104 w 106"/>
                <a:gd name="T85" fmla="*/ 3 h 67"/>
                <a:gd name="T86" fmla="*/ 104 w 106"/>
                <a:gd name="T87" fmla="*/ 0 h 67"/>
                <a:gd name="T88" fmla="*/ 149 w 106"/>
                <a:gd name="T89" fmla="*/ 0 h 6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06"/>
                <a:gd name="T136" fmla="*/ 0 h 67"/>
                <a:gd name="T137" fmla="*/ 106 w 106"/>
                <a:gd name="T138" fmla="*/ 67 h 67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06" h="67">
                  <a:moveTo>
                    <a:pt x="38" y="0"/>
                  </a:moveTo>
                  <a:lnTo>
                    <a:pt x="52" y="0"/>
                  </a:lnTo>
                  <a:lnTo>
                    <a:pt x="69" y="0"/>
                  </a:lnTo>
                  <a:lnTo>
                    <a:pt x="86" y="0"/>
                  </a:lnTo>
                  <a:lnTo>
                    <a:pt x="105" y="0"/>
                  </a:lnTo>
                  <a:lnTo>
                    <a:pt x="105" y="16"/>
                  </a:lnTo>
                  <a:lnTo>
                    <a:pt x="105" y="34"/>
                  </a:lnTo>
                  <a:lnTo>
                    <a:pt x="105" y="47"/>
                  </a:lnTo>
                  <a:lnTo>
                    <a:pt x="105" y="56"/>
                  </a:lnTo>
                  <a:lnTo>
                    <a:pt x="90" y="56"/>
                  </a:lnTo>
                  <a:lnTo>
                    <a:pt x="78" y="60"/>
                  </a:lnTo>
                  <a:lnTo>
                    <a:pt x="69" y="60"/>
                  </a:lnTo>
                  <a:lnTo>
                    <a:pt x="59" y="66"/>
                  </a:lnTo>
                  <a:lnTo>
                    <a:pt x="52" y="66"/>
                  </a:lnTo>
                  <a:lnTo>
                    <a:pt x="47" y="66"/>
                  </a:lnTo>
                  <a:lnTo>
                    <a:pt x="43" y="66"/>
                  </a:lnTo>
                  <a:lnTo>
                    <a:pt x="38" y="66"/>
                  </a:lnTo>
                  <a:lnTo>
                    <a:pt x="29" y="66"/>
                  </a:lnTo>
                  <a:lnTo>
                    <a:pt x="25" y="66"/>
                  </a:lnTo>
                  <a:lnTo>
                    <a:pt x="21" y="56"/>
                  </a:lnTo>
                  <a:lnTo>
                    <a:pt x="16" y="56"/>
                  </a:lnTo>
                  <a:lnTo>
                    <a:pt x="16" y="51"/>
                  </a:lnTo>
                  <a:lnTo>
                    <a:pt x="7" y="51"/>
                  </a:lnTo>
                  <a:lnTo>
                    <a:pt x="7" y="47"/>
                  </a:lnTo>
                  <a:lnTo>
                    <a:pt x="7" y="43"/>
                  </a:lnTo>
                  <a:lnTo>
                    <a:pt x="7" y="38"/>
                  </a:lnTo>
                  <a:lnTo>
                    <a:pt x="7" y="34"/>
                  </a:lnTo>
                  <a:lnTo>
                    <a:pt x="7" y="38"/>
                  </a:lnTo>
                  <a:lnTo>
                    <a:pt x="3" y="25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7"/>
                  </a:lnTo>
                  <a:lnTo>
                    <a:pt x="7" y="12"/>
                  </a:lnTo>
                  <a:lnTo>
                    <a:pt x="25" y="16"/>
                  </a:lnTo>
                  <a:lnTo>
                    <a:pt x="25" y="21"/>
                  </a:lnTo>
                  <a:lnTo>
                    <a:pt x="21" y="25"/>
                  </a:lnTo>
                  <a:lnTo>
                    <a:pt x="21" y="29"/>
                  </a:lnTo>
                  <a:lnTo>
                    <a:pt x="29" y="21"/>
                  </a:lnTo>
                  <a:lnTo>
                    <a:pt x="29" y="16"/>
                  </a:lnTo>
                  <a:lnTo>
                    <a:pt x="29" y="12"/>
                  </a:lnTo>
                  <a:lnTo>
                    <a:pt x="25" y="7"/>
                  </a:lnTo>
                  <a:lnTo>
                    <a:pt x="29" y="3"/>
                  </a:lnTo>
                  <a:lnTo>
                    <a:pt x="25" y="3"/>
                  </a:lnTo>
                  <a:lnTo>
                    <a:pt x="25" y="0"/>
                  </a:lnTo>
                  <a:lnTo>
                    <a:pt x="38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10" name="Freeform 90">
              <a:extLst>
                <a:ext uri="{FF2B5EF4-FFF2-40B4-BE49-F238E27FC236}">
                  <a16:creationId xmlns:a16="http://schemas.microsoft.com/office/drawing/2014/main" id="{144BAAA6-7140-4696-A1DF-5E49943A4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5" y="2665"/>
              <a:ext cx="172" cy="86"/>
            </a:xfrm>
            <a:custGeom>
              <a:avLst/>
              <a:gdLst>
                <a:gd name="T0" fmla="*/ 681 w 167"/>
                <a:gd name="T1" fmla="*/ 6 h 93"/>
                <a:gd name="T2" fmla="*/ 563 w 167"/>
                <a:gd name="T3" fmla="*/ 6 h 93"/>
                <a:gd name="T4" fmla="*/ 463 w 167"/>
                <a:gd name="T5" fmla="*/ 6 h 93"/>
                <a:gd name="T6" fmla="*/ 386 w 167"/>
                <a:gd name="T7" fmla="*/ 6 h 93"/>
                <a:gd name="T8" fmla="*/ 305 w 167"/>
                <a:gd name="T9" fmla="*/ 6 h 93"/>
                <a:gd name="T10" fmla="*/ 305 w 167"/>
                <a:gd name="T11" fmla="*/ 6 h 93"/>
                <a:gd name="T12" fmla="*/ 285 w 167"/>
                <a:gd name="T13" fmla="*/ 6 h 93"/>
                <a:gd name="T14" fmla="*/ 263 w 167"/>
                <a:gd name="T15" fmla="*/ 6 h 93"/>
                <a:gd name="T16" fmla="*/ 263 w 167"/>
                <a:gd name="T17" fmla="*/ 6 h 93"/>
                <a:gd name="T18" fmla="*/ 234 w 167"/>
                <a:gd name="T19" fmla="*/ 6 h 93"/>
                <a:gd name="T20" fmla="*/ 208 w 167"/>
                <a:gd name="T21" fmla="*/ 6 h 93"/>
                <a:gd name="T22" fmla="*/ 179 w 167"/>
                <a:gd name="T23" fmla="*/ 6 h 93"/>
                <a:gd name="T24" fmla="*/ 179 w 167"/>
                <a:gd name="T25" fmla="*/ 6 h 93"/>
                <a:gd name="T26" fmla="*/ 159 w 167"/>
                <a:gd name="T27" fmla="*/ 6 h 93"/>
                <a:gd name="T28" fmla="*/ 159 w 167"/>
                <a:gd name="T29" fmla="*/ 6 h 93"/>
                <a:gd name="T30" fmla="*/ 142 w 167"/>
                <a:gd name="T31" fmla="*/ 6 h 93"/>
                <a:gd name="T32" fmla="*/ 142 w 167"/>
                <a:gd name="T33" fmla="*/ 6 h 93"/>
                <a:gd name="T34" fmla="*/ 118 w 167"/>
                <a:gd name="T35" fmla="*/ 6 h 93"/>
                <a:gd name="T36" fmla="*/ 118 w 167"/>
                <a:gd name="T37" fmla="*/ 6 h 93"/>
                <a:gd name="T38" fmla="*/ 109 w 167"/>
                <a:gd name="T39" fmla="*/ 6 h 93"/>
                <a:gd name="T40" fmla="*/ 97 w 167"/>
                <a:gd name="T41" fmla="*/ 6 h 93"/>
                <a:gd name="T42" fmla="*/ 97 w 167"/>
                <a:gd name="T43" fmla="*/ 6 h 93"/>
                <a:gd name="T44" fmla="*/ 97 w 167"/>
                <a:gd name="T45" fmla="*/ 6 h 93"/>
                <a:gd name="T46" fmla="*/ 97 w 167"/>
                <a:gd name="T47" fmla="*/ 6 h 93"/>
                <a:gd name="T48" fmla="*/ 97 w 167"/>
                <a:gd name="T49" fmla="*/ 6 h 93"/>
                <a:gd name="T50" fmla="*/ 16 w 167"/>
                <a:gd name="T51" fmla="*/ 6 h 93"/>
                <a:gd name="T52" fmla="*/ 7 w 167"/>
                <a:gd name="T53" fmla="*/ 6 h 93"/>
                <a:gd name="T54" fmla="*/ 3 w 167"/>
                <a:gd name="T55" fmla="*/ 6 h 93"/>
                <a:gd name="T56" fmla="*/ 3 w 167"/>
                <a:gd name="T57" fmla="*/ 6 h 93"/>
                <a:gd name="T58" fmla="*/ 0 w 167"/>
                <a:gd name="T59" fmla="*/ 6 h 93"/>
                <a:gd name="T60" fmla="*/ 0 w 167"/>
                <a:gd name="T61" fmla="*/ 0 h 93"/>
                <a:gd name="T62" fmla="*/ 12 w 167"/>
                <a:gd name="T63" fmla="*/ 0 h 93"/>
                <a:gd name="T64" fmla="*/ 109 w 167"/>
                <a:gd name="T65" fmla="*/ 0 h 93"/>
                <a:gd name="T66" fmla="*/ 179 w 167"/>
                <a:gd name="T67" fmla="*/ 0 h 93"/>
                <a:gd name="T68" fmla="*/ 285 w 167"/>
                <a:gd name="T69" fmla="*/ 0 h 93"/>
                <a:gd name="T70" fmla="*/ 373 w 167"/>
                <a:gd name="T71" fmla="*/ 0 h 93"/>
                <a:gd name="T72" fmla="*/ 448 w 167"/>
                <a:gd name="T73" fmla="*/ 0 h 93"/>
                <a:gd name="T74" fmla="*/ 547 w 167"/>
                <a:gd name="T75" fmla="*/ 0 h 93"/>
                <a:gd name="T76" fmla="*/ 661 w 167"/>
                <a:gd name="T77" fmla="*/ 0 h 93"/>
                <a:gd name="T78" fmla="*/ 744 w 167"/>
                <a:gd name="T79" fmla="*/ 0 h 93"/>
                <a:gd name="T80" fmla="*/ 744 w 167"/>
                <a:gd name="T81" fmla="*/ 6 h 93"/>
                <a:gd name="T82" fmla="*/ 744 w 167"/>
                <a:gd name="T83" fmla="*/ 6 h 93"/>
                <a:gd name="T84" fmla="*/ 681 w 167"/>
                <a:gd name="T85" fmla="*/ 6 h 9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67"/>
                <a:gd name="T130" fmla="*/ 0 h 93"/>
                <a:gd name="T131" fmla="*/ 167 w 167"/>
                <a:gd name="T132" fmla="*/ 93 h 9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67" h="93">
                  <a:moveTo>
                    <a:pt x="151" y="77"/>
                  </a:moveTo>
                  <a:lnTo>
                    <a:pt x="125" y="77"/>
                  </a:lnTo>
                  <a:lnTo>
                    <a:pt x="104" y="77"/>
                  </a:lnTo>
                  <a:lnTo>
                    <a:pt x="85" y="77"/>
                  </a:lnTo>
                  <a:lnTo>
                    <a:pt x="69" y="77"/>
                  </a:lnTo>
                  <a:lnTo>
                    <a:pt x="69" y="86"/>
                  </a:lnTo>
                  <a:lnTo>
                    <a:pt x="64" y="82"/>
                  </a:lnTo>
                  <a:lnTo>
                    <a:pt x="59" y="82"/>
                  </a:lnTo>
                  <a:lnTo>
                    <a:pt x="59" y="86"/>
                  </a:lnTo>
                  <a:lnTo>
                    <a:pt x="51" y="86"/>
                  </a:lnTo>
                  <a:lnTo>
                    <a:pt x="47" y="86"/>
                  </a:lnTo>
                  <a:lnTo>
                    <a:pt x="42" y="86"/>
                  </a:lnTo>
                  <a:lnTo>
                    <a:pt x="42" y="92"/>
                  </a:lnTo>
                  <a:lnTo>
                    <a:pt x="38" y="86"/>
                  </a:lnTo>
                  <a:lnTo>
                    <a:pt x="38" y="82"/>
                  </a:lnTo>
                  <a:lnTo>
                    <a:pt x="34" y="82"/>
                  </a:lnTo>
                  <a:lnTo>
                    <a:pt x="34" y="77"/>
                  </a:lnTo>
                  <a:lnTo>
                    <a:pt x="28" y="73"/>
                  </a:lnTo>
                  <a:lnTo>
                    <a:pt x="28" y="64"/>
                  </a:lnTo>
                  <a:lnTo>
                    <a:pt x="25" y="64"/>
                  </a:lnTo>
                  <a:lnTo>
                    <a:pt x="21" y="69"/>
                  </a:lnTo>
                  <a:lnTo>
                    <a:pt x="21" y="64"/>
                  </a:lnTo>
                  <a:lnTo>
                    <a:pt x="21" y="61"/>
                  </a:lnTo>
                  <a:lnTo>
                    <a:pt x="21" y="56"/>
                  </a:lnTo>
                  <a:lnTo>
                    <a:pt x="21" y="42"/>
                  </a:lnTo>
                  <a:lnTo>
                    <a:pt x="16" y="42"/>
                  </a:lnTo>
                  <a:lnTo>
                    <a:pt x="7" y="34"/>
                  </a:lnTo>
                  <a:lnTo>
                    <a:pt x="3" y="30"/>
                  </a:lnTo>
                  <a:lnTo>
                    <a:pt x="3" y="25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5" y="0"/>
                  </a:lnTo>
                  <a:lnTo>
                    <a:pt x="42" y="0"/>
                  </a:lnTo>
                  <a:lnTo>
                    <a:pt x="64" y="0"/>
                  </a:lnTo>
                  <a:lnTo>
                    <a:pt x="82" y="0"/>
                  </a:lnTo>
                  <a:lnTo>
                    <a:pt x="100" y="0"/>
                  </a:lnTo>
                  <a:lnTo>
                    <a:pt x="121" y="0"/>
                  </a:lnTo>
                  <a:lnTo>
                    <a:pt x="147" y="0"/>
                  </a:lnTo>
                  <a:lnTo>
                    <a:pt x="166" y="0"/>
                  </a:lnTo>
                  <a:lnTo>
                    <a:pt x="166" y="25"/>
                  </a:lnTo>
                  <a:lnTo>
                    <a:pt x="166" y="77"/>
                  </a:lnTo>
                  <a:lnTo>
                    <a:pt x="151" y="7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11" name="Freeform 91">
              <a:extLst>
                <a:ext uri="{FF2B5EF4-FFF2-40B4-BE49-F238E27FC236}">
                  <a16:creationId xmlns:a16="http://schemas.microsoft.com/office/drawing/2014/main" id="{46CC083E-7F48-4378-8DD7-2B7316A9F3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" y="2735"/>
              <a:ext cx="100" cy="70"/>
            </a:xfrm>
            <a:custGeom>
              <a:avLst/>
              <a:gdLst>
                <a:gd name="T0" fmla="*/ 229 w 98"/>
                <a:gd name="T1" fmla="*/ 0 h 76"/>
                <a:gd name="T2" fmla="*/ 148 w 98"/>
                <a:gd name="T3" fmla="*/ 0 h 76"/>
                <a:gd name="T4" fmla="*/ 96 w 98"/>
                <a:gd name="T5" fmla="*/ 0 h 76"/>
                <a:gd name="T6" fmla="*/ 16 w 98"/>
                <a:gd name="T7" fmla="*/ 0 h 76"/>
                <a:gd name="T8" fmla="*/ 0 w 98"/>
                <a:gd name="T9" fmla="*/ 0 h 76"/>
                <a:gd name="T10" fmla="*/ 0 w 98"/>
                <a:gd name="T11" fmla="*/ 6 h 76"/>
                <a:gd name="T12" fmla="*/ 0 w 98"/>
                <a:gd name="T13" fmla="*/ 6 h 76"/>
                <a:gd name="T14" fmla="*/ 12 w 98"/>
                <a:gd name="T15" fmla="*/ 6 h 76"/>
                <a:gd name="T16" fmla="*/ 104 w 98"/>
                <a:gd name="T17" fmla="*/ 6 h 76"/>
                <a:gd name="T18" fmla="*/ 148 w 98"/>
                <a:gd name="T19" fmla="*/ 6 h 76"/>
                <a:gd name="T20" fmla="*/ 220 w 98"/>
                <a:gd name="T21" fmla="*/ 6 h 76"/>
                <a:gd name="T22" fmla="*/ 267 w 98"/>
                <a:gd name="T23" fmla="*/ 6 h 76"/>
                <a:gd name="T24" fmla="*/ 267 w 98"/>
                <a:gd name="T25" fmla="*/ 6 h 76"/>
                <a:gd name="T26" fmla="*/ 267 w 98"/>
                <a:gd name="T27" fmla="*/ 6 h 76"/>
                <a:gd name="T28" fmla="*/ 267 w 98"/>
                <a:gd name="T29" fmla="*/ 0 h 76"/>
                <a:gd name="T30" fmla="*/ 229 w 98"/>
                <a:gd name="T31" fmla="*/ 0 h 7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98"/>
                <a:gd name="T49" fmla="*/ 0 h 76"/>
                <a:gd name="T50" fmla="*/ 98 w 98"/>
                <a:gd name="T51" fmla="*/ 76 h 7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98" h="76">
                  <a:moveTo>
                    <a:pt x="82" y="0"/>
                  </a:moveTo>
                  <a:lnTo>
                    <a:pt x="56" y="0"/>
                  </a:lnTo>
                  <a:lnTo>
                    <a:pt x="34" y="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0" y="75"/>
                  </a:lnTo>
                  <a:lnTo>
                    <a:pt x="12" y="75"/>
                  </a:lnTo>
                  <a:lnTo>
                    <a:pt x="38" y="75"/>
                  </a:lnTo>
                  <a:lnTo>
                    <a:pt x="56" y="75"/>
                  </a:lnTo>
                  <a:lnTo>
                    <a:pt x="78" y="75"/>
                  </a:lnTo>
                  <a:lnTo>
                    <a:pt x="97" y="75"/>
                  </a:lnTo>
                  <a:lnTo>
                    <a:pt x="97" y="56"/>
                  </a:lnTo>
                  <a:lnTo>
                    <a:pt x="97" y="16"/>
                  </a:lnTo>
                  <a:lnTo>
                    <a:pt x="97" y="0"/>
                  </a:lnTo>
                  <a:lnTo>
                    <a:pt x="82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12" name="Freeform 92">
              <a:extLst>
                <a:ext uri="{FF2B5EF4-FFF2-40B4-BE49-F238E27FC236}">
                  <a16:creationId xmlns:a16="http://schemas.microsoft.com/office/drawing/2014/main" id="{44654A2E-FE6C-4233-8BF6-58A503A924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6" y="2773"/>
              <a:ext cx="124" cy="48"/>
            </a:xfrm>
            <a:custGeom>
              <a:avLst/>
              <a:gdLst>
                <a:gd name="T0" fmla="*/ 372 w 120"/>
                <a:gd name="T1" fmla="*/ 0 h 53"/>
                <a:gd name="T2" fmla="*/ 275 w 120"/>
                <a:gd name="T3" fmla="*/ 0 h 53"/>
                <a:gd name="T4" fmla="*/ 125 w 120"/>
                <a:gd name="T5" fmla="*/ 0 h 53"/>
                <a:gd name="T6" fmla="*/ 0 w 120"/>
                <a:gd name="T7" fmla="*/ 0 h 53"/>
                <a:gd name="T8" fmla="*/ 0 w 120"/>
                <a:gd name="T9" fmla="*/ 5 h 53"/>
                <a:gd name="T10" fmla="*/ 0 w 120"/>
                <a:gd name="T11" fmla="*/ 5 h 53"/>
                <a:gd name="T12" fmla="*/ 12 w 120"/>
                <a:gd name="T13" fmla="*/ 5 h 53"/>
                <a:gd name="T14" fmla="*/ 125 w 120"/>
                <a:gd name="T15" fmla="*/ 5 h 53"/>
                <a:gd name="T16" fmla="*/ 125 w 120"/>
                <a:gd name="T17" fmla="*/ 5 h 53"/>
                <a:gd name="T18" fmla="*/ 257 w 120"/>
                <a:gd name="T19" fmla="*/ 5 h 53"/>
                <a:gd name="T20" fmla="*/ 394 w 120"/>
                <a:gd name="T21" fmla="*/ 5 h 53"/>
                <a:gd name="T22" fmla="*/ 514 w 120"/>
                <a:gd name="T23" fmla="*/ 5 h 53"/>
                <a:gd name="T24" fmla="*/ 636 w 120"/>
                <a:gd name="T25" fmla="*/ 5 h 53"/>
                <a:gd name="T26" fmla="*/ 636 w 120"/>
                <a:gd name="T27" fmla="*/ 5 h 53"/>
                <a:gd name="T28" fmla="*/ 606 w 120"/>
                <a:gd name="T29" fmla="*/ 5 h 53"/>
                <a:gd name="T30" fmla="*/ 606 w 120"/>
                <a:gd name="T31" fmla="*/ 5 h 53"/>
                <a:gd name="T32" fmla="*/ 586 w 120"/>
                <a:gd name="T33" fmla="*/ 5 h 53"/>
                <a:gd name="T34" fmla="*/ 606 w 120"/>
                <a:gd name="T35" fmla="*/ 5 h 53"/>
                <a:gd name="T36" fmla="*/ 586 w 120"/>
                <a:gd name="T37" fmla="*/ 5 h 53"/>
                <a:gd name="T38" fmla="*/ 586 w 120"/>
                <a:gd name="T39" fmla="*/ 5 h 53"/>
                <a:gd name="T40" fmla="*/ 586 w 120"/>
                <a:gd name="T41" fmla="*/ 5 h 53"/>
                <a:gd name="T42" fmla="*/ 586 w 120"/>
                <a:gd name="T43" fmla="*/ 5 h 53"/>
                <a:gd name="T44" fmla="*/ 557 w 120"/>
                <a:gd name="T45" fmla="*/ 5 h 53"/>
                <a:gd name="T46" fmla="*/ 557 w 120"/>
                <a:gd name="T47" fmla="*/ 5 h 53"/>
                <a:gd name="T48" fmla="*/ 534 w 120"/>
                <a:gd name="T49" fmla="*/ 5 h 53"/>
                <a:gd name="T50" fmla="*/ 534 w 120"/>
                <a:gd name="T51" fmla="*/ 3 h 53"/>
                <a:gd name="T52" fmla="*/ 489 w 120"/>
                <a:gd name="T53" fmla="*/ 0 h 53"/>
                <a:gd name="T54" fmla="*/ 438 w 120"/>
                <a:gd name="T55" fmla="*/ 0 h 53"/>
                <a:gd name="T56" fmla="*/ 438 w 120"/>
                <a:gd name="T57" fmla="*/ 3 h 53"/>
                <a:gd name="T58" fmla="*/ 394 w 120"/>
                <a:gd name="T59" fmla="*/ 0 h 53"/>
                <a:gd name="T60" fmla="*/ 372 w 120"/>
                <a:gd name="T61" fmla="*/ 0 h 5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20"/>
                <a:gd name="T94" fmla="*/ 0 h 53"/>
                <a:gd name="T95" fmla="*/ 120 w 120"/>
                <a:gd name="T96" fmla="*/ 53 h 53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20" h="53">
                  <a:moveTo>
                    <a:pt x="70" y="0"/>
                  </a:moveTo>
                  <a:lnTo>
                    <a:pt x="51" y="0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0" y="33"/>
                  </a:lnTo>
                  <a:lnTo>
                    <a:pt x="12" y="33"/>
                  </a:lnTo>
                  <a:lnTo>
                    <a:pt x="24" y="33"/>
                  </a:lnTo>
                  <a:lnTo>
                    <a:pt x="24" y="52"/>
                  </a:lnTo>
                  <a:lnTo>
                    <a:pt x="47" y="52"/>
                  </a:lnTo>
                  <a:lnTo>
                    <a:pt x="73" y="52"/>
                  </a:lnTo>
                  <a:lnTo>
                    <a:pt x="96" y="52"/>
                  </a:lnTo>
                  <a:lnTo>
                    <a:pt x="119" y="52"/>
                  </a:lnTo>
                  <a:lnTo>
                    <a:pt x="119" y="46"/>
                  </a:lnTo>
                  <a:lnTo>
                    <a:pt x="113" y="46"/>
                  </a:lnTo>
                  <a:lnTo>
                    <a:pt x="113" y="42"/>
                  </a:lnTo>
                  <a:lnTo>
                    <a:pt x="109" y="37"/>
                  </a:lnTo>
                  <a:lnTo>
                    <a:pt x="113" y="37"/>
                  </a:lnTo>
                  <a:lnTo>
                    <a:pt x="109" y="33"/>
                  </a:lnTo>
                  <a:lnTo>
                    <a:pt x="109" y="28"/>
                  </a:lnTo>
                  <a:lnTo>
                    <a:pt x="109" y="25"/>
                  </a:lnTo>
                  <a:lnTo>
                    <a:pt x="109" y="21"/>
                  </a:lnTo>
                  <a:lnTo>
                    <a:pt x="104" y="12"/>
                  </a:lnTo>
                  <a:lnTo>
                    <a:pt x="104" y="7"/>
                  </a:lnTo>
                  <a:lnTo>
                    <a:pt x="100" y="7"/>
                  </a:lnTo>
                  <a:lnTo>
                    <a:pt x="100" y="3"/>
                  </a:lnTo>
                  <a:lnTo>
                    <a:pt x="92" y="0"/>
                  </a:lnTo>
                  <a:lnTo>
                    <a:pt x="82" y="0"/>
                  </a:lnTo>
                  <a:lnTo>
                    <a:pt x="82" y="3"/>
                  </a:lnTo>
                  <a:lnTo>
                    <a:pt x="73" y="0"/>
                  </a:lnTo>
                  <a:lnTo>
                    <a:pt x="7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13" name="Freeform 93">
              <a:extLst>
                <a:ext uri="{FF2B5EF4-FFF2-40B4-BE49-F238E27FC236}">
                  <a16:creationId xmlns:a16="http://schemas.microsoft.com/office/drawing/2014/main" id="{0ABA8D65-3AAF-42EC-B5E2-2723D7ECE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6" y="2773"/>
              <a:ext cx="124" cy="48"/>
            </a:xfrm>
            <a:custGeom>
              <a:avLst/>
              <a:gdLst>
                <a:gd name="T0" fmla="*/ 372 w 120"/>
                <a:gd name="T1" fmla="*/ 0 h 53"/>
                <a:gd name="T2" fmla="*/ 275 w 120"/>
                <a:gd name="T3" fmla="*/ 0 h 53"/>
                <a:gd name="T4" fmla="*/ 125 w 120"/>
                <a:gd name="T5" fmla="*/ 0 h 53"/>
                <a:gd name="T6" fmla="*/ 0 w 120"/>
                <a:gd name="T7" fmla="*/ 0 h 53"/>
                <a:gd name="T8" fmla="*/ 0 w 120"/>
                <a:gd name="T9" fmla="*/ 5 h 53"/>
                <a:gd name="T10" fmla="*/ 0 w 120"/>
                <a:gd name="T11" fmla="*/ 5 h 53"/>
                <a:gd name="T12" fmla="*/ 12 w 120"/>
                <a:gd name="T13" fmla="*/ 5 h 53"/>
                <a:gd name="T14" fmla="*/ 125 w 120"/>
                <a:gd name="T15" fmla="*/ 5 h 53"/>
                <a:gd name="T16" fmla="*/ 125 w 120"/>
                <a:gd name="T17" fmla="*/ 5 h 53"/>
                <a:gd name="T18" fmla="*/ 257 w 120"/>
                <a:gd name="T19" fmla="*/ 5 h 53"/>
                <a:gd name="T20" fmla="*/ 394 w 120"/>
                <a:gd name="T21" fmla="*/ 5 h 53"/>
                <a:gd name="T22" fmla="*/ 514 w 120"/>
                <a:gd name="T23" fmla="*/ 5 h 53"/>
                <a:gd name="T24" fmla="*/ 636 w 120"/>
                <a:gd name="T25" fmla="*/ 5 h 53"/>
                <a:gd name="T26" fmla="*/ 636 w 120"/>
                <a:gd name="T27" fmla="*/ 5 h 53"/>
                <a:gd name="T28" fmla="*/ 606 w 120"/>
                <a:gd name="T29" fmla="*/ 5 h 53"/>
                <a:gd name="T30" fmla="*/ 606 w 120"/>
                <a:gd name="T31" fmla="*/ 5 h 53"/>
                <a:gd name="T32" fmla="*/ 586 w 120"/>
                <a:gd name="T33" fmla="*/ 5 h 53"/>
                <a:gd name="T34" fmla="*/ 606 w 120"/>
                <a:gd name="T35" fmla="*/ 5 h 53"/>
                <a:gd name="T36" fmla="*/ 586 w 120"/>
                <a:gd name="T37" fmla="*/ 5 h 53"/>
                <a:gd name="T38" fmla="*/ 586 w 120"/>
                <a:gd name="T39" fmla="*/ 5 h 53"/>
                <a:gd name="T40" fmla="*/ 586 w 120"/>
                <a:gd name="T41" fmla="*/ 5 h 53"/>
                <a:gd name="T42" fmla="*/ 586 w 120"/>
                <a:gd name="T43" fmla="*/ 5 h 53"/>
                <a:gd name="T44" fmla="*/ 557 w 120"/>
                <a:gd name="T45" fmla="*/ 5 h 53"/>
                <a:gd name="T46" fmla="*/ 557 w 120"/>
                <a:gd name="T47" fmla="*/ 5 h 53"/>
                <a:gd name="T48" fmla="*/ 534 w 120"/>
                <a:gd name="T49" fmla="*/ 5 h 53"/>
                <a:gd name="T50" fmla="*/ 534 w 120"/>
                <a:gd name="T51" fmla="*/ 3 h 53"/>
                <a:gd name="T52" fmla="*/ 489 w 120"/>
                <a:gd name="T53" fmla="*/ 0 h 53"/>
                <a:gd name="T54" fmla="*/ 438 w 120"/>
                <a:gd name="T55" fmla="*/ 0 h 53"/>
                <a:gd name="T56" fmla="*/ 438 w 120"/>
                <a:gd name="T57" fmla="*/ 3 h 53"/>
                <a:gd name="T58" fmla="*/ 394 w 120"/>
                <a:gd name="T59" fmla="*/ 0 h 53"/>
                <a:gd name="T60" fmla="*/ 372 w 120"/>
                <a:gd name="T61" fmla="*/ 0 h 5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20"/>
                <a:gd name="T94" fmla="*/ 0 h 53"/>
                <a:gd name="T95" fmla="*/ 120 w 120"/>
                <a:gd name="T96" fmla="*/ 53 h 53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20" h="53">
                  <a:moveTo>
                    <a:pt x="70" y="0"/>
                  </a:moveTo>
                  <a:lnTo>
                    <a:pt x="51" y="0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0" y="33"/>
                  </a:lnTo>
                  <a:lnTo>
                    <a:pt x="12" y="33"/>
                  </a:lnTo>
                  <a:lnTo>
                    <a:pt x="24" y="33"/>
                  </a:lnTo>
                  <a:lnTo>
                    <a:pt x="24" y="52"/>
                  </a:lnTo>
                  <a:lnTo>
                    <a:pt x="47" y="52"/>
                  </a:lnTo>
                  <a:lnTo>
                    <a:pt x="73" y="52"/>
                  </a:lnTo>
                  <a:lnTo>
                    <a:pt x="96" y="52"/>
                  </a:lnTo>
                  <a:lnTo>
                    <a:pt x="119" y="52"/>
                  </a:lnTo>
                  <a:lnTo>
                    <a:pt x="119" y="46"/>
                  </a:lnTo>
                  <a:lnTo>
                    <a:pt x="113" y="46"/>
                  </a:lnTo>
                  <a:lnTo>
                    <a:pt x="113" y="42"/>
                  </a:lnTo>
                  <a:lnTo>
                    <a:pt x="109" y="37"/>
                  </a:lnTo>
                  <a:lnTo>
                    <a:pt x="113" y="37"/>
                  </a:lnTo>
                  <a:lnTo>
                    <a:pt x="109" y="33"/>
                  </a:lnTo>
                  <a:lnTo>
                    <a:pt x="109" y="28"/>
                  </a:lnTo>
                  <a:lnTo>
                    <a:pt x="109" y="25"/>
                  </a:lnTo>
                  <a:lnTo>
                    <a:pt x="109" y="21"/>
                  </a:lnTo>
                  <a:lnTo>
                    <a:pt x="104" y="12"/>
                  </a:lnTo>
                  <a:lnTo>
                    <a:pt x="104" y="7"/>
                  </a:lnTo>
                  <a:lnTo>
                    <a:pt x="100" y="7"/>
                  </a:lnTo>
                  <a:lnTo>
                    <a:pt x="100" y="3"/>
                  </a:lnTo>
                  <a:lnTo>
                    <a:pt x="92" y="0"/>
                  </a:lnTo>
                  <a:lnTo>
                    <a:pt x="82" y="0"/>
                  </a:lnTo>
                  <a:lnTo>
                    <a:pt x="82" y="3"/>
                  </a:lnTo>
                  <a:lnTo>
                    <a:pt x="73" y="0"/>
                  </a:lnTo>
                  <a:lnTo>
                    <a:pt x="7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14" name="Freeform 94">
              <a:extLst>
                <a:ext uri="{FF2B5EF4-FFF2-40B4-BE49-F238E27FC236}">
                  <a16:creationId xmlns:a16="http://schemas.microsoft.com/office/drawing/2014/main" id="{20AF7A8C-2D30-49E8-93D4-E67E9EF12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4" y="2804"/>
              <a:ext cx="102" cy="66"/>
            </a:xfrm>
            <a:custGeom>
              <a:avLst/>
              <a:gdLst>
                <a:gd name="T0" fmla="*/ 630 w 98"/>
                <a:gd name="T1" fmla="*/ 5 h 72"/>
                <a:gd name="T2" fmla="*/ 462 w 98"/>
                <a:gd name="T3" fmla="*/ 5 h 72"/>
                <a:gd name="T4" fmla="*/ 259 w 98"/>
                <a:gd name="T5" fmla="*/ 5 h 72"/>
                <a:gd name="T6" fmla="*/ 126 w 98"/>
                <a:gd name="T7" fmla="*/ 5 h 72"/>
                <a:gd name="T8" fmla="*/ 0 w 98"/>
                <a:gd name="T9" fmla="*/ 5 h 72"/>
                <a:gd name="T10" fmla="*/ 0 w 98"/>
                <a:gd name="T11" fmla="*/ 5 h 72"/>
                <a:gd name="T12" fmla="*/ 0 w 98"/>
                <a:gd name="T13" fmla="*/ 5 h 72"/>
                <a:gd name="T14" fmla="*/ 0 w 98"/>
                <a:gd name="T15" fmla="*/ 0 h 72"/>
                <a:gd name="T16" fmla="*/ 12 w 98"/>
                <a:gd name="T17" fmla="*/ 0 h 72"/>
                <a:gd name="T18" fmla="*/ 212 w 98"/>
                <a:gd name="T19" fmla="*/ 0 h 72"/>
                <a:gd name="T20" fmla="*/ 386 w 98"/>
                <a:gd name="T21" fmla="*/ 0 h 72"/>
                <a:gd name="T22" fmla="*/ 630 w 98"/>
                <a:gd name="T23" fmla="*/ 0 h 72"/>
                <a:gd name="T24" fmla="*/ 743 w 98"/>
                <a:gd name="T25" fmla="*/ 0 h 72"/>
                <a:gd name="T26" fmla="*/ 743 w 98"/>
                <a:gd name="T27" fmla="*/ 5 h 72"/>
                <a:gd name="T28" fmla="*/ 743 w 98"/>
                <a:gd name="T29" fmla="*/ 5 h 72"/>
                <a:gd name="T30" fmla="*/ 743 w 98"/>
                <a:gd name="T31" fmla="*/ 5 h 72"/>
                <a:gd name="T32" fmla="*/ 630 w 98"/>
                <a:gd name="T33" fmla="*/ 5 h 7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8"/>
                <a:gd name="T52" fmla="*/ 0 h 72"/>
                <a:gd name="T53" fmla="*/ 98 w 98"/>
                <a:gd name="T54" fmla="*/ 72 h 7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8" h="72">
                  <a:moveTo>
                    <a:pt x="82" y="71"/>
                  </a:moveTo>
                  <a:lnTo>
                    <a:pt x="60" y="71"/>
                  </a:lnTo>
                  <a:lnTo>
                    <a:pt x="34" y="71"/>
                  </a:lnTo>
                  <a:lnTo>
                    <a:pt x="16" y="71"/>
                  </a:lnTo>
                  <a:lnTo>
                    <a:pt x="0" y="71"/>
                  </a:lnTo>
                  <a:lnTo>
                    <a:pt x="0" y="52"/>
                  </a:lnTo>
                  <a:lnTo>
                    <a:pt x="0" y="25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9" y="0"/>
                  </a:lnTo>
                  <a:lnTo>
                    <a:pt x="51" y="0"/>
                  </a:lnTo>
                  <a:lnTo>
                    <a:pt x="82" y="0"/>
                  </a:lnTo>
                  <a:lnTo>
                    <a:pt x="97" y="0"/>
                  </a:lnTo>
                  <a:lnTo>
                    <a:pt x="97" y="35"/>
                  </a:lnTo>
                  <a:lnTo>
                    <a:pt x="97" y="52"/>
                  </a:lnTo>
                  <a:lnTo>
                    <a:pt x="97" y="71"/>
                  </a:lnTo>
                  <a:lnTo>
                    <a:pt x="82" y="71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15" name="Freeform 95">
              <a:extLst>
                <a:ext uri="{FF2B5EF4-FFF2-40B4-BE49-F238E27FC236}">
                  <a16:creationId xmlns:a16="http://schemas.microsoft.com/office/drawing/2014/main" id="{929C975D-2A85-4F6B-8A1C-61B9B780E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5" y="2821"/>
              <a:ext cx="102" cy="49"/>
            </a:xfrm>
            <a:custGeom>
              <a:avLst/>
              <a:gdLst>
                <a:gd name="T0" fmla="*/ 136 w 101"/>
                <a:gd name="T1" fmla="*/ 0 h 54"/>
                <a:gd name="T2" fmla="*/ 120 w 101"/>
                <a:gd name="T3" fmla="*/ 0 h 54"/>
                <a:gd name="T4" fmla="*/ 47 w 101"/>
                <a:gd name="T5" fmla="*/ 0 h 54"/>
                <a:gd name="T6" fmla="*/ 21 w 101"/>
                <a:gd name="T7" fmla="*/ 0 h 54"/>
                <a:gd name="T8" fmla="*/ 0 w 101"/>
                <a:gd name="T9" fmla="*/ 0 h 54"/>
                <a:gd name="T10" fmla="*/ 0 w 101"/>
                <a:gd name="T11" fmla="*/ 5 h 54"/>
                <a:gd name="T12" fmla="*/ 0 w 101"/>
                <a:gd name="T13" fmla="*/ 5 h 54"/>
                <a:gd name="T14" fmla="*/ 0 w 101"/>
                <a:gd name="T15" fmla="*/ 5 h 54"/>
                <a:gd name="T16" fmla="*/ 12 w 101"/>
                <a:gd name="T17" fmla="*/ 5 h 54"/>
                <a:gd name="T18" fmla="*/ 34 w 101"/>
                <a:gd name="T19" fmla="*/ 5 h 54"/>
                <a:gd name="T20" fmla="*/ 106 w 101"/>
                <a:gd name="T21" fmla="*/ 5 h 54"/>
                <a:gd name="T22" fmla="*/ 132 w 101"/>
                <a:gd name="T23" fmla="*/ 5 h 54"/>
                <a:gd name="T24" fmla="*/ 151 w 101"/>
                <a:gd name="T25" fmla="*/ 5 h 54"/>
                <a:gd name="T26" fmla="*/ 151 w 101"/>
                <a:gd name="T27" fmla="*/ 5 h 54"/>
                <a:gd name="T28" fmla="*/ 145 w 101"/>
                <a:gd name="T29" fmla="*/ 5 h 54"/>
                <a:gd name="T30" fmla="*/ 145 w 101"/>
                <a:gd name="T31" fmla="*/ 3 h 54"/>
                <a:gd name="T32" fmla="*/ 151 w 101"/>
                <a:gd name="T33" fmla="*/ 3 h 54"/>
                <a:gd name="T34" fmla="*/ 145 w 101"/>
                <a:gd name="T35" fmla="*/ 3 h 54"/>
                <a:gd name="T36" fmla="*/ 141 w 101"/>
                <a:gd name="T37" fmla="*/ 0 h 54"/>
                <a:gd name="T38" fmla="*/ 136 w 101"/>
                <a:gd name="T39" fmla="*/ 0 h 5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01"/>
                <a:gd name="T61" fmla="*/ 0 h 54"/>
                <a:gd name="T62" fmla="*/ 101 w 101"/>
                <a:gd name="T63" fmla="*/ 54 h 5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01" h="54">
                  <a:moveTo>
                    <a:pt x="85" y="0"/>
                  </a:moveTo>
                  <a:lnTo>
                    <a:pt x="69" y="0"/>
                  </a:lnTo>
                  <a:lnTo>
                    <a:pt x="47" y="0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0" y="34"/>
                  </a:lnTo>
                  <a:lnTo>
                    <a:pt x="0" y="53"/>
                  </a:lnTo>
                  <a:lnTo>
                    <a:pt x="12" y="53"/>
                  </a:lnTo>
                  <a:lnTo>
                    <a:pt x="34" y="53"/>
                  </a:lnTo>
                  <a:lnTo>
                    <a:pt x="55" y="53"/>
                  </a:lnTo>
                  <a:lnTo>
                    <a:pt x="81" y="53"/>
                  </a:lnTo>
                  <a:lnTo>
                    <a:pt x="100" y="53"/>
                  </a:lnTo>
                  <a:lnTo>
                    <a:pt x="100" y="16"/>
                  </a:lnTo>
                  <a:lnTo>
                    <a:pt x="94" y="7"/>
                  </a:lnTo>
                  <a:lnTo>
                    <a:pt x="94" y="3"/>
                  </a:lnTo>
                  <a:lnTo>
                    <a:pt x="100" y="3"/>
                  </a:lnTo>
                  <a:lnTo>
                    <a:pt x="94" y="3"/>
                  </a:lnTo>
                  <a:lnTo>
                    <a:pt x="90" y="0"/>
                  </a:lnTo>
                  <a:lnTo>
                    <a:pt x="85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16" name="Freeform 96">
              <a:extLst>
                <a:ext uri="{FF2B5EF4-FFF2-40B4-BE49-F238E27FC236}">
                  <a16:creationId xmlns:a16="http://schemas.microsoft.com/office/drawing/2014/main" id="{42632CC0-61B1-4BF3-815C-250ED70834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6" y="2877"/>
              <a:ext cx="189" cy="155"/>
            </a:xfrm>
            <a:custGeom>
              <a:avLst/>
              <a:gdLst>
                <a:gd name="T0" fmla="*/ 16 w 184"/>
                <a:gd name="T1" fmla="*/ 5 h 171"/>
                <a:gd name="T2" fmla="*/ 3 w 184"/>
                <a:gd name="T3" fmla="*/ 5 h 171"/>
                <a:gd name="T4" fmla="*/ 7 w 184"/>
                <a:gd name="T5" fmla="*/ 5 h 171"/>
                <a:gd name="T6" fmla="*/ 16 w 184"/>
                <a:gd name="T7" fmla="*/ 5 h 171"/>
                <a:gd name="T8" fmla="*/ 107 w 184"/>
                <a:gd name="T9" fmla="*/ 5 h 171"/>
                <a:gd name="T10" fmla="*/ 158 w 184"/>
                <a:gd name="T11" fmla="*/ 5 h 171"/>
                <a:gd name="T12" fmla="*/ 218 w 184"/>
                <a:gd name="T13" fmla="*/ 5 h 171"/>
                <a:gd name="T14" fmla="*/ 282 w 184"/>
                <a:gd name="T15" fmla="*/ 5 h 171"/>
                <a:gd name="T16" fmla="*/ 314 w 184"/>
                <a:gd name="T17" fmla="*/ 5 h 171"/>
                <a:gd name="T18" fmla="*/ 353 w 184"/>
                <a:gd name="T19" fmla="*/ 5 h 171"/>
                <a:gd name="T20" fmla="*/ 390 w 184"/>
                <a:gd name="T21" fmla="*/ 5 h 171"/>
                <a:gd name="T22" fmla="*/ 416 w 184"/>
                <a:gd name="T23" fmla="*/ 5 h 171"/>
                <a:gd name="T24" fmla="*/ 489 w 184"/>
                <a:gd name="T25" fmla="*/ 5 h 171"/>
                <a:gd name="T26" fmla="*/ 523 w 184"/>
                <a:gd name="T27" fmla="*/ 5 h 171"/>
                <a:gd name="T28" fmla="*/ 515 w 184"/>
                <a:gd name="T29" fmla="*/ 5 h 171"/>
                <a:gd name="T30" fmla="*/ 489 w 184"/>
                <a:gd name="T31" fmla="*/ 5 h 171"/>
                <a:gd name="T32" fmla="*/ 515 w 184"/>
                <a:gd name="T33" fmla="*/ 5 h 171"/>
                <a:gd name="T34" fmla="*/ 523 w 184"/>
                <a:gd name="T35" fmla="*/ 5 h 171"/>
                <a:gd name="T36" fmla="*/ 558 w 184"/>
                <a:gd name="T37" fmla="*/ 5 h 171"/>
                <a:gd name="T38" fmla="*/ 558 w 184"/>
                <a:gd name="T39" fmla="*/ 5 h 171"/>
                <a:gd name="T40" fmla="*/ 574 w 184"/>
                <a:gd name="T41" fmla="*/ 5 h 171"/>
                <a:gd name="T42" fmla="*/ 592 w 184"/>
                <a:gd name="T43" fmla="*/ 5 h 171"/>
                <a:gd name="T44" fmla="*/ 592 w 184"/>
                <a:gd name="T45" fmla="*/ 5 h 171"/>
                <a:gd name="T46" fmla="*/ 608 w 184"/>
                <a:gd name="T47" fmla="*/ 5 h 171"/>
                <a:gd name="T48" fmla="*/ 625 w 184"/>
                <a:gd name="T49" fmla="*/ 5 h 171"/>
                <a:gd name="T50" fmla="*/ 642 w 184"/>
                <a:gd name="T51" fmla="*/ 5 h 171"/>
                <a:gd name="T52" fmla="*/ 692 w 184"/>
                <a:gd name="T53" fmla="*/ 5 h 171"/>
                <a:gd name="T54" fmla="*/ 692 w 184"/>
                <a:gd name="T55" fmla="*/ 5 h 171"/>
                <a:gd name="T56" fmla="*/ 692 w 184"/>
                <a:gd name="T57" fmla="*/ 5 h 171"/>
                <a:gd name="T58" fmla="*/ 677 w 184"/>
                <a:gd name="T59" fmla="*/ 5 h 171"/>
                <a:gd name="T60" fmla="*/ 659 w 184"/>
                <a:gd name="T61" fmla="*/ 5 h 171"/>
                <a:gd name="T62" fmla="*/ 625 w 184"/>
                <a:gd name="T63" fmla="*/ 5 h 171"/>
                <a:gd name="T64" fmla="*/ 592 w 184"/>
                <a:gd name="T65" fmla="*/ 5 h 171"/>
                <a:gd name="T66" fmla="*/ 574 w 184"/>
                <a:gd name="T67" fmla="*/ 5 h 171"/>
                <a:gd name="T68" fmla="*/ 543 w 184"/>
                <a:gd name="T69" fmla="*/ 5 h 171"/>
                <a:gd name="T70" fmla="*/ 515 w 184"/>
                <a:gd name="T71" fmla="*/ 5 h 171"/>
                <a:gd name="T72" fmla="*/ 515 w 184"/>
                <a:gd name="T73" fmla="*/ 5 h 171"/>
                <a:gd name="T74" fmla="*/ 475 w 184"/>
                <a:gd name="T75" fmla="*/ 5 h 171"/>
                <a:gd name="T76" fmla="*/ 438 w 184"/>
                <a:gd name="T77" fmla="*/ 5 h 171"/>
                <a:gd name="T78" fmla="*/ 404 w 184"/>
                <a:gd name="T79" fmla="*/ 5 h 171"/>
                <a:gd name="T80" fmla="*/ 390 w 184"/>
                <a:gd name="T81" fmla="*/ 5 h 171"/>
                <a:gd name="T82" fmla="*/ 353 w 184"/>
                <a:gd name="T83" fmla="*/ 5 h 171"/>
                <a:gd name="T84" fmla="*/ 301 w 184"/>
                <a:gd name="T85" fmla="*/ 0 h 171"/>
                <a:gd name="T86" fmla="*/ 196 w 184"/>
                <a:gd name="T87" fmla="*/ 0 h 171"/>
                <a:gd name="T88" fmla="*/ 196 w 184"/>
                <a:gd name="T89" fmla="*/ 5 h 171"/>
                <a:gd name="T90" fmla="*/ 196 w 184"/>
                <a:gd name="T91" fmla="*/ 5 h 17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4"/>
                <a:gd name="T139" fmla="*/ 0 h 171"/>
                <a:gd name="T140" fmla="*/ 184 w 184"/>
                <a:gd name="T141" fmla="*/ 171 h 171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4" h="171">
                  <a:moveTo>
                    <a:pt x="38" y="73"/>
                  </a:moveTo>
                  <a:lnTo>
                    <a:pt x="16" y="73"/>
                  </a:lnTo>
                  <a:lnTo>
                    <a:pt x="0" y="73"/>
                  </a:lnTo>
                  <a:lnTo>
                    <a:pt x="3" y="77"/>
                  </a:lnTo>
                  <a:lnTo>
                    <a:pt x="3" y="81"/>
                  </a:lnTo>
                  <a:lnTo>
                    <a:pt x="7" y="81"/>
                  </a:lnTo>
                  <a:lnTo>
                    <a:pt x="12" y="86"/>
                  </a:lnTo>
                  <a:lnTo>
                    <a:pt x="16" y="90"/>
                  </a:lnTo>
                  <a:lnTo>
                    <a:pt x="25" y="95"/>
                  </a:lnTo>
                  <a:lnTo>
                    <a:pt x="28" y="108"/>
                  </a:lnTo>
                  <a:lnTo>
                    <a:pt x="33" y="112"/>
                  </a:lnTo>
                  <a:lnTo>
                    <a:pt x="43" y="121"/>
                  </a:lnTo>
                  <a:lnTo>
                    <a:pt x="47" y="121"/>
                  </a:lnTo>
                  <a:lnTo>
                    <a:pt x="55" y="112"/>
                  </a:lnTo>
                  <a:lnTo>
                    <a:pt x="59" y="108"/>
                  </a:lnTo>
                  <a:lnTo>
                    <a:pt x="73" y="108"/>
                  </a:lnTo>
                  <a:lnTo>
                    <a:pt x="73" y="112"/>
                  </a:lnTo>
                  <a:lnTo>
                    <a:pt x="81" y="121"/>
                  </a:lnTo>
                  <a:lnTo>
                    <a:pt x="86" y="133"/>
                  </a:lnTo>
                  <a:lnTo>
                    <a:pt x="90" y="139"/>
                  </a:lnTo>
                  <a:lnTo>
                    <a:pt x="94" y="143"/>
                  </a:lnTo>
                  <a:lnTo>
                    <a:pt x="99" y="143"/>
                  </a:lnTo>
                  <a:lnTo>
                    <a:pt x="103" y="155"/>
                  </a:lnTo>
                  <a:lnTo>
                    <a:pt x="107" y="164"/>
                  </a:lnTo>
                  <a:lnTo>
                    <a:pt x="116" y="170"/>
                  </a:lnTo>
                  <a:lnTo>
                    <a:pt x="125" y="170"/>
                  </a:lnTo>
                  <a:lnTo>
                    <a:pt x="130" y="170"/>
                  </a:lnTo>
                  <a:lnTo>
                    <a:pt x="133" y="170"/>
                  </a:lnTo>
                  <a:lnTo>
                    <a:pt x="130" y="170"/>
                  </a:lnTo>
                  <a:lnTo>
                    <a:pt x="130" y="160"/>
                  </a:lnTo>
                  <a:lnTo>
                    <a:pt x="130" y="151"/>
                  </a:lnTo>
                  <a:lnTo>
                    <a:pt x="125" y="151"/>
                  </a:lnTo>
                  <a:lnTo>
                    <a:pt x="130" y="151"/>
                  </a:lnTo>
                  <a:lnTo>
                    <a:pt x="130" y="143"/>
                  </a:lnTo>
                  <a:lnTo>
                    <a:pt x="133" y="143"/>
                  </a:lnTo>
                  <a:lnTo>
                    <a:pt x="133" y="139"/>
                  </a:lnTo>
                  <a:lnTo>
                    <a:pt x="138" y="133"/>
                  </a:lnTo>
                  <a:lnTo>
                    <a:pt x="142" y="133"/>
                  </a:lnTo>
                  <a:lnTo>
                    <a:pt x="142" y="129"/>
                  </a:lnTo>
                  <a:lnTo>
                    <a:pt x="142" y="124"/>
                  </a:lnTo>
                  <a:lnTo>
                    <a:pt x="147" y="129"/>
                  </a:lnTo>
                  <a:lnTo>
                    <a:pt x="147" y="124"/>
                  </a:lnTo>
                  <a:lnTo>
                    <a:pt x="147" y="129"/>
                  </a:lnTo>
                  <a:lnTo>
                    <a:pt x="152" y="129"/>
                  </a:lnTo>
                  <a:lnTo>
                    <a:pt x="147" y="129"/>
                  </a:lnTo>
                  <a:lnTo>
                    <a:pt x="152" y="129"/>
                  </a:lnTo>
                  <a:lnTo>
                    <a:pt x="156" y="129"/>
                  </a:lnTo>
                  <a:lnTo>
                    <a:pt x="156" y="124"/>
                  </a:lnTo>
                  <a:lnTo>
                    <a:pt x="160" y="124"/>
                  </a:lnTo>
                  <a:lnTo>
                    <a:pt x="160" y="121"/>
                  </a:lnTo>
                  <a:lnTo>
                    <a:pt x="164" y="112"/>
                  </a:lnTo>
                  <a:lnTo>
                    <a:pt x="164" y="117"/>
                  </a:lnTo>
                  <a:lnTo>
                    <a:pt x="173" y="112"/>
                  </a:lnTo>
                  <a:lnTo>
                    <a:pt x="177" y="112"/>
                  </a:lnTo>
                  <a:lnTo>
                    <a:pt x="177" y="108"/>
                  </a:lnTo>
                  <a:lnTo>
                    <a:pt x="177" y="98"/>
                  </a:lnTo>
                  <a:lnTo>
                    <a:pt x="183" y="90"/>
                  </a:lnTo>
                  <a:lnTo>
                    <a:pt x="177" y="81"/>
                  </a:lnTo>
                  <a:lnTo>
                    <a:pt x="177" y="77"/>
                  </a:lnTo>
                  <a:lnTo>
                    <a:pt x="173" y="73"/>
                  </a:lnTo>
                  <a:lnTo>
                    <a:pt x="173" y="50"/>
                  </a:lnTo>
                  <a:lnTo>
                    <a:pt x="168" y="50"/>
                  </a:lnTo>
                  <a:lnTo>
                    <a:pt x="168" y="47"/>
                  </a:lnTo>
                  <a:lnTo>
                    <a:pt x="160" y="43"/>
                  </a:lnTo>
                  <a:lnTo>
                    <a:pt x="156" y="43"/>
                  </a:lnTo>
                  <a:lnTo>
                    <a:pt x="152" y="43"/>
                  </a:lnTo>
                  <a:lnTo>
                    <a:pt x="152" y="47"/>
                  </a:lnTo>
                  <a:lnTo>
                    <a:pt x="147" y="43"/>
                  </a:lnTo>
                  <a:lnTo>
                    <a:pt x="142" y="47"/>
                  </a:lnTo>
                  <a:lnTo>
                    <a:pt x="138" y="43"/>
                  </a:lnTo>
                  <a:lnTo>
                    <a:pt x="133" y="43"/>
                  </a:lnTo>
                  <a:lnTo>
                    <a:pt x="130" y="47"/>
                  </a:lnTo>
                  <a:lnTo>
                    <a:pt x="130" y="43"/>
                  </a:lnTo>
                  <a:lnTo>
                    <a:pt x="130" y="47"/>
                  </a:lnTo>
                  <a:lnTo>
                    <a:pt x="125" y="43"/>
                  </a:lnTo>
                  <a:lnTo>
                    <a:pt x="121" y="43"/>
                  </a:lnTo>
                  <a:lnTo>
                    <a:pt x="116" y="38"/>
                  </a:lnTo>
                  <a:lnTo>
                    <a:pt x="112" y="43"/>
                  </a:lnTo>
                  <a:lnTo>
                    <a:pt x="112" y="38"/>
                  </a:lnTo>
                  <a:lnTo>
                    <a:pt x="103" y="38"/>
                  </a:lnTo>
                  <a:lnTo>
                    <a:pt x="99" y="34"/>
                  </a:lnTo>
                  <a:lnTo>
                    <a:pt x="99" y="38"/>
                  </a:lnTo>
                  <a:lnTo>
                    <a:pt x="99" y="34"/>
                  </a:lnTo>
                  <a:lnTo>
                    <a:pt x="90" y="34"/>
                  </a:lnTo>
                  <a:lnTo>
                    <a:pt x="90" y="0"/>
                  </a:lnTo>
                  <a:lnTo>
                    <a:pt x="78" y="0"/>
                  </a:lnTo>
                  <a:lnTo>
                    <a:pt x="64" y="0"/>
                  </a:lnTo>
                  <a:lnTo>
                    <a:pt x="51" y="0"/>
                  </a:lnTo>
                  <a:lnTo>
                    <a:pt x="51" y="16"/>
                  </a:lnTo>
                  <a:lnTo>
                    <a:pt x="51" y="38"/>
                  </a:lnTo>
                  <a:lnTo>
                    <a:pt x="51" y="55"/>
                  </a:lnTo>
                  <a:lnTo>
                    <a:pt x="51" y="73"/>
                  </a:lnTo>
                  <a:lnTo>
                    <a:pt x="38" y="7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17" name="Freeform 97">
              <a:extLst>
                <a:ext uri="{FF2B5EF4-FFF2-40B4-BE49-F238E27FC236}">
                  <a16:creationId xmlns:a16="http://schemas.microsoft.com/office/drawing/2014/main" id="{6268BB48-9A26-4240-BDB0-BB49D741E7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6" y="2877"/>
              <a:ext cx="189" cy="155"/>
            </a:xfrm>
            <a:custGeom>
              <a:avLst/>
              <a:gdLst>
                <a:gd name="T0" fmla="*/ 16 w 184"/>
                <a:gd name="T1" fmla="*/ 5 h 171"/>
                <a:gd name="T2" fmla="*/ 3 w 184"/>
                <a:gd name="T3" fmla="*/ 5 h 171"/>
                <a:gd name="T4" fmla="*/ 7 w 184"/>
                <a:gd name="T5" fmla="*/ 5 h 171"/>
                <a:gd name="T6" fmla="*/ 16 w 184"/>
                <a:gd name="T7" fmla="*/ 5 h 171"/>
                <a:gd name="T8" fmla="*/ 107 w 184"/>
                <a:gd name="T9" fmla="*/ 5 h 171"/>
                <a:gd name="T10" fmla="*/ 158 w 184"/>
                <a:gd name="T11" fmla="*/ 5 h 171"/>
                <a:gd name="T12" fmla="*/ 218 w 184"/>
                <a:gd name="T13" fmla="*/ 5 h 171"/>
                <a:gd name="T14" fmla="*/ 282 w 184"/>
                <a:gd name="T15" fmla="*/ 5 h 171"/>
                <a:gd name="T16" fmla="*/ 314 w 184"/>
                <a:gd name="T17" fmla="*/ 5 h 171"/>
                <a:gd name="T18" fmla="*/ 353 w 184"/>
                <a:gd name="T19" fmla="*/ 5 h 171"/>
                <a:gd name="T20" fmla="*/ 390 w 184"/>
                <a:gd name="T21" fmla="*/ 5 h 171"/>
                <a:gd name="T22" fmla="*/ 416 w 184"/>
                <a:gd name="T23" fmla="*/ 5 h 171"/>
                <a:gd name="T24" fmla="*/ 489 w 184"/>
                <a:gd name="T25" fmla="*/ 5 h 171"/>
                <a:gd name="T26" fmla="*/ 523 w 184"/>
                <a:gd name="T27" fmla="*/ 5 h 171"/>
                <a:gd name="T28" fmla="*/ 515 w 184"/>
                <a:gd name="T29" fmla="*/ 5 h 171"/>
                <a:gd name="T30" fmla="*/ 489 w 184"/>
                <a:gd name="T31" fmla="*/ 5 h 171"/>
                <a:gd name="T32" fmla="*/ 515 w 184"/>
                <a:gd name="T33" fmla="*/ 5 h 171"/>
                <a:gd name="T34" fmla="*/ 523 w 184"/>
                <a:gd name="T35" fmla="*/ 5 h 171"/>
                <a:gd name="T36" fmla="*/ 558 w 184"/>
                <a:gd name="T37" fmla="*/ 5 h 171"/>
                <a:gd name="T38" fmla="*/ 558 w 184"/>
                <a:gd name="T39" fmla="*/ 5 h 171"/>
                <a:gd name="T40" fmla="*/ 574 w 184"/>
                <a:gd name="T41" fmla="*/ 5 h 171"/>
                <a:gd name="T42" fmla="*/ 592 w 184"/>
                <a:gd name="T43" fmla="*/ 5 h 171"/>
                <a:gd name="T44" fmla="*/ 592 w 184"/>
                <a:gd name="T45" fmla="*/ 5 h 171"/>
                <a:gd name="T46" fmla="*/ 608 w 184"/>
                <a:gd name="T47" fmla="*/ 5 h 171"/>
                <a:gd name="T48" fmla="*/ 625 w 184"/>
                <a:gd name="T49" fmla="*/ 5 h 171"/>
                <a:gd name="T50" fmla="*/ 642 w 184"/>
                <a:gd name="T51" fmla="*/ 5 h 171"/>
                <a:gd name="T52" fmla="*/ 692 w 184"/>
                <a:gd name="T53" fmla="*/ 5 h 171"/>
                <a:gd name="T54" fmla="*/ 692 w 184"/>
                <a:gd name="T55" fmla="*/ 5 h 171"/>
                <a:gd name="T56" fmla="*/ 692 w 184"/>
                <a:gd name="T57" fmla="*/ 5 h 171"/>
                <a:gd name="T58" fmla="*/ 677 w 184"/>
                <a:gd name="T59" fmla="*/ 5 h 171"/>
                <a:gd name="T60" fmla="*/ 659 w 184"/>
                <a:gd name="T61" fmla="*/ 5 h 171"/>
                <a:gd name="T62" fmla="*/ 625 w 184"/>
                <a:gd name="T63" fmla="*/ 5 h 171"/>
                <a:gd name="T64" fmla="*/ 592 w 184"/>
                <a:gd name="T65" fmla="*/ 5 h 171"/>
                <a:gd name="T66" fmla="*/ 574 w 184"/>
                <a:gd name="T67" fmla="*/ 5 h 171"/>
                <a:gd name="T68" fmla="*/ 543 w 184"/>
                <a:gd name="T69" fmla="*/ 5 h 171"/>
                <a:gd name="T70" fmla="*/ 515 w 184"/>
                <a:gd name="T71" fmla="*/ 5 h 171"/>
                <a:gd name="T72" fmla="*/ 515 w 184"/>
                <a:gd name="T73" fmla="*/ 5 h 171"/>
                <a:gd name="T74" fmla="*/ 475 w 184"/>
                <a:gd name="T75" fmla="*/ 5 h 171"/>
                <a:gd name="T76" fmla="*/ 438 w 184"/>
                <a:gd name="T77" fmla="*/ 5 h 171"/>
                <a:gd name="T78" fmla="*/ 404 w 184"/>
                <a:gd name="T79" fmla="*/ 5 h 171"/>
                <a:gd name="T80" fmla="*/ 390 w 184"/>
                <a:gd name="T81" fmla="*/ 5 h 171"/>
                <a:gd name="T82" fmla="*/ 353 w 184"/>
                <a:gd name="T83" fmla="*/ 5 h 171"/>
                <a:gd name="T84" fmla="*/ 301 w 184"/>
                <a:gd name="T85" fmla="*/ 0 h 171"/>
                <a:gd name="T86" fmla="*/ 196 w 184"/>
                <a:gd name="T87" fmla="*/ 0 h 171"/>
                <a:gd name="T88" fmla="*/ 196 w 184"/>
                <a:gd name="T89" fmla="*/ 5 h 171"/>
                <a:gd name="T90" fmla="*/ 196 w 184"/>
                <a:gd name="T91" fmla="*/ 5 h 17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4"/>
                <a:gd name="T139" fmla="*/ 0 h 171"/>
                <a:gd name="T140" fmla="*/ 184 w 184"/>
                <a:gd name="T141" fmla="*/ 171 h 171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4" h="171">
                  <a:moveTo>
                    <a:pt x="38" y="73"/>
                  </a:moveTo>
                  <a:lnTo>
                    <a:pt x="16" y="73"/>
                  </a:lnTo>
                  <a:lnTo>
                    <a:pt x="0" y="73"/>
                  </a:lnTo>
                  <a:lnTo>
                    <a:pt x="3" y="77"/>
                  </a:lnTo>
                  <a:lnTo>
                    <a:pt x="3" y="81"/>
                  </a:lnTo>
                  <a:lnTo>
                    <a:pt x="7" y="81"/>
                  </a:lnTo>
                  <a:lnTo>
                    <a:pt x="12" y="86"/>
                  </a:lnTo>
                  <a:lnTo>
                    <a:pt x="16" y="90"/>
                  </a:lnTo>
                  <a:lnTo>
                    <a:pt x="25" y="95"/>
                  </a:lnTo>
                  <a:lnTo>
                    <a:pt x="28" y="108"/>
                  </a:lnTo>
                  <a:lnTo>
                    <a:pt x="33" y="112"/>
                  </a:lnTo>
                  <a:lnTo>
                    <a:pt x="43" y="121"/>
                  </a:lnTo>
                  <a:lnTo>
                    <a:pt x="47" y="121"/>
                  </a:lnTo>
                  <a:lnTo>
                    <a:pt x="55" y="112"/>
                  </a:lnTo>
                  <a:lnTo>
                    <a:pt x="59" y="108"/>
                  </a:lnTo>
                  <a:lnTo>
                    <a:pt x="73" y="108"/>
                  </a:lnTo>
                  <a:lnTo>
                    <a:pt x="73" y="112"/>
                  </a:lnTo>
                  <a:lnTo>
                    <a:pt x="81" y="121"/>
                  </a:lnTo>
                  <a:lnTo>
                    <a:pt x="86" y="133"/>
                  </a:lnTo>
                  <a:lnTo>
                    <a:pt x="90" y="139"/>
                  </a:lnTo>
                  <a:lnTo>
                    <a:pt x="94" y="143"/>
                  </a:lnTo>
                  <a:lnTo>
                    <a:pt x="99" y="143"/>
                  </a:lnTo>
                  <a:lnTo>
                    <a:pt x="103" y="155"/>
                  </a:lnTo>
                  <a:lnTo>
                    <a:pt x="107" y="164"/>
                  </a:lnTo>
                  <a:lnTo>
                    <a:pt x="116" y="170"/>
                  </a:lnTo>
                  <a:lnTo>
                    <a:pt x="125" y="170"/>
                  </a:lnTo>
                  <a:lnTo>
                    <a:pt x="130" y="170"/>
                  </a:lnTo>
                  <a:lnTo>
                    <a:pt x="133" y="170"/>
                  </a:lnTo>
                  <a:lnTo>
                    <a:pt x="130" y="170"/>
                  </a:lnTo>
                  <a:lnTo>
                    <a:pt x="130" y="160"/>
                  </a:lnTo>
                  <a:lnTo>
                    <a:pt x="130" y="151"/>
                  </a:lnTo>
                  <a:lnTo>
                    <a:pt x="125" y="151"/>
                  </a:lnTo>
                  <a:lnTo>
                    <a:pt x="130" y="151"/>
                  </a:lnTo>
                  <a:lnTo>
                    <a:pt x="130" y="143"/>
                  </a:lnTo>
                  <a:lnTo>
                    <a:pt x="133" y="143"/>
                  </a:lnTo>
                  <a:lnTo>
                    <a:pt x="133" y="139"/>
                  </a:lnTo>
                  <a:lnTo>
                    <a:pt x="138" y="133"/>
                  </a:lnTo>
                  <a:lnTo>
                    <a:pt x="142" y="133"/>
                  </a:lnTo>
                  <a:lnTo>
                    <a:pt x="142" y="129"/>
                  </a:lnTo>
                  <a:lnTo>
                    <a:pt x="142" y="124"/>
                  </a:lnTo>
                  <a:lnTo>
                    <a:pt x="147" y="129"/>
                  </a:lnTo>
                  <a:lnTo>
                    <a:pt x="147" y="124"/>
                  </a:lnTo>
                  <a:lnTo>
                    <a:pt x="147" y="129"/>
                  </a:lnTo>
                  <a:lnTo>
                    <a:pt x="152" y="129"/>
                  </a:lnTo>
                  <a:lnTo>
                    <a:pt x="147" y="129"/>
                  </a:lnTo>
                  <a:lnTo>
                    <a:pt x="152" y="129"/>
                  </a:lnTo>
                  <a:lnTo>
                    <a:pt x="156" y="129"/>
                  </a:lnTo>
                  <a:lnTo>
                    <a:pt x="156" y="124"/>
                  </a:lnTo>
                  <a:lnTo>
                    <a:pt x="160" y="124"/>
                  </a:lnTo>
                  <a:lnTo>
                    <a:pt x="160" y="121"/>
                  </a:lnTo>
                  <a:lnTo>
                    <a:pt x="164" y="112"/>
                  </a:lnTo>
                  <a:lnTo>
                    <a:pt x="164" y="117"/>
                  </a:lnTo>
                  <a:lnTo>
                    <a:pt x="173" y="112"/>
                  </a:lnTo>
                  <a:lnTo>
                    <a:pt x="177" y="112"/>
                  </a:lnTo>
                  <a:lnTo>
                    <a:pt x="177" y="108"/>
                  </a:lnTo>
                  <a:lnTo>
                    <a:pt x="177" y="98"/>
                  </a:lnTo>
                  <a:lnTo>
                    <a:pt x="183" y="90"/>
                  </a:lnTo>
                  <a:lnTo>
                    <a:pt x="177" y="81"/>
                  </a:lnTo>
                  <a:lnTo>
                    <a:pt x="177" y="77"/>
                  </a:lnTo>
                  <a:lnTo>
                    <a:pt x="173" y="73"/>
                  </a:lnTo>
                  <a:lnTo>
                    <a:pt x="173" y="50"/>
                  </a:lnTo>
                  <a:lnTo>
                    <a:pt x="168" y="50"/>
                  </a:lnTo>
                  <a:lnTo>
                    <a:pt x="168" y="47"/>
                  </a:lnTo>
                  <a:lnTo>
                    <a:pt x="160" y="43"/>
                  </a:lnTo>
                  <a:lnTo>
                    <a:pt x="156" y="43"/>
                  </a:lnTo>
                  <a:lnTo>
                    <a:pt x="152" y="43"/>
                  </a:lnTo>
                  <a:lnTo>
                    <a:pt x="152" y="47"/>
                  </a:lnTo>
                  <a:lnTo>
                    <a:pt x="147" y="43"/>
                  </a:lnTo>
                  <a:lnTo>
                    <a:pt x="142" y="47"/>
                  </a:lnTo>
                  <a:lnTo>
                    <a:pt x="138" y="43"/>
                  </a:lnTo>
                  <a:lnTo>
                    <a:pt x="133" y="43"/>
                  </a:lnTo>
                  <a:lnTo>
                    <a:pt x="130" y="47"/>
                  </a:lnTo>
                  <a:lnTo>
                    <a:pt x="130" y="43"/>
                  </a:lnTo>
                  <a:lnTo>
                    <a:pt x="130" y="47"/>
                  </a:lnTo>
                  <a:lnTo>
                    <a:pt x="125" y="43"/>
                  </a:lnTo>
                  <a:lnTo>
                    <a:pt x="121" y="43"/>
                  </a:lnTo>
                  <a:lnTo>
                    <a:pt x="116" y="38"/>
                  </a:lnTo>
                  <a:lnTo>
                    <a:pt x="112" y="43"/>
                  </a:lnTo>
                  <a:lnTo>
                    <a:pt x="112" y="38"/>
                  </a:lnTo>
                  <a:lnTo>
                    <a:pt x="103" y="38"/>
                  </a:lnTo>
                  <a:lnTo>
                    <a:pt x="99" y="34"/>
                  </a:lnTo>
                  <a:lnTo>
                    <a:pt x="99" y="38"/>
                  </a:lnTo>
                  <a:lnTo>
                    <a:pt x="99" y="34"/>
                  </a:lnTo>
                  <a:lnTo>
                    <a:pt x="90" y="34"/>
                  </a:lnTo>
                  <a:lnTo>
                    <a:pt x="90" y="0"/>
                  </a:lnTo>
                  <a:lnTo>
                    <a:pt x="78" y="0"/>
                  </a:lnTo>
                  <a:lnTo>
                    <a:pt x="64" y="0"/>
                  </a:lnTo>
                  <a:lnTo>
                    <a:pt x="51" y="0"/>
                  </a:lnTo>
                  <a:lnTo>
                    <a:pt x="51" y="16"/>
                  </a:lnTo>
                  <a:lnTo>
                    <a:pt x="51" y="38"/>
                  </a:lnTo>
                  <a:lnTo>
                    <a:pt x="51" y="55"/>
                  </a:lnTo>
                  <a:lnTo>
                    <a:pt x="51" y="73"/>
                  </a:lnTo>
                  <a:lnTo>
                    <a:pt x="38" y="7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18" name="Freeform 98">
              <a:extLst>
                <a:ext uri="{FF2B5EF4-FFF2-40B4-BE49-F238E27FC236}">
                  <a16:creationId xmlns:a16="http://schemas.microsoft.com/office/drawing/2014/main" id="{DE831507-F5C9-4974-B1D5-18EB39826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9" y="2868"/>
              <a:ext cx="123" cy="54"/>
            </a:xfrm>
            <a:custGeom>
              <a:avLst/>
              <a:gdLst>
                <a:gd name="T0" fmla="*/ 12 w 121"/>
                <a:gd name="T1" fmla="*/ 7 h 57"/>
                <a:gd name="T2" fmla="*/ 25 w 121"/>
                <a:gd name="T3" fmla="*/ 7 h 57"/>
                <a:gd name="T4" fmla="*/ 90 w 121"/>
                <a:gd name="T5" fmla="*/ 7 h 57"/>
                <a:gd name="T6" fmla="*/ 90 w 121"/>
                <a:gd name="T7" fmla="*/ 9 h 57"/>
                <a:gd name="T8" fmla="*/ 105 w 121"/>
                <a:gd name="T9" fmla="*/ 9 h 57"/>
                <a:gd name="T10" fmla="*/ 105 w 121"/>
                <a:gd name="T11" fmla="*/ 9 h 57"/>
                <a:gd name="T12" fmla="*/ 105 w 121"/>
                <a:gd name="T13" fmla="*/ 9 h 57"/>
                <a:gd name="T14" fmla="*/ 115 w 121"/>
                <a:gd name="T15" fmla="*/ 9 h 57"/>
                <a:gd name="T16" fmla="*/ 133 w 121"/>
                <a:gd name="T17" fmla="*/ 9 h 57"/>
                <a:gd name="T18" fmla="*/ 133 w 121"/>
                <a:gd name="T19" fmla="*/ 9 h 57"/>
                <a:gd name="T20" fmla="*/ 141 w 121"/>
                <a:gd name="T21" fmla="*/ 9 h 57"/>
                <a:gd name="T22" fmla="*/ 151 w 121"/>
                <a:gd name="T23" fmla="*/ 9 h 57"/>
                <a:gd name="T24" fmla="*/ 162 w 121"/>
                <a:gd name="T25" fmla="*/ 9 h 57"/>
                <a:gd name="T26" fmla="*/ 177 w 121"/>
                <a:gd name="T27" fmla="*/ 9 h 57"/>
                <a:gd name="T28" fmla="*/ 177 w 121"/>
                <a:gd name="T29" fmla="*/ 9 h 57"/>
                <a:gd name="T30" fmla="*/ 177 w 121"/>
                <a:gd name="T31" fmla="*/ 9 h 57"/>
                <a:gd name="T32" fmla="*/ 189 w 121"/>
                <a:gd name="T33" fmla="*/ 9 h 57"/>
                <a:gd name="T34" fmla="*/ 201 w 121"/>
                <a:gd name="T35" fmla="*/ 9 h 57"/>
                <a:gd name="T36" fmla="*/ 216 w 121"/>
                <a:gd name="T37" fmla="*/ 9 h 57"/>
                <a:gd name="T38" fmla="*/ 224 w 121"/>
                <a:gd name="T39" fmla="*/ 9 h 57"/>
                <a:gd name="T40" fmla="*/ 233 w 121"/>
                <a:gd name="T41" fmla="*/ 9 h 57"/>
                <a:gd name="T42" fmla="*/ 233 w 121"/>
                <a:gd name="T43" fmla="*/ 9 h 57"/>
                <a:gd name="T44" fmla="*/ 241 w 121"/>
                <a:gd name="T45" fmla="*/ 9 h 57"/>
                <a:gd name="T46" fmla="*/ 252 w 121"/>
                <a:gd name="T47" fmla="*/ 9 h 57"/>
                <a:gd name="T48" fmla="*/ 272 w 121"/>
                <a:gd name="T49" fmla="*/ 9 h 57"/>
                <a:gd name="T50" fmla="*/ 272 w 121"/>
                <a:gd name="T51" fmla="*/ 9 h 57"/>
                <a:gd name="T52" fmla="*/ 260 w 121"/>
                <a:gd name="T53" fmla="*/ 7 h 57"/>
                <a:gd name="T54" fmla="*/ 260 w 121"/>
                <a:gd name="T55" fmla="*/ 0 h 57"/>
                <a:gd name="T56" fmla="*/ 224 w 121"/>
                <a:gd name="T57" fmla="*/ 0 h 57"/>
                <a:gd name="T58" fmla="*/ 151 w 121"/>
                <a:gd name="T59" fmla="*/ 0 h 57"/>
                <a:gd name="T60" fmla="*/ 105 w 121"/>
                <a:gd name="T61" fmla="*/ 0 h 57"/>
                <a:gd name="T62" fmla="*/ 25 w 121"/>
                <a:gd name="T63" fmla="*/ 0 h 57"/>
                <a:gd name="T64" fmla="*/ 0 w 121"/>
                <a:gd name="T65" fmla="*/ 0 h 57"/>
                <a:gd name="T66" fmla="*/ 0 w 121"/>
                <a:gd name="T67" fmla="*/ 7 h 57"/>
                <a:gd name="T68" fmla="*/ 12 w 121"/>
                <a:gd name="T69" fmla="*/ 7 h 5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1"/>
                <a:gd name="T106" fmla="*/ 0 h 57"/>
                <a:gd name="T107" fmla="*/ 121 w 121"/>
                <a:gd name="T108" fmla="*/ 57 h 5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1" h="57">
                  <a:moveTo>
                    <a:pt x="12" y="7"/>
                  </a:moveTo>
                  <a:lnTo>
                    <a:pt x="25" y="7"/>
                  </a:lnTo>
                  <a:lnTo>
                    <a:pt x="39" y="7"/>
                  </a:lnTo>
                  <a:lnTo>
                    <a:pt x="39" y="41"/>
                  </a:lnTo>
                  <a:lnTo>
                    <a:pt x="47" y="41"/>
                  </a:lnTo>
                  <a:lnTo>
                    <a:pt x="47" y="46"/>
                  </a:lnTo>
                  <a:lnTo>
                    <a:pt x="47" y="41"/>
                  </a:lnTo>
                  <a:lnTo>
                    <a:pt x="52" y="46"/>
                  </a:lnTo>
                  <a:lnTo>
                    <a:pt x="61" y="46"/>
                  </a:lnTo>
                  <a:lnTo>
                    <a:pt x="61" y="50"/>
                  </a:lnTo>
                  <a:lnTo>
                    <a:pt x="65" y="46"/>
                  </a:lnTo>
                  <a:lnTo>
                    <a:pt x="70" y="50"/>
                  </a:lnTo>
                  <a:lnTo>
                    <a:pt x="74" y="50"/>
                  </a:lnTo>
                  <a:lnTo>
                    <a:pt x="79" y="56"/>
                  </a:lnTo>
                  <a:lnTo>
                    <a:pt x="79" y="50"/>
                  </a:lnTo>
                  <a:lnTo>
                    <a:pt x="79" y="56"/>
                  </a:lnTo>
                  <a:lnTo>
                    <a:pt x="83" y="50"/>
                  </a:lnTo>
                  <a:lnTo>
                    <a:pt x="87" y="50"/>
                  </a:lnTo>
                  <a:lnTo>
                    <a:pt x="92" y="56"/>
                  </a:lnTo>
                  <a:lnTo>
                    <a:pt x="96" y="50"/>
                  </a:lnTo>
                  <a:lnTo>
                    <a:pt x="101" y="56"/>
                  </a:lnTo>
                  <a:lnTo>
                    <a:pt x="101" y="50"/>
                  </a:lnTo>
                  <a:lnTo>
                    <a:pt x="105" y="50"/>
                  </a:lnTo>
                  <a:lnTo>
                    <a:pt x="110" y="50"/>
                  </a:lnTo>
                  <a:lnTo>
                    <a:pt x="120" y="56"/>
                  </a:lnTo>
                  <a:lnTo>
                    <a:pt x="120" y="28"/>
                  </a:lnTo>
                  <a:lnTo>
                    <a:pt x="114" y="7"/>
                  </a:lnTo>
                  <a:lnTo>
                    <a:pt x="114" y="0"/>
                  </a:lnTo>
                  <a:lnTo>
                    <a:pt x="96" y="0"/>
                  </a:lnTo>
                  <a:lnTo>
                    <a:pt x="70" y="0"/>
                  </a:lnTo>
                  <a:lnTo>
                    <a:pt x="47" y="0"/>
                  </a:lnTo>
                  <a:lnTo>
                    <a:pt x="25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12" y="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19" name="Freeform 99">
              <a:extLst>
                <a:ext uri="{FF2B5EF4-FFF2-40B4-BE49-F238E27FC236}">
                  <a16:creationId xmlns:a16="http://schemas.microsoft.com/office/drawing/2014/main" id="{13A31453-ACCE-4D3C-8517-5FF4B15510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9" y="2868"/>
              <a:ext cx="123" cy="54"/>
            </a:xfrm>
            <a:custGeom>
              <a:avLst/>
              <a:gdLst>
                <a:gd name="T0" fmla="*/ 12 w 121"/>
                <a:gd name="T1" fmla="*/ 7 h 57"/>
                <a:gd name="T2" fmla="*/ 25 w 121"/>
                <a:gd name="T3" fmla="*/ 7 h 57"/>
                <a:gd name="T4" fmla="*/ 90 w 121"/>
                <a:gd name="T5" fmla="*/ 7 h 57"/>
                <a:gd name="T6" fmla="*/ 90 w 121"/>
                <a:gd name="T7" fmla="*/ 9 h 57"/>
                <a:gd name="T8" fmla="*/ 105 w 121"/>
                <a:gd name="T9" fmla="*/ 9 h 57"/>
                <a:gd name="T10" fmla="*/ 105 w 121"/>
                <a:gd name="T11" fmla="*/ 9 h 57"/>
                <a:gd name="T12" fmla="*/ 105 w 121"/>
                <a:gd name="T13" fmla="*/ 9 h 57"/>
                <a:gd name="T14" fmla="*/ 115 w 121"/>
                <a:gd name="T15" fmla="*/ 9 h 57"/>
                <a:gd name="T16" fmla="*/ 133 w 121"/>
                <a:gd name="T17" fmla="*/ 9 h 57"/>
                <a:gd name="T18" fmla="*/ 133 w 121"/>
                <a:gd name="T19" fmla="*/ 9 h 57"/>
                <a:gd name="T20" fmla="*/ 141 w 121"/>
                <a:gd name="T21" fmla="*/ 9 h 57"/>
                <a:gd name="T22" fmla="*/ 151 w 121"/>
                <a:gd name="T23" fmla="*/ 9 h 57"/>
                <a:gd name="T24" fmla="*/ 162 w 121"/>
                <a:gd name="T25" fmla="*/ 9 h 57"/>
                <a:gd name="T26" fmla="*/ 177 w 121"/>
                <a:gd name="T27" fmla="*/ 9 h 57"/>
                <a:gd name="T28" fmla="*/ 177 w 121"/>
                <a:gd name="T29" fmla="*/ 9 h 57"/>
                <a:gd name="T30" fmla="*/ 177 w 121"/>
                <a:gd name="T31" fmla="*/ 9 h 57"/>
                <a:gd name="T32" fmla="*/ 189 w 121"/>
                <a:gd name="T33" fmla="*/ 9 h 57"/>
                <a:gd name="T34" fmla="*/ 201 w 121"/>
                <a:gd name="T35" fmla="*/ 9 h 57"/>
                <a:gd name="T36" fmla="*/ 216 w 121"/>
                <a:gd name="T37" fmla="*/ 9 h 57"/>
                <a:gd name="T38" fmla="*/ 224 w 121"/>
                <a:gd name="T39" fmla="*/ 9 h 57"/>
                <a:gd name="T40" fmla="*/ 233 w 121"/>
                <a:gd name="T41" fmla="*/ 9 h 57"/>
                <a:gd name="T42" fmla="*/ 233 w 121"/>
                <a:gd name="T43" fmla="*/ 9 h 57"/>
                <a:gd name="T44" fmla="*/ 241 w 121"/>
                <a:gd name="T45" fmla="*/ 9 h 57"/>
                <a:gd name="T46" fmla="*/ 252 w 121"/>
                <a:gd name="T47" fmla="*/ 9 h 57"/>
                <a:gd name="T48" fmla="*/ 272 w 121"/>
                <a:gd name="T49" fmla="*/ 9 h 57"/>
                <a:gd name="T50" fmla="*/ 272 w 121"/>
                <a:gd name="T51" fmla="*/ 9 h 57"/>
                <a:gd name="T52" fmla="*/ 260 w 121"/>
                <a:gd name="T53" fmla="*/ 7 h 57"/>
                <a:gd name="T54" fmla="*/ 260 w 121"/>
                <a:gd name="T55" fmla="*/ 0 h 57"/>
                <a:gd name="T56" fmla="*/ 224 w 121"/>
                <a:gd name="T57" fmla="*/ 0 h 57"/>
                <a:gd name="T58" fmla="*/ 151 w 121"/>
                <a:gd name="T59" fmla="*/ 0 h 57"/>
                <a:gd name="T60" fmla="*/ 105 w 121"/>
                <a:gd name="T61" fmla="*/ 0 h 57"/>
                <a:gd name="T62" fmla="*/ 25 w 121"/>
                <a:gd name="T63" fmla="*/ 0 h 57"/>
                <a:gd name="T64" fmla="*/ 0 w 121"/>
                <a:gd name="T65" fmla="*/ 0 h 57"/>
                <a:gd name="T66" fmla="*/ 0 w 121"/>
                <a:gd name="T67" fmla="*/ 7 h 57"/>
                <a:gd name="T68" fmla="*/ 12 w 121"/>
                <a:gd name="T69" fmla="*/ 7 h 5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1"/>
                <a:gd name="T106" fmla="*/ 0 h 57"/>
                <a:gd name="T107" fmla="*/ 121 w 121"/>
                <a:gd name="T108" fmla="*/ 57 h 5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1" h="57">
                  <a:moveTo>
                    <a:pt x="12" y="7"/>
                  </a:moveTo>
                  <a:lnTo>
                    <a:pt x="25" y="7"/>
                  </a:lnTo>
                  <a:lnTo>
                    <a:pt x="39" y="7"/>
                  </a:lnTo>
                  <a:lnTo>
                    <a:pt x="39" y="41"/>
                  </a:lnTo>
                  <a:lnTo>
                    <a:pt x="47" y="41"/>
                  </a:lnTo>
                  <a:lnTo>
                    <a:pt x="47" y="46"/>
                  </a:lnTo>
                  <a:lnTo>
                    <a:pt x="47" y="41"/>
                  </a:lnTo>
                  <a:lnTo>
                    <a:pt x="52" y="46"/>
                  </a:lnTo>
                  <a:lnTo>
                    <a:pt x="61" y="46"/>
                  </a:lnTo>
                  <a:lnTo>
                    <a:pt x="61" y="50"/>
                  </a:lnTo>
                  <a:lnTo>
                    <a:pt x="65" y="46"/>
                  </a:lnTo>
                  <a:lnTo>
                    <a:pt x="70" y="50"/>
                  </a:lnTo>
                  <a:lnTo>
                    <a:pt x="74" y="50"/>
                  </a:lnTo>
                  <a:lnTo>
                    <a:pt x="79" y="56"/>
                  </a:lnTo>
                  <a:lnTo>
                    <a:pt x="79" y="50"/>
                  </a:lnTo>
                  <a:lnTo>
                    <a:pt x="79" y="56"/>
                  </a:lnTo>
                  <a:lnTo>
                    <a:pt x="83" y="50"/>
                  </a:lnTo>
                  <a:lnTo>
                    <a:pt x="87" y="50"/>
                  </a:lnTo>
                  <a:lnTo>
                    <a:pt x="92" y="56"/>
                  </a:lnTo>
                  <a:lnTo>
                    <a:pt x="96" y="50"/>
                  </a:lnTo>
                  <a:lnTo>
                    <a:pt x="101" y="56"/>
                  </a:lnTo>
                  <a:lnTo>
                    <a:pt x="101" y="50"/>
                  </a:lnTo>
                  <a:lnTo>
                    <a:pt x="105" y="50"/>
                  </a:lnTo>
                  <a:lnTo>
                    <a:pt x="110" y="50"/>
                  </a:lnTo>
                  <a:lnTo>
                    <a:pt x="120" y="56"/>
                  </a:lnTo>
                  <a:lnTo>
                    <a:pt x="120" y="28"/>
                  </a:lnTo>
                  <a:lnTo>
                    <a:pt x="114" y="7"/>
                  </a:lnTo>
                  <a:lnTo>
                    <a:pt x="114" y="0"/>
                  </a:lnTo>
                  <a:lnTo>
                    <a:pt x="96" y="0"/>
                  </a:lnTo>
                  <a:lnTo>
                    <a:pt x="70" y="0"/>
                  </a:lnTo>
                  <a:lnTo>
                    <a:pt x="47" y="0"/>
                  </a:lnTo>
                  <a:lnTo>
                    <a:pt x="25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12" y="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20" name="Freeform 100">
              <a:extLst>
                <a:ext uri="{FF2B5EF4-FFF2-40B4-BE49-F238E27FC236}">
                  <a16:creationId xmlns:a16="http://schemas.microsoft.com/office/drawing/2014/main" id="{DC0F7028-DDBA-4933-8857-FB757F3F3A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6" y="2721"/>
              <a:ext cx="110" cy="61"/>
            </a:xfrm>
            <a:custGeom>
              <a:avLst/>
              <a:gdLst>
                <a:gd name="T0" fmla="*/ 395 w 107"/>
                <a:gd name="T1" fmla="*/ 0 h 66"/>
                <a:gd name="T2" fmla="*/ 335 w 107"/>
                <a:gd name="T3" fmla="*/ 0 h 66"/>
                <a:gd name="T4" fmla="*/ 261 w 107"/>
                <a:gd name="T5" fmla="*/ 0 h 66"/>
                <a:gd name="T6" fmla="*/ 150 w 107"/>
                <a:gd name="T7" fmla="*/ 0 h 66"/>
                <a:gd name="T8" fmla="*/ 16 w 107"/>
                <a:gd name="T9" fmla="*/ 0 h 66"/>
                <a:gd name="T10" fmla="*/ 0 w 107"/>
                <a:gd name="T11" fmla="*/ 0 h 66"/>
                <a:gd name="T12" fmla="*/ 0 w 107"/>
                <a:gd name="T13" fmla="*/ 6 h 66"/>
                <a:gd name="T14" fmla="*/ 0 w 107"/>
                <a:gd name="T15" fmla="*/ 6 h 66"/>
                <a:gd name="T16" fmla="*/ 102 w 107"/>
                <a:gd name="T17" fmla="*/ 6 h 66"/>
                <a:gd name="T18" fmla="*/ 215 w 107"/>
                <a:gd name="T19" fmla="*/ 6 h 66"/>
                <a:gd name="T20" fmla="*/ 300 w 107"/>
                <a:gd name="T21" fmla="*/ 6 h 66"/>
                <a:gd name="T22" fmla="*/ 335 w 107"/>
                <a:gd name="T23" fmla="*/ 6 h 66"/>
                <a:gd name="T24" fmla="*/ 335 w 107"/>
                <a:gd name="T25" fmla="*/ 6 h 66"/>
                <a:gd name="T26" fmla="*/ 375 w 107"/>
                <a:gd name="T27" fmla="*/ 6 h 66"/>
                <a:gd name="T28" fmla="*/ 408 w 107"/>
                <a:gd name="T29" fmla="*/ 6 h 66"/>
                <a:gd name="T30" fmla="*/ 408 w 107"/>
                <a:gd name="T31" fmla="*/ 6 h 66"/>
                <a:gd name="T32" fmla="*/ 431 w 107"/>
                <a:gd name="T33" fmla="*/ 6 h 66"/>
                <a:gd name="T34" fmla="*/ 408 w 107"/>
                <a:gd name="T35" fmla="*/ 6 h 66"/>
                <a:gd name="T36" fmla="*/ 431 w 107"/>
                <a:gd name="T37" fmla="*/ 6 h 66"/>
                <a:gd name="T38" fmla="*/ 408 w 107"/>
                <a:gd name="T39" fmla="*/ 6 h 66"/>
                <a:gd name="T40" fmla="*/ 408 w 107"/>
                <a:gd name="T41" fmla="*/ 6 h 66"/>
                <a:gd name="T42" fmla="*/ 431 w 107"/>
                <a:gd name="T43" fmla="*/ 6 h 66"/>
                <a:gd name="T44" fmla="*/ 431 w 107"/>
                <a:gd name="T45" fmla="*/ 6 h 66"/>
                <a:gd name="T46" fmla="*/ 395 w 107"/>
                <a:gd name="T47" fmla="*/ 3 h 66"/>
                <a:gd name="T48" fmla="*/ 408 w 107"/>
                <a:gd name="T49" fmla="*/ 0 h 66"/>
                <a:gd name="T50" fmla="*/ 395 w 107"/>
                <a:gd name="T51" fmla="*/ 0 h 6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07"/>
                <a:gd name="T79" fmla="*/ 0 h 66"/>
                <a:gd name="T80" fmla="*/ 107 w 107"/>
                <a:gd name="T81" fmla="*/ 66 h 6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07" h="66">
                  <a:moveTo>
                    <a:pt x="96" y="0"/>
                  </a:moveTo>
                  <a:lnTo>
                    <a:pt x="82" y="0"/>
                  </a:lnTo>
                  <a:lnTo>
                    <a:pt x="64" y="0"/>
                  </a:lnTo>
                  <a:lnTo>
                    <a:pt x="39" y="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0" y="55"/>
                  </a:lnTo>
                  <a:lnTo>
                    <a:pt x="25" y="55"/>
                  </a:lnTo>
                  <a:lnTo>
                    <a:pt x="52" y="55"/>
                  </a:lnTo>
                  <a:lnTo>
                    <a:pt x="74" y="55"/>
                  </a:lnTo>
                  <a:lnTo>
                    <a:pt x="82" y="59"/>
                  </a:lnTo>
                  <a:lnTo>
                    <a:pt x="82" y="55"/>
                  </a:lnTo>
                  <a:lnTo>
                    <a:pt x="91" y="55"/>
                  </a:lnTo>
                  <a:lnTo>
                    <a:pt x="100" y="59"/>
                  </a:lnTo>
                  <a:lnTo>
                    <a:pt x="100" y="65"/>
                  </a:lnTo>
                  <a:lnTo>
                    <a:pt x="106" y="65"/>
                  </a:lnTo>
                  <a:lnTo>
                    <a:pt x="100" y="59"/>
                  </a:lnTo>
                  <a:lnTo>
                    <a:pt x="106" y="50"/>
                  </a:lnTo>
                  <a:lnTo>
                    <a:pt x="100" y="50"/>
                  </a:lnTo>
                  <a:lnTo>
                    <a:pt x="100" y="46"/>
                  </a:lnTo>
                  <a:lnTo>
                    <a:pt x="106" y="46"/>
                  </a:lnTo>
                  <a:lnTo>
                    <a:pt x="106" y="12"/>
                  </a:lnTo>
                  <a:lnTo>
                    <a:pt x="96" y="3"/>
                  </a:lnTo>
                  <a:lnTo>
                    <a:pt x="100" y="0"/>
                  </a:lnTo>
                  <a:lnTo>
                    <a:pt x="9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21" name="Freeform 101">
              <a:extLst>
                <a:ext uri="{FF2B5EF4-FFF2-40B4-BE49-F238E27FC236}">
                  <a16:creationId xmlns:a16="http://schemas.microsoft.com/office/drawing/2014/main" id="{33D89BC4-4D7D-4BCE-BFF6-5C72E83B3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6" y="2721"/>
              <a:ext cx="110" cy="61"/>
            </a:xfrm>
            <a:custGeom>
              <a:avLst/>
              <a:gdLst>
                <a:gd name="T0" fmla="*/ 395 w 107"/>
                <a:gd name="T1" fmla="*/ 0 h 66"/>
                <a:gd name="T2" fmla="*/ 335 w 107"/>
                <a:gd name="T3" fmla="*/ 0 h 66"/>
                <a:gd name="T4" fmla="*/ 261 w 107"/>
                <a:gd name="T5" fmla="*/ 0 h 66"/>
                <a:gd name="T6" fmla="*/ 150 w 107"/>
                <a:gd name="T7" fmla="*/ 0 h 66"/>
                <a:gd name="T8" fmla="*/ 16 w 107"/>
                <a:gd name="T9" fmla="*/ 0 h 66"/>
                <a:gd name="T10" fmla="*/ 0 w 107"/>
                <a:gd name="T11" fmla="*/ 0 h 66"/>
                <a:gd name="T12" fmla="*/ 0 w 107"/>
                <a:gd name="T13" fmla="*/ 6 h 66"/>
                <a:gd name="T14" fmla="*/ 0 w 107"/>
                <a:gd name="T15" fmla="*/ 6 h 66"/>
                <a:gd name="T16" fmla="*/ 102 w 107"/>
                <a:gd name="T17" fmla="*/ 6 h 66"/>
                <a:gd name="T18" fmla="*/ 215 w 107"/>
                <a:gd name="T19" fmla="*/ 6 h 66"/>
                <a:gd name="T20" fmla="*/ 300 w 107"/>
                <a:gd name="T21" fmla="*/ 6 h 66"/>
                <a:gd name="T22" fmla="*/ 335 w 107"/>
                <a:gd name="T23" fmla="*/ 6 h 66"/>
                <a:gd name="T24" fmla="*/ 335 w 107"/>
                <a:gd name="T25" fmla="*/ 6 h 66"/>
                <a:gd name="T26" fmla="*/ 375 w 107"/>
                <a:gd name="T27" fmla="*/ 6 h 66"/>
                <a:gd name="T28" fmla="*/ 408 w 107"/>
                <a:gd name="T29" fmla="*/ 6 h 66"/>
                <a:gd name="T30" fmla="*/ 408 w 107"/>
                <a:gd name="T31" fmla="*/ 6 h 66"/>
                <a:gd name="T32" fmla="*/ 431 w 107"/>
                <a:gd name="T33" fmla="*/ 6 h 66"/>
                <a:gd name="T34" fmla="*/ 408 w 107"/>
                <a:gd name="T35" fmla="*/ 6 h 66"/>
                <a:gd name="T36" fmla="*/ 431 w 107"/>
                <a:gd name="T37" fmla="*/ 6 h 66"/>
                <a:gd name="T38" fmla="*/ 408 w 107"/>
                <a:gd name="T39" fmla="*/ 6 h 66"/>
                <a:gd name="T40" fmla="*/ 408 w 107"/>
                <a:gd name="T41" fmla="*/ 6 h 66"/>
                <a:gd name="T42" fmla="*/ 431 w 107"/>
                <a:gd name="T43" fmla="*/ 6 h 66"/>
                <a:gd name="T44" fmla="*/ 431 w 107"/>
                <a:gd name="T45" fmla="*/ 6 h 66"/>
                <a:gd name="T46" fmla="*/ 395 w 107"/>
                <a:gd name="T47" fmla="*/ 3 h 66"/>
                <a:gd name="T48" fmla="*/ 408 w 107"/>
                <a:gd name="T49" fmla="*/ 0 h 66"/>
                <a:gd name="T50" fmla="*/ 395 w 107"/>
                <a:gd name="T51" fmla="*/ 0 h 6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07"/>
                <a:gd name="T79" fmla="*/ 0 h 66"/>
                <a:gd name="T80" fmla="*/ 107 w 107"/>
                <a:gd name="T81" fmla="*/ 66 h 6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07" h="66">
                  <a:moveTo>
                    <a:pt x="96" y="0"/>
                  </a:moveTo>
                  <a:lnTo>
                    <a:pt x="82" y="0"/>
                  </a:lnTo>
                  <a:lnTo>
                    <a:pt x="64" y="0"/>
                  </a:lnTo>
                  <a:lnTo>
                    <a:pt x="39" y="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0" y="55"/>
                  </a:lnTo>
                  <a:lnTo>
                    <a:pt x="25" y="55"/>
                  </a:lnTo>
                  <a:lnTo>
                    <a:pt x="52" y="55"/>
                  </a:lnTo>
                  <a:lnTo>
                    <a:pt x="74" y="55"/>
                  </a:lnTo>
                  <a:lnTo>
                    <a:pt x="82" y="59"/>
                  </a:lnTo>
                  <a:lnTo>
                    <a:pt x="82" y="55"/>
                  </a:lnTo>
                  <a:lnTo>
                    <a:pt x="91" y="55"/>
                  </a:lnTo>
                  <a:lnTo>
                    <a:pt x="100" y="59"/>
                  </a:lnTo>
                  <a:lnTo>
                    <a:pt x="100" y="65"/>
                  </a:lnTo>
                  <a:lnTo>
                    <a:pt x="106" y="65"/>
                  </a:lnTo>
                  <a:lnTo>
                    <a:pt x="100" y="59"/>
                  </a:lnTo>
                  <a:lnTo>
                    <a:pt x="106" y="50"/>
                  </a:lnTo>
                  <a:lnTo>
                    <a:pt x="100" y="50"/>
                  </a:lnTo>
                  <a:lnTo>
                    <a:pt x="100" y="46"/>
                  </a:lnTo>
                  <a:lnTo>
                    <a:pt x="106" y="46"/>
                  </a:lnTo>
                  <a:lnTo>
                    <a:pt x="106" y="12"/>
                  </a:lnTo>
                  <a:lnTo>
                    <a:pt x="96" y="3"/>
                  </a:lnTo>
                  <a:lnTo>
                    <a:pt x="100" y="0"/>
                  </a:lnTo>
                  <a:lnTo>
                    <a:pt x="9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22" name="Freeform 102">
              <a:extLst>
                <a:ext uri="{FF2B5EF4-FFF2-40B4-BE49-F238E27FC236}">
                  <a16:creationId xmlns:a16="http://schemas.microsoft.com/office/drawing/2014/main" id="{B52649EC-3625-4792-B180-72B629CE9F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6" y="2665"/>
              <a:ext cx="106" cy="58"/>
            </a:xfrm>
            <a:custGeom>
              <a:avLst/>
              <a:gdLst>
                <a:gd name="T0" fmla="*/ 520 w 102"/>
                <a:gd name="T1" fmla="*/ 0 h 63"/>
                <a:gd name="T2" fmla="*/ 354 w 102"/>
                <a:gd name="T3" fmla="*/ 0 h 63"/>
                <a:gd name="T4" fmla="*/ 233 w 102"/>
                <a:gd name="T5" fmla="*/ 0 h 63"/>
                <a:gd name="T6" fmla="*/ 116 w 102"/>
                <a:gd name="T7" fmla="*/ 0 h 63"/>
                <a:gd name="T8" fmla="*/ 0 w 102"/>
                <a:gd name="T9" fmla="*/ 0 h 63"/>
                <a:gd name="T10" fmla="*/ 0 w 102"/>
                <a:gd name="T11" fmla="*/ 6 h 63"/>
                <a:gd name="T12" fmla="*/ 0 w 102"/>
                <a:gd name="T13" fmla="*/ 6 h 63"/>
                <a:gd name="T14" fmla="*/ 116 w 102"/>
                <a:gd name="T15" fmla="*/ 6 h 63"/>
                <a:gd name="T16" fmla="*/ 271 w 102"/>
                <a:gd name="T17" fmla="*/ 6 h 63"/>
                <a:gd name="T18" fmla="*/ 459 w 102"/>
                <a:gd name="T19" fmla="*/ 6 h 63"/>
                <a:gd name="T20" fmla="*/ 578 w 102"/>
                <a:gd name="T21" fmla="*/ 6 h 63"/>
                <a:gd name="T22" fmla="*/ 722 w 102"/>
                <a:gd name="T23" fmla="*/ 6 h 63"/>
                <a:gd name="T24" fmla="*/ 722 w 102"/>
                <a:gd name="T25" fmla="*/ 6 h 63"/>
                <a:gd name="T26" fmla="*/ 722 w 102"/>
                <a:gd name="T27" fmla="*/ 6 h 63"/>
                <a:gd name="T28" fmla="*/ 675 w 102"/>
                <a:gd name="T29" fmla="*/ 6 h 63"/>
                <a:gd name="T30" fmla="*/ 675 w 102"/>
                <a:gd name="T31" fmla="*/ 6 h 63"/>
                <a:gd name="T32" fmla="*/ 650 w 102"/>
                <a:gd name="T33" fmla="*/ 6 h 63"/>
                <a:gd name="T34" fmla="*/ 675 w 102"/>
                <a:gd name="T35" fmla="*/ 3 h 63"/>
                <a:gd name="T36" fmla="*/ 650 w 102"/>
                <a:gd name="T37" fmla="*/ 0 h 63"/>
                <a:gd name="T38" fmla="*/ 520 w 102"/>
                <a:gd name="T39" fmla="*/ 0 h 6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02"/>
                <a:gd name="T61" fmla="*/ 0 h 63"/>
                <a:gd name="T62" fmla="*/ 102 w 102"/>
                <a:gd name="T63" fmla="*/ 63 h 6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02" h="63">
                  <a:moveTo>
                    <a:pt x="74" y="0"/>
                  </a:moveTo>
                  <a:lnTo>
                    <a:pt x="51" y="0"/>
                  </a:lnTo>
                  <a:lnTo>
                    <a:pt x="34" y="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25"/>
                  </a:lnTo>
                  <a:lnTo>
                    <a:pt x="0" y="62"/>
                  </a:lnTo>
                  <a:lnTo>
                    <a:pt x="16" y="62"/>
                  </a:lnTo>
                  <a:lnTo>
                    <a:pt x="38" y="62"/>
                  </a:lnTo>
                  <a:lnTo>
                    <a:pt x="64" y="62"/>
                  </a:lnTo>
                  <a:lnTo>
                    <a:pt x="82" y="62"/>
                  </a:lnTo>
                  <a:lnTo>
                    <a:pt x="101" y="62"/>
                  </a:lnTo>
                  <a:lnTo>
                    <a:pt x="101" y="56"/>
                  </a:lnTo>
                  <a:lnTo>
                    <a:pt x="101" y="47"/>
                  </a:lnTo>
                  <a:lnTo>
                    <a:pt x="95" y="38"/>
                  </a:lnTo>
                  <a:lnTo>
                    <a:pt x="95" y="25"/>
                  </a:lnTo>
                  <a:lnTo>
                    <a:pt x="91" y="16"/>
                  </a:lnTo>
                  <a:lnTo>
                    <a:pt x="95" y="3"/>
                  </a:lnTo>
                  <a:lnTo>
                    <a:pt x="91" y="0"/>
                  </a:lnTo>
                  <a:lnTo>
                    <a:pt x="74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23" name="Freeform 103">
              <a:extLst>
                <a:ext uri="{FF2B5EF4-FFF2-40B4-BE49-F238E27FC236}">
                  <a16:creationId xmlns:a16="http://schemas.microsoft.com/office/drawing/2014/main" id="{5099F492-1487-4A5C-B02A-7735E0CC91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6" y="2665"/>
              <a:ext cx="106" cy="58"/>
            </a:xfrm>
            <a:custGeom>
              <a:avLst/>
              <a:gdLst>
                <a:gd name="T0" fmla="*/ 520 w 102"/>
                <a:gd name="T1" fmla="*/ 0 h 63"/>
                <a:gd name="T2" fmla="*/ 354 w 102"/>
                <a:gd name="T3" fmla="*/ 0 h 63"/>
                <a:gd name="T4" fmla="*/ 233 w 102"/>
                <a:gd name="T5" fmla="*/ 0 h 63"/>
                <a:gd name="T6" fmla="*/ 116 w 102"/>
                <a:gd name="T7" fmla="*/ 0 h 63"/>
                <a:gd name="T8" fmla="*/ 0 w 102"/>
                <a:gd name="T9" fmla="*/ 0 h 63"/>
                <a:gd name="T10" fmla="*/ 0 w 102"/>
                <a:gd name="T11" fmla="*/ 6 h 63"/>
                <a:gd name="T12" fmla="*/ 0 w 102"/>
                <a:gd name="T13" fmla="*/ 6 h 63"/>
                <a:gd name="T14" fmla="*/ 116 w 102"/>
                <a:gd name="T15" fmla="*/ 6 h 63"/>
                <a:gd name="T16" fmla="*/ 271 w 102"/>
                <a:gd name="T17" fmla="*/ 6 h 63"/>
                <a:gd name="T18" fmla="*/ 459 w 102"/>
                <a:gd name="T19" fmla="*/ 6 h 63"/>
                <a:gd name="T20" fmla="*/ 578 w 102"/>
                <a:gd name="T21" fmla="*/ 6 h 63"/>
                <a:gd name="T22" fmla="*/ 722 w 102"/>
                <a:gd name="T23" fmla="*/ 6 h 63"/>
                <a:gd name="T24" fmla="*/ 722 w 102"/>
                <a:gd name="T25" fmla="*/ 6 h 63"/>
                <a:gd name="T26" fmla="*/ 722 w 102"/>
                <a:gd name="T27" fmla="*/ 6 h 63"/>
                <a:gd name="T28" fmla="*/ 675 w 102"/>
                <a:gd name="T29" fmla="*/ 6 h 63"/>
                <a:gd name="T30" fmla="*/ 675 w 102"/>
                <a:gd name="T31" fmla="*/ 6 h 63"/>
                <a:gd name="T32" fmla="*/ 650 w 102"/>
                <a:gd name="T33" fmla="*/ 6 h 63"/>
                <a:gd name="T34" fmla="*/ 675 w 102"/>
                <a:gd name="T35" fmla="*/ 3 h 63"/>
                <a:gd name="T36" fmla="*/ 650 w 102"/>
                <a:gd name="T37" fmla="*/ 0 h 63"/>
                <a:gd name="T38" fmla="*/ 520 w 102"/>
                <a:gd name="T39" fmla="*/ 0 h 6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02"/>
                <a:gd name="T61" fmla="*/ 0 h 63"/>
                <a:gd name="T62" fmla="*/ 102 w 102"/>
                <a:gd name="T63" fmla="*/ 63 h 6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02" h="63">
                  <a:moveTo>
                    <a:pt x="74" y="0"/>
                  </a:moveTo>
                  <a:lnTo>
                    <a:pt x="51" y="0"/>
                  </a:lnTo>
                  <a:lnTo>
                    <a:pt x="34" y="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25"/>
                  </a:lnTo>
                  <a:lnTo>
                    <a:pt x="0" y="62"/>
                  </a:lnTo>
                  <a:lnTo>
                    <a:pt x="16" y="62"/>
                  </a:lnTo>
                  <a:lnTo>
                    <a:pt x="38" y="62"/>
                  </a:lnTo>
                  <a:lnTo>
                    <a:pt x="64" y="62"/>
                  </a:lnTo>
                  <a:lnTo>
                    <a:pt x="82" y="62"/>
                  </a:lnTo>
                  <a:lnTo>
                    <a:pt x="101" y="62"/>
                  </a:lnTo>
                  <a:lnTo>
                    <a:pt x="101" y="56"/>
                  </a:lnTo>
                  <a:lnTo>
                    <a:pt x="101" y="47"/>
                  </a:lnTo>
                  <a:lnTo>
                    <a:pt x="95" y="38"/>
                  </a:lnTo>
                  <a:lnTo>
                    <a:pt x="95" y="25"/>
                  </a:lnTo>
                  <a:lnTo>
                    <a:pt x="91" y="16"/>
                  </a:lnTo>
                  <a:lnTo>
                    <a:pt x="95" y="3"/>
                  </a:lnTo>
                  <a:lnTo>
                    <a:pt x="91" y="0"/>
                  </a:lnTo>
                  <a:lnTo>
                    <a:pt x="74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24" name="Freeform 104">
              <a:extLst>
                <a:ext uri="{FF2B5EF4-FFF2-40B4-BE49-F238E27FC236}">
                  <a16:creationId xmlns:a16="http://schemas.microsoft.com/office/drawing/2014/main" id="{A6E29F5D-0489-4B53-99CD-BE039523D4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5" y="2422"/>
              <a:ext cx="182" cy="244"/>
            </a:xfrm>
            <a:custGeom>
              <a:avLst/>
              <a:gdLst>
                <a:gd name="T0" fmla="*/ 222 w 179"/>
                <a:gd name="T1" fmla="*/ 5 h 268"/>
                <a:gd name="T2" fmla="*/ 222 w 179"/>
                <a:gd name="T3" fmla="*/ 5 h 268"/>
                <a:gd name="T4" fmla="*/ 222 w 179"/>
                <a:gd name="T5" fmla="*/ 5 h 268"/>
                <a:gd name="T6" fmla="*/ 222 w 179"/>
                <a:gd name="T7" fmla="*/ 5 h 268"/>
                <a:gd name="T8" fmla="*/ 222 w 179"/>
                <a:gd name="T9" fmla="*/ 5 h 268"/>
                <a:gd name="T10" fmla="*/ 238 w 179"/>
                <a:gd name="T11" fmla="*/ 5 h 268"/>
                <a:gd name="T12" fmla="*/ 258 w 179"/>
                <a:gd name="T13" fmla="*/ 5 h 268"/>
                <a:gd name="T14" fmla="*/ 275 w 179"/>
                <a:gd name="T15" fmla="*/ 5 h 268"/>
                <a:gd name="T16" fmla="*/ 306 w 179"/>
                <a:gd name="T17" fmla="*/ 5 h 268"/>
                <a:gd name="T18" fmla="*/ 330 w 179"/>
                <a:gd name="T19" fmla="*/ 5 h 268"/>
                <a:gd name="T20" fmla="*/ 355 w 179"/>
                <a:gd name="T21" fmla="*/ 5 h 268"/>
                <a:gd name="T22" fmla="*/ 372 w 179"/>
                <a:gd name="T23" fmla="*/ 5 h 268"/>
                <a:gd name="T24" fmla="*/ 398 w 179"/>
                <a:gd name="T25" fmla="*/ 5 h 268"/>
                <a:gd name="T26" fmla="*/ 412 w 179"/>
                <a:gd name="T27" fmla="*/ 5 h 268"/>
                <a:gd name="T28" fmla="*/ 390 w 179"/>
                <a:gd name="T29" fmla="*/ 5 h 268"/>
                <a:gd name="T30" fmla="*/ 372 w 179"/>
                <a:gd name="T31" fmla="*/ 5 h 268"/>
                <a:gd name="T32" fmla="*/ 365 w 179"/>
                <a:gd name="T33" fmla="*/ 5 h 268"/>
                <a:gd name="T34" fmla="*/ 343 w 179"/>
                <a:gd name="T35" fmla="*/ 5 h 268"/>
                <a:gd name="T36" fmla="*/ 306 w 179"/>
                <a:gd name="T37" fmla="*/ 5 h 268"/>
                <a:gd name="T38" fmla="*/ 295 w 179"/>
                <a:gd name="T39" fmla="*/ 5 h 268"/>
                <a:gd name="T40" fmla="*/ 286 w 179"/>
                <a:gd name="T41" fmla="*/ 5 h 268"/>
                <a:gd name="T42" fmla="*/ 295 w 179"/>
                <a:gd name="T43" fmla="*/ 5 h 268"/>
                <a:gd name="T44" fmla="*/ 295 w 179"/>
                <a:gd name="T45" fmla="*/ 5 h 268"/>
                <a:gd name="T46" fmla="*/ 286 w 179"/>
                <a:gd name="T47" fmla="*/ 5 h 268"/>
                <a:gd name="T48" fmla="*/ 286 w 179"/>
                <a:gd name="T49" fmla="*/ 5 h 268"/>
                <a:gd name="T50" fmla="*/ 275 w 179"/>
                <a:gd name="T51" fmla="*/ 5 h 268"/>
                <a:gd name="T52" fmla="*/ 275 w 179"/>
                <a:gd name="T53" fmla="*/ 5 h 268"/>
                <a:gd name="T54" fmla="*/ 247 w 179"/>
                <a:gd name="T55" fmla="*/ 5 h 268"/>
                <a:gd name="T56" fmla="*/ 238 w 179"/>
                <a:gd name="T57" fmla="*/ 5 h 268"/>
                <a:gd name="T58" fmla="*/ 238 w 179"/>
                <a:gd name="T59" fmla="*/ 5 h 268"/>
                <a:gd name="T60" fmla="*/ 231 w 179"/>
                <a:gd name="T61" fmla="*/ 5 h 268"/>
                <a:gd name="T62" fmla="*/ 222 w 179"/>
                <a:gd name="T63" fmla="*/ 5 h 268"/>
                <a:gd name="T64" fmla="*/ 231 w 179"/>
                <a:gd name="T65" fmla="*/ 5 h 268"/>
                <a:gd name="T66" fmla="*/ 231 w 179"/>
                <a:gd name="T67" fmla="*/ 0 h 268"/>
                <a:gd name="T68" fmla="*/ 198 w 179"/>
                <a:gd name="T69" fmla="*/ 0 h 268"/>
                <a:gd name="T70" fmla="*/ 162 w 179"/>
                <a:gd name="T71" fmla="*/ 0 h 268"/>
                <a:gd name="T72" fmla="*/ 130 w 179"/>
                <a:gd name="T73" fmla="*/ 0 h 268"/>
                <a:gd name="T74" fmla="*/ 114 w 179"/>
                <a:gd name="T75" fmla="*/ 0 h 268"/>
                <a:gd name="T76" fmla="*/ 89 w 179"/>
                <a:gd name="T77" fmla="*/ 0 h 268"/>
                <a:gd name="T78" fmla="*/ 25 w 179"/>
                <a:gd name="T79" fmla="*/ 0 h 268"/>
                <a:gd name="T80" fmla="*/ 12 w 179"/>
                <a:gd name="T81" fmla="*/ 0 h 268"/>
                <a:gd name="T82" fmla="*/ 0 w 179"/>
                <a:gd name="T83" fmla="*/ 0 h 268"/>
                <a:gd name="T84" fmla="*/ 0 w 179"/>
                <a:gd name="T85" fmla="*/ 5 h 268"/>
                <a:gd name="T86" fmla="*/ 0 w 179"/>
                <a:gd name="T87" fmla="*/ 5 h 268"/>
                <a:gd name="T88" fmla="*/ 0 w 179"/>
                <a:gd name="T89" fmla="*/ 5 h 268"/>
                <a:gd name="T90" fmla="*/ 0 w 179"/>
                <a:gd name="T91" fmla="*/ 5 h 268"/>
                <a:gd name="T92" fmla="*/ 0 w 179"/>
                <a:gd name="T93" fmla="*/ 5 h 268"/>
                <a:gd name="T94" fmla="*/ 0 w 179"/>
                <a:gd name="T95" fmla="*/ 5 h 268"/>
                <a:gd name="T96" fmla="*/ 3 w 179"/>
                <a:gd name="T97" fmla="*/ 5 h 268"/>
                <a:gd name="T98" fmla="*/ 3 w 179"/>
                <a:gd name="T99" fmla="*/ 5 h 268"/>
                <a:gd name="T100" fmla="*/ 3 w 179"/>
                <a:gd name="T101" fmla="*/ 5 h 268"/>
                <a:gd name="T102" fmla="*/ 3 w 179"/>
                <a:gd name="T103" fmla="*/ 5 h 268"/>
                <a:gd name="T104" fmla="*/ 7 w 179"/>
                <a:gd name="T105" fmla="*/ 5 h 268"/>
                <a:gd name="T106" fmla="*/ 7 w 179"/>
                <a:gd name="T107" fmla="*/ 5 h 268"/>
                <a:gd name="T108" fmla="*/ 7 w 179"/>
                <a:gd name="T109" fmla="*/ 5 h 268"/>
                <a:gd name="T110" fmla="*/ 25 w 179"/>
                <a:gd name="T111" fmla="*/ 5 h 268"/>
                <a:gd name="T112" fmla="*/ 106 w 179"/>
                <a:gd name="T113" fmla="*/ 5 h 268"/>
                <a:gd name="T114" fmla="*/ 138 w 179"/>
                <a:gd name="T115" fmla="*/ 5 h 268"/>
                <a:gd name="T116" fmla="*/ 222 w 179"/>
                <a:gd name="T117" fmla="*/ 5 h 268"/>
                <a:gd name="T118" fmla="*/ 222 w 179"/>
                <a:gd name="T119" fmla="*/ 5 h 26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79"/>
                <a:gd name="T181" fmla="*/ 0 h 268"/>
                <a:gd name="T182" fmla="*/ 179 w 179"/>
                <a:gd name="T183" fmla="*/ 268 h 26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79" h="268">
                  <a:moveTo>
                    <a:pt x="94" y="257"/>
                  </a:moveTo>
                  <a:lnTo>
                    <a:pt x="94" y="240"/>
                  </a:lnTo>
                  <a:lnTo>
                    <a:pt x="94" y="221"/>
                  </a:lnTo>
                  <a:lnTo>
                    <a:pt x="94" y="200"/>
                  </a:lnTo>
                  <a:lnTo>
                    <a:pt x="94" y="178"/>
                  </a:lnTo>
                  <a:lnTo>
                    <a:pt x="102" y="174"/>
                  </a:lnTo>
                  <a:lnTo>
                    <a:pt x="112" y="160"/>
                  </a:lnTo>
                  <a:lnTo>
                    <a:pt x="120" y="147"/>
                  </a:lnTo>
                  <a:lnTo>
                    <a:pt x="133" y="134"/>
                  </a:lnTo>
                  <a:lnTo>
                    <a:pt x="142" y="130"/>
                  </a:lnTo>
                  <a:lnTo>
                    <a:pt x="151" y="117"/>
                  </a:lnTo>
                  <a:lnTo>
                    <a:pt x="159" y="104"/>
                  </a:lnTo>
                  <a:lnTo>
                    <a:pt x="172" y="90"/>
                  </a:lnTo>
                  <a:lnTo>
                    <a:pt x="178" y="86"/>
                  </a:lnTo>
                  <a:lnTo>
                    <a:pt x="168" y="86"/>
                  </a:lnTo>
                  <a:lnTo>
                    <a:pt x="159" y="81"/>
                  </a:lnTo>
                  <a:lnTo>
                    <a:pt x="155" y="73"/>
                  </a:lnTo>
                  <a:lnTo>
                    <a:pt x="147" y="73"/>
                  </a:lnTo>
                  <a:lnTo>
                    <a:pt x="133" y="81"/>
                  </a:lnTo>
                  <a:lnTo>
                    <a:pt x="128" y="78"/>
                  </a:lnTo>
                  <a:lnTo>
                    <a:pt x="125" y="81"/>
                  </a:lnTo>
                  <a:lnTo>
                    <a:pt x="128" y="78"/>
                  </a:lnTo>
                  <a:lnTo>
                    <a:pt x="128" y="69"/>
                  </a:lnTo>
                  <a:lnTo>
                    <a:pt x="125" y="64"/>
                  </a:lnTo>
                  <a:lnTo>
                    <a:pt x="125" y="55"/>
                  </a:lnTo>
                  <a:lnTo>
                    <a:pt x="120" y="43"/>
                  </a:lnTo>
                  <a:lnTo>
                    <a:pt x="120" y="34"/>
                  </a:lnTo>
                  <a:lnTo>
                    <a:pt x="107" y="34"/>
                  </a:lnTo>
                  <a:lnTo>
                    <a:pt x="102" y="43"/>
                  </a:lnTo>
                  <a:lnTo>
                    <a:pt x="102" y="34"/>
                  </a:lnTo>
                  <a:lnTo>
                    <a:pt x="99" y="28"/>
                  </a:lnTo>
                  <a:lnTo>
                    <a:pt x="94" y="25"/>
                  </a:lnTo>
                  <a:lnTo>
                    <a:pt x="99" y="21"/>
                  </a:lnTo>
                  <a:lnTo>
                    <a:pt x="99" y="0"/>
                  </a:lnTo>
                  <a:lnTo>
                    <a:pt x="85" y="0"/>
                  </a:lnTo>
                  <a:lnTo>
                    <a:pt x="73" y="0"/>
                  </a:lnTo>
                  <a:lnTo>
                    <a:pt x="59" y="0"/>
                  </a:lnTo>
                  <a:lnTo>
                    <a:pt x="51" y="0"/>
                  </a:lnTo>
                  <a:lnTo>
                    <a:pt x="38" y="0"/>
                  </a:lnTo>
                  <a:lnTo>
                    <a:pt x="25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25"/>
                  </a:lnTo>
                  <a:lnTo>
                    <a:pt x="0" y="51"/>
                  </a:lnTo>
                  <a:lnTo>
                    <a:pt x="0" y="73"/>
                  </a:lnTo>
                  <a:lnTo>
                    <a:pt x="0" y="95"/>
                  </a:lnTo>
                  <a:lnTo>
                    <a:pt x="0" y="108"/>
                  </a:lnTo>
                  <a:lnTo>
                    <a:pt x="0" y="130"/>
                  </a:lnTo>
                  <a:lnTo>
                    <a:pt x="3" y="156"/>
                  </a:lnTo>
                  <a:lnTo>
                    <a:pt x="3" y="174"/>
                  </a:lnTo>
                  <a:lnTo>
                    <a:pt x="3" y="191"/>
                  </a:lnTo>
                  <a:lnTo>
                    <a:pt x="3" y="209"/>
                  </a:lnTo>
                  <a:lnTo>
                    <a:pt x="7" y="230"/>
                  </a:lnTo>
                  <a:lnTo>
                    <a:pt x="7" y="248"/>
                  </a:lnTo>
                  <a:lnTo>
                    <a:pt x="7" y="267"/>
                  </a:lnTo>
                  <a:lnTo>
                    <a:pt x="25" y="267"/>
                  </a:lnTo>
                  <a:lnTo>
                    <a:pt x="47" y="267"/>
                  </a:lnTo>
                  <a:lnTo>
                    <a:pt x="63" y="267"/>
                  </a:lnTo>
                  <a:lnTo>
                    <a:pt x="94" y="267"/>
                  </a:lnTo>
                  <a:lnTo>
                    <a:pt x="94" y="25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25" name="Freeform 105">
              <a:extLst>
                <a:ext uri="{FF2B5EF4-FFF2-40B4-BE49-F238E27FC236}">
                  <a16:creationId xmlns:a16="http://schemas.microsoft.com/office/drawing/2014/main" id="{60899179-099B-4380-8146-D41D8D9966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5" y="2422"/>
              <a:ext cx="182" cy="244"/>
            </a:xfrm>
            <a:custGeom>
              <a:avLst/>
              <a:gdLst>
                <a:gd name="T0" fmla="*/ 222 w 179"/>
                <a:gd name="T1" fmla="*/ 5 h 268"/>
                <a:gd name="T2" fmla="*/ 222 w 179"/>
                <a:gd name="T3" fmla="*/ 5 h 268"/>
                <a:gd name="T4" fmla="*/ 222 w 179"/>
                <a:gd name="T5" fmla="*/ 5 h 268"/>
                <a:gd name="T6" fmla="*/ 222 w 179"/>
                <a:gd name="T7" fmla="*/ 5 h 268"/>
                <a:gd name="T8" fmla="*/ 222 w 179"/>
                <a:gd name="T9" fmla="*/ 5 h 268"/>
                <a:gd name="T10" fmla="*/ 238 w 179"/>
                <a:gd name="T11" fmla="*/ 5 h 268"/>
                <a:gd name="T12" fmla="*/ 258 w 179"/>
                <a:gd name="T13" fmla="*/ 5 h 268"/>
                <a:gd name="T14" fmla="*/ 275 w 179"/>
                <a:gd name="T15" fmla="*/ 5 h 268"/>
                <a:gd name="T16" fmla="*/ 306 w 179"/>
                <a:gd name="T17" fmla="*/ 5 h 268"/>
                <a:gd name="T18" fmla="*/ 330 w 179"/>
                <a:gd name="T19" fmla="*/ 5 h 268"/>
                <a:gd name="T20" fmla="*/ 355 w 179"/>
                <a:gd name="T21" fmla="*/ 5 h 268"/>
                <a:gd name="T22" fmla="*/ 372 w 179"/>
                <a:gd name="T23" fmla="*/ 5 h 268"/>
                <a:gd name="T24" fmla="*/ 398 w 179"/>
                <a:gd name="T25" fmla="*/ 5 h 268"/>
                <a:gd name="T26" fmla="*/ 412 w 179"/>
                <a:gd name="T27" fmla="*/ 5 h 268"/>
                <a:gd name="T28" fmla="*/ 390 w 179"/>
                <a:gd name="T29" fmla="*/ 5 h 268"/>
                <a:gd name="T30" fmla="*/ 372 w 179"/>
                <a:gd name="T31" fmla="*/ 5 h 268"/>
                <a:gd name="T32" fmla="*/ 365 w 179"/>
                <a:gd name="T33" fmla="*/ 5 h 268"/>
                <a:gd name="T34" fmla="*/ 343 w 179"/>
                <a:gd name="T35" fmla="*/ 5 h 268"/>
                <a:gd name="T36" fmla="*/ 306 w 179"/>
                <a:gd name="T37" fmla="*/ 5 h 268"/>
                <a:gd name="T38" fmla="*/ 295 w 179"/>
                <a:gd name="T39" fmla="*/ 5 h 268"/>
                <a:gd name="T40" fmla="*/ 286 w 179"/>
                <a:gd name="T41" fmla="*/ 5 h 268"/>
                <a:gd name="T42" fmla="*/ 295 w 179"/>
                <a:gd name="T43" fmla="*/ 5 h 268"/>
                <a:gd name="T44" fmla="*/ 295 w 179"/>
                <a:gd name="T45" fmla="*/ 5 h 268"/>
                <a:gd name="T46" fmla="*/ 286 w 179"/>
                <a:gd name="T47" fmla="*/ 5 h 268"/>
                <a:gd name="T48" fmla="*/ 286 w 179"/>
                <a:gd name="T49" fmla="*/ 5 h 268"/>
                <a:gd name="T50" fmla="*/ 275 w 179"/>
                <a:gd name="T51" fmla="*/ 5 h 268"/>
                <a:gd name="T52" fmla="*/ 275 w 179"/>
                <a:gd name="T53" fmla="*/ 5 h 268"/>
                <a:gd name="T54" fmla="*/ 247 w 179"/>
                <a:gd name="T55" fmla="*/ 5 h 268"/>
                <a:gd name="T56" fmla="*/ 238 w 179"/>
                <a:gd name="T57" fmla="*/ 5 h 268"/>
                <a:gd name="T58" fmla="*/ 238 w 179"/>
                <a:gd name="T59" fmla="*/ 5 h 268"/>
                <a:gd name="T60" fmla="*/ 231 w 179"/>
                <a:gd name="T61" fmla="*/ 5 h 268"/>
                <a:gd name="T62" fmla="*/ 222 w 179"/>
                <a:gd name="T63" fmla="*/ 5 h 268"/>
                <a:gd name="T64" fmla="*/ 231 w 179"/>
                <a:gd name="T65" fmla="*/ 5 h 268"/>
                <a:gd name="T66" fmla="*/ 231 w 179"/>
                <a:gd name="T67" fmla="*/ 0 h 268"/>
                <a:gd name="T68" fmla="*/ 198 w 179"/>
                <a:gd name="T69" fmla="*/ 0 h 268"/>
                <a:gd name="T70" fmla="*/ 162 w 179"/>
                <a:gd name="T71" fmla="*/ 0 h 268"/>
                <a:gd name="T72" fmla="*/ 130 w 179"/>
                <a:gd name="T73" fmla="*/ 0 h 268"/>
                <a:gd name="T74" fmla="*/ 114 w 179"/>
                <a:gd name="T75" fmla="*/ 0 h 268"/>
                <a:gd name="T76" fmla="*/ 89 w 179"/>
                <a:gd name="T77" fmla="*/ 0 h 268"/>
                <a:gd name="T78" fmla="*/ 25 w 179"/>
                <a:gd name="T79" fmla="*/ 0 h 268"/>
                <a:gd name="T80" fmla="*/ 12 w 179"/>
                <a:gd name="T81" fmla="*/ 0 h 268"/>
                <a:gd name="T82" fmla="*/ 0 w 179"/>
                <a:gd name="T83" fmla="*/ 0 h 268"/>
                <a:gd name="T84" fmla="*/ 0 w 179"/>
                <a:gd name="T85" fmla="*/ 5 h 268"/>
                <a:gd name="T86" fmla="*/ 0 w 179"/>
                <a:gd name="T87" fmla="*/ 5 h 268"/>
                <a:gd name="T88" fmla="*/ 0 w 179"/>
                <a:gd name="T89" fmla="*/ 5 h 268"/>
                <a:gd name="T90" fmla="*/ 0 w 179"/>
                <a:gd name="T91" fmla="*/ 5 h 268"/>
                <a:gd name="T92" fmla="*/ 0 w 179"/>
                <a:gd name="T93" fmla="*/ 5 h 268"/>
                <a:gd name="T94" fmla="*/ 0 w 179"/>
                <a:gd name="T95" fmla="*/ 5 h 268"/>
                <a:gd name="T96" fmla="*/ 3 w 179"/>
                <a:gd name="T97" fmla="*/ 5 h 268"/>
                <a:gd name="T98" fmla="*/ 3 w 179"/>
                <a:gd name="T99" fmla="*/ 5 h 268"/>
                <a:gd name="T100" fmla="*/ 3 w 179"/>
                <a:gd name="T101" fmla="*/ 5 h 268"/>
                <a:gd name="T102" fmla="*/ 3 w 179"/>
                <a:gd name="T103" fmla="*/ 5 h 268"/>
                <a:gd name="T104" fmla="*/ 7 w 179"/>
                <a:gd name="T105" fmla="*/ 5 h 268"/>
                <a:gd name="T106" fmla="*/ 7 w 179"/>
                <a:gd name="T107" fmla="*/ 5 h 268"/>
                <a:gd name="T108" fmla="*/ 7 w 179"/>
                <a:gd name="T109" fmla="*/ 5 h 268"/>
                <a:gd name="T110" fmla="*/ 25 w 179"/>
                <a:gd name="T111" fmla="*/ 5 h 268"/>
                <a:gd name="T112" fmla="*/ 106 w 179"/>
                <a:gd name="T113" fmla="*/ 5 h 268"/>
                <a:gd name="T114" fmla="*/ 138 w 179"/>
                <a:gd name="T115" fmla="*/ 5 h 268"/>
                <a:gd name="T116" fmla="*/ 222 w 179"/>
                <a:gd name="T117" fmla="*/ 5 h 268"/>
                <a:gd name="T118" fmla="*/ 222 w 179"/>
                <a:gd name="T119" fmla="*/ 5 h 26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79"/>
                <a:gd name="T181" fmla="*/ 0 h 268"/>
                <a:gd name="T182" fmla="*/ 179 w 179"/>
                <a:gd name="T183" fmla="*/ 268 h 26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79" h="268">
                  <a:moveTo>
                    <a:pt x="94" y="257"/>
                  </a:moveTo>
                  <a:lnTo>
                    <a:pt x="94" y="240"/>
                  </a:lnTo>
                  <a:lnTo>
                    <a:pt x="94" y="221"/>
                  </a:lnTo>
                  <a:lnTo>
                    <a:pt x="94" y="200"/>
                  </a:lnTo>
                  <a:lnTo>
                    <a:pt x="94" y="178"/>
                  </a:lnTo>
                  <a:lnTo>
                    <a:pt x="102" y="174"/>
                  </a:lnTo>
                  <a:lnTo>
                    <a:pt x="112" y="160"/>
                  </a:lnTo>
                  <a:lnTo>
                    <a:pt x="120" y="147"/>
                  </a:lnTo>
                  <a:lnTo>
                    <a:pt x="133" y="134"/>
                  </a:lnTo>
                  <a:lnTo>
                    <a:pt x="142" y="130"/>
                  </a:lnTo>
                  <a:lnTo>
                    <a:pt x="151" y="117"/>
                  </a:lnTo>
                  <a:lnTo>
                    <a:pt x="159" y="104"/>
                  </a:lnTo>
                  <a:lnTo>
                    <a:pt x="172" y="90"/>
                  </a:lnTo>
                  <a:lnTo>
                    <a:pt x="178" y="86"/>
                  </a:lnTo>
                  <a:lnTo>
                    <a:pt x="168" y="86"/>
                  </a:lnTo>
                  <a:lnTo>
                    <a:pt x="159" y="81"/>
                  </a:lnTo>
                  <a:lnTo>
                    <a:pt x="155" y="73"/>
                  </a:lnTo>
                  <a:lnTo>
                    <a:pt x="147" y="73"/>
                  </a:lnTo>
                  <a:lnTo>
                    <a:pt x="133" y="81"/>
                  </a:lnTo>
                  <a:lnTo>
                    <a:pt x="128" y="78"/>
                  </a:lnTo>
                  <a:lnTo>
                    <a:pt x="125" y="81"/>
                  </a:lnTo>
                  <a:lnTo>
                    <a:pt x="128" y="78"/>
                  </a:lnTo>
                  <a:lnTo>
                    <a:pt x="128" y="69"/>
                  </a:lnTo>
                  <a:lnTo>
                    <a:pt x="125" y="64"/>
                  </a:lnTo>
                  <a:lnTo>
                    <a:pt x="125" y="55"/>
                  </a:lnTo>
                  <a:lnTo>
                    <a:pt x="120" y="43"/>
                  </a:lnTo>
                  <a:lnTo>
                    <a:pt x="120" y="34"/>
                  </a:lnTo>
                  <a:lnTo>
                    <a:pt x="107" y="34"/>
                  </a:lnTo>
                  <a:lnTo>
                    <a:pt x="102" y="43"/>
                  </a:lnTo>
                  <a:lnTo>
                    <a:pt x="102" y="34"/>
                  </a:lnTo>
                  <a:lnTo>
                    <a:pt x="99" y="28"/>
                  </a:lnTo>
                  <a:lnTo>
                    <a:pt x="94" y="25"/>
                  </a:lnTo>
                  <a:lnTo>
                    <a:pt x="99" y="21"/>
                  </a:lnTo>
                  <a:lnTo>
                    <a:pt x="99" y="0"/>
                  </a:lnTo>
                  <a:lnTo>
                    <a:pt x="85" y="0"/>
                  </a:lnTo>
                  <a:lnTo>
                    <a:pt x="73" y="0"/>
                  </a:lnTo>
                  <a:lnTo>
                    <a:pt x="59" y="0"/>
                  </a:lnTo>
                  <a:lnTo>
                    <a:pt x="51" y="0"/>
                  </a:lnTo>
                  <a:lnTo>
                    <a:pt x="38" y="0"/>
                  </a:lnTo>
                  <a:lnTo>
                    <a:pt x="25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25"/>
                  </a:lnTo>
                  <a:lnTo>
                    <a:pt x="0" y="51"/>
                  </a:lnTo>
                  <a:lnTo>
                    <a:pt x="0" y="73"/>
                  </a:lnTo>
                  <a:lnTo>
                    <a:pt x="0" y="95"/>
                  </a:lnTo>
                  <a:lnTo>
                    <a:pt x="0" y="108"/>
                  </a:lnTo>
                  <a:lnTo>
                    <a:pt x="0" y="130"/>
                  </a:lnTo>
                  <a:lnTo>
                    <a:pt x="3" y="156"/>
                  </a:lnTo>
                  <a:lnTo>
                    <a:pt x="3" y="174"/>
                  </a:lnTo>
                  <a:lnTo>
                    <a:pt x="3" y="191"/>
                  </a:lnTo>
                  <a:lnTo>
                    <a:pt x="3" y="209"/>
                  </a:lnTo>
                  <a:lnTo>
                    <a:pt x="7" y="230"/>
                  </a:lnTo>
                  <a:lnTo>
                    <a:pt x="7" y="248"/>
                  </a:lnTo>
                  <a:lnTo>
                    <a:pt x="7" y="267"/>
                  </a:lnTo>
                  <a:lnTo>
                    <a:pt x="25" y="267"/>
                  </a:lnTo>
                  <a:lnTo>
                    <a:pt x="47" y="267"/>
                  </a:lnTo>
                  <a:lnTo>
                    <a:pt x="63" y="267"/>
                  </a:lnTo>
                  <a:lnTo>
                    <a:pt x="94" y="267"/>
                  </a:lnTo>
                  <a:lnTo>
                    <a:pt x="94" y="25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26" name="Freeform 106">
              <a:extLst>
                <a:ext uri="{FF2B5EF4-FFF2-40B4-BE49-F238E27FC236}">
                  <a16:creationId xmlns:a16="http://schemas.microsoft.com/office/drawing/2014/main" id="{EF53474B-3CFC-4169-90D7-56A55562D4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2" y="2658"/>
              <a:ext cx="107" cy="107"/>
            </a:xfrm>
            <a:custGeom>
              <a:avLst/>
              <a:gdLst>
                <a:gd name="T0" fmla="*/ 16 w 106"/>
                <a:gd name="T1" fmla="*/ 5 h 118"/>
                <a:gd name="T2" fmla="*/ 29 w 106"/>
                <a:gd name="T3" fmla="*/ 5 h 118"/>
                <a:gd name="T4" fmla="*/ 47 w 106"/>
                <a:gd name="T5" fmla="*/ 5 h 118"/>
                <a:gd name="T6" fmla="*/ 115 w 106"/>
                <a:gd name="T7" fmla="*/ 5 h 118"/>
                <a:gd name="T8" fmla="*/ 132 w 106"/>
                <a:gd name="T9" fmla="*/ 5 h 118"/>
                <a:gd name="T10" fmla="*/ 132 w 106"/>
                <a:gd name="T11" fmla="*/ 5 h 118"/>
                <a:gd name="T12" fmla="*/ 125 w 106"/>
                <a:gd name="T13" fmla="*/ 5 h 118"/>
                <a:gd name="T14" fmla="*/ 120 w 106"/>
                <a:gd name="T15" fmla="*/ 5 h 118"/>
                <a:gd name="T16" fmla="*/ 115 w 106"/>
                <a:gd name="T17" fmla="*/ 5 h 118"/>
                <a:gd name="T18" fmla="*/ 110 w 106"/>
                <a:gd name="T19" fmla="*/ 5 h 118"/>
                <a:gd name="T20" fmla="*/ 110 w 106"/>
                <a:gd name="T21" fmla="*/ 5 h 118"/>
                <a:gd name="T22" fmla="*/ 115 w 106"/>
                <a:gd name="T23" fmla="*/ 5 h 118"/>
                <a:gd name="T24" fmla="*/ 110 w 106"/>
                <a:gd name="T25" fmla="*/ 5 h 118"/>
                <a:gd name="T26" fmla="*/ 110 w 106"/>
                <a:gd name="T27" fmla="*/ 5 h 118"/>
                <a:gd name="T28" fmla="*/ 120 w 106"/>
                <a:gd name="T29" fmla="*/ 5 h 118"/>
                <a:gd name="T30" fmla="*/ 120 w 106"/>
                <a:gd name="T31" fmla="*/ 5 h 118"/>
                <a:gd name="T32" fmla="*/ 132 w 106"/>
                <a:gd name="T33" fmla="*/ 5 h 118"/>
                <a:gd name="T34" fmla="*/ 156 w 106"/>
                <a:gd name="T35" fmla="*/ 5 h 118"/>
                <a:gd name="T36" fmla="*/ 137 w 106"/>
                <a:gd name="T37" fmla="*/ 5 h 118"/>
                <a:gd name="T38" fmla="*/ 132 w 106"/>
                <a:gd name="T39" fmla="*/ 5 h 118"/>
                <a:gd name="T40" fmla="*/ 110 w 106"/>
                <a:gd name="T41" fmla="*/ 5 h 118"/>
                <a:gd name="T42" fmla="*/ 52 w 106"/>
                <a:gd name="T43" fmla="*/ 5 h 118"/>
                <a:gd name="T44" fmla="*/ 43 w 106"/>
                <a:gd name="T45" fmla="*/ 5 h 118"/>
                <a:gd name="T46" fmla="*/ 38 w 106"/>
                <a:gd name="T47" fmla="*/ 5 h 118"/>
                <a:gd name="T48" fmla="*/ 29 w 106"/>
                <a:gd name="T49" fmla="*/ 0 h 118"/>
                <a:gd name="T50" fmla="*/ 29 w 106"/>
                <a:gd name="T51" fmla="*/ 5 h 118"/>
                <a:gd name="T52" fmla="*/ 0 w 106"/>
                <a:gd name="T53" fmla="*/ 5 h 118"/>
                <a:gd name="T54" fmla="*/ 3 w 106"/>
                <a:gd name="T55" fmla="*/ 5 h 118"/>
                <a:gd name="T56" fmla="*/ 0 w 106"/>
                <a:gd name="T57" fmla="*/ 5 h 118"/>
                <a:gd name="T58" fmla="*/ 3 w 106"/>
                <a:gd name="T59" fmla="*/ 5 h 118"/>
                <a:gd name="T60" fmla="*/ 3 w 106"/>
                <a:gd name="T61" fmla="*/ 5 h 118"/>
                <a:gd name="T62" fmla="*/ 7 w 106"/>
                <a:gd name="T63" fmla="*/ 5 h 118"/>
                <a:gd name="T64" fmla="*/ 7 w 106"/>
                <a:gd name="T65" fmla="*/ 5 h 118"/>
                <a:gd name="T66" fmla="*/ 7 w 106"/>
                <a:gd name="T67" fmla="*/ 5 h 118"/>
                <a:gd name="T68" fmla="*/ 3 w 106"/>
                <a:gd name="T69" fmla="*/ 5 h 118"/>
                <a:gd name="T70" fmla="*/ 12 w 106"/>
                <a:gd name="T71" fmla="*/ 5 h 118"/>
                <a:gd name="T72" fmla="*/ 12 w 106"/>
                <a:gd name="T73" fmla="*/ 5 h 118"/>
                <a:gd name="T74" fmla="*/ 16 w 106"/>
                <a:gd name="T75" fmla="*/ 5 h 11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6"/>
                <a:gd name="T115" fmla="*/ 0 h 118"/>
                <a:gd name="T116" fmla="*/ 106 w 106"/>
                <a:gd name="T117" fmla="*/ 118 h 11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6" h="118">
                  <a:moveTo>
                    <a:pt x="16" y="117"/>
                  </a:moveTo>
                  <a:lnTo>
                    <a:pt x="29" y="117"/>
                  </a:lnTo>
                  <a:lnTo>
                    <a:pt x="47" y="117"/>
                  </a:lnTo>
                  <a:lnTo>
                    <a:pt x="64" y="117"/>
                  </a:lnTo>
                  <a:lnTo>
                    <a:pt x="81" y="117"/>
                  </a:lnTo>
                  <a:lnTo>
                    <a:pt x="81" y="107"/>
                  </a:lnTo>
                  <a:lnTo>
                    <a:pt x="74" y="102"/>
                  </a:lnTo>
                  <a:lnTo>
                    <a:pt x="69" y="94"/>
                  </a:lnTo>
                  <a:lnTo>
                    <a:pt x="64" y="94"/>
                  </a:lnTo>
                  <a:lnTo>
                    <a:pt x="59" y="89"/>
                  </a:lnTo>
                  <a:lnTo>
                    <a:pt x="59" y="82"/>
                  </a:lnTo>
                  <a:lnTo>
                    <a:pt x="64" y="77"/>
                  </a:lnTo>
                  <a:lnTo>
                    <a:pt x="59" y="72"/>
                  </a:lnTo>
                  <a:lnTo>
                    <a:pt x="59" y="68"/>
                  </a:lnTo>
                  <a:lnTo>
                    <a:pt x="69" y="63"/>
                  </a:lnTo>
                  <a:lnTo>
                    <a:pt x="69" y="51"/>
                  </a:lnTo>
                  <a:lnTo>
                    <a:pt x="81" y="42"/>
                  </a:lnTo>
                  <a:lnTo>
                    <a:pt x="105" y="25"/>
                  </a:lnTo>
                  <a:lnTo>
                    <a:pt x="86" y="25"/>
                  </a:lnTo>
                  <a:lnTo>
                    <a:pt x="81" y="25"/>
                  </a:lnTo>
                  <a:lnTo>
                    <a:pt x="59" y="12"/>
                  </a:lnTo>
                  <a:lnTo>
                    <a:pt x="52" y="16"/>
                  </a:lnTo>
                  <a:lnTo>
                    <a:pt x="43" y="12"/>
                  </a:lnTo>
                  <a:lnTo>
                    <a:pt x="38" y="12"/>
                  </a:lnTo>
                  <a:lnTo>
                    <a:pt x="29" y="0"/>
                  </a:lnTo>
                  <a:lnTo>
                    <a:pt x="29" y="7"/>
                  </a:lnTo>
                  <a:lnTo>
                    <a:pt x="0" y="7"/>
                  </a:lnTo>
                  <a:lnTo>
                    <a:pt x="3" y="12"/>
                  </a:lnTo>
                  <a:lnTo>
                    <a:pt x="0" y="25"/>
                  </a:lnTo>
                  <a:lnTo>
                    <a:pt x="3" y="33"/>
                  </a:lnTo>
                  <a:lnTo>
                    <a:pt x="3" y="47"/>
                  </a:lnTo>
                  <a:lnTo>
                    <a:pt x="7" y="55"/>
                  </a:lnTo>
                  <a:lnTo>
                    <a:pt x="7" y="63"/>
                  </a:lnTo>
                  <a:lnTo>
                    <a:pt x="7" y="68"/>
                  </a:lnTo>
                  <a:lnTo>
                    <a:pt x="3" y="72"/>
                  </a:lnTo>
                  <a:lnTo>
                    <a:pt x="12" y="82"/>
                  </a:lnTo>
                  <a:lnTo>
                    <a:pt x="12" y="117"/>
                  </a:lnTo>
                  <a:lnTo>
                    <a:pt x="16" y="11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27" name="Freeform 107">
              <a:extLst>
                <a:ext uri="{FF2B5EF4-FFF2-40B4-BE49-F238E27FC236}">
                  <a16:creationId xmlns:a16="http://schemas.microsoft.com/office/drawing/2014/main" id="{0BCCD9DC-B000-424D-B789-E467376D6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2" y="2658"/>
              <a:ext cx="107" cy="107"/>
            </a:xfrm>
            <a:custGeom>
              <a:avLst/>
              <a:gdLst>
                <a:gd name="T0" fmla="*/ 16 w 106"/>
                <a:gd name="T1" fmla="*/ 5 h 118"/>
                <a:gd name="T2" fmla="*/ 29 w 106"/>
                <a:gd name="T3" fmla="*/ 5 h 118"/>
                <a:gd name="T4" fmla="*/ 47 w 106"/>
                <a:gd name="T5" fmla="*/ 5 h 118"/>
                <a:gd name="T6" fmla="*/ 115 w 106"/>
                <a:gd name="T7" fmla="*/ 5 h 118"/>
                <a:gd name="T8" fmla="*/ 132 w 106"/>
                <a:gd name="T9" fmla="*/ 5 h 118"/>
                <a:gd name="T10" fmla="*/ 132 w 106"/>
                <a:gd name="T11" fmla="*/ 5 h 118"/>
                <a:gd name="T12" fmla="*/ 125 w 106"/>
                <a:gd name="T13" fmla="*/ 5 h 118"/>
                <a:gd name="T14" fmla="*/ 120 w 106"/>
                <a:gd name="T15" fmla="*/ 5 h 118"/>
                <a:gd name="T16" fmla="*/ 115 w 106"/>
                <a:gd name="T17" fmla="*/ 5 h 118"/>
                <a:gd name="T18" fmla="*/ 110 w 106"/>
                <a:gd name="T19" fmla="*/ 5 h 118"/>
                <a:gd name="T20" fmla="*/ 110 w 106"/>
                <a:gd name="T21" fmla="*/ 5 h 118"/>
                <a:gd name="T22" fmla="*/ 115 w 106"/>
                <a:gd name="T23" fmla="*/ 5 h 118"/>
                <a:gd name="T24" fmla="*/ 110 w 106"/>
                <a:gd name="T25" fmla="*/ 5 h 118"/>
                <a:gd name="T26" fmla="*/ 110 w 106"/>
                <a:gd name="T27" fmla="*/ 5 h 118"/>
                <a:gd name="T28" fmla="*/ 120 w 106"/>
                <a:gd name="T29" fmla="*/ 5 h 118"/>
                <a:gd name="T30" fmla="*/ 120 w 106"/>
                <a:gd name="T31" fmla="*/ 5 h 118"/>
                <a:gd name="T32" fmla="*/ 132 w 106"/>
                <a:gd name="T33" fmla="*/ 5 h 118"/>
                <a:gd name="T34" fmla="*/ 156 w 106"/>
                <a:gd name="T35" fmla="*/ 5 h 118"/>
                <a:gd name="T36" fmla="*/ 137 w 106"/>
                <a:gd name="T37" fmla="*/ 5 h 118"/>
                <a:gd name="T38" fmla="*/ 132 w 106"/>
                <a:gd name="T39" fmla="*/ 5 h 118"/>
                <a:gd name="T40" fmla="*/ 110 w 106"/>
                <a:gd name="T41" fmla="*/ 5 h 118"/>
                <a:gd name="T42" fmla="*/ 52 w 106"/>
                <a:gd name="T43" fmla="*/ 5 h 118"/>
                <a:gd name="T44" fmla="*/ 43 w 106"/>
                <a:gd name="T45" fmla="*/ 5 h 118"/>
                <a:gd name="T46" fmla="*/ 38 w 106"/>
                <a:gd name="T47" fmla="*/ 5 h 118"/>
                <a:gd name="T48" fmla="*/ 29 w 106"/>
                <a:gd name="T49" fmla="*/ 0 h 118"/>
                <a:gd name="T50" fmla="*/ 29 w 106"/>
                <a:gd name="T51" fmla="*/ 5 h 118"/>
                <a:gd name="T52" fmla="*/ 0 w 106"/>
                <a:gd name="T53" fmla="*/ 5 h 118"/>
                <a:gd name="T54" fmla="*/ 3 w 106"/>
                <a:gd name="T55" fmla="*/ 5 h 118"/>
                <a:gd name="T56" fmla="*/ 0 w 106"/>
                <a:gd name="T57" fmla="*/ 5 h 118"/>
                <a:gd name="T58" fmla="*/ 3 w 106"/>
                <a:gd name="T59" fmla="*/ 5 h 118"/>
                <a:gd name="T60" fmla="*/ 3 w 106"/>
                <a:gd name="T61" fmla="*/ 5 h 118"/>
                <a:gd name="T62" fmla="*/ 7 w 106"/>
                <a:gd name="T63" fmla="*/ 5 h 118"/>
                <a:gd name="T64" fmla="*/ 7 w 106"/>
                <a:gd name="T65" fmla="*/ 5 h 118"/>
                <a:gd name="T66" fmla="*/ 7 w 106"/>
                <a:gd name="T67" fmla="*/ 5 h 118"/>
                <a:gd name="T68" fmla="*/ 3 w 106"/>
                <a:gd name="T69" fmla="*/ 5 h 118"/>
                <a:gd name="T70" fmla="*/ 12 w 106"/>
                <a:gd name="T71" fmla="*/ 5 h 118"/>
                <a:gd name="T72" fmla="*/ 12 w 106"/>
                <a:gd name="T73" fmla="*/ 5 h 118"/>
                <a:gd name="T74" fmla="*/ 16 w 106"/>
                <a:gd name="T75" fmla="*/ 5 h 11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6"/>
                <a:gd name="T115" fmla="*/ 0 h 118"/>
                <a:gd name="T116" fmla="*/ 106 w 106"/>
                <a:gd name="T117" fmla="*/ 118 h 11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6" h="118">
                  <a:moveTo>
                    <a:pt x="16" y="117"/>
                  </a:moveTo>
                  <a:lnTo>
                    <a:pt x="29" y="117"/>
                  </a:lnTo>
                  <a:lnTo>
                    <a:pt x="47" y="117"/>
                  </a:lnTo>
                  <a:lnTo>
                    <a:pt x="64" y="117"/>
                  </a:lnTo>
                  <a:lnTo>
                    <a:pt x="81" y="117"/>
                  </a:lnTo>
                  <a:lnTo>
                    <a:pt x="81" y="107"/>
                  </a:lnTo>
                  <a:lnTo>
                    <a:pt x="74" y="102"/>
                  </a:lnTo>
                  <a:lnTo>
                    <a:pt x="69" y="94"/>
                  </a:lnTo>
                  <a:lnTo>
                    <a:pt x="64" y="94"/>
                  </a:lnTo>
                  <a:lnTo>
                    <a:pt x="59" y="89"/>
                  </a:lnTo>
                  <a:lnTo>
                    <a:pt x="59" y="82"/>
                  </a:lnTo>
                  <a:lnTo>
                    <a:pt x="64" y="77"/>
                  </a:lnTo>
                  <a:lnTo>
                    <a:pt x="59" y="72"/>
                  </a:lnTo>
                  <a:lnTo>
                    <a:pt x="59" y="68"/>
                  </a:lnTo>
                  <a:lnTo>
                    <a:pt x="69" y="63"/>
                  </a:lnTo>
                  <a:lnTo>
                    <a:pt x="69" y="51"/>
                  </a:lnTo>
                  <a:lnTo>
                    <a:pt x="81" y="42"/>
                  </a:lnTo>
                  <a:lnTo>
                    <a:pt x="105" y="25"/>
                  </a:lnTo>
                  <a:lnTo>
                    <a:pt x="86" y="25"/>
                  </a:lnTo>
                  <a:lnTo>
                    <a:pt x="81" y="25"/>
                  </a:lnTo>
                  <a:lnTo>
                    <a:pt x="59" y="12"/>
                  </a:lnTo>
                  <a:lnTo>
                    <a:pt x="52" y="16"/>
                  </a:lnTo>
                  <a:lnTo>
                    <a:pt x="43" y="12"/>
                  </a:lnTo>
                  <a:lnTo>
                    <a:pt x="38" y="12"/>
                  </a:lnTo>
                  <a:lnTo>
                    <a:pt x="29" y="0"/>
                  </a:lnTo>
                  <a:lnTo>
                    <a:pt x="29" y="7"/>
                  </a:lnTo>
                  <a:lnTo>
                    <a:pt x="0" y="7"/>
                  </a:lnTo>
                  <a:lnTo>
                    <a:pt x="3" y="12"/>
                  </a:lnTo>
                  <a:lnTo>
                    <a:pt x="0" y="25"/>
                  </a:lnTo>
                  <a:lnTo>
                    <a:pt x="3" y="33"/>
                  </a:lnTo>
                  <a:lnTo>
                    <a:pt x="3" y="47"/>
                  </a:lnTo>
                  <a:lnTo>
                    <a:pt x="7" y="55"/>
                  </a:lnTo>
                  <a:lnTo>
                    <a:pt x="7" y="63"/>
                  </a:lnTo>
                  <a:lnTo>
                    <a:pt x="7" y="68"/>
                  </a:lnTo>
                  <a:lnTo>
                    <a:pt x="3" y="72"/>
                  </a:lnTo>
                  <a:lnTo>
                    <a:pt x="12" y="82"/>
                  </a:lnTo>
                  <a:lnTo>
                    <a:pt x="12" y="117"/>
                  </a:lnTo>
                  <a:lnTo>
                    <a:pt x="16" y="11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28" name="Freeform 108">
              <a:extLst>
                <a:ext uri="{FF2B5EF4-FFF2-40B4-BE49-F238E27FC236}">
                  <a16:creationId xmlns:a16="http://schemas.microsoft.com/office/drawing/2014/main" id="{FC04F9B5-CC03-4A35-B576-F87F8942C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0" y="2765"/>
              <a:ext cx="94" cy="52"/>
            </a:xfrm>
            <a:custGeom>
              <a:avLst/>
              <a:gdLst>
                <a:gd name="T0" fmla="*/ 7 w 93"/>
                <a:gd name="T1" fmla="*/ 0 h 58"/>
                <a:gd name="T2" fmla="*/ 20 w 93"/>
                <a:gd name="T3" fmla="*/ 0 h 58"/>
                <a:gd name="T4" fmla="*/ 38 w 93"/>
                <a:gd name="T5" fmla="*/ 0 h 58"/>
                <a:gd name="T6" fmla="*/ 107 w 93"/>
                <a:gd name="T7" fmla="*/ 0 h 58"/>
                <a:gd name="T8" fmla="*/ 124 w 93"/>
                <a:gd name="T9" fmla="*/ 0 h 58"/>
                <a:gd name="T10" fmla="*/ 128 w 93"/>
                <a:gd name="T11" fmla="*/ 4 h 58"/>
                <a:gd name="T12" fmla="*/ 133 w 93"/>
                <a:gd name="T13" fmla="*/ 4 h 58"/>
                <a:gd name="T14" fmla="*/ 133 w 93"/>
                <a:gd name="T15" fmla="*/ 4 h 58"/>
                <a:gd name="T16" fmla="*/ 137 w 93"/>
                <a:gd name="T17" fmla="*/ 4 h 58"/>
                <a:gd name="T18" fmla="*/ 146 w 93"/>
                <a:gd name="T19" fmla="*/ 4 h 58"/>
                <a:gd name="T20" fmla="*/ 137 w 93"/>
                <a:gd name="T21" fmla="*/ 4 h 58"/>
                <a:gd name="T22" fmla="*/ 137 w 93"/>
                <a:gd name="T23" fmla="*/ 4 h 58"/>
                <a:gd name="T24" fmla="*/ 128 w 93"/>
                <a:gd name="T25" fmla="*/ 4 h 58"/>
                <a:gd name="T26" fmla="*/ 128 w 93"/>
                <a:gd name="T27" fmla="*/ 4 h 58"/>
                <a:gd name="T28" fmla="*/ 128 w 93"/>
                <a:gd name="T29" fmla="*/ 4 h 58"/>
                <a:gd name="T30" fmla="*/ 124 w 93"/>
                <a:gd name="T31" fmla="*/ 4 h 58"/>
                <a:gd name="T32" fmla="*/ 124 w 93"/>
                <a:gd name="T33" fmla="*/ 4 h 58"/>
                <a:gd name="T34" fmla="*/ 120 w 93"/>
                <a:gd name="T35" fmla="*/ 4 h 58"/>
                <a:gd name="T36" fmla="*/ 120 w 93"/>
                <a:gd name="T37" fmla="*/ 4 h 58"/>
                <a:gd name="T38" fmla="*/ 107 w 93"/>
                <a:gd name="T39" fmla="*/ 4 h 58"/>
                <a:gd name="T40" fmla="*/ 38 w 93"/>
                <a:gd name="T41" fmla="*/ 4 h 58"/>
                <a:gd name="T42" fmla="*/ 25 w 93"/>
                <a:gd name="T43" fmla="*/ 4 h 58"/>
                <a:gd name="T44" fmla="*/ 12 w 93"/>
                <a:gd name="T45" fmla="*/ 4 h 58"/>
                <a:gd name="T46" fmla="*/ 7 w 93"/>
                <a:gd name="T47" fmla="*/ 4 h 58"/>
                <a:gd name="T48" fmla="*/ 12 w 93"/>
                <a:gd name="T49" fmla="*/ 4 h 58"/>
                <a:gd name="T50" fmla="*/ 7 w 93"/>
                <a:gd name="T51" fmla="*/ 4 h 58"/>
                <a:gd name="T52" fmla="*/ 7 w 93"/>
                <a:gd name="T53" fmla="*/ 4 h 58"/>
                <a:gd name="T54" fmla="*/ 7 w 93"/>
                <a:gd name="T55" fmla="*/ 4 h 58"/>
                <a:gd name="T56" fmla="*/ 7 w 93"/>
                <a:gd name="T57" fmla="*/ 4 h 58"/>
                <a:gd name="T58" fmla="*/ 3 w 93"/>
                <a:gd name="T59" fmla="*/ 4 h 58"/>
                <a:gd name="T60" fmla="*/ 3 w 93"/>
                <a:gd name="T61" fmla="*/ 4 h 58"/>
                <a:gd name="T62" fmla="*/ 0 w 93"/>
                <a:gd name="T63" fmla="*/ 4 h 58"/>
                <a:gd name="T64" fmla="*/ 3 w 93"/>
                <a:gd name="T65" fmla="*/ 3 h 58"/>
                <a:gd name="T66" fmla="*/ 0 w 93"/>
                <a:gd name="T67" fmla="*/ 3 h 58"/>
                <a:gd name="T68" fmla="*/ 0 w 93"/>
                <a:gd name="T69" fmla="*/ 0 h 58"/>
                <a:gd name="T70" fmla="*/ 7 w 93"/>
                <a:gd name="T71" fmla="*/ 0 h 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3"/>
                <a:gd name="T109" fmla="*/ 0 h 58"/>
                <a:gd name="T110" fmla="*/ 93 w 93"/>
                <a:gd name="T111" fmla="*/ 58 h 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3" h="58">
                  <a:moveTo>
                    <a:pt x="7" y="0"/>
                  </a:moveTo>
                  <a:lnTo>
                    <a:pt x="20" y="0"/>
                  </a:lnTo>
                  <a:lnTo>
                    <a:pt x="38" y="0"/>
                  </a:lnTo>
                  <a:lnTo>
                    <a:pt x="56" y="0"/>
                  </a:lnTo>
                  <a:lnTo>
                    <a:pt x="73" y="0"/>
                  </a:lnTo>
                  <a:lnTo>
                    <a:pt x="77" y="12"/>
                  </a:lnTo>
                  <a:lnTo>
                    <a:pt x="82" y="12"/>
                  </a:lnTo>
                  <a:lnTo>
                    <a:pt x="82" y="16"/>
                  </a:lnTo>
                  <a:lnTo>
                    <a:pt x="86" y="21"/>
                  </a:lnTo>
                  <a:lnTo>
                    <a:pt x="92" y="25"/>
                  </a:lnTo>
                  <a:lnTo>
                    <a:pt x="86" y="29"/>
                  </a:lnTo>
                  <a:lnTo>
                    <a:pt x="86" y="34"/>
                  </a:lnTo>
                  <a:lnTo>
                    <a:pt x="77" y="34"/>
                  </a:lnTo>
                  <a:lnTo>
                    <a:pt x="77" y="38"/>
                  </a:lnTo>
                  <a:lnTo>
                    <a:pt x="77" y="42"/>
                  </a:lnTo>
                  <a:lnTo>
                    <a:pt x="73" y="51"/>
                  </a:lnTo>
                  <a:lnTo>
                    <a:pt x="73" y="57"/>
                  </a:lnTo>
                  <a:lnTo>
                    <a:pt x="69" y="57"/>
                  </a:lnTo>
                  <a:lnTo>
                    <a:pt x="69" y="51"/>
                  </a:lnTo>
                  <a:lnTo>
                    <a:pt x="56" y="51"/>
                  </a:lnTo>
                  <a:lnTo>
                    <a:pt x="38" y="51"/>
                  </a:lnTo>
                  <a:lnTo>
                    <a:pt x="25" y="51"/>
                  </a:lnTo>
                  <a:lnTo>
                    <a:pt x="12" y="51"/>
                  </a:lnTo>
                  <a:lnTo>
                    <a:pt x="7" y="47"/>
                  </a:lnTo>
                  <a:lnTo>
                    <a:pt x="12" y="47"/>
                  </a:lnTo>
                  <a:lnTo>
                    <a:pt x="7" y="42"/>
                  </a:lnTo>
                  <a:lnTo>
                    <a:pt x="7" y="38"/>
                  </a:lnTo>
                  <a:lnTo>
                    <a:pt x="7" y="34"/>
                  </a:lnTo>
                  <a:lnTo>
                    <a:pt x="7" y="29"/>
                  </a:lnTo>
                  <a:lnTo>
                    <a:pt x="3" y="21"/>
                  </a:lnTo>
                  <a:lnTo>
                    <a:pt x="3" y="16"/>
                  </a:lnTo>
                  <a:lnTo>
                    <a:pt x="0" y="12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7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29" name="Freeform 109">
              <a:extLst>
                <a:ext uri="{FF2B5EF4-FFF2-40B4-BE49-F238E27FC236}">
                  <a16:creationId xmlns:a16="http://schemas.microsoft.com/office/drawing/2014/main" id="{B4FDEAD8-00B6-45D6-A3EE-74BDA3E34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0" y="2765"/>
              <a:ext cx="94" cy="52"/>
            </a:xfrm>
            <a:custGeom>
              <a:avLst/>
              <a:gdLst>
                <a:gd name="T0" fmla="*/ 7 w 93"/>
                <a:gd name="T1" fmla="*/ 0 h 58"/>
                <a:gd name="T2" fmla="*/ 20 w 93"/>
                <a:gd name="T3" fmla="*/ 0 h 58"/>
                <a:gd name="T4" fmla="*/ 38 w 93"/>
                <a:gd name="T5" fmla="*/ 0 h 58"/>
                <a:gd name="T6" fmla="*/ 107 w 93"/>
                <a:gd name="T7" fmla="*/ 0 h 58"/>
                <a:gd name="T8" fmla="*/ 124 w 93"/>
                <a:gd name="T9" fmla="*/ 0 h 58"/>
                <a:gd name="T10" fmla="*/ 128 w 93"/>
                <a:gd name="T11" fmla="*/ 4 h 58"/>
                <a:gd name="T12" fmla="*/ 133 w 93"/>
                <a:gd name="T13" fmla="*/ 4 h 58"/>
                <a:gd name="T14" fmla="*/ 133 w 93"/>
                <a:gd name="T15" fmla="*/ 4 h 58"/>
                <a:gd name="T16" fmla="*/ 137 w 93"/>
                <a:gd name="T17" fmla="*/ 4 h 58"/>
                <a:gd name="T18" fmla="*/ 146 w 93"/>
                <a:gd name="T19" fmla="*/ 4 h 58"/>
                <a:gd name="T20" fmla="*/ 137 w 93"/>
                <a:gd name="T21" fmla="*/ 4 h 58"/>
                <a:gd name="T22" fmla="*/ 137 w 93"/>
                <a:gd name="T23" fmla="*/ 4 h 58"/>
                <a:gd name="T24" fmla="*/ 128 w 93"/>
                <a:gd name="T25" fmla="*/ 4 h 58"/>
                <a:gd name="T26" fmla="*/ 128 w 93"/>
                <a:gd name="T27" fmla="*/ 4 h 58"/>
                <a:gd name="T28" fmla="*/ 128 w 93"/>
                <a:gd name="T29" fmla="*/ 4 h 58"/>
                <a:gd name="T30" fmla="*/ 124 w 93"/>
                <a:gd name="T31" fmla="*/ 4 h 58"/>
                <a:gd name="T32" fmla="*/ 124 w 93"/>
                <a:gd name="T33" fmla="*/ 4 h 58"/>
                <a:gd name="T34" fmla="*/ 120 w 93"/>
                <a:gd name="T35" fmla="*/ 4 h 58"/>
                <a:gd name="T36" fmla="*/ 120 w 93"/>
                <a:gd name="T37" fmla="*/ 4 h 58"/>
                <a:gd name="T38" fmla="*/ 107 w 93"/>
                <a:gd name="T39" fmla="*/ 4 h 58"/>
                <a:gd name="T40" fmla="*/ 38 w 93"/>
                <a:gd name="T41" fmla="*/ 4 h 58"/>
                <a:gd name="T42" fmla="*/ 25 w 93"/>
                <a:gd name="T43" fmla="*/ 4 h 58"/>
                <a:gd name="T44" fmla="*/ 12 w 93"/>
                <a:gd name="T45" fmla="*/ 4 h 58"/>
                <a:gd name="T46" fmla="*/ 7 w 93"/>
                <a:gd name="T47" fmla="*/ 4 h 58"/>
                <a:gd name="T48" fmla="*/ 12 w 93"/>
                <a:gd name="T49" fmla="*/ 4 h 58"/>
                <a:gd name="T50" fmla="*/ 7 w 93"/>
                <a:gd name="T51" fmla="*/ 4 h 58"/>
                <a:gd name="T52" fmla="*/ 7 w 93"/>
                <a:gd name="T53" fmla="*/ 4 h 58"/>
                <a:gd name="T54" fmla="*/ 7 w 93"/>
                <a:gd name="T55" fmla="*/ 4 h 58"/>
                <a:gd name="T56" fmla="*/ 7 w 93"/>
                <a:gd name="T57" fmla="*/ 4 h 58"/>
                <a:gd name="T58" fmla="*/ 3 w 93"/>
                <a:gd name="T59" fmla="*/ 4 h 58"/>
                <a:gd name="T60" fmla="*/ 3 w 93"/>
                <a:gd name="T61" fmla="*/ 4 h 58"/>
                <a:gd name="T62" fmla="*/ 0 w 93"/>
                <a:gd name="T63" fmla="*/ 4 h 58"/>
                <a:gd name="T64" fmla="*/ 3 w 93"/>
                <a:gd name="T65" fmla="*/ 3 h 58"/>
                <a:gd name="T66" fmla="*/ 0 w 93"/>
                <a:gd name="T67" fmla="*/ 3 h 58"/>
                <a:gd name="T68" fmla="*/ 0 w 93"/>
                <a:gd name="T69" fmla="*/ 0 h 58"/>
                <a:gd name="T70" fmla="*/ 7 w 93"/>
                <a:gd name="T71" fmla="*/ 0 h 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3"/>
                <a:gd name="T109" fmla="*/ 0 h 58"/>
                <a:gd name="T110" fmla="*/ 93 w 93"/>
                <a:gd name="T111" fmla="*/ 58 h 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3" h="58">
                  <a:moveTo>
                    <a:pt x="7" y="0"/>
                  </a:moveTo>
                  <a:lnTo>
                    <a:pt x="20" y="0"/>
                  </a:lnTo>
                  <a:lnTo>
                    <a:pt x="38" y="0"/>
                  </a:lnTo>
                  <a:lnTo>
                    <a:pt x="56" y="0"/>
                  </a:lnTo>
                  <a:lnTo>
                    <a:pt x="73" y="0"/>
                  </a:lnTo>
                  <a:lnTo>
                    <a:pt x="77" y="12"/>
                  </a:lnTo>
                  <a:lnTo>
                    <a:pt x="82" y="12"/>
                  </a:lnTo>
                  <a:lnTo>
                    <a:pt x="82" y="16"/>
                  </a:lnTo>
                  <a:lnTo>
                    <a:pt x="86" y="21"/>
                  </a:lnTo>
                  <a:lnTo>
                    <a:pt x="92" y="25"/>
                  </a:lnTo>
                  <a:lnTo>
                    <a:pt x="86" y="29"/>
                  </a:lnTo>
                  <a:lnTo>
                    <a:pt x="86" y="34"/>
                  </a:lnTo>
                  <a:lnTo>
                    <a:pt x="77" y="34"/>
                  </a:lnTo>
                  <a:lnTo>
                    <a:pt x="77" y="38"/>
                  </a:lnTo>
                  <a:lnTo>
                    <a:pt x="77" y="42"/>
                  </a:lnTo>
                  <a:lnTo>
                    <a:pt x="73" y="51"/>
                  </a:lnTo>
                  <a:lnTo>
                    <a:pt x="73" y="57"/>
                  </a:lnTo>
                  <a:lnTo>
                    <a:pt x="69" y="57"/>
                  </a:lnTo>
                  <a:lnTo>
                    <a:pt x="69" y="51"/>
                  </a:lnTo>
                  <a:lnTo>
                    <a:pt x="56" y="51"/>
                  </a:lnTo>
                  <a:lnTo>
                    <a:pt x="38" y="51"/>
                  </a:lnTo>
                  <a:lnTo>
                    <a:pt x="25" y="51"/>
                  </a:lnTo>
                  <a:lnTo>
                    <a:pt x="12" y="51"/>
                  </a:lnTo>
                  <a:lnTo>
                    <a:pt x="7" y="47"/>
                  </a:lnTo>
                  <a:lnTo>
                    <a:pt x="12" y="47"/>
                  </a:lnTo>
                  <a:lnTo>
                    <a:pt x="7" y="42"/>
                  </a:lnTo>
                  <a:lnTo>
                    <a:pt x="7" y="38"/>
                  </a:lnTo>
                  <a:lnTo>
                    <a:pt x="7" y="34"/>
                  </a:lnTo>
                  <a:lnTo>
                    <a:pt x="7" y="29"/>
                  </a:lnTo>
                  <a:lnTo>
                    <a:pt x="3" y="21"/>
                  </a:lnTo>
                  <a:lnTo>
                    <a:pt x="3" y="16"/>
                  </a:lnTo>
                  <a:lnTo>
                    <a:pt x="0" y="12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7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30" name="Freeform 110">
              <a:extLst>
                <a:ext uri="{FF2B5EF4-FFF2-40B4-BE49-F238E27FC236}">
                  <a16:creationId xmlns:a16="http://schemas.microsoft.com/office/drawing/2014/main" id="{D2834B90-0E82-4D46-9F44-D5E93E5D79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4" y="2837"/>
              <a:ext cx="101" cy="44"/>
            </a:xfrm>
            <a:custGeom>
              <a:avLst/>
              <a:gdLst>
                <a:gd name="T0" fmla="*/ 28 w 101"/>
                <a:gd name="T1" fmla="*/ 6 h 48"/>
                <a:gd name="T2" fmla="*/ 47 w 101"/>
                <a:gd name="T3" fmla="*/ 6 h 48"/>
                <a:gd name="T4" fmla="*/ 55 w 101"/>
                <a:gd name="T5" fmla="*/ 6 h 48"/>
                <a:gd name="T6" fmla="*/ 77 w 101"/>
                <a:gd name="T7" fmla="*/ 6 h 48"/>
                <a:gd name="T8" fmla="*/ 85 w 101"/>
                <a:gd name="T9" fmla="*/ 6 h 48"/>
                <a:gd name="T10" fmla="*/ 90 w 101"/>
                <a:gd name="T11" fmla="*/ 6 h 48"/>
                <a:gd name="T12" fmla="*/ 90 w 101"/>
                <a:gd name="T13" fmla="*/ 6 h 48"/>
                <a:gd name="T14" fmla="*/ 100 w 101"/>
                <a:gd name="T15" fmla="*/ 6 h 48"/>
                <a:gd name="T16" fmla="*/ 94 w 101"/>
                <a:gd name="T17" fmla="*/ 6 h 48"/>
                <a:gd name="T18" fmla="*/ 90 w 101"/>
                <a:gd name="T19" fmla="*/ 6 h 48"/>
                <a:gd name="T20" fmla="*/ 90 w 101"/>
                <a:gd name="T21" fmla="*/ 6 h 48"/>
                <a:gd name="T22" fmla="*/ 90 w 101"/>
                <a:gd name="T23" fmla="*/ 6 h 48"/>
                <a:gd name="T24" fmla="*/ 85 w 101"/>
                <a:gd name="T25" fmla="*/ 3 h 48"/>
                <a:gd name="T26" fmla="*/ 85 w 101"/>
                <a:gd name="T27" fmla="*/ 6 h 48"/>
                <a:gd name="T28" fmla="*/ 81 w 101"/>
                <a:gd name="T29" fmla="*/ 6 h 48"/>
                <a:gd name="T30" fmla="*/ 77 w 101"/>
                <a:gd name="T31" fmla="*/ 6 h 48"/>
                <a:gd name="T32" fmla="*/ 73 w 101"/>
                <a:gd name="T33" fmla="*/ 3 h 48"/>
                <a:gd name="T34" fmla="*/ 69 w 101"/>
                <a:gd name="T35" fmla="*/ 3 h 48"/>
                <a:gd name="T36" fmla="*/ 69 w 101"/>
                <a:gd name="T37" fmla="*/ 0 h 48"/>
                <a:gd name="T38" fmla="*/ 63 w 101"/>
                <a:gd name="T39" fmla="*/ 0 h 48"/>
                <a:gd name="T40" fmla="*/ 59 w 101"/>
                <a:gd name="T41" fmla="*/ 0 h 48"/>
                <a:gd name="T42" fmla="*/ 59 w 101"/>
                <a:gd name="T43" fmla="*/ 3 h 48"/>
                <a:gd name="T44" fmla="*/ 55 w 101"/>
                <a:gd name="T45" fmla="*/ 6 h 48"/>
                <a:gd name="T46" fmla="*/ 50 w 101"/>
                <a:gd name="T47" fmla="*/ 3 h 48"/>
                <a:gd name="T48" fmla="*/ 50 w 101"/>
                <a:gd name="T49" fmla="*/ 6 h 48"/>
                <a:gd name="T50" fmla="*/ 50 w 101"/>
                <a:gd name="T51" fmla="*/ 6 h 48"/>
                <a:gd name="T52" fmla="*/ 47 w 101"/>
                <a:gd name="T53" fmla="*/ 6 h 48"/>
                <a:gd name="T54" fmla="*/ 47 w 101"/>
                <a:gd name="T55" fmla="*/ 6 h 48"/>
                <a:gd name="T56" fmla="*/ 42 w 101"/>
                <a:gd name="T57" fmla="*/ 6 h 48"/>
                <a:gd name="T58" fmla="*/ 38 w 101"/>
                <a:gd name="T59" fmla="*/ 6 h 48"/>
                <a:gd name="T60" fmla="*/ 42 w 101"/>
                <a:gd name="T61" fmla="*/ 6 h 48"/>
                <a:gd name="T62" fmla="*/ 38 w 101"/>
                <a:gd name="T63" fmla="*/ 6 h 48"/>
                <a:gd name="T64" fmla="*/ 38 w 101"/>
                <a:gd name="T65" fmla="*/ 6 h 48"/>
                <a:gd name="T66" fmla="*/ 34 w 101"/>
                <a:gd name="T67" fmla="*/ 6 h 48"/>
                <a:gd name="T68" fmla="*/ 28 w 101"/>
                <a:gd name="T69" fmla="*/ 6 h 48"/>
                <a:gd name="T70" fmla="*/ 25 w 101"/>
                <a:gd name="T71" fmla="*/ 6 h 48"/>
                <a:gd name="T72" fmla="*/ 21 w 101"/>
                <a:gd name="T73" fmla="*/ 6 h 48"/>
                <a:gd name="T74" fmla="*/ 16 w 101"/>
                <a:gd name="T75" fmla="*/ 6 h 48"/>
                <a:gd name="T76" fmla="*/ 16 w 101"/>
                <a:gd name="T77" fmla="*/ 6 h 48"/>
                <a:gd name="T78" fmla="*/ 12 w 101"/>
                <a:gd name="T79" fmla="*/ 6 h 48"/>
                <a:gd name="T80" fmla="*/ 12 w 101"/>
                <a:gd name="T81" fmla="*/ 6 h 48"/>
                <a:gd name="T82" fmla="*/ 3 w 101"/>
                <a:gd name="T83" fmla="*/ 6 h 48"/>
                <a:gd name="T84" fmla="*/ 3 w 101"/>
                <a:gd name="T85" fmla="*/ 6 h 48"/>
                <a:gd name="T86" fmla="*/ 3 w 101"/>
                <a:gd name="T87" fmla="*/ 6 h 48"/>
                <a:gd name="T88" fmla="*/ 0 w 101"/>
                <a:gd name="T89" fmla="*/ 6 h 48"/>
                <a:gd name="T90" fmla="*/ 0 w 101"/>
                <a:gd name="T91" fmla="*/ 6 h 48"/>
                <a:gd name="T92" fmla="*/ 16 w 101"/>
                <a:gd name="T93" fmla="*/ 6 h 48"/>
                <a:gd name="T94" fmla="*/ 28 w 101"/>
                <a:gd name="T95" fmla="*/ 6 h 4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01"/>
                <a:gd name="T145" fmla="*/ 0 h 48"/>
                <a:gd name="T146" fmla="*/ 101 w 101"/>
                <a:gd name="T147" fmla="*/ 48 h 4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01" h="48">
                  <a:moveTo>
                    <a:pt x="28" y="41"/>
                  </a:moveTo>
                  <a:lnTo>
                    <a:pt x="47" y="41"/>
                  </a:lnTo>
                  <a:lnTo>
                    <a:pt x="55" y="41"/>
                  </a:lnTo>
                  <a:lnTo>
                    <a:pt x="77" y="41"/>
                  </a:lnTo>
                  <a:lnTo>
                    <a:pt x="85" y="37"/>
                  </a:lnTo>
                  <a:lnTo>
                    <a:pt x="90" y="37"/>
                  </a:lnTo>
                  <a:lnTo>
                    <a:pt x="90" y="33"/>
                  </a:lnTo>
                  <a:lnTo>
                    <a:pt x="100" y="24"/>
                  </a:lnTo>
                  <a:lnTo>
                    <a:pt x="94" y="24"/>
                  </a:lnTo>
                  <a:lnTo>
                    <a:pt x="90" y="16"/>
                  </a:lnTo>
                  <a:lnTo>
                    <a:pt x="90" y="12"/>
                  </a:lnTo>
                  <a:lnTo>
                    <a:pt x="90" y="7"/>
                  </a:lnTo>
                  <a:lnTo>
                    <a:pt x="85" y="3"/>
                  </a:lnTo>
                  <a:lnTo>
                    <a:pt x="85" y="7"/>
                  </a:lnTo>
                  <a:lnTo>
                    <a:pt x="81" y="7"/>
                  </a:lnTo>
                  <a:lnTo>
                    <a:pt x="77" y="7"/>
                  </a:lnTo>
                  <a:lnTo>
                    <a:pt x="73" y="3"/>
                  </a:lnTo>
                  <a:lnTo>
                    <a:pt x="69" y="3"/>
                  </a:lnTo>
                  <a:lnTo>
                    <a:pt x="69" y="0"/>
                  </a:lnTo>
                  <a:lnTo>
                    <a:pt x="63" y="0"/>
                  </a:lnTo>
                  <a:lnTo>
                    <a:pt x="59" y="0"/>
                  </a:lnTo>
                  <a:lnTo>
                    <a:pt x="59" y="3"/>
                  </a:lnTo>
                  <a:lnTo>
                    <a:pt x="55" y="7"/>
                  </a:lnTo>
                  <a:lnTo>
                    <a:pt x="50" y="3"/>
                  </a:lnTo>
                  <a:lnTo>
                    <a:pt x="50" y="7"/>
                  </a:lnTo>
                  <a:lnTo>
                    <a:pt x="50" y="12"/>
                  </a:lnTo>
                  <a:lnTo>
                    <a:pt x="47" y="12"/>
                  </a:lnTo>
                  <a:lnTo>
                    <a:pt x="47" y="16"/>
                  </a:lnTo>
                  <a:lnTo>
                    <a:pt x="42" y="20"/>
                  </a:lnTo>
                  <a:lnTo>
                    <a:pt x="38" y="16"/>
                  </a:lnTo>
                  <a:lnTo>
                    <a:pt x="42" y="16"/>
                  </a:lnTo>
                  <a:lnTo>
                    <a:pt x="38" y="16"/>
                  </a:lnTo>
                  <a:lnTo>
                    <a:pt x="38" y="20"/>
                  </a:lnTo>
                  <a:lnTo>
                    <a:pt x="34" y="16"/>
                  </a:lnTo>
                  <a:lnTo>
                    <a:pt x="28" y="20"/>
                  </a:lnTo>
                  <a:lnTo>
                    <a:pt x="25" y="20"/>
                  </a:lnTo>
                  <a:lnTo>
                    <a:pt x="21" y="20"/>
                  </a:lnTo>
                  <a:lnTo>
                    <a:pt x="16" y="20"/>
                  </a:lnTo>
                  <a:lnTo>
                    <a:pt x="16" y="24"/>
                  </a:lnTo>
                  <a:lnTo>
                    <a:pt x="12" y="28"/>
                  </a:lnTo>
                  <a:lnTo>
                    <a:pt x="12" y="33"/>
                  </a:lnTo>
                  <a:lnTo>
                    <a:pt x="3" y="28"/>
                  </a:lnTo>
                  <a:lnTo>
                    <a:pt x="3" y="33"/>
                  </a:lnTo>
                  <a:lnTo>
                    <a:pt x="3" y="37"/>
                  </a:lnTo>
                  <a:lnTo>
                    <a:pt x="0" y="41"/>
                  </a:lnTo>
                  <a:lnTo>
                    <a:pt x="0" y="47"/>
                  </a:lnTo>
                  <a:lnTo>
                    <a:pt x="16" y="41"/>
                  </a:lnTo>
                  <a:lnTo>
                    <a:pt x="28" y="41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31" name="Freeform 111">
              <a:extLst>
                <a:ext uri="{FF2B5EF4-FFF2-40B4-BE49-F238E27FC236}">
                  <a16:creationId xmlns:a16="http://schemas.microsoft.com/office/drawing/2014/main" id="{4AAC7FE9-63B9-4796-B78E-B2971969C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4" y="2837"/>
              <a:ext cx="101" cy="44"/>
            </a:xfrm>
            <a:custGeom>
              <a:avLst/>
              <a:gdLst>
                <a:gd name="T0" fmla="*/ 28 w 101"/>
                <a:gd name="T1" fmla="*/ 6 h 48"/>
                <a:gd name="T2" fmla="*/ 47 w 101"/>
                <a:gd name="T3" fmla="*/ 6 h 48"/>
                <a:gd name="T4" fmla="*/ 55 w 101"/>
                <a:gd name="T5" fmla="*/ 6 h 48"/>
                <a:gd name="T6" fmla="*/ 77 w 101"/>
                <a:gd name="T7" fmla="*/ 6 h 48"/>
                <a:gd name="T8" fmla="*/ 85 w 101"/>
                <a:gd name="T9" fmla="*/ 6 h 48"/>
                <a:gd name="T10" fmla="*/ 90 w 101"/>
                <a:gd name="T11" fmla="*/ 6 h 48"/>
                <a:gd name="T12" fmla="*/ 90 w 101"/>
                <a:gd name="T13" fmla="*/ 6 h 48"/>
                <a:gd name="T14" fmla="*/ 100 w 101"/>
                <a:gd name="T15" fmla="*/ 6 h 48"/>
                <a:gd name="T16" fmla="*/ 94 w 101"/>
                <a:gd name="T17" fmla="*/ 6 h 48"/>
                <a:gd name="T18" fmla="*/ 90 w 101"/>
                <a:gd name="T19" fmla="*/ 6 h 48"/>
                <a:gd name="T20" fmla="*/ 90 w 101"/>
                <a:gd name="T21" fmla="*/ 6 h 48"/>
                <a:gd name="T22" fmla="*/ 90 w 101"/>
                <a:gd name="T23" fmla="*/ 6 h 48"/>
                <a:gd name="T24" fmla="*/ 85 w 101"/>
                <a:gd name="T25" fmla="*/ 3 h 48"/>
                <a:gd name="T26" fmla="*/ 85 w 101"/>
                <a:gd name="T27" fmla="*/ 6 h 48"/>
                <a:gd name="T28" fmla="*/ 81 w 101"/>
                <a:gd name="T29" fmla="*/ 6 h 48"/>
                <a:gd name="T30" fmla="*/ 77 w 101"/>
                <a:gd name="T31" fmla="*/ 6 h 48"/>
                <a:gd name="T32" fmla="*/ 73 w 101"/>
                <a:gd name="T33" fmla="*/ 3 h 48"/>
                <a:gd name="T34" fmla="*/ 69 w 101"/>
                <a:gd name="T35" fmla="*/ 3 h 48"/>
                <a:gd name="T36" fmla="*/ 69 w 101"/>
                <a:gd name="T37" fmla="*/ 0 h 48"/>
                <a:gd name="T38" fmla="*/ 63 w 101"/>
                <a:gd name="T39" fmla="*/ 0 h 48"/>
                <a:gd name="T40" fmla="*/ 59 w 101"/>
                <a:gd name="T41" fmla="*/ 0 h 48"/>
                <a:gd name="T42" fmla="*/ 59 w 101"/>
                <a:gd name="T43" fmla="*/ 3 h 48"/>
                <a:gd name="T44" fmla="*/ 55 w 101"/>
                <a:gd name="T45" fmla="*/ 6 h 48"/>
                <a:gd name="T46" fmla="*/ 50 w 101"/>
                <a:gd name="T47" fmla="*/ 3 h 48"/>
                <a:gd name="T48" fmla="*/ 50 w 101"/>
                <a:gd name="T49" fmla="*/ 6 h 48"/>
                <a:gd name="T50" fmla="*/ 50 w 101"/>
                <a:gd name="T51" fmla="*/ 6 h 48"/>
                <a:gd name="T52" fmla="*/ 47 w 101"/>
                <a:gd name="T53" fmla="*/ 6 h 48"/>
                <a:gd name="T54" fmla="*/ 47 w 101"/>
                <a:gd name="T55" fmla="*/ 6 h 48"/>
                <a:gd name="T56" fmla="*/ 42 w 101"/>
                <a:gd name="T57" fmla="*/ 6 h 48"/>
                <a:gd name="T58" fmla="*/ 38 w 101"/>
                <a:gd name="T59" fmla="*/ 6 h 48"/>
                <a:gd name="T60" fmla="*/ 42 w 101"/>
                <a:gd name="T61" fmla="*/ 6 h 48"/>
                <a:gd name="T62" fmla="*/ 38 w 101"/>
                <a:gd name="T63" fmla="*/ 6 h 48"/>
                <a:gd name="T64" fmla="*/ 38 w 101"/>
                <a:gd name="T65" fmla="*/ 6 h 48"/>
                <a:gd name="T66" fmla="*/ 34 w 101"/>
                <a:gd name="T67" fmla="*/ 6 h 48"/>
                <a:gd name="T68" fmla="*/ 28 w 101"/>
                <a:gd name="T69" fmla="*/ 6 h 48"/>
                <a:gd name="T70" fmla="*/ 25 w 101"/>
                <a:gd name="T71" fmla="*/ 6 h 48"/>
                <a:gd name="T72" fmla="*/ 21 w 101"/>
                <a:gd name="T73" fmla="*/ 6 h 48"/>
                <a:gd name="T74" fmla="*/ 16 w 101"/>
                <a:gd name="T75" fmla="*/ 6 h 48"/>
                <a:gd name="T76" fmla="*/ 16 w 101"/>
                <a:gd name="T77" fmla="*/ 6 h 48"/>
                <a:gd name="T78" fmla="*/ 12 w 101"/>
                <a:gd name="T79" fmla="*/ 6 h 48"/>
                <a:gd name="T80" fmla="*/ 12 w 101"/>
                <a:gd name="T81" fmla="*/ 6 h 48"/>
                <a:gd name="T82" fmla="*/ 3 w 101"/>
                <a:gd name="T83" fmla="*/ 6 h 48"/>
                <a:gd name="T84" fmla="*/ 3 w 101"/>
                <a:gd name="T85" fmla="*/ 6 h 48"/>
                <a:gd name="T86" fmla="*/ 3 w 101"/>
                <a:gd name="T87" fmla="*/ 6 h 48"/>
                <a:gd name="T88" fmla="*/ 0 w 101"/>
                <a:gd name="T89" fmla="*/ 6 h 48"/>
                <a:gd name="T90" fmla="*/ 0 w 101"/>
                <a:gd name="T91" fmla="*/ 6 h 48"/>
                <a:gd name="T92" fmla="*/ 16 w 101"/>
                <a:gd name="T93" fmla="*/ 6 h 48"/>
                <a:gd name="T94" fmla="*/ 28 w 101"/>
                <a:gd name="T95" fmla="*/ 6 h 4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01"/>
                <a:gd name="T145" fmla="*/ 0 h 48"/>
                <a:gd name="T146" fmla="*/ 101 w 101"/>
                <a:gd name="T147" fmla="*/ 48 h 4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01" h="48">
                  <a:moveTo>
                    <a:pt x="28" y="41"/>
                  </a:moveTo>
                  <a:lnTo>
                    <a:pt x="47" y="41"/>
                  </a:lnTo>
                  <a:lnTo>
                    <a:pt x="55" y="41"/>
                  </a:lnTo>
                  <a:lnTo>
                    <a:pt x="77" y="41"/>
                  </a:lnTo>
                  <a:lnTo>
                    <a:pt x="85" y="37"/>
                  </a:lnTo>
                  <a:lnTo>
                    <a:pt x="90" y="37"/>
                  </a:lnTo>
                  <a:lnTo>
                    <a:pt x="90" y="33"/>
                  </a:lnTo>
                  <a:lnTo>
                    <a:pt x="100" y="24"/>
                  </a:lnTo>
                  <a:lnTo>
                    <a:pt x="94" y="24"/>
                  </a:lnTo>
                  <a:lnTo>
                    <a:pt x="90" y="16"/>
                  </a:lnTo>
                  <a:lnTo>
                    <a:pt x="90" y="12"/>
                  </a:lnTo>
                  <a:lnTo>
                    <a:pt x="90" y="7"/>
                  </a:lnTo>
                  <a:lnTo>
                    <a:pt x="85" y="3"/>
                  </a:lnTo>
                  <a:lnTo>
                    <a:pt x="85" y="7"/>
                  </a:lnTo>
                  <a:lnTo>
                    <a:pt x="81" y="7"/>
                  </a:lnTo>
                  <a:lnTo>
                    <a:pt x="77" y="7"/>
                  </a:lnTo>
                  <a:lnTo>
                    <a:pt x="73" y="3"/>
                  </a:lnTo>
                  <a:lnTo>
                    <a:pt x="69" y="3"/>
                  </a:lnTo>
                  <a:lnTo>
                    <a:pt x="69" y="0"/>
                  </a:lnTo>
                  <a:lnTo>
                    <a:pt x="63" y="0"/>
                  </a:lnTo>
                  <a:lnTo>
                    <a:pt x="59" y="0"/>
                  </a:lnTo>
                  <a:lnTo>
                    <a:pt x="59" y="3"/>
                  </a:lnTo>
                  <a:lnTo>
                    <a:pt x="55" y="7"/>
                  </a:lnTo>
                  <a:lnTo>
                    <a:pt x="50" y="3"/>
                  </a:lnTo>
                  <a:lnTo>
                    <a:pt x="50" y="7"/>
                  </a:lnTo>
                  <a:lnTo>
                    <a:pt x="50" y="12"/>
                  </a:lnTo>
                  <a:lnTo>
                    <a:pt x="47" y="12"/>
                  </a:lnTo>
                  <a:lnTo>
                    <a:pt x="47" y="16"/>
                  </a:lnTo>
                  <a:lnTo>
                    <a:pt x="42" y="20"/>
                  </a:lnTo>
                  <a:lnTo>
                    <a:pt x="38" y="16"/>
                  </a:lnTo>
                  <a:lnTo>
                    <a:pt x="42" y="16"/>
                  </a:lnTo>
                  <a:lnTo>
                    <a:pt x="38" y="16"/>
                  </a:lnTo>
                  <a:lnTo>
                    <a:pt x="38" y="20"/>
                  </a:lnTo>
                  <a:lnTo>
                    <a:pt x="34" y="16"/>
                  </a:lnTo>
                  <a:lnTo>
                    <a:pt x="28" y="20"/>
                  </a:lnTo>
                  <a:lnTo>
                    <a:pt x="25" y="20"/>
                  </a:lnTo>
                  <a:lnTo>
                    <a:pt x="21" y="20"/>
                  </a:lnTo>
                  <a:lnTo>
                    <a:pt x="16" y="20"/>
                  </a:lnTo>
                  <a:lnTo>
                    <a:pt x="16" y="24"/>
                  </a:lnTo>
                  <a:lnTo>
                    <a:pt x="12" y="28"/>
                  </a:lnTo>
                  <a:lnTo>
                    <a:pt x="12" y="33"/>
                  </a:lnTo>
                  <a:lnTo>
                    <a:pt x="3" y="28"/>
                  </a:lnTo>
                  <a:lnTo>
                    <a:pt x="3" y="33"/>
                  </a:lnTo>
                  <a:lnTo>
                    <a:pt x="3" y="37"/>
                  </a:lnTo>
                  <a:lnTo>
                    <a:pt x="0" y="41"/>
                  </a:lnTo>
                  <a:lnTo>
                    <a:pt x="0" y="47"/>
                  </a:lnTo>
                  <a:lnTo>
                    <a:pt x="16" y="41"/>
                  </a:lnTo>
                  <a:lnTo>
                    <a:pt x="28" y="41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32" name="Freeform 112">
              <a:extLst>
                <a:ext uri="{FF2B5EF4-FFF2-40B4-BE49-F238E27FC236}">
                  <a16:creationId xmlns:a16="http://schemas.microsoft.com/office/drawing/2014/main" id="{45C8B8DC-CFD6-4438-B209-4F0C94B78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7" y="2877"/>
              <a:ext cx="72" cy="57"/>
            </a:xfrm>
            <a:custGeom>
              <a:avLst/>
              <a:gdLst>
                <a:gd name="T0" fmla="*/ 106 w 71"/>
                <a:gd name="T1" fmla="*/ 0 h 62"/>
                <a:gd name="T2" fmla="*/ 94 w 71"/>
                <a:gd name="T3" fmla="*/ 0 h 62"/>
                <a:gd name="T4" fmla="*/ 21 w 71"/>
                <a:gd name="T5" fmla="*/ 0 h 62"/>
                <a:gd name="T6" fmla="*/ 0 w 71"/>
                <a:gd name="T7" fmla="*/ 0 h 62"/>
                <a:gd name="T8" fmla="*/ 3 w 71"/>
                <a:gd name="T9" fmla="*/ 6 h 62"/>
                <a:gd name="T10" fmla="*/ 3 w 71"/>
                <a:gd name="T11" fmla="*/ 6 h 62"/>
                <a:gd name="T12" fmla="*/ 3 w 71"/>
                <a:gd name="T13" fmla="*/ 6 h 62"/>
                <a:gd name="T14" fmla="*/ 7 w 71"/>
                <a:gd name="T15" fmla="*/ 6 h 62"/>
                <a:gd name="T16" fmla="*/ 7 w 71"/>
                <a:gd name="T17" fmla="*/ 6 h 62"/>
                <a:gd name="T18" fmla="*/ 29 w 71"/>
                <a:gd name="T19" fmla="*/ 6 h 62"/>
                <a:gd name="T20" fmla="*/ 98 w 71"/>
                <a:gd name="T21" fmla="*/ 6 h 62"/>
                <a:gd name="T22" fmla="*/ 102 w 71"/>
                <a:gd name="T23" fmla="*/ 6 h 62"/>
                <a:gd name="T24" fmla="*/ 98 w 71"/>
                <a:gd name="T25" fmla="*/ 6 h 62"/>
                <a:gd name="T26" fmla="*/ 98 w 71"/>
                <a:gd name="T27" fmla="*/ 6 h 62"/>
                <a:gd name="T28" fmla="*/ 98 w 71"/>
                <a:gd name="T29" fmla="*/ 6 h 62"/>
                <a:gd name="T30" fmla="*/ 102 w 71"/>
                <a:gd name="T31" fmla="*/ 6 h 62"/>
                <a:gd name="T32" fmla="*/ 102 w 71"/>
                <a:gd name="T33" fmla="*/ 6 h 62"/>
                <a:gd name="T34" fmla="*/ 102 w 71"/>
                <a:gd name="T35" fmla="*/ 6 h 62"/>
                <a:gd name="T36" fmla="*/ 106 w 71"/>
                <a:gd name="T37" fmla="*/ 6 h 62"/>
                <a:gd name="T38" fmla="*/ 106 w 71"/>
                <a:gd name="T39" fmla="*/ 6 h 62"/>
                <a:gd name="T40" fmla="*/ 106 w 71"/>
                <a:gd name="T41" fmla="*/ 6 h 62"/>
                <a:gd name="T42" fmla="*/ 115 w 71"/>
                <a:gd name="T43" fmla="*/ 6 h 62"/>
                <a:gd name="T44" fmla="*/ 123 w 71"/>
                <a:gd name="T45" fmla="*/ 6 h 62"/>
                <a:gd name="T46" fmla="*/ 123 w 71"/>
                <a:gd name="T47" fmla="*/ 6 h 62"/>
                <a:gd name="T48" fmla="*/ 123 w 71"/>
                <a:gd name="T49" fmla="*/ 6 h 62"/>
                <a:gd name="T50" fmla="*/ 123 w 71"/>
                <a:gd name="T51" fmla="*/ 6 h 62"/>
                <a:gd name="T52" fmla="*/ 135 w 71"/>
                <a:gd name="T53" fmla="*/ 6 h 62"/>
                <a:gd name="T54" fmla="*/ 135 w 71"/>
                <a:gd name="T55" fmla="*/ 6 h 62"/>
                <a:gd name="T56" fmla="*/ 115 w 71"/>
                <a:gd name="T57" fmla="*/ 6 h 62"/>
                <a:gd name="T58" fmla="*/ 123 w 71"/>
                <a:gd name="T59" fmla="*/ 3 h 62"/>
                <a:gd name="T60" fmla="*/ 115 w 71"/>
                <a:gd name="T61" fmla="*/ 0 h 62"/>
                <a:gd name="T62" fmla="*/ 106 w 71"/>
                <a:gd name="T63" fmla="*/ 0 h 6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71"/>
                <a:gd name="T97" fmla="*/ 0 h 62"/>
                <a:gd name="T98" fmla="*/ 71 w 71"/>
                <a:gd name="T99" fmla="*/ 62 h 6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71" h="62">
                  <a:moveTo>
                    <a:pt x="55" y="0"/>
                  </a:moveTo>
                  <a:lnTo>
                    <a:pt x="43" y="0"/>
                  </a:lnTo>
                  <a:lnTo>
                    <a:pt x="21" y="0"/>
                  </a:lnTo>
                  <a:lnTo>
                    <a:pt x="0" y="0"/>
                  </a:lnTo>
                  <a:lnTo>
                    <a:pt x="3" y="20"/>
                  </a:lnTo>
                  <a:lnTo>
                    <a:pt x="3" y="46"/>
                  </a:lnTo>
                  <a:lnTo>
                    <a:pt x="3" y="51"/>
                  </a:lnTo>
                  <a:lnTo>
                    <a:pt x="7" y="51"/>
                  </a:lnTo>
                  <a:lnTo>
                    <a:pt x="7" y="61"/>
                  </a:lnTo>
                  <a:lnTo>
                    <a:pt x="29" y="61"/>
                  </a:lnTo>
                  <a:lnTo>
                    <a:pt x="47" y="61"/>
                  </a:lnTo>
                  <a:lnTo>
                    <a:pt x="51" y="55"/>
                  </a:lnTo>
                  <a:lnTo>
                    <a:pt x="47" y="55"/>
                  </a:lnTo>
                  <a:lnTo>
                    <a:pt x="47" y="51"/>
                  </a:lnTo>
                  <a:lnTo>
                    <a:pt x="47" y="46"/>
                  </a:lnTo>
                  <a:lnTo>
                    <a:pt x="51" y="46"/>
                  </a:lnTo>
                  <a:lnTo>
                    <a:pt x="51" y="42"/>
                  </a:lnTo>
                  <a:lnTo>
                    <a:pt x="51" y="38"/>
                  </a:lnTo>
                  <a:lnTo>
                    <a:pt x="55" y="38"/>
                  </a:lnTo>
                  <a:lnTo>
                    <a:pt x="55" y="34"/>
                  </a:lnTo>
                  <a:lnTo>
                    <a:pt x="55" y="30"/>
                  </a:lnTo>
                  <a:lnTo>
                    <a:pt x="60" y="24"/>
                  </a:lnTo>
                  <a:lnTo>
                    <a:pt x="64" y="24"/>
                  </a:lnTo>
                  <a:lnTo>
                    <a:pt x="64" y="20"/>
                  </a:lnTo>
                  <a:lnTo>
                    <a:pt x="64" y="16"/>
                  </a:lnTo>
                  <a:lnTo>
                    <a:pt x="64" y="12"/>
                  </a:lnTo>
                  <a:lnTo>
                    <a:pt x="70" y="12"/>
                  </a:lnTo>
                  <a:lnTo>
                    <a:pt x="70" y="7"/>
                  </a:lnTo>
                  <a:lnTo>
                    <a:pt x="60" y="7"/>
                  </a:lnTo>
                  <a:lnTo>
                    <a:pt x="64" y="3"/>
                  </a:lnTo>
                  <a:lnTo>
                    <a:pt x="60" y="0"/>
                  </a:lnTo>
                  <a:lnTo>
                    <a:pt x="55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33" name="Freeform 113">
              <a:extLst>
                <a:ext uri="{FF2B5EF4-FFF2-40B4-BE49-F238E27FC236}">
                  <a16:creationId xmlns:a16="http://schemas.microsoft.com/office/drawing/2014/main" id="{E0AE4552-6729-48E0-887E-85FE0A100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7" y="2877"/>
              <a:ext cx="72" cy="57"/>
            </a:xfrm>
            <a:custGeom>
              <a:avLst/>
              <a:gdLst>
                <a:gd name="T0" fmla="*/ 106 w 71"/>
                <a:gd name="T1" fmla="*/ 0 h 62"/>
                <a:gd name="T2" fmla="*/ 94 w 71"/>
                <a:gd name="T3" fmla="*/ 0 h 62"/>
                <a:gd name="T4" fmla="*/ 21 w 71"/>
                <a:gd name="T5" fmla="*/ 0 h 62"/>
                <a:gd name="T6" fmla="*/ 0 w 71"/>
                <a:gd name="T7" fmla="*/ 0 h 62"/>
                <a:gd name="T8" fmla="*/ 3 w 71"/>
                <a:gd name="T9" fmla="*/ 6 h 62"/>
                <a:gd name="T10" fmla="*/ 3 w 71"/>
                <a:gd name="T11" fmla="*/ 6 h 62"/>
                <a:gd name="T12" fmla="*/ 3 w 71"/>
                <a:gd name="T13" fmla="*/ 6 h 62"/>
                <a:gd name="T14" fmla="*/ 7 w 71"/>
                <a:gd name="T15" fmla="*/ 6 h 62"/>
                <a:gd name="T16" fmla="*/ 7 w 71"/>
                <a:gd name="T17" fmla="*/ 6 h 62"/>
                <a:gd name="T18" fmla="*/ 29 w 71"/>
                <a:gd name="T19" fmla="*/ 6 h 62"/>
                <a:gd name="T20" fmla="*/ 98 w 71"/>
                <a:gd name="T21" fmla="*/ 6 h 62"/>
                <a:gd name="T22" fmla="*/ 102 w 71"/>
                <a:gd name="T23" fmla="*/ 6 h 62"/>
                <a:gd name="T24" fmla="*/ 98 w 71"/>
                <a:gd name="T25" fmla="*/ 6 h 62"/>
                <a:gd name="T26" fmla="*/ 98 w 71"/>
                <a:gd name="T27" fmla="*/ 6 h 62"/>
                <a:gd name="T28" fmla="*/ 98 w 71"/>
                <a:gd name="T29" fmla="*/ 6 h 62"/>
                <a:gd name="T30" fmla="*/ 102 w 71"/>
                <a:gd name="T31" fmla="*/ 6 h 62"/>
                <a:gd name="T32" fmla="*/ 102 w 71"/>
                <a:gd name="T33" fmla="*/ 6 h 62"/>
                <a:gd name="T34" fmla="*/ 102 w 71"/>
                <a:gd name="T35" fmla="*/ 6 h 62"/>
                <a:gd name="T36" fmla="*/ 106 w 71"/>
                <a:gd name="T37" fmla="*/ 6 h 62"/>
                <a:gd name="T38" fmla="*/ 106 w 71"/>
                <a:gd name="T39" fmla="*/ 6 h 62"/>
                <a:gd name="T40" fmla="*/ 106 w 71"/>
                <a:gd name="T41" fmla="*/ 6 h 62"/>
                <a:gd name="T42" fmla="*/ 115 w 71"/>
                <a:gd name="T43" fmla="*/ 6 h 62"/>
                <a:gd name="T44" fmla="*/ 123 w 71"/>
                <a:gd name="T45" fmla="*/ 6 h 62"/>
                <a:gd name="T46" fmla="*/ 123 w 71"/>
                <a:gd name="T47" fmla="*/ 6 h 62"/>
                <a:gd name="T48" fmla="*/ 123 w 71"/>
                <a:gd name="T49" fmla="*/ 6 h 62"/>
                <a:gd name="T50" fmla="*/ 123 w 71"/>
                <a:gd name="T51" fmla="*/ 6 h 62"/>
                <a:gd name="T52" fmla="*/ 135 w 71"/>
                <a:gd name="T53" fmla="*/ 6 h 62"/>
                <a:gd name="T54" fmla="*/ 135 w 71"/>
                <a:gd name="T55" fmla="*/ 6 h 62"/>
                <a:gd name="T56" fmla="*/ 115 w 71"/>
                <a:gd name="T57" fmla="*/ 6 h 62"/>
                <a:gd name="T58" fmla="*/ 123 w 71"/>
                <a:gd name="T59" fmla="*/ 3 h 62"/>
                <a:gd name="T60" fmla="*/ 115 w 71"/>
                <a:gd name="T61" fmla="*/ 0 h 62"/>
                <a:gd name="T62" fmla="*/ 106 w 71"/>
                <a:gd name="T63" fmla="*/ 0 h 6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71"/>
                <a:gd name="T97" fmla="*/ 0 h 62"/>
                <a:gd name="T98" fmla="*/ 71 w 71"/>
                <a:gd name="T99" fmla="*/ 62 h 6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71" h="62">
                  <a:moveTo>
                    <a:pt x="55" y="0"/>
                  </a:moveTo>
                  <a:lnTo>
                    <a:pt x="43" y="0"/>
                  </a:lnTo>
                  <a:lnTo>
                    <a:pt x="21" y="0"/>
                  </a:lnTo>
                  <a:lnTo>
                    <a:pt x="0" y="0"/>
                  </a:lnTo>
                  <a:lnTo>
                    <a:pt x="3" y="20"/>
                  </a:lnTo>
                  <a:lnTo>
                    <a:pt x="3" y="46"/>
                  </a:lnTo>
                  <a:lnTo>
                    <a:pt x="3" y="51"/>
                  </a:lnTo>
                  <a:lnTo>
                    <a:pt x="7" y="51"/>
                  </a:lnTo>
                  <a:lnTo>
                    <a:pt x="7" y="61"/>
                  </a:lnTo>
                  <a:lnTo>
                    <a:pt x="29" y="61"/>
                  </a:lnTo>
                  <a:lnTo>
                    <a:pt x="47" y="61"/>
                  </a:lnTo>
                  <a:lnTo>
                    <a:pt x="51" y="55"/>
                  </a:lnTo>
                  <a:lnTo>
                    <a:pt x="47" y="55"/>
                  </a:lnTo>
                  <a:lnTo>
                    <a:pt x="47" y="51"/>
                  </a:lnTo>
                  <a:lnTo>
                    <a:pt x="47" y="46"/>
                  </a:lnTo>
                  <a:lnTo>
                    <a:pt x="51" y="46"/>
                  </a:lnTo>
                  <a:lnTo>
                    <a:pt x="51" y="42"/>
                  </a:lnTo>
                  <a:lnTo>
                    <a:pt x="51" y="38"/>
                  </a:lnTo>
                  <a:lnTo>
                    <a:pt x="55" y="38"/>
                  </a:lnTo>
                  <a:lnTo>
                    <a:pt x="55" y="34"/>
                  </a:lnTo>
                  <a:lnTo>
                    <a:pt x="55" y="30"/>
                  </a:lnTo>
                  <a:lnTo>
                    <a:pt x="60" y="24"/>
                  </a:lnTo>
                  <a:lnTo>
                    <a:pt x="64" y="24"/>
                  </a:lnTo>
                  <a:lnTo>
                    <a:pt x="64" y="20"/>
                  </a:lnTo>
                  <a:lnTo>
                    <a:pt x="64" y="16"/>
                  </a:lnTo>
                  <a:lnTo>
                    <a:pt x="64" y="12"/>
                  </a:lnTo>
                  <a:lnTo>
                    <a:pt x="70" y="12"/>
                  </a:lnTo>
                  <a:lnTo>
                    <a:pt x="70" y="7"/>
                  </a:lnTo>
                  <a:lnTo>
                    <a:pt x="60" y="7"/>
                  </a:lnTo>
                  <a:lnTo>
                    <a:pt x="64" y="3"/>
                  </a:lnTo>
                  <a:lnTo>
                    <a:pt x="60" y="0"/>
                  </a:lnTo>
                  <a:lnTo>
                    <a:pt x="55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34" name="Freeform 114">
              <a:extLst>
                <a:ext uri="{FF2B5EF4-FFF2-40B4-BE49-F238E27FC236}">
                  <a16:creationId xmlns:a16="http://schemas.microsoft.com/office/drawing/2014/main" id="{1CDB365C-AB97-40CC-9496-D683EC0FEF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2" y="2811"/>
              <a:ext cx="95" cy="74"/>
            </a:xfrm>
            <a:custGeom>
              <a:avLst/>
              <a:gdLst>
                <a:gd name="T0" fmla="*/ 214 w 92"/>
                <a:gd name="T1" fmla="*/ 0 h 80"/>
                <a:gd name="T2" fmla="*/ 120 w 92"/>
                <a:gd name="T3" fmla="*/ 0 h 80"/>
                <a:gd name="T4" fmla="*/ 12 w 92"/>
                <a:gd name="T5" fmla="*/ 0 h 80"/>
                <a:gd name="T6" fmla="*/ 0 w 92"/>
                <a:gd name="T7" fmla="*/ 0 h 80"/>
                <a:gd name="T8" fmla="*/ 0 w 92"/>
                <a:gd name="T9" fmla="*/ 3 h 80"/>
                <a:gd name="T10" fmla="*/ 3 w 92"/>
                <a:gd name="T11" fmla="*/ 3 h 80"/>
                <a:gd name="T12" fmla="*/ 3 w 92"/>
                <a:gd name="T13" fmla="*/ 6 h 80"/>
                <a:gd name="T14" fmla="*/ 7 w 92"/>
                <a:gd name="T15" fmla="*/ 6 h 80"/>
                <a:gd name="T16" fmla="*/ 12 w 92"/>
                <a:gd name="T17" fmla="*/ 6 h 80"/>
                <a:gd name="T18" fmla="*/ 7 w 92"/>
                <a:gd name="T19" fmla="*/ 6 h 80"/>
                <a:gd name="T20" fmla="*/ 7 w 92"/>
                <a:gd name="T21" fmla="*/ 6 h 80"/>
                <a:gd name="T22" fmla="*/ 12 w 92"/>
                <a:gd name="T23" fmla="*/ 6 h 80"/>
                <a:gd name="T24" fmla="*/ 12 w 92"/>
                <a:gd name="T25" fmla="*/ 6 h 80"/>
                <a:gd name="T26" fmla="*/ 165 w 92"/>
                <a:gd name="T27" fmla="*/ 6 h 80"/>
                <a:gd name="T28" fmla="*/ 281 w 92"/>
                <a:gd name="T29" fmla="*/ 6 h 80"/>
                <a:gd name="T30" fmla="*/ 351 w 92"/>
                <a:gd name="T31" fmla="*/ 6 h 80"/>
                <a:gd name="T32" fmla="*/ 369 w 92"/>
                <a:gd name="T33" fmla="*/ 6 h 80"/>
                <a:gd name="T34" fmla="*/ 393 w 92"/>
                <a:gd name="T35" fmla="*/ 6 h 80"/>
                <a:gd name="T36" fmla="*/ 369 w 92"/>
                <a:gd name="T37" fmla="*/ 6 h 80"/>
                <a:gd name="T38" fmla="*/ 419 w 92"/>
                <a:gd name="T39" fmla="*/ 6 h 80"/>
                <a:gd name="T40" fmla="*/ 419 w 92"/>
                <a:gd name="T41" fmla="*/ 6 h 80"/>
                <a:gd name="T42" fmla="*/ 419 w 92"/>
                <a:gd name="T43" fmla="*/ 6 h 80"/>
                <a:gd name="T44" fmla="*/ 434 w 92"/>
                <a:gd name="T45" fmla="*/ 6 h 80"/>
                <a:gd name="T46" fmla="*/ 434 w 92"/>
                <a:gd name="T47" fmla="*/ 6 h 80"/>
                <a:gd name="T48" fmla="*/ 463 w 92"/>
                <a:gd name="T49" fmla="*/ 6 h 80"/>
                <a:gd name="T50" fmla="*/ 463 w 92"/>
                <a:gd name="T51" fmla="*/ 6 h 80"/>
                <a:gd name="T52" fmla="*/ 434 w 92"/>
                <a:gd name="T53" fmla="*/ 6 h 80"/>
                <a:gd name="T54" fmla="*/ 434 w 92"/>
                <a:gd name="T55" fmla="*/ 6 h 80"/>
                <a:gd name="T56" fmla="*/ 434 w 92"/>
                <a:gd name="T57" fmla="*/ 6 h 80"/>
                <a:gd name="T58" fmla="*/ 369 w 92"/>
                <a:gd name="T59" fmla="*/ 6 h 80"/>
                <a:gd name="T60" fmla="*/ 369 w 92"/>
                <a:gd name="T61" fmla="*/ 6 h 80"/>
                <a:gd name="T62" fmla="*/ 393 w 92"/>
                <a:gd name="T63" fmla="*/ 6 h 80"/>
                <a:gd name="T64" fmla="*/ 369 w 92"/>
                <a:gd name="T65" fmla="*/ 6 h 80"/>
                <a:gd name="T66" fmla="*/ 351 w 92"/>
                <a:gd name="T67" fmla="*/ 6 h 80"/>
                <a:gd name="T68" fmla="*/ 351 w 92"/>
                <a:gd name="T69" fmla="*/ 6 h 80"/>
                <a:gd name="T70" fmla="*/ 304 w 92"/>
                <a:gd name="T71" fmla="*/ 6 h 80"/>
                <a:gd name="T72" fmla="*/ 281 w 92"/>
                <a:gd name="T73" fmla="*/ 6 h 80"/>
                <a:gd name="T74" fmla="*/ 281 w 92"/>
                <a:gd name="T75" fmla="*/ 3 h 80"/>
                <a:gd name="T76" fmla="*/ 281 w 92"/>
                <a:gd name="T77" fmla="*/ 0 h 80"/>
                <a:gd name="T78" fmla="*/ 214 w 92"/>
                <a:gd name="T79" fmla="*/ 0 h 8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92"/>
                <a:gd name="T121" fmla="*/ 0 h 80"/>
                <a:gd name="T122" fmla="*/ 92 w 92"/>
                <a:gd name="T123" fmla="*/ 80 h 8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92" h="80">
                  <a:moveTo>
                    <a:pt x="42" y="0"/>
                  </a:moveTo>
                  <a:lnTo>
                    <a:pt x="24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7"/>
                  </a:lnTo>
                  <a:lnTo>
                    <a:pt x="7" y="12"/>
                  </a:lnTo>
                  <a:lnTo>
                    <a:pt x="12" y="12"/>
                  </a:lnTo>
                  <a:lnTo>
                    <a:pt x="7" y="12"/>
                  </a:lnTo>
                  <a:lnTo>
                    <a:pt x="7" y="16"/>
                  </a:lnTo>
                  <a:lnTo>
                    <a:pt x="12" y="25"/>
                  </a:lnTo>
                  <a:lnTo>
                    <a:pt x="12" y="69"/>
                  </a:lnTo>
                  <a:lnTo>
                    <a:pt x="34" y="69"/>
                  </a:lnTo>
                  <a:lnTo>
                    <a:pt x="55" y="69"/>
                  </a:lnTo>
                  <a:lnTo>
                    <a:pt x="69" y="69"/>
                  </a:lnTo>
                  <a:lnTo>
                    <a:pt x="72" y="69"/>
                  </a:lnTo>
                  <a:lnTo>
                    <a:pt x="76" y="73"/>
                  </a:lnTo>
                  <a:lnTo>
                    <a:pt x="72" y="79"/>
                  </a:lnTo>
                  <a:lnTo>
                    <a:pt x="81" y="79"/>
                  </a:lnTo>
                  <a:lnTo>
                    <a:pt x="81" y="73"/>
                  </a:lnTo>
                  <a:lnTo>
                    <a:pt x="81" y="69"/>
                  </a:lnTo>
                  <a:lnTo>
                    <a:pt x="85" y="73"/>
                  </a:lnTo>
                  <a:lnTo>
                    <a:pt x="85" y="69"/>
                  </a:lnTo>
                  <a:lnTo>
                    <a:pt x="91" y="64"/>
                  </a:lnTo>
                  <a:lnTo>
                    <a:pt x="91" y="60"/>
                  </a:lnTo>
                  <a:lnTo>
                    <a:pt x="85" y="60"/>
                  </a:lnTo>
                  <a:lnTo>
                    <a:pt x="85" y="55"/>
                  </a:lnTo>
                  <a:lnTo>
                    <a:pt x="85" y="52"/>
                  </a:lnTo>
                  <a:lnTo>
                    <a:pt x="72" y="43"/>
                  </a:lnTo>
                  <a:lnTo>
                    <a:pt x="72" y="39"/>
                  </a:lnTo>
                  <a:lnTo>
                    <a:pt x="76" y="29"/>
                  </a:lnTo>
                  <a:lnTo>
                    <a:pt x="72" y="29"/>
                  </a:lnTo>
                  <a:lnTo>
                    <a:pt x="69" y="29"/>
                  </a:lnTo>
                  <a:lnTo>
                    <a:pt x="69" y="21"/>
                  </a:lnTo>
                  <a:lnTo>
                    <a:pt x="60" y="12"/>
                  </a:lnTo>
                  <a:lnTo>
                    <a:pt x="55" y="7"/>
                  </a:lnTo>
                  <a:lnTo>
                    <a:pt x="55" y="3"/>
                  </a:lnTo>
                  <a:lnTo>
                    <a:pt x="55" y="0"/>
                  </a:lnTo>
                  <a:lnTo>
                    <a:pt x="42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35" name="Freeform 115">
              <a:extLst>
                <a:ext uri="{FF2B5EF4-FFF2-40B4-BE49-F238E27FC236}">
                  <a16:creationId xmlns:a16="http://schemas.microsoft.com/office/drawing/2014/main" id="{A728F1CC-43A7-4D19-A6CB-D3FE8B68B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2" y="2811"/>
              <a:ext cx="95" cy="74"/>
            </a:xfrm>
            <a:custGeom>
              <a:avLst/>
              <a:gdLst>
                <a:gd name="T0" fmla="*/ 214 w 92"/>
                <a:gd name="T1" fmla="*/ 0 h 80"/>
                <a:gd name="T2" fmla="*/ 120 w 92"/>
                <a:gd name="T3" fmla="*/ 0 h 80"/>
                <a:gd name="T4" fmla="*/ 12 w 92"/>
                <a:gd name="T5" fmla="*/ 0 h 80"/>
                <a:gd name="T6" fmla="*/ 0 w 92"/>
                <a:gd name="T7" fmla="*/ 0 h 80"/>
                <a:gd name="T8" fmla="*/ 0 w 92"/>
                <a:gd name="T9" fmla="*/ 3 h 80"/>
                <a:gd name="T10" fmla="*/ 3 w 92"/>
                <a:gd name="T11" fmla="*/ 3 h 80"/>
                <a:gd name="T12" fmla="*/ 3 w 92"/>
                <a:gd name="T13" fmla="*/ 6 h 80"/>
                <a:gd name="T14" fmla="*/ 7 w 92"/>
                <a:gd name="T15" fmla="*/ 6 h 80"/>
                <a:gd name="T16" fmla="*/ 12 w 92"/>
                <a:gd name="T17" fmla="*/ 6 h 80"/>
                <a:gd name="T18" fmla="*/ 7 w 92"/>
                <a:gd name="T19" fmla="*/ 6 h 80"/>
                <a:gd name="T20" fmla="*/ 7 w 92"/>
                <a:gd name="T21" fmla="*/ 6 h 80"/>
                <a:gd name="T22" fmla="*/ 12 w 92"/>
                <a:gd name="T23" fmla="*/ 6 h 80"/>
                <a:gd name="T24" fmla="*/ 12 w 92"/>
                <a:gd name="T25" fmla="*/ 6 h 80"/>
                <a:gd name="T26" fmla="*/ 165 w 92"/>
                <a:gd name="T27" fmla="*/ 6 h 80"/>
                <a:gd name="T28" fmla="*/ 281 w 92"/>
                <a:gd name="T29" fmla="*/ 6 h 80"/>
                <a:gd name="T30" fmla="*/ 351 w 92"/>
                <a:gd name="T31" fmla="*/ 6 h 80"/>
                <a:gd name="T32" fmla="*/ 369 w 92"/>
                <a:gd name="T33" fmla="*/ 6 h 80"/>
                <a:gd name="T34" fmla="*/ 393 w 92"/>
                <a:gd name="T35" fmla="*/ 6 h 80"/>
                <a:gd name="T36" fmla="*/ 369 w 92"/>
                <a:gd name="T37" fmla="*/ 6 h 80"/>
                <a:gd name="T38" fmla="*/ 419 w 92"/>
                <a:gd name="T39" fmla="*/ 6 h 80"/>
                <a:gd name="T40" fmla="*/ 419 w 92"/>
                <a:gd name="T41" fmla="*/ 6 h 80"/>
                <a:gd name="T42" fmla="*/ 419 w 92"/>
                <a:gd name="T43" fmla="*/ 6 h 80"/>
                <a:gd name="T44" fmla="*/ 434 w 92"/>
                <a:gd name="T45" fmla="*/ 6 h 80"/>
                <a:gd name="T46" fmla="*/ 434 w 92"/>
                <a:gd name="T47" fmla="*/ 6 h 80"/>
                <a:gd name="T48" fmla="*/ 463 w 92"/>
                <a:gd name="T49" fmla="*/ 6 h 80"/>
                <a:gd name="T50" fmla="*/ 463 w 92"/>
                <a:gd name="T51" fmla="*/ 6 h 80"/>
                <a:gd name="T52" fmla="*/ 434 w 92"/>
                <a:gd name="T53" fmla="*/ 6 h 80"/>
                <a:gd name="T54" fmla="*/ 434 w 92"/>
                <a:gd name="T55" fmla="*/ 6 h 80"/>
                <a:gd name="T56" fmla="*/ 434 w 92"/>
                <a:gd name="T57" fmla="*/ 6 h 80"/>
                <a:gd name="T58" fmla="*/ 369 w 92"/>
                <a:gd name="T59" fmla="*/ 6 h 80"/>
                <a:gd name="T60" fmla="*/ 369 w 92"/>
                <a:gd name="T61" fmla="*/ 6 h 80"/>
                <a:gd name="T62" fmla="*/ 393 w 92"/>
                <a:gd name="T63" fmla="*/ 6 h 80"/>
                <a:gd name="T64" fmla="*/ 369 w 92"/>
                <a:gd name="T65" fmla="*/ 6 h 80"/>
                <a:gd name="T66" fmla="*/ 351 w 92"/>
                <a:gd name="T67" fmla="*/ 6 h 80"/>
                <a:gd name="T68" fmla="*/ 351 w 92"/>
                <a:gd name="T69" fmla="*/ 6 h 80"/>
                <a:gd name="T70" fmla="*/ 304 w 92"/>
                <a:gd name="T71" fmla="*/ 6 h 80"/>
                <a:gd name="T72" fmla="*/ 281 w 92"/>
                <a:gd name="T73" fmla="*/ 6 h 80"/>
                <a:gd name="T74" fmla="*/ 281 w 92"/>
                <a:gd name="T75" fmla="*/ 3 h 80"/>
                <a:gd name="T76" fmla="*/ 281 w 92"/>
                <a:gd name="T77" fmla="*/ 0 h 80"/>
                <a:gd name="T78" fmla="*/ 214 w 92"/>
                <a:gd name="T79" fmla="*/ 0 h 8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92"/>
                <a:gd name="T121" fmla="*/ 0 h 80"/>
                <a:gd name="T122" fmla="*/ 92 w 92"/>
                <a:gd name="T123" fmla="*/ 80 h 8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92" h="80">
                  <a:moveTo>
                    <a:pt x="42" y="0"/>
                  </a:moveTo>
                  <a:lnTo>
                    <a:pt x="24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7"/>
                  </a:lnTo>
                  <a:lnTo>
                    <a:pt x="7" y="12"/>
                  </a:lnTo>
                  <a:lnTo>
                    <a:pt x="12" y="12"/>
                  </a:lnTo>
                  <a:lnTo>
                    <a:pt x="7" y="12"/>
                  </a:lnTo>
                  <a:lnTo>
                    <a:pt x="7" y="16"/>
                  </a:lnTo>
                  <a:lnTo>
                    <a:pt x="12" y="25"/>
                  </a:lnTo>
                  <a:lnTo>
                    <a:pt x="12" y="69"/>
                  </a:lnTo>
                  <a:lnTo>
                    <a:pt x="34" y="69"/>
                  </a:lnTo>
                  <a:lnTo>
                    <a:pt x="55" y="69"/>
                  </a:lnTo>
                  <a:lnTo>
                    <a:pt x="69" y="69"/>
                  </a:lnTo>
                  <a:lnTo>
                    <a:pt x="72" y="69"/>
                  </a:lnTo>
                  <a:lnTo>
                    <a:pt x="76" y="73"/>
                  </a:lnTo>
                  <a:lnTo>
                    <a:pt x="72" y="79"/>
                  </a:lnTo>
                  <a:lnTo>
                    <a:pt x="81" y="79"/>
                  </a:lnTo>
                  <a:lnTo>
                    <a:pt x="81" y="73"/>
                  </a:lnTo>
                  <a:lnTo>
                    <a:pt x="81" y="69"/>
                  </a:lnTo>
                  <a:lnTo>
                    <a:pt x="85" y="73"/>
                  </a:lnTo>
                  <a:lnTo>
                    <a:pt x="85" y="69"/>
                  </a:lnTo>
                  <a:lnTo>
                    <a:pt x="91" y="64"/>
                  </a:lnTo>
                  <a:lnTo>
                    <a:pt x="91" y="60"/>
                  </a:lnTo>
                  <a:lnTo>
                    <a:pt x="85" y="60"/>
                  </a:lnTo>
                  <a:lnTo>
                    <a:pt x="85" y="55"/>
                  </a:lnTo>
                  <a:lnTo>
                    <a:pt x="85" y="52"/>
                  </a:lnTo>
                  <a:lnTo>
                    <a:pt x="72" y="43"/>
                  </a:lnTo>
                  <a:lnTo>
                    <a:pt x="72" y="39"/>
                  </a:lnTo>
                  <a:lnTo>
                    <a:pt x="76" y="29"/>
                  </a:lnTo>
                  <a:lnTo>
                    <a:pt x="72" y="29"/>
                  </a:lnTo>
                  <a:lnTo>
                    <a:pt x="69" y="29"/>
                  </a:lnTo>
                  <a:lnTo>
                    <a:pt x="69" y="21"/>
                  </a:lnTo>
                  <a:lnTo>
                    <a:pt x="60" y="12"/>
                  </a:lnTo>
                  <a:lnTo>
                    <a:pt x="55" y="7"/>
                  </a:lnTo>
                  <a:lnTo>
                    <a:pt x="55" y="3"/>
                  </a:lnTo>
                  <a:lnTo>
                    <a:pt x="55" y="0"/>
                  </a:lnTo>
                  <a:lnTo>
                    <a:pt x="42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36" name="Freeform 116">
              <a:extLst>
                <a:ext uri="{FF2B5EF4-FFF2-40B4-BE49-F238E27FC236}">
                  <a16:creationId xmlns:a16="http://schemas.microsoft.com/office/drawing/2014/main" id="{043416D8-3547-4E4E-B39E-6561366BF2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6" y="2932"/>
              <a:ext cx="71" cy="57"/>
            </a:xfrm>
            <a:custGeom>
              <a:avLst/>
              <a:gdLst>
                <a:gd name="T0" fmla="*/ 115 w 70"/>
                <a:gd name="T1" fmla="*/ 5 h 63"/>
                <a:gd name="T2" fmla="*/ 105 w 70"/>
                <a:gd name="T3" fmla="*/ 5 h 63"/>
                <a:gd name="T4" fmla="*/ 101 w 70"/>
                <a:gd name="T5" fmla="*/ 5 h 63"/>
                <a:gd name="T6" fmla="*/ 101 w 70"/>
                <a:gd name="T7" fmla="*/ 5 h 63"/>
                <a:gd name="T8" fmla="*/ 101 w 70"/>
                <a:gd name="T9" fmla="*/ 5 h 63"/>
                <a:gd name="T10" fmla="*/ 105 w 70"/>
                <a:gd name="T11" fmla="*/ 5 h 63"/>
                <a:gd name="T12" fmla="*/ 115 w 70"/>
                <a:gd name="T13" fmla="*/ 5 h 63"/>
                <a:gd name="T14" fmla="*/ 123 w 70"/>
                <a:gd name="T15" fmla="*/ 5 h 63"/>
                <a:gd name="T16" fmla="*/ 123 w 70"/>
                <a:gd name="T17" fmla="*/ 5 h 63"/>
                <a:gd name="T18" fmla="*/ 115 w 70"/>
                <a:gd name="T19" fmla="*/ 5 h 63"/>
                <a:gd name="T20" fmla="*/ 134 w 70"/>
                <a:gd name="T21" fmla="*/ 5 h 63"/>
                <a:gd name="T22" fmla="*/ 123 w 70"/>
                <a:gd name="T23" fmla="*/ 5 h 63"/>
                <a:gd name="T24" fmla="*/ 115 w 70"/>
                <a:gd name="T25" fmla="*/ 5 h 63"/>
                <a:gd name="T26" fmla="*/ 105 w 70"/>
                <a:gd name="T27" fmla="*/ 5 h 63"/>
                <a:gd name="T28" fmla="*/ 101 w 70"/>
                <a:gd name="T29" fmla="*/ 5 h 63"/>
                <a:gd name="T30" fmla="*/ 97 w 70"/>
                <a:gd name="T31" fmla="*/ 5 h 63"/>
                <a:gd name="T32" fmla="*/ 89 w 70"/>
                <a:gd name="T33" fmla="*/ 5 h 63"/>
                <a:gd name="T34" fmla="*/ 89 w 70"/>
                <a:gd name="T35" fmla="*/ 5 h 63"/>
                <a:gd name="T36" fmla="*/ 28 w 70"/>
                <a:gd name="T37" fmla="*/ 5 h 63"/>
                <a:gd name="T38" fmla="*/ 24 w 70"/>
                <a:gd name="T39" fmla="*/ 5 h 63"/>
                <a:gd name="T40" fmla="*/ 24 w 70"/>
                <a:gd name="T41" fmla="*/ 5 h 63"/>
                <a:gd name="T42" fmla="*/ 20 w 70"/>
                <a:gd name="T43" fmla="*/ 5 h 63"/>
                <a:gd name="T44" fmla="*/ 12 w 70"/>
                <a:gd name="T45" fmla="*/ 5 h 63"/>
                <a:gd name="T46" fmla="*/ 3 w 70"/>
                <a:gd name="T47" fmla="*/ 5 h 63"/>
                <a:gd name="T48" fmla="*/ 3 w 70"/>
                <a:gd name="T49" fmla="*/ 5 h 63"/>
                <a:gd name="T50" fmla="*/ 3 w 70"/>
                <a:gd name="T51" fmla="*/ 5 h 63"/>
                <a:gd name="T52" fmla="*/ 7 w 70"/>
                <a:gd name="T53" fmla="*/ 5 h 63"/>
                <a:gd name="T54" fmla="*/ 3 w 70"/>
                <a:gd name="T55" fmla="*/ 5 h 63"/>
                <a:gd name="T56" fmla="*/ 3 w 70"/>
                <a:gd name="T57" fmla="*/ 5 h 63"/>
                <a:gd name="T58" fmla="*/ 0 w 70"/>
                <a:gd name="T59" fmla="*/ 5 h 63"/>
                <a:gd name="T60" fmla="*/ 0 w 70"/>
                <a:gd name="T61" fmla="*/ 0 h 63"/>
                <a:gd name="T62" fmla="*/ 20 w 70"/>
                <a:gd name="T63" fmla="*/ 0 h 63"/>
                <a:gd name="T64" fmla="*/ 89 w 70"/>
                <a:gd name="T65" fmla="*/ 0 h 63"/>
                <a:gd name="T66" fmla="*/ 93 w 70"/>
                <a:gd name="T67" fmla="*/ 0 h 63"/>
                <a:gd name="T68" fmla="*/ 89 w 70"/>
                <a:gd name="T69" fmla="*/ 3 h 63"/>
                <a:gd name="T70" fmla="*/ 93 w 70"/>
                <a:gd name="T71" fmla="*/ 3 h 63"/>
                <a:gd name="T72" fmla="*/ 89 w 70"/>
                <a:gd name="T73" fmla="*/ 3 h 63"/>
                <a:gd name="T74" fmla="*/ 93 w 70"/>
                <a:gd name="T75" fmla="*/ 5 h 63"/>
                <a:gd name="T76" fmla="*/ 93 w 70"/>
                <a:gd name="T77" fmla="*/ 5 h 63"/>
                <a:gd name="T78" fmla="*/ 89 w 70"/>
                <a:gd name="T79" fmla="*/ 5 h 63"/>
                <a:gd name="T80" fmla="*/ 34 w 70"/>
                <a:gd name="T81" fmla="*/ 5 h 63"/>
                <a:gd name="T82" fmla="*/ 34 w 70"/>
                <a:gd name="T83" fmla="*/ 5 h 63"/>
                <a:gd name="T84" fmla="*/ 34 w 70"/>
                <a:gd name="T85" fmla="*/ 5 h 63"/>
                <a:gd name="T86" fmla="*/ 97 w 70"/>
                <a:gd name="T87" fmla="*/ 5 h 63"/>
                <a:gd name="T88" fmla="*/ 115 w 70"/>
                <a:gd name="T89" fmla="*/ 5 h 63"/>
                <a:gd name="T90" fmla="*/ 105 w 70"/>
                <a:gd name="T91" fmla="*/ 5 h 63"/>
                <a:gd name="T92" fmla="*/ 115 w 70"/>
                <a:gd name="T93" fmla="*/ 5 h 6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0"/>
                <a:gd name="T142" fmla="*/ 0 h 63"/>
                <a:gd name="T143" fmla="*/ 70 w 70"/>
                <a:gd name="T144" fmla="*/ 63 h 63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0" h="63">
                  <a:moveTo>
                    <a:pt x="59" y="43"/>
                  </a:moveTo>
                  <a:lnTo>
                    <a:pt x="54" y="38"/>
                  </a:lnTo>
                  <a:lnTo>
                    <a:pt x="50" y="38"/>
                  </a:lnTo>
                  <a:lnTo>
                    <a:pt x="50" y="43"/>
                  </a:lnTo>
                  <a:lnTo>
                    <a:pt x="50" y="47"/>
                  </a:lnTo>
                  <a:lnTo>
                    <a:pt x="54" y="43"/>
                  </a:lnTo>
                  <a:lnTo>
                    <a:pt x="59" y="47"/>
                  </a:lnTo>
                  <a:lnTo>
                    <a:pt x="63" y="43"/>
                  </a:lnTo>
                  <a:lnTo>
                    <a:pt x="63" y="47"/>
                  </a:lnTo>
                  <a:lnTo>
                    <a:pt x="59" y="52"/>
                  </a:lnTo>
                  <a:lnTo>
                    <a:pt x="69" y="62"/>
                  </a:lnTo>
                  <a:lnTo>
                    <a:pt x="63" y="62"/>
                  </a:lnTo>
                  <a:lnTo>
                    <a:pt x="59" y="56"/>
                  </a:lnTo>
                  <a:lnTo>
                    <a:pt x="54" y="56"/>
                  </a:lnTo>
                  <a:lnTo>
                    <a:pt x="50" y="62"/>
                  </a:lnTo>
                  <a:lnTo>
                    <a:pt x="46" y="62"/>
                  </a:lnTo>
                  <a:lnTo>
                    <a:pt x="38" y="56"/>
                  </a:lnTo>
                  <a:lnTo>
                    <a:pt x="38" y="52"/>
                  </a:lnTo>
                  <a:lnTo>
                    <a:pt x="28" y="47"/>
                  </a:lnTo>
                  <a:lnTo>
                    <a:pt x="24" y="47"/>
                  </a:lnTo>
                  <a:lnTo>
                    <a:pt x="24" y="52"/>
                  </a:lnTo>
                  <a:lnTo>
                    <a:pt x="20" y="52"/>
                  </a:lnTo>
                  <a:lnTo>
                    <a:pt x="12" y="52"/>
                  </a:lnTo>
                  <a:lnTo>
                    <a:pt x="3" y="52"/>
                  </a:lnTo>
                  <a:lnTo>
                    <a:pt x="3" y="47"/>
                  </a:lnTo>
                  <a:lnTo>
                    <a:pt x="3" y="38"/>
                  </a:lnTo>
                  <a:lnTo>
                    <a:pt x="7" y="31"/>
                  </a:lnTo>
                  <a:lnTo>
                    <a:pt x="3" y="21"/>
                  </a:lnTo>
                  <a:lnTo>
                    <a:pt x="3" y="1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20" y="0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38" y="3"/>
                  </a:lnTo>
                  <a:lnTo>
                    <a:pt x="42" y="3"/>
                  </a:lnTo>
                  <a:lnTo>
                    <a:pt x="38" y="3"/>
                  </a:lnTo>
                  <a:lnTo>
                    <a:pt x="42" y="7"/>
                  </a:lnTo>
                  <a:lnTo>
                    <a:pt x="42" y="12"/>
                  </a:lnTo>
                  <a:lnTo>
                    <a:pt x="38" y="16"/>
                  </a:lnTo>
                  <a:lnTo>
                    <a:pt x="34" y="21"/>
                  </a:lnTo>
                  <a:lnTo>
                    <a:pt x="34" y="25"/>
                  </a:lnTo>
                  <a:lnTo>
                    <a:pt x="34" y="31"/>
                  </a:lnTo>
                  <a:lnTo>
                    <a:pt x="46" y="31"/>
                  </a:lnTo>
                  <a:lnTo>
                    <a:pt x="59" y="31"/>
                  </a:lnTo>
                  <a:lnTo>
                    <a:pt x="54" y="34"/>
                  </a:lnTo>
                  <a:lnTo>
                    <a:pt x="59" y="4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37" name="Freeform 117">
              <a:extLst>
                <a:ext uri="{FF2B5EF4-FFF2-40B4-BE49-F238E27FC236}">
                  <a16:creationId xmlns:a16="http://schemas.microsoft.com/office/drawing/2014/main" id="{D1C2C743-5F6E-4C58-B98B-12E78A49E2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6" y="2932"/>
              <a:ext cx="71" cy="57"/>
            </a:xfrm>
            <a:custGeom>
              <a:avLst/>
              <a:gdLst>
                <a:gd name="T0" fmla="*/ 115 w 70"/>
                <a:gd name="T1" fmla="*/ 5 h 63"/>
                <a:gd name="T2" fmla="*/ 105 w 70"/>
                <a:gd name="T3" fmla="*/ 5 h 63"/>
                <a:gd name="T4" fmla="*/ 101 w 70"/>
                <a:gd name="T5" fmla="*/ 5 h 63"/>
                <a:gd name="T6" fmla="*/ 101 w 70"/>
                <a:gd name="T7" fmla="*/ 5 h 63"/>
                <a:gd name="T8" fmla="*/ 101 w 70"/>
                <a:gd name="T9" fmla="*/ 5 h 63"/>
                <a:gd name="T10" fmla="*/ 105 w 70"/>
                <a:gd name="T11" fmla="*/ 5 h 63"/>
                <a:gd name="T12" fmla="*/ 115 w 70"/>
                <a:gd name="T13" fmla="*/ 5 h 63"/>
                <a:gd name="T14" fmla="*/ 123 w 70"/>
                <a:gd name="T15" fmla="*/ 5 h 63"/>
                <a:gd name="T16" fmla="*/ 123 w 70"/>
                <a:gd name="T17" fmla="*/ 5 h 63"/>
                <a:gd name="T18" fmla="*/ 115 w 70"/>
                <a:gd name="T19" fmla="*/ 5 h 63"/>
                <a:gd name="T20" fmla="*/ 134 w 70"/>
                <a:gd name="T21" fmla="*/ 5 h 63"/>
                <a:gd name="T22" fmla="*/ 123 w 70"/>
                <a:gd name="T23" fmla="*/ 5 h 63"/>
                <a:gd name="T24" fmla="*/ 115 w 70"/>
                <a:gd name="T25" fmla="*/ 5 h 63"/>
                <a:gd name="T26" fmla="*/ 105 w 70"/>
                <a:gd name="T27" fmla="*/ 5 h 63"/>
                <a:gd name="T28" fmla="*/ 101 w 70"/>
                <a:gd name="T29" fmla="*/ 5 h 63"/>
                <a:gd name="T30" fmla="*/ 97 w 70"/>
                <a:gd name="T31" fmla="*/ 5 h 63"/>
                <a:gd name="T32" fmla="*/ 89 w 70"/>
                <a:gd name="T33" fmla="*/ 5 h 63"/>
                <a:gd name="T34" fmla="*/ 89 w 70"/>
                <a:gd name="T35" fmla="*/ 5 h 63"/>
                <a:gd name="T36" fmla="*/ 28 w 70"/>
                <a:gd name="T37" fmla="*/ 5 h 63"/>
                <a:gd name="T38" fmla="*/ 24 w 70"/>
                <a:gd name="T39" fmla="*/ 5 h 63"/>
                <a:gd name="T40" fmla="*/ 24 w 70"/>
                <a:gd name="T41" fmla="*/ 5 h 63"/>
                <a:gd name="T42" fmla="*/ 20 w 70"/>
                <a:gd name="T43" fmla="*/ 5 h 63"/>
                <a:gd name="T44" fmla="*/ 12 w 70"/>
                <a:gd name="T45" fmla="*/ 5 h 63"/>
                <a:gd name="T46" fmla="*/ 3 w 70"/>
                <a:gd name="T47" fmla="*/ 5 h 63"/>
                <a:gd name="T48" fmla="*/ 3 w 70"/>
                <a:gd name="T49" fmla="*/ 5 h 63"/>
                <a:gd name="T50" fmla="*/ 3 w 70"/>
                <a:gd name="T51" fmla="*/ 5 h 63"/>
                <a:gd name="T52" fmla="*/ 7 w 70"/>
                <a:gd name="T53" fmla="*/ 5 h 63"/>
                <a:gd name="T54" fmla="*/ 3 w 70"/>
                <a:gd name="T55" fmla="*/ 5 h 63"/>
                <a:gd name="T56" fmla="*/ 3 w 70"/>
                <a:gd name="T57" fmla="*/ 5 h 63"/>
                <a:gd name="T58" fmla="*/ 0 w 70"/>
                <a:gd name="T59" fmla="*/ 5 h 63"/>
                <a:gd name="T60" fmla="*/ 0 w 70"/>
                <a:gd name="T61" fmla="*/ 0 h 63"/>
                <a:gd name="T62" fmla="*/ 20 w 70"/>
                <a:gd name="T63" fmla="*/ 0 h 63"/>
                <a:gd name="T64" fmla="*/ 89 w 70"/>
                <a:gd name="T65" fmla="*/ 0 h 63"/>
                <a:gd name="T66" fmla="*/ 93 w 70"/>
                <a:gd name="T67" fmla="*/ 0 h 63"/>
                <a:gd name="T68" fmla="*/ 89 w 70"/>
                <a:gd name="T69" fmla="*/ 3 h 63"/>
                <a:gd name="T70" fmla="*/ 93 w 70"/>
                <a:gd name="T71" fmla="*/ 3 h 63"/>
                <a:gd name="T72" fmla="*/ 89 w 70"/>
                <a:gd name="T73" fmla="*/ 3 h 63"/>
                <a:gd name="T74" fmla="*/ 93 w 70"/>
                <a:gd name="T75" fmla="*/ 5 h 63"/>
                <a:gd name="T76" fmla="*/ 93 w 70"/>
                <a:gd name="T77" fmla="*/ 5 h 63"/>
                <a:gd name="T78" fmla="*/ 89 w 70"/>
                <a:gd name="T79" fmla="*/ 5 h 63"/>
                <a:gd name="T80" fmla="*/ 34 w 70"/>
                <a:gd name="T81" fmla="*/ 5 h 63"/>
                <a:gd name="T82" fmla="*/ 34 w 70"/>
                <a:gd name="T83" fmla="*/ 5 h 63"/>
                <a:gd name="T84" fmla="*/ 34 w 70"/>
                <a:gd name="T85" fmla="*/ 5 h 63"/>
                <a:gd name="T86" fmla="*/ 97 w 70"/>
                <a:gd name="T87" fmla="*/ 5 h 63"/>
                <a:gd name="T88" fmla="*/ 115 w 70"/>
                <a:gd name="T89" fmla="*/ 5 h 63"/>
                <a:gd name="T90" fmla="*/ 105 w 70"/>
                <a:gd name="T91" fmla="*/ 5 h 63"/>
                <a:gd name="T92" fmla="*/ 115 w 70"/>
                <a:gd name="T93" fmla="*/ 5 h 6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0"/>
                <a:gd name="T142" fmla="*/ 0 h 63"/>
                <a:gd name="T143" fmla="*/ 70 w 70"/>
                <a:gd name="T144" fmla="*/ 63 h 63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0" h="63">
                  <a:moveTo>
                    <a:pt x="59" y="43"/>
                  </a:moveTo>
                  <a:lnTo>
                    <a:pt x="54" y="38"/>
                  </a:lnTo>
                  <a:lnTo>
                    <a:pt x="50" y="38"/>
                  </a:lnTo>
                  <a:lnTo>
                    <a:pt x="50" y="43"/>
                  </a:lnTo>
                  <a:lnTo>
                    <a:pt x="50" y="47"/>
                  </a:lnTo>
                  <a:lnTo>
                    <a:pt x="54" y="43"/>
                  </a:lnTo>
                  <a:lnTo>
                    <a:pt x="59" y="47"/>
                  </a:lnTo>
                  <a:lnTo>
                    <a:pt x="63" y="43"/>
                  </a:lnTo>
                  <a:lnTo>
                    <a:pt x="63" y="47"/>
                  </a:lnTo>
                  <a:lnTo>
                    <a:pt x="59" y="52"/>
                  </a:lnTo>
                  <a:lnTo>
                    <a:pt x="69" y="62"/>
                  </a:lnTo>
                  <a:lnTo>
                    <a:pt x="63" y="62"/>
                  </a:lnTo>
                  <a:lnTo>
                    <a:pt x="59" y="56"/>
                  </a:lnTo>
                  <a:lnTo>
                    <a:pt x="54" y="56"/>
                  </a:lnTo>
                  <a:lnTo>
                    <a:pt x="50" y="62"/>
                  </a:lnTo>
                  <a:lnTo>
                    <a:pt x="46" y="62"/>
                  </a:lnTo>
                  <a:lnTo>
                    <a:pt x="38" y="56"/>
                  </a:lnTo>
                  <a:lnTo>
                    <a:pt x="38" y="52"/>
                  </a:lnTo>
                  <a:lnTo>
                    <a:pt x="28" y="47"/>
                  </a:lnTo>
                  <a:lnTo>
                    <a:pt x="24" y="47"/>
                  </a:lnTo>
                  <a:lnTo>
                    <a:pt x="24" y="52"/>
                  </a:lnTo>
                  <a:lnTo>
                    <a:pt x="20" y="52"/>
                  </a:lnTo>
                  <a:lnTo>
                    <a:pt x="12" y="52"/>
                  </a:lnTo>
                  <a:lnTo>
                    <a:pt x="3" y="52"/>
                  </a:lnTo>
                  <a:lnTo>
                    <a:pt x="3" y="47"/>
                  </a:lnTo>
                  <a:lnTo>
                    <a:pt x="3" y="38"/>
                  </a:lnTo>
                  <a:lnTo>
                    <a:pt x="7" y="31"/>
                  </a:lnTo>
                  <a:lnTo>
                    <a:pt x="3" y="21"/>
                  </a:lnTo>
                  <a:lnTo>
                    <a:pt x="3" y="1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20" y="0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38" y="3"/>
                  </a:lnTo>
                  <a:lnTo>
                    <a:pt x="42" y="3"/>
                  </a:lnTo>
                  <a:lnTo>
                    <a:pt x="38" y="3"/>
                  </a:lnTo>
                  <a:lnTo>
                    <a:pt x="42" y="7"/>
                  </a:lnTo>
                  <a:lnTo>
                    <a:pt x="42" y="12"/>
                  </a:lnTo>
                  <a:lnTo>
                    <a:pt x="38" y="16"/>
                  </a:lnTo>
                  <a:lnTo>
                    <a:pt x="34" y="21"/>
                  </a:lnTo>
                  <a:lnTo>
                    <a:pt x="34" y="25"/>
                  </a:lnTo>
                  <a:lnTo>
                    <a:pt x="34" y="31"/>
                  </a:lnTo>
                  <a:lnTo>
                    <a:pt x="46" y="31"/>
                  </a:lnTo>
                  <a:lnTo>
                    <a:pt x="59" y="31"/>
                  </a:lnTo>
                  <a:lnTo>
                    <a:pt x="54" y="34"/>
                  </a:lnTo>
                  <a:lnTo>
                    <a:pt x="59" y="4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38" name="Freeform 118">
              <a:extLst>
                <a:ext uri="{FF2B5EF4-FFF2-40B4-BE49-F238E27FC236}">
                  <a16:creationId xmlns:a16="http://schemas.microsoft.com/office/drawing/2014/main" id="{EDF0452E-872C-4F3B-80B9-C251888EA9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7" y="2900"/>
              <a:ext cx="50" cy="74"/>
            </a:xfrm>
            <a:custGeom>
              <a:avLst/>
              <a:gdLst>
                <a:gd name="T0" fmla="*/ 0 w 49"/>
                <a:gd name="T1" fmla="*/ 6 h 80"/>
                <a:gd name="T2" fmla="*/ 3 w 49"/>
                <a:gd name="T3" fmla="*/ 6 h 80"/>
                <a:gd name="T4" fmla="*/ 3 w 49"/>
                <a:gd name="T5" fmla="*/ 6 h 80"/>
                <a:gd name="T6" fmla="*/ 3 w 49"/>
                <a:gd name="T7" fmla="*/ 6 h 80"/>
                <a:gd name="T8" fmla="*/ 12 w 49"/>
                <a:gd name="T9" fmla="*/ 6 h 80"/>
                <a:gd name="T10" fmla="*/ 12 w 49"/>
                <a:gd name="T11" fmla="*/ 6 h 80"/>
                <a:gd name="T12" fmla="*/ 12 w 49"/>
                <a:gd name="T13" fmla="*/ 6 h 80"/>
                <a:gd name="T14" fmla="*/ 86 w 49"/>
                <a:gd name="T15" fmla="*/ 6 h 80"/>
                <a:gd name="T16" fmla="*/ 124 w 49"/>
                <a:gd name="T17" fmla="*/ 6 h 80"/>
                <a:gd name="T18" fmla="*/ 112 w 49"/>
                <a:gd name="T19" fmla="*/ 6 h 80"/>
                <a:gd name="T20" fmla="*/ 124 w 49"/>
                <a:gd name="T21" fmla="*/ 6 h 80"/>
                <a:gd name="T22" fmla="*/ 112 w 49"/>
                <a:gd name="T23" fmla="*/ 6 h 80"/>
                <a:gd name="T24" fmla="*/ 124 w 49"/>
                <a:gd name="T25" fmla="*/ 6 h 80"/>
                <a:gd name="T26" fmla="*/ 124 w 49"/>
                <a:gd name="T27" fmla="*/ 6 h 80"/>
                <a:gd name="T28" fmla="*/ 112 w 49"/>
                <a:gd name="T29" fmla="*/ 6 h 80"/>
                <a:gd name="T30" fmla="*/ 112 w 49"/>
                <a:gd name="T31" fmla="*/ 6 h 80"/>
                <a:gd name="T32" fmla="*/ 112 w 49"/>
                <a:gd name="T33" fmla="*/ 6 h 80"/>
                <a:gd name="T34" fmla="*/ 104 w 49"/>
                <a:gd name="T35" fmla="*/ 0 h 80"/>
                <a:gd name="T36" fmla="*/ 20 w 49"/>
                <a:gd name="T37" fmla="*/ 0 h 80"/>
                <a:gd name="T38" fmla="*/ 3 w 49"/>
                <a:gd name="T39" fmla="*/ 0 h 80"/>
                <a:gd name="T40" fmla="*/ 0 w 49"/>
                <a:gd name="T41" fmla="*/ 6 h 80"/>
                <a:gd name="T42" fmla="*/ 0 w 49"/>
                <a:gd name="T43" fmla="*/ 6 h 80"/>
                <a:gd name="T44" fmla="*/ 0 w 49"/>
                <a:gd name="T45" fmla="*/ 6 h 8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9"/>
                <a:gd name="T70" fmla="*/ 0 h 80"/>
                <a:gd name="T71" fmla="*/ 49 w 49"/>
                <a:gd name="T72" fmla="*/ 80 h 8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9" h="80">
                  <a:moveTo>
                    <a:pt x="0" y="73"/>
                  </a:moveTo>
                  <a:lnTo>
                    <a:pt x="3" y="73"/>
                  </a:lnTo>
                  <a:lnTo>
                    <a:pt x="3" y="64"/>
                  </a:lnTo>
                  <a:lnTo>
                    <a:pt x="3" y="79"/>
                  </a:lnTo>
                  <a:lnTo>
                    <a:pt x="12" y="73"/>
                  </a:lnTo>
                  <a:lnTo>
                    <a:pt x="12" y="69"/>
                  </a:lnTo>
                  <a:lnTo>
                    <a:pt x="12" y="64"/>
                  </a:lnTo>
                  <a:lnTo>
                    <a:pt x="29" y="64"/>
                  </a:lnTo>
                  <a:lnTo>
                    <a:pt x="48" y="64"/>
                  </a:lnTo>
                  <a:lnTo>
                    <a:pt x="42" y="60"/>
                  </a:lnTo>
                  <a:lnTo>
                    <a:pt x="48" y="52"/>
                  </a:lnTo>
                  <a:lnTo>
                    <a:pt x="42" y="52"/>
                  </a:lnTo>
                  <a:lnTo>
                    <a:pt x="48" y="47"/>
                  </a:lnTo>
                  <a:lnTo>
                    <a:pt x="48" y="43"/>
                  </a:lnTo>
                  <a:lnTo>
                    <a:pt x="42" y="39"/>
                  </a:lnTo>
                  <a:lnTo>
                    <a:pt x="42" y="33"/>
                  </a:lnTo>
                  <a:lnTo>
                    <a:pt x="42" y="21"/>
                  </a:lnTo>
                  <a:lnTo>
                    <a:pt x="38" y="0"/>
                  </a:lnTo>
                  <a:lnTo>
                    <a:pt x="20" y="0"/>
                  </a:lnTo>
                  <a:lnTo>
                    <a:pt x="3" y="0"/>
                  </a:lnTo>
                  <a:lnTo>
                    <a:pt x="0" y="25"/>
                  </a:lnTo>
                  <a:lnTo>
                    <a:pt x="0" y="52"/>
                  </a:lnTo>
                  <a:lnTo>
                    <a:pt x="0" y="7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39" name="Freeform 119">
              <a:extLst>
                <a:ext uri="{FF2B5EF4-FFF2-40B4-BE49-F238E27FC236}">
                  <a16:creationId xmlns:a16="http://schemas.microsoft.com/office/drawing/2014/main" id="{0D5DD85B-408C-48EF-B437-4ACBEF0C1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7" y="2900"/>
              <a:ext cx="50" cy="74"/>
            </a:xfrm>
            <a:custGeom>
              <a:avLst/>
              <a:gdLst>
                <a:gd name="T0" fmla="*/ 0 w 49"/>
                <a:gd name="T1" fmla="*/ 6 h 80"/>
                <a:gd name="T2" fmla="*/ 3 w 49"/>
                <a:gd name="T3" fmla="*/ 6 h 80"/>
                <a:gd name="T4" fmla="*/ 3 w 49"/>
                <a:gd name="T5" fmla="*/ 6 h 80"/>
                <a:gd name="T6" fmla="*/ 3 w 49"/>
                <a:gd name="T7" fmla="*/ 6 h 80"/>
                <a:gd name="T8" fmla="*/ 12 w 49"/>
                <a:gd name="T9" fmla="*/ 6 h 80"/>
                <a:gd name="T10" fmla="*/ 12 w 49"/>
                <a:gd name="T11" fmla="*/ 6 h 80"/>
                <a:gd name="T12" fmla="*/ 12 w 49"/>
                <a:gd name="T13" fmla="*/ 6 h 80"/>
                <a:gd name="T14" fmla="*/ 86 w 49"/>
                <a:gd name="T15" fmla="*/ 6 h 80"/>
                <a:gd name="T16" fmla="*/ 124 w 49"/>
                <a:gd name="T17" fmla="*/ 6 h 80"/>
                <a:gd name="T18" fmla="*/ 112 w 49"/>
                <a:gd name="T19" fmla="*/ 6 h 80"/>
                <a:gd name="T20" fmla="*/ 124 w 49"/>
                <a:gd name="T21" fmla="*/ 6 h 80"/>
                <a:gd name="T22" fmla="*/ 112 w 49"/>
                <a:gd name="T23" fmla="*/ 6 h 80"/>
                <a:gd name="T24" fmla="*/ 124 w 49"/>
                <a:gd name="T25" fmla="*/ 6 h 80"/>
                <a:gd name="T26" fmla="*/ 124 w 49"/>
                <a:gd name="T27" fmla="*/ 6 h 80"/>
                <a:gd name="T28" fmla="*/ 112 w 49"/>
                <a:gd name="T29" fmla="*/ 6 h 80"/>
                <a:gd name="T30" fmla="*/ 112 w 49"/>
                <a:gd name="T31" fmla="*/ 6 h 80"/>
                <a:gd name="T32" fmla="*/ 112 w 49"/>
                <a:gd name="T33" fmla="*/ 6 h 80"/>
                <a:gd name="T34" fmla="*/ 104 w 49"/>
                <a:gd name="T35" fmla="*/ 0 h 80"/>
                <a:gd name="T36" fmla="*/ 20 w 49"/>
                <a:gd name="T37" fmla="*/ 0 h 80"/>
                <a:gd name="T38" fmla="*/ 3 w 49"/>
                <a:gd name="T39" fmla="*/ 0 h 80"/>
                <a:gd name="T40" fmla="*/ 0 w 49"/>
                <a:gd name="T41" fmla="*/ 6 h 80"/>
                <a:gd name="T42" fmla="*/ 0 w 49"/>
                <a:gd name="T43" fmla="*/ 6 h 80"/>
                <a:gd name="T44" fmla="*/ 0 w 49"/>
                <a:gd name="T45" fmla="*/ 6 h 8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9"/>
                <a:gd name="T70" fmla="*/ 0 h 80"/>
                <a:gd name="T71" fmla="*/ 49 w 49"/>
                <a:gd name="T72" fmla="*/ 80 h 8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9" h="80">
                  <a:moveTo>
                    <a:pt x="0" y="73"/>
                  </a:moveTo>
                  <a:lnTo>
                    <a:pt x="3" y="73"/>
                  </a:lnTo>
                  <a:lnTo>
                    <a:pt x="3" y="64"/>
                  </a:lnTo>
                  <a:lnTo>
                    <a:pt x="3" y="79"/>
                  </a:lnTo>
                  <a:lnTo>
                    <a:pt x="12" y="73"/>
                  </a:lnTo>
                  <a:lnTo>
                    <a:pt x="12" y="69"/>
                  </a:lnTo>
                  <a:lnTo>
                    <a:pt x="12" y="64"/>
                  </a:lnTo>
                  <a:lnTo>
                    <a:pt x="29" y="64"/>
                  </a:lnTo>
                  <a:lnTo>
                    <a:pt x="48" y="64"/>
                  </a:lnTo>
                  <a:lnTo>
                    <a:pt x="42" y="60"/>
                  </a:lnTo>
                  <a:lnTo>
                    <a:pt x="48" y="52"/>
                  </a:lnTo>
                  <a:lnTo>
                    <a:pt x="42" y="52"/>
                  </a:lnTo>
                  <a:lnTo>
                    <a:pt x="48" y="47"/>
                  </a:lnTo>
                  <a:lnTo>
                    <a:pt x="48" y="43"/>
                  </a:lnTo>
                  <a:lnTo>
                    <a:pt x="42" y="39"/>
                  </a:lnTo>
                  <a:lnTo>
                    <a:pt x="42" y="33"/>
                  </a:lnTo>
                  <a:lnTo>
                    <a:pt x="42" y="21"/>
                  </a:lnTo>
                  <a:lnTo>
                    <a:pt x="38" y="0"/>
                  </a:lnTo>
                  <a:lnTo>
                    <a:pt x="20" y="0"/>
                  </a:lnTo>
                  <a:lnTo>
                    <a:pt x="3" y="0"/>
                  </a:lnTo>
                  <a:lnTo>
                    <a:pt x="0" y="25"/>
                  </a:lnTo>
                  <a:lnTo>
                    <a:pt x="0" y="52"/>
                  </a:lnTo>
                  <a:lnTo>
                    <a:pt x="0" y="7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40" name="Freeform 120">
              <a:extLst>
                <a:ext uri="{FF2B5EF4-FFF2-40B4-BE49-F238E27FC236}">
                  <a16:creationId xmlns:a16="http://schemas.microsoft.com/office/drawing/2014/main" id="{DCCAAC2B-5F5C-4FD0-A404-8CF96F66A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0" y="2959"/>
              <a:ext cx="103" cy="86"/>
            </a:xfrm>
            <a:custGeom>
              <a:avLst/>
              <a:gdLst>
                <a:gd name="T0" fmla="*/ 0 w 101"/>
                <a:gd name="T1" fmla="*/ 6 h 93"/>
                <a:gd name="T2" fmla="*/ 3 w 101"/>
                <a:gd name="T3" fmla="*/ 6 h 93"/>
                <a:gd name="T4" fmla="*/ 12 w 101"/>
                <a:gd name="T5" fmla="*/ 6 h 93"/>
                <a:gd name="T6" fmla="*/ 16 w 101"/>
                <a:gd name="T7" fmla="*/ 6 h 93"/>
                <a:gd name="T8" fmla="*/ 25 w 101"/>
                <a:gd name="T9" fmla="*/ 6 h 93"/>
                <a:gd name="T10" fmla="*/ 82 w 101"/>
                <a:gd name="T11" fmla="*/ 6 h 93"/>
                <a:gd name="T12" fmla="*/ 94 w 101"/>
                <a:gd name="T13" fmla="*/ 6 h 93"/>
                <a:gd name="T14" fmla="*/ 110 w 101"/>
                <a:gd name="T15" fmla="*/ 6 h 93"/>
                <a:gd name="T16" fmla="*/ 110 w 101"/>
                <a:gd name="T17" fmla="*/ 6 h 93"/>
                <a:gd name="T18" fmla="*/ 120 w 101"/>
                <a:gd name="T19" fmla="*/ 6 h 93"/>
                <a:gd name="T20" fmla="*/ 140 w 101"/>
                <a:gd name="T21" fmla="*/ 6 h 93"/>
                <a:gd name="T22" fmla="*/ 164 w 101"/>
                <a:gd name="T23" fmla="*/ 6 h 93"/>
                <a:gd name="T24" fmla="*/ 164 w 101"/>
                <a:gd name="T25" fmla="*/ 6 h 93"/>
                <a:gd name="T26" fmla="*/ 164 w 101"/>
                <a:gd name="T27" fmla="*/ 6 h 93"/>
                <a:gd name="T28" fmla="*/ 164 w 101"/>
                <a:gd name="T29" fmla="*/ 6 h 93"/>
                <a:gd name="T30" fmla="*/ 164 w 101"/>
                <a:gd name="T31" fmla="*/ 6 h 93"/>
                <a:gd name="T32" fmla="*/ 183 w 101"/>
                <a:gd name="T33" fmla="*/ 6 h 93"/>
                <a:gd name="T34" fmla="*/ 164 w 101"/>
                <a:gd name="T35" fmla="*/ 6 h 93"/>
                <a:gd name="T36" fmla="*/ 183 w 101"/>
                <a:gd name="T37" fmla="*/ 6 h 93"/>
                <a:gd name="T38" fmla="*/ 199 w 101"/>
                <a:gd name="T39" fmla="*/ 6 h 93"/>
                <a:gd name="T40" fmla="*/ 199 w 101"/>
                <a:gd name="T41" fmla="*/ 6 h 93"/>
                <a:gd name="T42" fmla="*/ 214 w 101"/>
                <a:gd name="T43" fmla="*/ 6 h 93"/>
                <a:gd name="T44" fmla="*/ 222 w 101"/>
                <a:gd name="T45" fmla="*/ 6 h 93"/>
                <a:gd name="T46" fmla="*/ 230 w 101"/>
                <a:gd name="T47" fmla="*/ 6 h 93"/>
                <a:gd name="T48" fmla="*/ 230 w 101"/>
                <a:gd name="T49" fmla="*/ 6 h 93"/>
                <a:gd name="T50" fmla="*/ 241 w 101"/>
                <a:gd name="T51" fmla="*/ 6 h 93"/>
                <a:gd name="T52" fmla="*/ 251 w 101"/>
                <a:gd name="T53" fmla="*/ 6 h 93"/>
                <a:gd name="T54" fmla="*/ 266 w 101"/>
                <a:gd name="T55" fmla="*/ 6 h 93"/>
                <a:gd name="T56" fmla="*/ 266 w 101"/>
                <a:gd name="T57" fmla="*/ 6 h 93"/>
                <a:gd name="T58" fmla="*/ 251 w 101"/>
                <a:gd name="T59" fmla="*/ 6 h 93"/>
                <a:gd name="T60" fmla="*/ 241 w 101"/>
                <a:gd name="T61" fmla="*/ 6 h 93"/>
                <a:gd name="T62" fmla="*/ 230 w 101"/>
                <a:gd name="T63" fmla="*/ 6 h 93"/>
                <a:gd name="T64" fmla="*/ 222 w 101"/>
                <a:gd name="T65" fmla="*/ 6 h 93"/>
                <a:gd name="T66" fmla="*/ 222 w 101"/>
                <a:gd name="T67" fmla="*/ 3 h 93"/>
                <a:gd name="T68" fmla="*/ 199 w 101"/>
                <a:gd name="T69" fmla="*/ 3 h 93"/>
                <a:gd name="T70" fmla="*/ 199 w 101"/>
                <a:gd name="T71" fmla="*/ 6 h 93"/>
                <a:gd name="T72" fmla="*/ 126 w 101"/>
                <a:gd name="T73" fmla="*/ 3 h 93"/>
                <a:gd name="T74" fmla="*/ 94 w 101"/>
                <a:gd name="T75" fmla="*/ 3 h 93"/>
                <a:gd name="T76" fmla="*/ 94 w 101"/>
                <a:gd name="T77" fmla="*/ 0 h 93"/>
                <a:gd name="T78" fmla="*/ 16 w 101"/>
                <a:gd name="T79" fmla="*/ 0 h 93"/>
                <a:gd name="T80" fmla="*/ 0 w 101"/>
                <a:gd name="T81" fmla="*/ 0 h 93"/>
                <a:gd name="T82" fmla="*/ 0 w 101"/>
                <a:gd name="T83" fmla="*/ 3 h 93"/>
                <a:gd name="T84" fmla="*/ 0 w 101"/>
                <a:gd name="T85" fmla="*/ 6 h 9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1"/>
                <a:gd name="T130" fmla="*/ 0 h 93"/>
                <a:gd name="T131" fmla="*/ 101 w 101"/>
                <a:gd name="T132" fmla="*/ 93 h 9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1" h="93">
                  <a:moveTo>
                    <a:pt x="0" y="7"/>
                  </a:moveTo>
                  <a:lnTo>
                    <a:pt x="3" y="7"/>
                  </a:lnTo>
                  <a:lnTo>
                    <a:pt x="12" y="7"/>
                  </a:lnTo>
                  <a:lnTo>
                    <a:pt x="16" y="7"/>
                  </a:lnTo>
                  <a:lnTo>
                    <a:pt x="25" y="16"/>
                  </a:lnTo>
                  <a:lnTo>
                    <a:pt x="28" y="21"/>
                  </a:lnTo>
                  <a:lnTo>
                    <a:pt x="34" y="21"/>
                  </a:lnTo>
                  <a:lnTo>
                    <a:pt x="42" y="16"/>
                  </a:lnTo>
                  <a:lnTo>
                    <a:pt x="42" y="12"/>
                  </a:lnTo>
                  <a:lnTo>
                    <a:pt x="47" y="16"/>
                  </a:lnTo>
                  <a:lnTo>
                    <a:pt x="55" y="21"/>
                  </a:lnTo>
                  <a:lnTo>
                    <a:pt x="63" y="30"/>
                  </a:lnTo>
                  <a:lnTo>
                    <a:pt x="63" y="37"/>
                  </a:lnTo>
                  <a:lnTo>
                    <a:pt x="63" y="47"/>
                  </a:lnTo>
                  <a:lnTo>
                    <a:pt x="63" y="52"/>
                  </a:lnTo>
                  <a:lnTo>
                    <a:pt x="63" y="47"/>
                  </a:lnTo>
                  <a:lnTo>
                    <a:pt x="69" y="47"/>
                  </a:lnTo>
                  <a:lnTo>
                    <a:pt x="63" y="56"/>
                  </a:lnTo>
                  <a:lnTo>
                    <a:pt x="69" y="64"/>
                  </a:lnTo>
                  <a:lnTo>
                    <a:pt x="73" y="64"/>
                  </a:lnTo>
                  <a:lnTo>
                    <a:pt x="73" y="68"/>
                  </a:lnTo>
                  <a:lnTo>
                    <a:pt x="77" y="77"/>
                  </a:lnTo>
                  <a:lnTo>
                    <a:pt x="81" y="82"/>
                  </a:lnTo>
                  <a:lnTo>
                    <a:pt x="85" y="86"/>
                  </a:lnTo>
                  <a:lnTo>
                    <a:pt x="85" y="92"/>
                  </a:lnTo>
                  <a:lnTo>
                    <a:pt x="90" y="92"/>
                  </a:lnTo>
                  <a:lnTo>
                    <a:pt x="94" y="92"/>
                  </a:lnTo>
                  <a:lnTo>
                    <a:pt x="100" y="77"/>
                  </a:lnTo>
                  <a:lnTo>
                    <a:pt x="100" y="64"/>
                  </a:lnTo>
                  <a:lnTo>
                    <a:pt x="94" y="47"/>
                  </a:lnTo>
                  <a:lnTo>
                    <a:pt x="90" y="37"/>
                  </a:lnTo>
                  <a:lnTo>
                    <a:pt x="85" y="25"/>
                  </a:lnTo>
                  <a:lnTo>
                    <a:pt x="81" y="16"/>
                  </a:lnTo>
                  <a:lnTo>
                    <a:pt x="81" y="3"/>
                  </a:lnTo>
                  <a:lnTo>
                    <a:pt x="73" y="3"/>
                  </a:lnTo>
                  <a:lnTo>
                    <a:pt x="73" y="7"/>
                  </a:lnTo>
                  <a:lnTo>
                    <a:pt x="50" y="3"/>
                  </a:lnTo>
                  <a:lnTo>
                    <a:pt x="34" y="3"/>
                  </a:lnTo>
                  <a:lnTo>
                    <a:pt x="34" y="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41" name="Freeform 121">
              <a:extLst>
                <a:ext uri="{FF2B5EF4-FFF2-40B4-BE49-F238E27FC236}">
                  <a16:creationId xmlns:a16="http://schemas.microsoft.com/office/drawing/2014/main" id="{95F6FFB5-AC3C-49BE-9089-EB5EBA2C81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0" y="2959"/>
              <a:ext cx="103" cy="86"/>
            </a:xfrm>
            <a:custGeom>
              <a:avLst/>
              <a:gdLst>
                <a:gd name="T0" fmla="*/ 0 w 101"/>
                <a:gd name="T1" fmla="*/ 6 h 93"/>
                <a:gd name="T2" fmla="*/ 3 w 101"/>
                <a:gd name="T3" fmla="*/ 6 h 93"/>
                <a:gd name="T4" fmla="*/ 12 w 101"/>
                <a:gd name="T5" fmla="*/ 6 h 93"/>
                <a:gd name="T6" fmla="*/ 16 w 101"/>
                <a:gd name="T7" fmla="*/ 6 h 93"/>
                <a:gd name="T8" fmla="*/ 25 w 101"/>
                <a:gd name="T9" fmla="*/ 6 h 93"/>
                <a:gd name="T10" fmla="*/ 82 w 101"/>
                <a:gd name="T11" fmla="*/ 6 h 93"/>
                <a:gd name="T12" fmla="*/ 94 w 101"/>
                <a:gd name="T13" fmla="*/ 6 h 93"/>
                <a:gd name="T14" fmla="*/ 110 w 101"/>
                <a:gd name="T15" fmla="*/ 6 h 93"/>
                <a:gd name="T16" fmla="*/ 110 w 101"/>
                <a:gd name="T17" fmla="*/ 6 h 93"/>
                <a:gd name="T18" fmla="*/ 120 w 101"/>
                <a:gd name="T19" fmla="*/ 6 h 93"/>
                <a:gd name="T20" fmla="*/ 140 w 101"/>
                <a:gd name="T21" fmla="*/ 6 h 93"/>
                <a:gd name="T22" fmla="*/ 164 w 101"/>
                <a:gd name="T23" fmla="*/ 6 h 93"/>
                <a:gd name="T24" fmla="*/ 164 w 101"/>
                <a:gd name="T25" fmla="*/ 6 h 93"/>
                <a:gd name="T26" fmla="*/ 164 w 101"/>
                <a:gd name="T27" fmla="*/ 6 h 93"/>
                <a:gd name="T28" fmla="*/ 164 w 101"/>
                <a:gd name="T29" fmla="*/ 6 h 93"/>
                <a:gd name="T30" fmla="*/ 164 w 101"/>
                <a:gd name="T31" fmla="*/ 6 h 93"/>
                <a:gd name="T32" fmla="*/ 183 w 101"/>
                <a:gd name="T33" fmla="*/ 6 h 93"/>
                <a:gd name="T34" fmla="*/ 164 w 101"/>
                <a:gd name="T35" fmla="*/ 6 h 93"/>
                <a:gd name="T36" fmla="*/ 183 w 101"/>
                <a:gd name="T37" fmla="*/ 6 h 93"/>
                <a:gd name="T38" fmla="*/ 199 w 101"/>
                <a:gd name="T39" fmla="*/ 6 h 93"/>
                <a:gd name="T40" fmla="*/ 199 w 101"/>
                <a:gd name="T41" fmla="*/ 6 h 93"/>
                <a:gd name="T42" fmla="*/ 214 w 101"/>
                <a:gd name="T43" fmla="*/ 6 h 93"/>
                <a:gd name="T44" fmla="*/ 222 w 101"/>
                <a:gd name="T45" fmla="*/ 6 h 93"/>
                <a:gd name="T46" fmla="*/ 230 w 101"/>
                <a:gd name="T47" fmla="*/ 6 h 93"/>
                <a:gd name="T48" fmla="*/ 230 w 101"/>
                <a:gd name="T49" fmla="*/ 6 h 93"/>
                <a:gd name="T50" fmla="*/ 241 w 101"/>
                <a:gd name="T51" fmla="*/ 6 h 93"/>
                <a:gd name="T52" fmla="*/ 251 w 101"/>
                <a:gd name="T53" fmla="*/ 6 h 93"/>
                <a:gd name="T54" fmla="*/ 266 w 101"/>
                <a:gd name="T55" fmla="*/ 6 h 93"/>
                <a:gd name="T56" fmla="*/ 266 w 101"/>
                <a:gd name="T57" fmla="*/ 6 h 93"/>
                <a:gd name="T58" fmla="*/ 251 w 101"/>
                <a:gd name="T59" fmla="*/ 6 h 93"/>
                <a:gd name="T60" fmla="*/ 241 w 101"/>
                <a:gd name="T61" fmla="*/ 6 h 93"/>
                <a:gd name="T62" fmla="*/ 230 w 101"/>
                <a:gd name="T63" fmla="*/ 6 h 93"/>
                <a:gd name="T64" fmla="*/ 222 w 101"/>
                <a:gd name="T65" fmla="*/ 6 h 93"/>
                <a:gd name="T66" fmla="*/ 222 w 101"/>
                <a:gd name="T67" fmla="*/ 3 h 93"/>
                <a:gd name="T68" fmla="*/ 199 w 101"/>
                <a:gd name="T69" fmla="*/ 3 h 93"/>
                <a:gd name="T70" fmla="*/ 199 w 101"/>
                <a:gd name="T71" fmla="*/ 6 h 93"/>
                <a:gd name="T72" fmla="*/ 126 w 101"/>
                <a:gd name="T73" fmla="*/ 3 h 93"/>
                <a:gd name="T74" fmla="*/ 94 w 101"/>
                <a:gd name="T75" fmla="*/ 3 h 93"/>
                <a:gd name="T76" fmla="*/ 94 w 101"/>
                <a:gd name="T77" fmla="*/ 0 h 93"/>
                <a:gd name="T78" fmla="*/ 16 w 101"/>
                <a:gd name="T79" fmla="*/ 0 h 93"/>
                <a:gd name="T80" fmla="*/ 0 w 101"/>
                <a:gd name="T81" fmla="*/ 0 h 93"/>
                <a:gd name="T82" fmla="*/ 0 w 101"/>
                <a:gd name="T83" fmla="*/ 3 h 93"/>
                <a:gd name="T84" fmla="*/ 0 w 101"/>
                <a:gd name="T85" fmla="*/ 6 h 9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1"/>
                <a:gd name="T130" fmla="*/ 0 h 93"/>
                <a:gd name="T131" fmla="*/ 101 w 101"/>
                <a:gd name="T132" fmla="*/ 93 h 9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1" h="93">
                  <a:moveTo>
                    <a:pt x="0" y="7"/>
                  </a:moveTo>
                  <a:lnTo>
                    <a:pt x="3" y="7"/>
                  </a:lnTo>
                  <a:lnTo>
                    <a:pt x="12" y="7"/>
                  </a:lnTo>
                  <a:lnTo>
                    <a:pt x="16" y="7"/>
                  </a:lnTo>
                  <a:lnTo>
                    <a:pt x="25" y="16"/>
                  </a:lnTo>
                  <a:lnTo>
                    <a:pt x="28" y="21"/>
                  </a:lnTo>
                  <a:lnTo>
                    <a:pt x="34" y="21"/>
                  </a:lnTo>
                  <a:lnTo>
                    <a:pt x="42" y="16"/>
                  </a:lnTo>
                  <a:lnTo>
                    <a:pt x="42" y="12"/>
                  </a:lnTo>
                  <a:lnTo>
                    <a:pt x="47" y="16"/>
                  </a:lnTo>
                  <a:lnTo>
                    <a:pt x="55" y="21"/>
                  </a:lnTo>
                  <a:lnTo>
                    <a:pt x="63" y="30"/>
                  </a:lnTo>
                  <a:lnTo>
                    <a:pt x="63" y="37"/>
                  </a:lnTo>
                  <a:lnTo>
                    <a:pt x="63" y="47"/>
                  </a:lnTo>
                  <a:lnTo>
                    <a:pt x="63" y="52"/>
                  </a:lnTo>
                  <a:lnTo>
                    <a:pt x="63" y="47"/>
                  </a:lnTo>
                  <a:lnTo>
                    <a:pt x="69" y="47"/>
                  </a:lnTo>
                  <a:lnTo>
                    <a:pt x="63" y="56"/>
                  </a:lnTo>
                  <a:lnTo>
                    <a:pt x="69" y="64"/>
                  </a:lnTo>
                  <a:lnTo>
                    <a:pt x="73" y="64"/>
                  </a:lnTo>
                  <a:lnTo>
                    <a:pt x="73" y="68"/>
                  </a:lnTo>
                  <a:lnTo>
                    <a:pt x="77" y="77"/>
                  </a:lnTo>
                  <a:lnTo>
                    <a:pt x="81" y="82"/>
                  </a:lnTo>
                  <a:lnTo>
                    <a:pt x="85" y="86"/>
                  </a:lnTo>
                  <a:lnTo>
                    <a:pt x="85" y="92"/>
                  </a:lnTo>
                  <a:lnTo>
                    <a:pt x="90" y="92"/>
                  </a:lnTo>
                  <a:lnTo>
                    <a:pt x="94" y="92"/>
                  </a:lnTo>
                  <a:lnTo>
                    <a:pt x="100" y="77"/>
                  </a:lnTo>
                  <a:lnTo>
                    <a:pt x="100" y="64"/>
                  </a:lnTo>
                  <a:lnTo>
                    <a:pt x="94" y="47"/>
                  </a:lnTo>
                  <a:lnTo>
                    <a:pt x="90" y="37"/>
                  </a:lnTo>
                  <a:lnTo>
                    <a:pt x="85" y="25"/>
                  </a:lnTo>
                  <a:lnTo>
                    <a:pt x="81" y="16"/>
                  </a:lnTo>
                  <a:lnTo>
                    <a:pt x="81" y="3"/>
                  </a:lnTo>
                  <a:lnTo>
                    <a:pt x="73" y="3"/>
                  </a:lnTo>
                  <a:lnTo>
                    <a:pt x="73" y="7"/>
                  </a:lnTo>
                  <a:lnTo>
                    <a:pt x="50" y="3"/>
                  </a:lnTo>
                  <a:lnTo>
                    <a:pt x="34" y="3"/>
                  </a:lnTo>
                  <a:lnTo>
                    <a:pt x="34" y="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42" name="Freeform 122">
              <a:extLst>
                <a:ext uri="{FF2B5EF4-FFF2-40B4-BE49-F238E27FC236}">
                  <a16:creationId xmlns:a16="http://schemas.microsoft.com/office/drawing/2014/main" id="{80A94CA7-491F-4E97-917F-763755326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9" y="2877"/>
              <a:ext cx="122" cy="23"/>
            </a:xfrm>
            <a:custGeom>
              <a:avLst/>
              <a:gdLst>
                <a:gd name="T0" fmla="*/ 642 w 118"/>
                <a:gd name="T1" fmla="*/ 0 h 27"/>
                <a:gd name="T2" fmla="*/ 492 w 118"/>
                <a:gd name="T3" fmla="*/ 0 h 27"/>
                <a:gd name="T4" fmla="*/ 370 w 118"/>
                <a:gd name="T5" fmla="*/ 0 h 27"/>
                <a:gd name="T6" fmla="*/ 318 w 118"/>
                <a:gd name="T7" fmla="*/ 0 h 27"/>
                <a:gd name="T8" fmla="*/ 236 w 118"/>
                <a:gd name="T9" fmla="*/ 0 h 27"/>
                <a:gd name="T10" fmla="*/ 143 w 118"/>
                <a:gd name="T11" fmla="*/ 0 h 27"/>
                <a:gd name="T12" fmla="*/ 12 w 118"/>
                <a:gd name="T13" fmla="*/ 3 h 27"/>
                <a:gd name="T14" fmla="*/ 7 w 118"/>
                <a:gd name="T15" fmla="*/ 0 h 27"/>
                <a:gd name="T16" fmla="*/ 7 w 118"/>
                <a:gd name="T17" fmla="*/ 3 h 27"/>
                <a:gd name="T18" fmla="*/ 7 w 118"/>
                <a:gd name="T19" fmla="*/ 3 h 27"/>
                <a:gd name="T20" fmla="*/ 7 w 118"/>
                <a:gd name="T21" fmla="*/ 3 h 27"/>
                <a:gd name="T22" fmla="*/ 3 w 118"/>
                <a:gd name="T23" fmla="*/ 3 h 27"/>
                <a:gd name="T24" fmla="*/ 3 w 118"/>
                <a:gd name="T25" fmla="*/ 3 h 27"/>
                <a:gd name="T26" fmla="*/ 3 w 118"/>
                <a:gd name="T27" fmla="*/ 3 h 27"/>
                <a:gd name="T28" fmla="*/ 3 w 118"/>
                <a:gd name="T29" fmla="*/ 3 h 27"/>
                <a:gd name="T30" fmla="*/ 0 w 118"/>
                <a:gd name="T31" fmla="*/ 3 h 27"/>
                <a:gd name="T32" fmla="*/ 12 w 118"/>
                <a:gd name="T33" fmla="*/ 3 h 27"/>
                <a:gd name="T34" fmla="*/ 143 w 118"/>
                <a:gd name="T35" fmla="*/ 3 h 27"/>
                <a:gd name="T36" fmla="*/ 261 w 118"/>
                <a:gd name="T37" fmla="*/ 3 h 27"/>
                <a:gd name="T38" fmla="*/ 445 w 118"/>
                <a:gd name="T39" fmla="*/ 3 h 27"/>
                <a:gd name="T40" fmla="*/ 445 w 118"/>
                <a:gd name="T41" fmla="*/ 3 h 27"/>
                <a:gd name="T42" fmla="*/ 467 w 118"/>
                <a:gd name="T43" fmla="*/ 3 h 27"/>
                <a:gd name="T44" fmla="*/ 467 w 118"/>
                <a:gd name="T45" fmla="*/ 3 h 27"/>
                <a:gd name="T46" fmla="*/ 513 w 118"/>
                <a:gd name="T47" fmla="*/ 3 h 27"/>
                <a:gd name="T48" fmla="*/ 533 w 118"/>
                <a:gd name="T49" fmla="*/ 3 h 27"/>
                <a:gd name="T50" fmla="*/ 533 w 118"/>
                <a:gd name="T51" fmla="*/ 3 h 27"/>
                <a:gd name="T52" fmla="*/ 562 w 118"/>
                <a:gd name="T53" fmla="*/ 3 h 27"/>
                <a:gd name="T54" fmla="*/ 588 w 118"/>
                <a:gd name="T55" fmla="*/ 3 h 27"/>
                <a:gd name="T56" fmla="*/ 608 w 118"/>
                <a:gd name="T57" fmla="*/ 3 h 27"/>
                <a:gd name="T58" fmla="*/ 642 w 118"/>
                <a:gd name="T59" fmla="*/ 3 h 27"/>
                <a:gd name="T60" fmla="*/ 642 w 118"/>
                <a:gd name="T61" fmla="*/ 0 h 2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18"/>
                <a:gd name="T94" fmla="*/ 0 h 27"/>
                <a:gd name="T95" fmla="*/ 118 w 118"/>
                <a:gd name="T96" fmla="*/ 27 h 27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18" h="27">
                  <a:moveTo>
                    <a:pt x="117" y="0"/>
                  </a:moveTo>
                  <a:lnTo>
                    <a:pt x="90" y="0"/>
                  </a:lnTo>
                  <a:lnTo>
                    <a:pt x="68" y="0"/>
                  </a:lnTo>
                  <a:lnTo>
                    <a:pt x="59" y="0"/>
                  </a:lnTo>
                  <a:lnTo>
                    <a:pt x="43" y="0"/>
                  </a:lnTo>
                  <a:lnTo>
                    <a:pt x="28" y="0"/>
                  </a:lnTo>
                  <a:lnTo>
                    <a:pt x="12" y="3"/>
                  </a:lnTo>
                  <a:lnTo>
                    <a:pt x="7" y="0"/>
                  </a:lnTo>
                  <a:lnTo>
                    <a:pt x="7" y="3"/>
                  </a:lnTo>
                  <a:lnTo>
                    <a:pt x="7" y="8"/>
                  </a:lnTo>
                  <a:lnTo>
                    <a:pt x="7" y="12"/>
                  </a:lnTo>
                  <a:lnTo>
                    <a:pt x="3" y="12"/>
                  </a:lnTo>
                  <a:lnTo>
                    <a:pt x="3" y="16"/>
                  </a:lnTo>
                  <a:lnTo>
                    <a:pt x="3" y="20"/>
                  </a:lnTo>
                  <a:lnTo>
                    <a:pt x="3" y="26"/>
                  </a:lnTo>
                  <a:lnTo>
                    <a:pt x="0" y="26"/>
                  </a:lnTo>
                  <a:lnTo>
                    <a:pt x="12" y="26"/>
                  </a:lnTo>
                  <a:lnTo>
                    <a:pt x="28" y="26"/>
                  </a:lnTo>
                  <a:lnTo>
                    <a:pt x="47" y="26"/>
                  </a:lnTo>
                  <a:lnTo>
                    <a:pt x="81" y="26"/>
                  </a:lnTo>
                  <a:lnTo>
                    <a:pt x="81" y="20"/>
                  </a:lnTo>
                  <a:lnTo>
                    <a:pt x="86" y="20"/>
                  </a:lnTo>
                  <a:lnTo>
                    <a:pt x="86" y="16"/>
                  </a:lnTo>
                  <a:lnTo>
                    <a:pt x="94" y="16"/>
                  </a:lnTo>
                  <a:lnTo>
                    <a:pt x="98" y="12"/>
                  </a:lnTo>
                  <a:lnTo>
                    <a:pt x="98" y="8"/>
                  </a:lnTo>
                  <a:lnTo>
                    <a:pt x="102" y="8"/>
                  </a:lnTo>
                  <a:lnTo>
                    <a:pt x="107" y="8"/>
                  </a:lnTo>
                  <a:lnTo>
                    <a:pt x="111" y="8"/>
                  </a:lnTo>
                  <a:lnTo>
                    <a:pt x="117" y="3"/>
                  </a:lnTo>
                  <a:lnTo>
                    <a:pt x="117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43" name="Freeform 123">
              <a:extLst>
                <a:ext uri="{FF2B5EF4-FFF2-40B4-BE49-F238E27FC236}">
                  <a16:creationId xmlns:a16="http://schemas.microsoft.com/office/drawing/2014/main" id="{4FAF5A2C-D866-46DE-BE33-B837830F5D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9" y="2877"/>
              <a:ext cx="122" cy="23"/>
            </a:xfrm>
            <a:custGeom>
              <a:avLst/>
              <a:gdLst>
                <a:gd name="T0" fmla="*/ 642 w 118"/>
                <a:gd name="T1" fmla="*/ 0 h 27"/>
                <a:gd name="T2" fmla="*/ 492 w 118"/>
                <a:gd name="T3" fmla="*/ 0 h 27"/>
                <a:gd name="T4" fmla="*/ 370 w 118"/>
                <a:gd name="T5" fmla="*/ 0 h 27"/>
                <a:gd name="T6" fmla="*/ 318 w 118"/>
                <a:gd name="T7" fmla="*/ 0 h 27"/>
                <a:gd name="T8" fmla="*/ 236 w 118"/>
                <a:gd name="T9" fmla="*/ 0 h 27"/>
                <a:gd name="T10" fmla="*/ 143 w 118"/>
                <a:gd name="T11" fmla="*/ 0 h 27"/>
                <a:gd name="T12" fmla="*/ 12 w 118"/>
                <a:gd name="T13" fmla="*/ 3 h 27"/>
                <a:gd name="T14" fmla="*/ 7 w 118"/>
                <a:gd name="T15" fmla="*/ 0 h 27"/>
                <a:gd name="T16" fmla="*/ 7 w 118"/>
                <a:gd name="T17" fmla="*/ 3 h 27"/>
                <a:gd name="T18" fmla="*/ 7 w 118"/>
                <a:gd name="T19" fmla="*/ 3 h 27"/>
                <a:gd name="T20" fmla="*/ 7 w 118"/>
                <a:gd name="T21" fmla="*/ 3 h 27"/>
                <a:gd name="T22" fmla="*/ 3 w 118"/>
                <a:gd name="T23" fmla="*/ 3 h 27"/>
                <a:gd name="T24" fmla="*/ 3 w 118"/>
                <a:gd name="T25" fmla="*/ 3 h 27"/>
                <a:gd name="T26" fmla="*/ 3 w 118"/>
                <a:gd name="T27" fmla="*/ 3 h 27"/>
                <a:gd name="T28" fmla="*/ 3 w 118"/>
                <a:gd name="T29" fmla="*/ 3 h 27"/>
                <a:gd name="T30" fmla="*/ 0 w 118"/>
                <a:gd name="T31" fmla="*/ 3 h 27"/>
                <a:gd name="T32" fmla="*/ 12 w 118"/>
                <a:gd name="T33" fmla="*/ 3 h 27"/>
                <a:gd name="T34" fmla="*/ 143 w 118"/>
                <a:gd name="T35" fmla="*/ 3 h 27"/>
                <a:gd name="T36" fmla="*/ 261 w 118"/>
                <a:gd name="T37" fmla="*/ 3 h 27"/>
                <a:gd name="T38" fmla="*/ 445 w 118"/>
                <a:gd name="T39" fmla="*/ 3 h 27"/>
                <a:gd name="T40" fmla="*/ 445 w 118"/>
                <a:gd name="T41" fmla="*/ 3 h 27"/>
                <a:gd name="T42" fmla="*/ 467 w 118"/>
                <a:gd name="T43" fmla="*/ 3 h 27"/>
                <a:gd name="T44" fmla="*/ 467 w 118"/>
                <a:gd name="T45" fmla="*/ 3 h 27"/>
                <a:gd name="T46" fmla="*/ 513 w 118"/>
                <a:gd name="T47" fmla="*/ 3 h 27"/>
                <a:gd name="T48" fmla="*/ 533 w 118"/>
                <a:gd name="T49" fmla="*/ 3 h 27"/>
                <a:gd name="T50" fmla="*/ 533 w 118"/>
                <a:gd name="T51" fmla="*/ 3 h 27"/>
                <a:gd name="T52" fmla="*/ 562 w 118"/>
                <a:gd name="T53" fmla="*/ 3 h 27"/>
                <a:gd name="T54" fmla="*/ 588 w 118"/>
                <a:gd name="T55" fmla="*/ 3 h 27"/>
                <a:gd name="T56" fmla="*/ 608 w 118"/>
                <a:gd name="T57" fmla="*/ 3 h 27"/>
                <a:gd name="T58" fmla="*/ 642 w 118"/>
                <a:gd name="T59" fmla="*/ 3 h 27"/>
                <a:gd name="T60" fmla="*/ 642 w 118"/>
                <a:gd name="T61" fmla="*/ 0 h 2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18"/>
                <a:gd name="T94" fmla="*/ 0 h 27"/>
                <a:gd name="T95" fmla="*/ 118 w 118"/>
                <a:gd name="T96" fmla="*/ 27 h 27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18" h="27">
                  <a:moveTo>
                    <a:pt x="117" y="0"/>
                  </a:moveTo>
                  <a:lnTo>
                    <a:pt x="90" y="0"/>
                  </a:lnTo>
                  <a:lnTo>
                    <a:pt x="68" y="0"/>
                  </a:lnTo>
                  <a:lnTo>
                    <a:pt x="59" y="0"/>
                  </a:lnTo>
                  <a:lnTo>
                    <a:pt x="43" y="0"/>
                  </a:lnTo>
                  <a:lnTo>
                    <a:pt x="28" y="0"/>
                  </a:lnTo>
                  <a:lnTo>
                    <a:pt x="12" y="3"/>
                  </a:lnTo>
                  <a:lnTo>
                    <a:pt x="7" y="0"/>
                  </a:lnTo>
                  <a:lnTo>
                    <a:pt x="7" y="3"/>
                  </a:lnTo>
                  <a:lnTo>
                    <a:pt x="7" y="8"/>
                  </a:lnTo>
                  <a:lnTo>
                    <a:pt x="7" y="12"/>
                  </a:lnTo>
                  <a:lnTo>
                    <a:pt x="3" y="12"/>
                  </a:lnTo>
                  <a:lnTo>
                    <a:pt x="3" y="16"/>
                  </a:lnTo>
                  <a:lnTo>
                    <a:pt x="3" y="20"/>
                  </a:lnTo>
                  <a:lnTo>
                    <a:pt x="3" y="26"/>
                  </a:lnTo>
                  <a:lnTo>
                    <a:pt x="0" y="26"/>
                  </a:lnTo>
                  <a:lnTo>
                    <a:pt x="12" y="26"/>
                  </a:lnTo>
                  <a:lnTo>
                    <a:pt x="28" y="26"/>
                  </a:lnTo>
                  <a:lnTo>
                    <a:pt x="47" y="26"/>
                  </a:lnTo>
                  <a:lnTo>
                    <a:pt x="81" y="26"/>
                  </a:lnTo>
                  <a:lnTo>
                    <a:pt x="81" y="20"/>
                  </a:lnTo>
                  <a:lnTo>
                    <a:pt x="86" y="20"/>
                  </a:lnTo>
                  <a:lnTo>
                    <a:pt x="86" y="16"/>
                  </a:lnTo>
                  <a:lnTo>
                    <a:pt x="94" y="16"/>
                  </a:lnTo>
                  <a:lnTo>
                    <a:pt x="98" y="12"/>
                  </a:lnTo>
                  <a:lnTo>
                    <a:pt x="98" y="8"/>
                  </a:lnTo>
                  <a:lnTo>
                    <a:pt x="102" y="8"/>
                  </a:lnTo>
                  <a:lnTo>
                    <a:pt x="107" y="8"/>
                  </a:lnTo>
                  <a:lnTo>
                    <a:pt x="111" y="8"/>
                  </a:lnTo>
                  <a:lnTo>
                    <a:pt x="117" y="3"/>
                  </a:lnTo>
                  <a:lnTo>
                    <a:pt x="117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44" name="Freeform 124">
              <a:extLst>
                <a:ext uri="{FF2B5EF4-FFF2-40B4-BE49-F238E27FC236}">
                  <a16:creationId xmlns:a16="http://schemas.microsoft.com/office/drawing/2014/main" id="{E762A13C-6502-48E6-9636-39A91621D4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0" y="2900"/>
              <a:ext cx="52" cy="74"/>
            </a:xfrm>
            <a:custGeom>
              <a:avLst/>
              <a:gdLst>
                <a:gd name="T0" fmla="*/ 318 w 50"/>
                <a:gd name="T1" fmla="*/ 6 h 80"/>
                <a:gd name="T2" fmla="*/ 244 w 50"/>
                <a:gd name="T3" fmla="*/ 6 h 80"/>
                <a:gd name="T4" fmla="*/ 179 w 50"/>
                <a:gd name="T5" fmla="*/ 6 h 80"/>
                <a:gd name="T6" fmla="*/ 141 w 50"/>
                <a:gd name="T7" fmla="*/ 6 h 80"/>
                <a:gd name="T8" fmla="*/ 179 w 50"/>
                <a:gd name="T9" fmla="*/ 6 h 80"/>
                <a:gd name="T10" fmla="*/ 12 w 50"/>
                <a:gd name="T11" fmla="*/ 6 h 80"/>
                <a:gd name="T12" fmla="*/ 0 w 50"/>
                <a:gd name="T13" fmla="*/ 6 h 80"/>
                <a:gd name="T14" fmla="*/ 0 w 50"/>
                <a:gd name="T15" fmla="*/ 6 h 80"/>
                <a:gd name="T16" fmla="*/ 0 w 50"/>
                <a:gd name="T17" fmla="*/ 6 h 80"/>
                <a:gd name="T18" fmla="*/ 3 w 50"/>
                <a:gd name="T19" fmla="*/ 6 h 80"/>
                <a:gd name="T20" fmla="*/ 7 w 50"/>
                <a:gd name="T21" fmla="*/ 6 h 80"/>
                <a:gd name="T22" fmla="*/ 7 w 50"/>
                <a:gd name="T23" fmla="*/ 6 h 80"/>
                <a:gd name="T24" fmla="*/ 3 w 50"/>
                <a:gd name="T25" fmla="*/ 6 h 80"/>
                <a:gd name="T26" fmla="*/ 7 w 50"/>
                <a:gd name="T27" fmla="*/ 6 h 80"/>
                <a:gd name="T28" fmla="*/ 3 w 50"/>
                <a:gd name="T29" fmla="*/ 6 h 80"/>
                <a:gd name="T30" fmla="*/ 7 w 50"/>
                <a:gd name="T31" fmla="*/ 6 h 80"/>
                <a:gd name="T32" fmla="*/ 3 w 50"/>
                <a:gd name="T33" fmla="*/ 6 h 80"/>
                <a:gd name="T34" fmla="*/ 7 w 50"/>
                <a:gd name="T35" fmla="*/ 6 h 80"/>
                <a:gd name="T36" fmla="*/ 3 w 50"/>
                <a:gd name="T37" fmla="*/ 6 h 80"/>
                <a:gd name="T38" fmla="*/ 3 w 50"/>
                <a:gd name="T39" fmla="*/ 6 h 80"/>
                <a:gd name="T40" fmla="*/ 3 w 50"/>
                <a:gd name="T41" fmla="*/ 6 h 80"/>
                <a:gd name="T42" fmla="*/ 7 w 50"/>
                <a:gd name="T43" fmla="*/ 6 h 80"/>
                <a:gd name="T44" fmla="*/ 7 w 50"/>
                <a:gd name="T45" fmla="*/ 6 h 80"/>
                <a:gd name="T46" fmla="*/ 7 w 50"/>
                <a:gd name="T47" fmla="*/ 6 h 80"/>
                <a:gd name="T48" fmla="*/ 12 w 50"/>
                <a:gd name="T49" fmla="*/ 6 h 80"/>
                <a:gd name="T50" fmla="*/ 12 w 50"/>
                <a:gd name="T51" fmla="*/ 6 h 80"/>
                <a:gd name="T52" fmla="*/ 12 w 50"/>
                <a:gd name="T53" fmla="*/ 3 h 80"/>
                <a:gd name="T54" fmla="*/ 121 w 50"/>
                <a:gd name="T55" fmla="*/ 0 h 80"/>
                <a:gd name="T56" fmla="*/ 209 w 50"/>
                <a:gd name="T57" fmla="*/ 0 h 80"/>
                <a:gd name="T58" fmla="*/ 358 w 50"/>
                <a:gd name="T59" fmla="*/ 0 h 80"/>
                <a:gd name="T60" fmla="*/ 318 w 50"/>
                <a:gd name="T61" fmla="*/ 6 h 80"/>
                <a:gd name="T62" fmla="*/ 318 w 50"/>
                <a:gd name="T63" fmla="*/ 6 h 80"/>
                <a:gd name="T64" fmla="*/ 318 w 50"/>
                <a:gd name="T65" fmla="*/ 6 h 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0"/>
                <a:gd name="T100" fmla="*/ 0 h 80"/>
                <a:gd name="T101" fmla="*/ 50 w 50"/>
                <a:gd name="T102" fmla="*/ 80 h 8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0" h="80">
                  <a:moveTo>
                    <a:pt x="43" y="73"/>
                  </a:moveTo>
                  <a:lnTo>
                    <a:pt x="34" y="73"/>
                  </a:lnTo>
                  <a:lnTo>
                    <a:pt x="26" y="79"/>
                  </a:lnTo>
                  <a:lnTo>
                    <a:pt x="20" y="69"/>
                  </a:lnTo>
                  <a:lnTo>
                    <a:pt x="26" y="64"/>
                  </a:lnTo>
                  <a:lnTo>
                    <a:pt x="12" y="64"/>
                  </a:lnTo>
                  <a:lnTo>
                    <a:pt x="0" y="64"/>
                  </a:lnTo>
                  <a:lnTo>
                    <a:pt x="0" y="60"/>
                  </a:lnTo>
                  <a:lnTo>
                    <a:pt x="0" y="55"/>
                  </a:lnTo>
                  <a:lnTo>
                    <a:pt x="3" y="52"/>
                  </a:lnTo>
                  <a:lnTo>
                    <a:pt x="7" y="47"/>
                  </a:lnTo>
                  <a:lnTo>
                    <a:pt x="7" y="43"/>
                  </a:lnTo>
                  <a:lnTo>
                    <a:pt x="3" y="39"/>
                  </a:lnTo>
                  <a:lnTo>
                    <a:pt x="7" y="39"/>
                  </a:lnTo>
                  <a:lnTo>
                    <a:pt x="3" y="39"/>
                  </a:lnTo>
                  <a:lnTo>
                    <a:pt x="7" y="33"/>
                  </a:lnTo>
                  <a:lnTo>
                    <a:pt x="3" y="33"/>
                  </a:lnTo>
                  <a:lnTo>
                    <a:pt x="7" y="29"/>
                  </a:lnTo>
                  <a:lnTo>
                    <a:pt x="3" y="29"/>
                  </a:lnTo>
                  <a:lnTo>
                    <a:pt x="3" y="25"/>
                  </a:lnTo>
                  <a:lnTo>
                    <a:pt x="3" y="21"/>
                  </a:lnTo>
                  <a:lnTo>
                    <a:pt x="7" y="21"/>
                  </a:lnTo>
                  <a:lnTo>
                    <a:pt x="7" y="16"/>
                  </a:lnTo>
                  <a:lnTo>
                    <a:pt x="7" y="12"/>
                  </a:lnTo>
                  <a:lnTo>
                    <a:pt x="12" y="12"/>
                  </a:lnTo>
                  <a:lnTo>
                    <a:pt x="12" y="7"/>
                  </a:lnTo>
                  <a:lnTo>
                    <a:pt x="12" y="3"/>
                  </a:lnTo>
                  <a:lnTo>
                    <a:pt x="16" y="0"/>
                  </a:lnTo>
                  <a:lnTo>
                    <a:pt x="30" y="0"/>
                  </a:lnTo>
                  <a:lnTo>
                    <a:pt x="49" y="0"/>
                  </a:lnTo>
                  <a:lnTo>
                    <a:pt x="43" y="25"/>
                  </a:lnTo>
                  <a:lnTo>
                    <a:pt x="43" y="52"/>
                  </a:lnTo>
                  <a:lnTo>
                    <a:pt x="43" y="7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45" name="Freeform 125">
              <a:extLst>
                <a:ext uri="{FF2B5EF4-FFF2-40B4-BE49-F238E27FC236}">
                  <a16:creationId xmlns:a16="http://schemas.microsoft.com/office/drawing/2014/main" id="{23470542-A5E8-4361-A4C8-DFF3E86BB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0" y="2900"/>
              <a:ext cx="52" cy="74"/>
            </a:xfrm>
            <a:custGeom>
              <a:avLst/>
              <a:gdLst>
                <a:gd name="T0" fmla="*/ 318 w 50"/>
                <a:gd name="T1" fmla="*/ 6 h 80"/>
                <a:gd name="T2" fmla="*/ 244 w 50"/>
                <a:gd name="T3" fmla="*/ 6 h 80"/>
                <a:gd name="T4" fmla="*/ 179 w 50"/>
                <a:gd name="T5" fmla="*/ 6 h 80"/>
                <a:gd name="T6" fmla="*/ 141 w 50"/>
                <a:gd name="T7" fmla="*/ 6 h 80"/>
                <a:gd name="T8" fmla="*/ 179 w 50"/>
                <a:gd name="T9" fmla="*/ 6 h 80"/>
                <a:gd name="T10" fmla="*/ 12 w 50"/>
                <a:gd name="T11" fmla="*/ 6 h 80"/>
                <a:gd name="T12" fmla="*/ 0 w 50"/>
                <a:gd name="T13" fmla="*/ 6 h 80"/>
                <a:gd name="T14" fmla="*/ 0 w 50"/>
                <a:gd name="T15" fmla="*/ 6 h 80"/>
                <a:gd name="T16" fmla="*/ 0 w 50"/>
                <a:gd name="T17" fmla="*/ 6 h 80"/>
                <a:gd name="T18" fmla="*/ 3 w 50"/>
                <a:gd name="T19" fmla="*/ 6 h 80"/>
                <a:gd name="T20" fmla="*/ 7 w 50"/>
                <a:gd name="T21" fmla="*/ 6 h 80"/>
                <a:gd name="T22" fmla="*/ 7 w 50"/>
                <a:gd name="T23" fmla="*/ 6 h 80"/>
                <a:gd name="T24" fmla="*/ 3 w 50"/>
                <a:gd name="T25" fmla="*/ 6 h 80"/>
                <a:gd name="T26" fmla="*/ 7 w 50"/>
                <a:gd name="T27" fmla="*/ 6 h 80"/>
                <a:gd name="T28" fmla="*/ 3 w 50"/>
                <a:gd name="T29" fmla="*/ 6 h 80"/>
                <a:gd name="T30" fmla="*/ 7 w 50"/>
                <a:gd name="T31" fmla="*/ 6 h 80"/>
                <a:gd name="T32" fmla="*/ 3 w 50"/>
                <a:gd name="T33" fmla="*/ 6 h 80"/>
                <a:gd name="T34" fmla="*/ 7 w 50"/>
                <a:gd name="T35" fmla="*/ 6 h 80"/>
                <a:gd name="T36" fmla="*/ 3 w 50"/>
                <a:gd name="T37" fmla="*/ 6 h 80"/>
                <a:gd name="T38" fmla="*/ 3 w 50"/>
                <a:gd name="T39" fmla="*/ 6 h 80"/>
                <a:gd name="T40" fmla="*/ 3 w 50"/>
                <a:gd name="T41" fmla="*/ 6 h 80"/>
                <a:gd name="T42" fmla="*/ 7 w 50"/>
                <a:gd name="T43" fmla="*/ 6 h 80"/>
                <a:gd name="T44" fmla="*/ 7 w 50"/>
                <a:gd name="T45" fmla="*/ 6 h 80"/>
                <a:gd name="T46" fmla="*/ 7 w 50"/>
                <a:gd name="T47" fmla="*/ 6 h 80"/>
                <a:gd name="T48" fmla="*/ 12 w 50"/>
                <a:gd name="T49" fmla="*/ 6 h 80"/>
                <a:gd name="T50" fmla="*/ 12 w 50"/>
                <a:gd name="T51" fmla="*/ 6 h 80"/>
                <a:gd name="T52" fmla="*/ 12 w 50"/>
                <a:gd name="T53" fmla="*/ 3 h 80"/>
                <a:gd name="T54" fmla="*/ 121 w 50"/>
                <a:gd name="T55" fmla="*/ 0 h 80"/>
                <a:gd name="T56" fmla="*/ 209 w 50"/>
                <a:gd name="T57" fmla="*/ 0 h 80"/>
                <a:gd name="T58" fmla="*/ 358 w 50"/>
                <a:gd name="T59" fmla="*/ 0 h 80"/>
                <a:gd name="T60" fmla="*/ 318 w 50"/>
                <a:gd name="T61" fmla="*/ 6 h 80"/>
                <a:gd name="T62" fmla="*/ 318 w 50"/>
                <a:gd name="T63" fmla="*/ 6 h 80"/>
                <a:gd name="T64" fmla="*/ 318 w 50"/>
                <a:gd name="T65" fmla="*/ 6 h 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0"/>
                <a:gd name="T100" fmla="*/ 0 h 80"/>
                <a:gd name="T101" fmla="*/ 50 w 50"/>
                <a:gd name="T102" fmla="*/ 80 h 8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0" h="80">
                  <a:moveTo>
                    <a:pt x="43" y="73"/>
                  </a:moveTo>
                  <a:lnTo>
                    <a:pt x="34" y="73"/>
                  </a:lnTo>
                  <a:lnTo>
                    <a:pt x="26" y="79"/>
                  </a:lnTo>
                  <a:lnTo>
                    <a:pt x="20" y="69"/>
                  </a:lnTo>
                  <a:lnTo>
                    <a:pt x="26" y="64"/>
                  </a:lnTo>
                  <a:lnTo>
                    <a:pt x="12" y="64"/>
                  </a:lnTo>
                  <a:lnTo>
                    <a:pt x="0" y="64"/>
                  </a:lnTo>
                  <a:lnTo>
                    <a:pt x="0" y="60"/>
                  </a:lnTo>
                  <a:lnTo>
                    <a:pt x="0" y="55"/>
                  </a:lnTo>
                  <a:lnTo>
                    <a:pt x="3" y="52"/>
                  </a:lnTo>
                  <a:lnTo>
                    <a:pt x="7" y="47"/>
                  </a:lnTo>
                  <a:lnTo>
                    <a:pt x="7" y="43"/>
                  </a:lnTo>
                  <a:lnTo>
                    <a:pt x="3" y="39"/>
                  </a:lnTo>
                  <a:lnTo>
                    <a:pt x="7" y="39"/>
                  </a:lnTo>
                  <a:lnTo>
                    <a:pt x="3" y="39"/>
                  </a:lnTo>
                  <a:lnTo>
                    <a:pt x="7" y="33"/>
                  </a:lnTo>
                  <a:lnTo>
                    <a:pt x="3" y="33"/>
                  </a:lnTo>
                  <a:lnTo>
                    <a:pt x="7" y="29"/>
                  </a:lnTo>
                  <a:lnTo>
                    <a:pt x="3" y="29"/>
                  </a:lnTo>
                  <a:lnTo>
                    <a:pt x="3" y="25"/>
                  </a:lnTo>
                  <a:lnTo>
                    <a:pt x="3" y="21"/>
                  </a:lnTo>
                  <a:lnTo>
                    <a:pt x="7" y="21"/>
                  </a:lnTo>
                  <a:lnTo>
                    <a:pt x="7" y="16"/>
                  </a:lnTo>
                  <a:lnTo>
                    <a:pt x="7" y="12"/>
                  </a:lnTo>
                  <a:lnTo>
                    <a:pt x="12" y="12"/>
                  </a:lnTo>
                  <a:lnTo>
                    <a:pt x="12" y="7"/>
                  </a:lnTo>
                  <a:lnTo>
                    <a:pt x="12" y="3"/>
                  </a:lnTo>
                  <a:lnTo>
                    <a:pt x="16" y="0"/>
                  </a:lnTo>
                  <a:lnTo>
                    <a:pt x="30" y="0"/>
                  </a:lnTo>
                  <a:lnTo>
                    <a:pt x="49" y="0"/>
                  </a:lnTo>
                  <a:lnTo>
                    <a:pt x="43" y="25"/>
                  </a:lnTo>
                  <a:lnTo>
                    <a:pt x="43" y="52"/>
                  </a:lnTo>
                  <a:lnTo>
                    <a:pt x="43" y="7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46" name="Freeform 126">
              <a:extLst>
                <a:ext uri="{FF2B5EF4-FFF2-40B4-BE49-F238E27FC236}">
                  <a16:creationId xmlns:a16="http://schemas.microsoft.com/office/drawing/2014/main" id="{EA7CDABC-436B-422A-A730-4DD96AAC7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2" y="2702"/>
              <a:ext cx="82" cy="80"/>
            </a:xfrm>
            <a:custGeom>
              <a:avLst/>
              <a:gdLst>
                <a:gd name="T0" fmla="*/ 212 w 79"/>
                <a:gd name="T1" fmla="*/ 5 h 88"/>
                <a:gd name="T2" fmla="*/ 158 w 79"/>
                <a:gd name="T3" fmla="*/ 5 h 88"/>
                <a:gd name="T4" fmla="*/ 158 w 79"/>
                <a:gd name="T5" fmla="*/ 3 h 88"/>
                <a:gd name="T6" fmla="*/ 158 w 79"/>
                <a:gd name="T7" fmla="*/ 0 h 88"/>
                <a:gd name="T8" fmla="*/ 113 w 79"/>
                <a:gd name="T9" fmla="*/ 5 h 88"/>
                <a:gd name="T10" fmla="*/ 12 w 79"/>
                <a:gd name="T11" fmla="*/ 5 h 88"/>
                <a:gd name="T12" fmla="*/ 7 w 79"/>
                <a:gd name="T13" fmla="*/ 3 h 88"/>
                <a:gd name="T14" fmla="*/ 7 w 79"/>
                <a:gd name="T15" fmla="*/ 5 h 88"/>
                <a:gd name="T16" fmla="*/ 0 w 79"/>
                <a:gd name="T17" fmla="*/ 5 h 88"/>
                <a:gd name="T18" fmla="*/ 0 w 79"/>
                <a:gd name="T19" fmla="*/ 5 h 88"/>
                <a:gd name="T20" fmla="*/ 3 w 79"/>
                <a:gd name="T21" fmla="*/ 5 h 88"/>
                <a:gd name="T22" fmla="*/ 0 w 79"/>
                <a:gd name="T23" fmla="*/ 5 h 88"/>
                <a:gd name="T24" fmla="*/ 0 w 79"/>
                <a:gd name="T25" fmla="*/ 5 h 88"/>
                <a:gd name="T26" fmla="*/ 3 w 79"/>
                <a:gd name="T27" fmla="*/ 5 h 88"/>
                <a:gd name="T28" fmla="*/ 7 w 79"/>
                <a:gd name="T29" fmla="*/ 5 h 88"/>
                <a:gd name="T30" fmla="*/ 12 w 79"/>
                <a:gd name="T31" fmla="*/ 5 h 88"/>
                <a:gd name="T32" fmla="*/ 136 w 79"/>
                <a:gd name="T33" fmla="*/ 5 h 88"/>
                <a:gd name="T34" fmla="*/ 136 w 79"/>
                <a:gd name="T35" fmla="*/ 5 h 88"/>
                <a:gd name="T36" fmla="*/ 158 w 79"/>
                <a:gd name="T37" fmla="*/ 5 h 88"/>
                <a:gd name="T38" fmla="*/ 176 w 79"/>
                <a:gd name="T39" fmla="*/ 5 h 88"/>
                <a:gd name="T40" fmla="*/ 176 w 79"/>
                <a:gd name="T41" fmla="*/ 5 h 88"/>
                <a:gd name="T42" fmla="*/ 334 w 79"/>
                <a:gd name="T43" fmla="*/ 5 h 88"/>
                <a:gd name="T44" fmla="*/ 458 w 79"/>
                <a:gd name="T45" fmla="*/ 5 h 88"/>
                <a:gd name="T46" fmla="*/ 458 w 79"/>
                <a:gd name="T47" fmla="*/ 5 h 88"/>
                <a:gd name="T48" fmla="*/ 458 w 79"/>
                <a:gd name="T49" fmla="*/ 5 h 88"/>
                <a:gd name="T50" fmla="*/ 482 w 79"/>
                <a:gd name="T51" fmla="*/ 5 h 88"/>
                <a:gd name="T52" fmla="*/ 519 w 79"/>
                <a:gd name="T53" fmla="*/ 5 h 88"/>
                <a:gd name="T54" fmla="*/ 482 w 79"/>
                <a:gd name="T55" fmla="*/ 5 h 88"/>
                <a:gd name="T56" fmla="*/ 482 w 79"/>
                <a:gd name="T57" fmla="*/ 5 h 88"/>
                <a:gd name="T58" fmla="*/ 418 w 79"/>
                <a:gd name="T59" fmla="*/ 5 h 88"/>
                <a:gd name="T60" fmla="*/ 458 w 79"/>
                <a:gd name="T61" fmla="*/ 5 h 88"/>
                <a:gd name="T62" fmla="*/ 482 w 79"/>
                <a:gd name="T63" fmla="*/ 5 h 88"/>
                <a:gd name="T64" fmla="*/ 458 w 79"/>
                <a:gd name="T65" fmla="*/ 5 h 88"/>
                <a:gd name="T66" fmla="*/ 458 w 79"/>
                <a:gd name="T67" fmla="*/ 5 h 88"/>
                <a:gd name="T68" fmla="*/ 458 w 79"/>
                <a:gd name="T69" fmla="*/ 5 h 88"/>
                <a:gd name="T70" fmla="*/ 418 w 79"/>
                <a:gd name="T71" fmla="*/ 5 h 88"/>
                <a:gd name="T72" fmla="*/ 255 w 79"/>
                <a:gd name="T73" fmla="*/ 5 h 88"/>
                <a:gd name="T74" fmla="*/ 212 w 79"/>
                <a:gd name="T75" fmla="*/ 5 h 8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9"/>
                <a:gd name="T115" fmla="*/ 0 h 88"/>
                <a:gd name="T116" fmla="*/ 79 w 79"/>
                <a:gd name="T117" fmla="*/ 88 h 8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9" h="88">
                  <a:moveTo>
                    <a:pt x="33" y="7"/>
                  </a:moveTo>
                  <a:lnTo>
                    <a:pt x="25" y="7"/>
                  </a:lnTo>
                  <a:lnTo>
                    <a:pt x="25" y="3"/>
                  </a:lnTo>
                  <a:lnTo>
                    <a:pt x="25" y="0"/>
                  </a:lnTo>
                  <a:lnTo>
                    <a:pt x="16" y="7"/>
                  </a:lnTo>
                  <a:lnTo>
                    <a:pt x="12" y="7"/>
                  </a:lnTo>
                  <a:lnTo>
                    <a:pt x="7" y="3"/>
                  </a:lnTo>
                  <a:lnTo>
                    <a:pt x="7" y="16"/>
                  </a:lnTo>
                  <a:lnTo>
                    <a:pt x="0" y="21"/>
                  </a:lnTo>
                  <a:lnTo>
                    <a:pt x="0" y="24"/>
                  </a:lnTo>
                  <a:lnTo>
                    <a:pt x="3" y="29"/>
                  </a:lnTo>
                  <a:lnTo>
                    <a:pt x="0" y="34"/>
                  </a:lnTo>
                  <a:lnTo>
                    <a:pt x="0" y="43"/>
                  </a:lnTo>
                  <a:lnTo>
                    <a:pt x="3" y="46"/>
                  </a:lnTo>
                  <a:lnTo>
                    <a:pt x="7" y="46"/>
                  </a:lnTo>
                  <a:lnTo>
                    <a:pt x="12" y="55"/>
                  </a:lnTo>
                  <a:lnTo>
                    <a:pt x="21" y="60"/>
                  </a:lnTo>
                  <a:lnTo>
                    <a:pt x="21" y="68"/>
                  </a:lnTo>
                  <a:lnTo>
                    <a:pt x="25" y="81"/>
                  </a:lnTo>
                  <a:lnTo>
                    <a:pt x="28" y="81"/>
                  </a:lnTo>
                  <a:lnTo>
                    <a:pt x="28" y="87"/>
                  </a:lnTo>
                  <a:lnTo>
                    <a:pt x="51" y="87"/>
                  </a:lnTo>
                  <a:lnTo>
                    <a:pt x="68" y="87"/>
                  </a:lnTo>
                  <a:lnTo>
                    <a:pt x="68" y="72"/>
                  </a:lnTo>
                  <a:lnTo>
                    <a:pt x="68" y="65"/>
                  </a:lnTo>
                  <a:lnTo>
                    <a:pt x="72" y="46"/>
                  </a:lnTo>
                  <a:lnTo>
                    <a:pt x="78" y="34"/>
                  </a:lnTo>
                  <a:lnTo>
                    <a:pt x="72" y="38"/>
                  </a:lnTo>
                  <a:lnTo>
                    <a:pt x="72" y="43"/>
                  </a:lnTo>
                  <a:lnTo>
                    <a:pt x="63" y="46"/>
                  </a:lnTo>
                  <a:lnTo>
                    <a:pt x="68" y="43"/>
                  </a:lnTo>
                  <a:lnTo>
                    <a:pt x="72" y="38"/>
                  </a:lnTo>
                  <a:lnTo>
                    <a:pt x="68" y="34"/>
                  </a:lnTo>
                  <a:lnTo>
                    <a:pt x="68" y="29"/>
                  </a:lnTo>
                  <a:lnTo>
                    <a:pt x="68" y="24"/>
                  </a:lnTo>
                  <a:lnTo>
                    <a:pt x="63" y="21"/>
                  </a:lnTo>
                  <a:lnTo>
                    <a:pt x="38" y="12"/>
                  </a:lnTo>
                  <a:lnTo>
                    <a:pt x="33" y="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47" name="Freeform 127">
              <a:extLst>
                <a:ext uri="{FF2B5EF4-FFF2-40B4-BE49-F238E27FC236}">
                  <a16:creationId xmlns:a16="http://schemas.microsoft.com/office/drawing/2014/main" id="{AC06EDE3-C598-4C38-8906-1466784F6C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2" y="2702"/>
              <a:ext cx="82" cy="80"/>
            </a:xfrm>
            <a:custGeom>
              <a:avLst/>
              <a:gdLst>
                <a:gd name="T0" fmla="*/ 212 w 79"/>
                <a:gd name="T1" fmla="*/ 5 h 88"/>
                <a:gd name="T2" fmla="*/ 158 w 79"/>
                <a:gd name="T3" fmla="*/ 5 h 88"/>
                <a:gd name="T4" fmla="*/ 158 w 79"/>
                <a:gd name="T5" fmla="*/ 3 h 88"/>
                <a:gd name="T6" fmla="*/ 158 w 79"/>
                <a:gd name="T7" fmla="*/ 0 h 88"/>
                <a:gd name="T8" fmla="*/ 113 w 79"/>
                <a:gd name="T9" fmla="*/ 5 h 88"/>
                <a:gd name="T10" fmla="*/ 12 w 79"/>
                <a:gd name="T11" fmla="*/ 5 h 88"/>
                <a:gd name="T12" fmla="*/ 7 w 79"/>
                <a:gd name="T13" fmla="*/ 3 h 88"/>
                <a:gd name="T14" fmla="*/ 7 w 79"/>
                <a:gd name="T15" fmla="*/ 5 h 88"/>
                <a:gd name="T16" fmla="*/ 0 w 79"/>
                <a:gd name="T17" fmla="*/ 5 h 88"/>
                <a:gd name="T18" fmla="*/ 0 w 79"/>
                <a:gd name="T19" fmla="*/ 5 h 88"/>
                <a:gd name="T20" fmla="*/ 3 w 79"/>
                <a:gd name="T21" fmla="*/ 5 h 88"/>
                <a:gd name="T22" fmla="*/ 0 w 79"/>
                <a:gd name="T23" fmla="*/ 5 h 88"/>
                <a:gd name="T24" fmla="*/ 0 w 79"/>
                <a:gd name="T25" fmla="*/ 5 h 88"/>
                <a:gd name="T26" fmla="*/ 3 w 79"/>
                <a:gd name="T27" fmla="*/ 5 h 88"/>
                <a:gd name="T28" fmla="*/ 7 w 79"/>
                <a:gd name="T29" fmla="*/ 5 h 88"/>
                <a:gd name="T30" fmla="*/ 12 w 79"/>
                <a:gd name="T31" fmla="*/ 5 h 88"/>
                <a:gd name="T32" fmla="*/ 136 w 79"/>
                <a:gd name="T33" fmla="*/ 5 h 88"/>
                <a:gd name="T34" fmla="*/ 136 w 79"/>
                <a:gd name="T35" fmla="*/ 5 h 88"/>
                <a:gd name="T36" fmla="*/ 158 w 79"/>
                <a:gd name="T37" fmla="*/ 5 h 88"/>
                <a:gd name="T38" fmla="*/ 176 w 79"/>
                <a:gd name="T39" fmla="*/ 5 h 88"/>
                <a:gd name="T40" fmla="*/ 176 w 79"/>
                <a:gd name="T41" fmla="*/ 5 h 88"/>
                <a:gd name="T42" fmla="*/ 334 w 79"/>
                <a:gd name="T43" fmla="*/ 5 h 88"/>
                <a:gd name="T44" fmla="*/ 458 w 79"/>
                <a:gd name="T45" fmla="*/ 5 h 88"/>
                <a:gd name="T46" fmla="*/ 458 w 79"/>
                <a:gd name="T47" fmla="*/ 5 h 88"/>
                <a:gd name="T48" fmla="*/ 458 w 79"/>
                <a:gd name="T49" fmla="*/ 5 h 88"/>
                <a:gd name="T50" fmla="*/ 482 w 79"/>
                <a:gd name="T51" fmla="*/ 5 h 88"/>
                <a:gd name="T52" fmla="*/ 519 w 79"/>
                <a:gd name="T53" fmla="*/ 5 h 88"/>
                <a:gd name="T54" fmla="*/ 482 w 79"/>
                <a:gd name="T55" fmla="*/ 5 h 88"/>
                <a:gd name="T56" fmla="*/ 482 w 79"/>
                <a:gd name="T57" fmla="*/ 5 h 88"/>
                <a:gd name="T58" fmla="*/ 418 w 79"/>
                <a:gd name="T59" fmla="*/ 5 h 88"/>
                <a:gd name="T60" fmla="*/ 458 w 79"/>
                <a:gd name="T61" fmla="*/ 5 h 88"/>
                <a:gd name="T62" fmla="*/ 482 w 79"/>
                <a:gd name="T63" fmla="*/ 5 h 88"/>
                <a:gd name="T64" fmla="*/ 458 w 79"/>
                <a:gd name="T65" fmla="*/ 5 h 88"/>
                <a:gd name="T66" fmla="*/ 458 w 79"/>
                <a:gd name="T67" fmla="*/ 5 h 88"/>
                <a:gd name="T68" fmla="*/ 458 w 79"/>
                <a:gd name="T69" fmla="*/ 5 h 88"/>
                <a:gd name="T70" fmla="*/ 418 w 79"/>
                <a:gd name="T71" fmla="*/ 5 h 88"/>
                <a:gd name="T72" fmla="*/ 255 w 79"/>
                <a:gd name="T73" fmla="*/ 5 h 88"/>
                <a:gd name="T74" fmla="*/ 212 w 79"/>
                <a:gd name="T75" fmla="*/ 5 h 8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9"/>
                <a:gd name="T115" fmla="*/ 0 h 88"/>
                <a:gd name="T116" fmla="*/ 79 w 79"/>
                <a:gd name="T117" fmla="*/ 88 h 8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9" h="88">
                  <a:moveTo>
                    <a:pt x="33" y="7"/>
                  </a:moveTo>
                  <a:lnTo>
                    <a:pt x="25" y="7"/>
                  </a:lnTo>
                  <a:lnTo>
                    <a:pt x="25" y="3"/>
                  </a:lnTo>
                  <a:lnTo>
                    <a:pt x="25" y="0"/>
                  </a:lnTo>
                  <a:lnTo>
                    <a:pt x="16" y="7"/>
                  </a:lnTo>
                  <a:lnTo>
                    <a:pt x="12" y="7"/>
                  </a:lnTo>
                  <a:lnTo>
                    <a:pt x="7" y="3"/>
                  </a:lnTo>
                  <a:lnTo>
                    <a:pt x="7" y="16"/>
                  </a:lnTo>
                  <a:lnTo>
                    <a:pt x="0" y="21"/>
                  </a:lnTo>
                  <a:lnTo>
                    <a:pt x="0" y="24"/>
                  </a:lnTo>
                  <a:lnTo>
                    <a:pt x="3" y="29"/>
                  </a:lnTo>
                  <a:lnTo>
                    <a:pt x="0" y="34"/>
                  </a:lnTo>
                  <a:lnTo>
                    <a:pt x="0" y="43"/>
                  </a:lnTo>
                  <a:lnTo>
                    <a:pt x="3" y="46"/>
                  </a:lnTo>
                  <a:lnTo>
                    <a:pt x="7" y="46"/>
                  </a:lnTo>
                  <a:lnTo>
                    <a:pt x="12" y="55"/>
                  </a:lnTo>
                  <a:lnTo>
                    <a:pt x="21" y="60"/>
                  </a:lnTo>
                  <a:lnTo>
                    <a:pt x="21" y="68"/>
                  </a:lnTo>
                  <a:lnTo>
                    <a:pt x="25" y="81"/>
                  </a:lnTo>
                  <a:lnTo>
                    <a:pt x="28" y="81"/>
                  </a:lnTo>
                  <a:lnTo>
                    <a:pt x="28" y="87"/>
                  </a:lnTo>
                  <a:lnTo>
                    <a:pt x="51" y="87"/>
                  </a:lnTo>
                  <a:lnTo>
                    <a:pt x="68" y="87"/>
                  </a:lnTo>
                  <a:lnTo>
                    <a:pt x="68" y="72"/>
                  </a:lnTo>
                  <a:lnTo>
                    <a:pt x="68" y="65"/>
                  </a:lnTo>
                  <a:lnTo>
                    <a:pt x="72" y="46"/>
                  </a:lnTo>
                  <a:lnTo>
                    <a:pt x="78" y="34"/>
                  </a:lnTo>
                  <a:lnTo>
                    <a:pt x="72" y="38"/>
                  </a:lnTo>
                  <a:lnTo>
                    <a:pt x="72" y="43"/>
                  </a:lnTo>
                  <a:lnTo>
                    <a:pt x="63" y="46"/>
                  </a:lnTo>
                  <a:lnTo>
                    <a:pt x="68" y="43"/>
                  </a:lnTo>
                  <a:lnTo>
                    <a:pt x="72" y="38"/>
                  </a:lnTo>
                  <a:lnTo>
                    <a:pt x="68" y="34"/>
                  </a:lnTo>
                  <a:lnTo>
                    <a:pt x="68" y="29"/>
                  </a:lnTo>
                  <a:lnTo>
                    <a:pt x="68" y="24"/>
                  </a:lnTo>
                  <a:lnTo>
                    <a:pt x="63" y="21"/>
                  </a:lnTo>
                  <a:lnTo>
                    <a:pt x="38" y="12"/>
                  </a:lnTo>
                  <a:lnTo>
                    <a:pt x="33" y="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48" name="Freeform 128">
              <a:extLst>
                <a:ext uri="{FF2B5EF4-FFF2-40B4-BE49-F238E27FC236}">
                  <a16:creationId xmlns:a16="http://schemas.microsoft.com/office/drawing/2014/main" id="{CF7F28A2-3C48-4502-BF0A-3419E13716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0" y="2780"/>
              <a:ext cx="60" cy="90"/>
            </a:xfrm>
            <a:custGeom>
              <a:avLst/>
              <a:gdLst>
                <a:gd name="T0" fmla="*/ 0 w 59"/>
                <a:gd name="T1" fmla="*/ 6 h 98"/>
                <a:gd name="T2" fmla="*/ 0 w 59"/>
                <a:gd name="T3" fmla="*/ 6 h 98"/>
                <a:gd name="T4" fmla="*/ 3 w 59"/>
                <a:gd name="T5" fmla="*/ 6 h 98"/>
                <a:gd name="T6" fmla="*/ 12 w 59"/>
                <a:gd name="T7" fmla="*/ 6 h 98"/>
                <a:gd name="T8" fmla="*/ 12 w 59"/>
                <a:gd name="T9" fmla="*/ 6 h 98"/>
                <a:gd name="T10" fmla="*/ 16 w 59"/>
                <a:gd name="T11" fmla="*/ 6 h 98"/>
                <a:gd name="T12" fmla="*/ 21 w 59"/>
                <a:gd name="T13" fmla="*/ 6 h 98"/>
                <a:gd name="T14" fmla="*/ 16 w 59"/>
                <a:gd name="T15" fmla="*/ 6 h 98"/>
                <a:gd name="T16" fmla="*/ 16 w 59"/>
                <a:gd name="T17" fmla="*/ 6 h 98"/>
                <a:gd name="T18" fmla="*/ 81 w 59"/>
                <a:gd name="T19" fmla="*/ 6 h 98"/>
                <a:gd name="T20" fmla="*/ 81 w 59"/>
                <a:gd name="T21" fmla="*/ 6 h 98"/>
                <a:gd name="T22" fmla="*/ 81 w 59"/>
                <a:gd name="T23" fmla="*/ 6 h 98"/>
                <a:gd name="T24" fmla="*/ 85 w 59"/>
                <a:gd name="T25" fmla="*/ 6 h 98"/>
                <a:gd name="T26" fmla="*/ 85 w 59"/>
                <a:gd name="T27" fmla="*/ 6 h 98"/>
                <a:gd name="T28" fmla="*/ 99 w 59"/>
                <a:gd name="T29" fmla="*/ 6 h 98"/>
                <a:gd name="T30" fmla="*/ 99 w 59"/>
                <a:gd name="T31" fmla="*/ 6 h 98"/>
                <a:gd name="T32" fmla="*/ 109 w 59"/>
                <a:gd name="T33" fmla="*/ 6 h 98"/>
                <a:gd name="T34" fmla="*/ 109 w 59"/>
                <a:gd name="T35" fmla="*/ 6 h 98"/>
                <a:gd name="T36" fmla="*/ 109 w 59"/>
                <a:gd name="T37" fmla="*/ 6 h 98"/>
                <a:gd name="T38" fmla="*/ 117 w 59"/>
                <a:gd name="T39" fmla="*/ 6 h 98"/>
                <a:gd name="T40" fmla="*/ 109 w 59"/>
                <a:gd name="T41" fmla="*/ 6 h 98"/>
                <a:gd name="T42" fmla="*/ 117 w 59"/>
                <a:gd name="T43" fmla="*/ 6 h 98"/>
                <a:gd name="T44" fmla="*/ 129 w 59"/>
                <a:gd name="T45" fmla="*/ 6 h 98"/>
                <a:gd name="T46" fmla="*/ 117 w 59"/>
                <a:gd name="T47" fmla="*/ 6 h 98"/>
                <a:gd name="T48" fmla="*/ 129 w 59"/>
                <a:gd name="T49" fmla="*/ 6 h 98"/>
                <a:gd name="T50" fmla="*/ 129 w 59"/>
                <a:gd name="T51" fmla="*/ 6 h 98"/>
                <a:gd name="T52" fmla="*/ 129 w 59"/>
                <a:gd name="T53" fmla="*/ 6 h 98"/>
                <a:gd name="T54" fmla="*/ 117 w 59"/>
                <a:gd name="T55" fmla="*/ 3 h 98"/>
                <a:gd name="T56" fmla="*/ 117 w 59"/>
                <a:gd name="T57" fmla="*/ 0 h 98"/>
                <a:gd name="T58" fmla="*/ 85 w 59"/>
                <a:gd name="T59" fmla="*/ 0 h 98"/>
                <a:gd name="T60" fmla="*/ 12 w 59"/>
                <a:gd name="T61" fmla="*/ 0 h 98"/>
                <a:gd name="T62" fmla="*/ 16 w 59"/>
                <a:gd name="T63" fmla="*/ 3 h 98"/>
                <a:gd name="T64" fmla="*/ 21 w 59"/>
                <a:gd name="T65" fmla="*/ 6 h 98"/>
                <a:gd name="T66" fmla="*/ 16 w 59"/>
                <a:gd name="T67" fmla="*/ 6 h 98"/>
                <a:gd name="T68" fmla="*/ 16 w 59"/>
                <a:gd name="T69" fmla="*/ 6 h 98"/>
                <a:gd name="T70" fmla="*/ 7 w 59"/>
                <a:gd name="T71" fmla="*/ 6 h 98"/>
                <a:gd name="T72" fmla="*/ 7 w 59"/>
                <a:gd name="T73" fmla="*/ 6 h 98"/>
                <a:gd name="T74" fmla="*/ 7 w 59"/>
                <a:gd name="T75" fmla="*/ 6 h 98"/>
                <a:gd name="T76" fmla="*/ 3 w 59"/>
                <a:gd name="T77" fmla="*/ 6 h 98"/>
                <a:gd name="T78" fmla="*/ 3 w 59"/>
                <a:gd name="T79" fmla="*/ 6 h 98"/>
                <a:gd name="T80" fmla="*/ 0 w 59"/>
                <a:gd name="T81" fmla="*/ 6 h 9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9"/>
                <a:gd name="T124" fmla="*/ 0 h 98"/>
                <a:gd name="T125" fmla="*/ 59 w 59"/>
                <a:gd name="T126" fmla="*/ 98 h 9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9" h="98">
                  <a:moveTo>
                    <a:pt x="0" y="38"/>
                  </a:moveTo>
                  <a:lnTo>
                    <a:pt x="0" y="43"/>
                  </a:lnTo>
                  <a:lnTo>
                    <a:pt x="3" y="47"/>
                  </a:lnTo>
                  <a:lnTo>
                    <a:pt x="12" y="56"/>
                  </a:lnTo>
                  <a:lnTo>
                    <a:pt x="12" y="65"/>
                  </a:lnTo>
                  <a:lnTo>
                    <a:pt x="16" y="65"/>
                  </a:lnTo>
                  <a:lnTo>
                    <a:pt x="21" y="65"/>
                  </a:lnTo>
                  <a:lnTo>
                    <a:pt x="16" y="73"/>
                  </a:lnTo>
                  <a:lnTo>
                    <a:pt x="16" y="78"/>
                  </a:lnTo>
                  <a:lnTo>
                    <a:pt x="30" y="87"/>
                  </a:lnTo>
                  <a:lnTo>
                    <a:pt x="30" y="91"/>
                  </a:lnTo>
                  <a:lnTo>
                    <a:pt x="30" y="97"/>
                  </a:lnTo>
                  <a:lnTo>
                    <a:pt x="34" y="97"/>
                  </a:lnTo>
                  <a:lnTo>
                    <a:pt x="34" y="91"/>
                  </a:lnTo>
                  <a:lnTo>
                    <a:pt x="43" y="97"/>
                  </a:lnTo>
                  <a:lnTo>
                    <a:pt x="43" y="91"/>
                  </a:lnTo>
                  <a:lnTo>
                    <a:pt x="48" y="87"/>
                  </a:lnTo>
                  <a:lnTo>
                    <a:pt x="48" y="82"/>
                  </a:lnTo>
                  <a:lnTo>
                    <a:pt x="48" y="78"/>
                  </a:lnTo>
                  <a:lnTo>
                    <a:pt x="52" y="78"/>
                  </a:lnTo>
                  <a:lnTo>
                    <a:pt x="48" y="73"/>
                  </a:lnTo>
                  <a:lnTo>
                    <a:pt x="52" y="69"/>
                  </a:lnTo>
                  <a:lnTo>
                    <a:pt x="58" y="65"/>
                  </a:lnTo>
                  <a:lnTo>
                    <a:pt x="52" y="60"/>
                  </a:lnTo>
                  <a:lnTo>
                    <a:pt x="58" y="56"/>
                  </a:lnTo>
                  <a:lnTo>
                    <a:pt x="58" y="38"/>
                  </a:lnTo>
                  <a:lnTo>
                    <a:pt x="58" y="12"/>
                  </a:lnTo>
                  <a:lnTo>
                    <a:pt x="52" y="3"/>
                  </a:lnTo>
                  <a:lnTo>
                    <a:pt x="52" y="0"/>
                  </a:lnTo>
                  <a:lnTo>
                    <a:pt x="34" y="0"/>
                  </a:lnTo>
                  <a:lnTo>
                    <a:pt x="12" y="0"/>
                  </a:lnTo>
                  <a:lnTo>
                    <a:pt x="16" y="3"/>
                  </a:lnTo>
                  <a:lnTo>
                    <a:pt x="21" y="7"/>
                  </a:lnTo>
                  <a:lnTo>
                    <a:pt x="16" y="12"/>
                  </a:lnTo>
                  <a:lnTo>
                    <a:pt x="16" y="16"/>
                  </a:lnTo>
                  <a:lnTo>
                    <a:pt x="7" y="16"/>
                  </a:lnTo>
                  <a:lnTo>
                    <a:pt x="7" y="21"/>
                  </a:lnTo>
                  <a:lnTo>
                    <a:pt x="7" y="25"/>
                  </a:lnTo>
                  <a:lnTo>
                    <a:pt x="3" y="34"/>
                  </a:lnTo>
                  <a:lnTo>
                    <a:pt x="3" y="38"/>
                  </a:lnTo>
                  <a:lnTo>
                    <a:pt x="0" y="3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49" name="Freeform 129">
              <a:extLst>
                <a:ext uri="{FF2B5EF4-FFF2-40B4-BE49-F238E27FC236}">
                  <a16:creationId xmlns:a16="http://schemas.microsoft.com/office/drawing/2014/main" id="{46EBB9ED-FB38-405E-8491-806986CAD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0" y="2780"/>
              <a:ext cx="60" cy="90"/>
            </a:xfrm>
            <a:custGeom>
              <a:avLst/>
              <a:gdLst>
                <a:gd name="T0" fmla="*/ 0 w 59"/>
                <a:gd name="T1" fmla="*/ 6 h 98"/>
                <a:gd name="T2" fmla="*/ 0 w 59"/>
                <a:gd name="T3" fmla="*/ 6 h 98"/>
                <a:gd name="T4" fmla="*/ 3 w 59"/>
                <a:gd name="T5" fmla="*/ 6 h 98"/>
                <a:gd name="T6" fmla="*/ 12 w 59"/>
                <a:gd name="T7" fmla="*/ 6 h 98"/>
                <a:gd name="T8" fmla="*/ 12 w 59"/>
                <a:gd name="T9" fmla="*/ 6 h 98"/>
                <a:gd name="T10" fmla="*/ 16 w 59"/>
                <a:gd name="T11" fmla="*/ 6 h 98"/>
                <a:gd name="T12" fmla="*/ 21 w 59"/>
                <a:gd name="T13" fmla="*/ 6 h 98"/>
                <a:gd name="T14" fmla="*/ 16 w 59"/>
                <a:gd name="T15" fmla="*/ 6 h 98"/>
                <a:gd name="T16" fmla="*/ 16 w 59"/>
                <a:gd name="T17" fmla="*/ 6 h 98"/>
                <a:gd name="T18" fmla="*/ 81 w 59"/>
                <a:gd name="T19" fmla="*/ 6 h 98"/>
                <a:gd name="T20" fmla="*/ 81 w 59"/>
                <a:gd name="T21" fmla="*/ 6 h 98"/>
                <a:gd name="T22" fmla="*/ 81 w 59"/>
                <a:gd name="T23" fmla="*/ 6 h 98"/>
                <a:gd name="T24" fmla="*/ 85 w 59"/>
                <a:gd name="T25" fmla="*/ 6 h 98"/>
                <a:gd name="T26" fmla="*/ 85 w 59"/>
                <a:gd name="T27" fmla="*/ 6 h 98"/>
                <a:gd name="T28" fmla="*/ 99 w 59"/>
                <a:gd name="T29" fmla="*/ 6 h 98"/>
                <a:gd name="T30" fmla="*/ 99 w 59"/>
                <a:gd name="T31" fmla="*/ 6 h 98"/>
                <a:gd name="T32" fmla="*/ 109 w 59"/>
                <a:gd name="T33" fmla="*/ 6 h 98"/>
                <a:gd name="T34" fmla="*/ 109 w 59"/>
                <a:gd name="T35" fmla="*/ 6 h 98"/>
                <a:gd name="T36" fmla="*/ 109 w 59"/>
                <a:gd name="T37" fmla="*/ 6 h 98"/>
                <a:gd name="T38" fmla="*/ 117 w 59"/>
                <a:gd name="T39" fmla="*/ 6 h 98"/>
                <a:gd name="T40" fmla="*/ 109 w 59"/>
                <a:gd name="T41" fmla="*/ 6 h 98"/>
                <a:gd name="T42" fmla="*/ 117 w 59"/>
                <a:gd name="T43" fmla="*/ 6 h 98"/>
                <a:gd name="T44" fmla="*/ 129 w 59"/>
                <a:gd name="T45" fmla="*/ 6 h 98"/>
                <a:gd name="T46" fmla="*/ 117 w 59"/>
                <a:gd name="T47" fmla="*/ 6 h 98"/>
                <a:gd name="T48" fmla="*/ 129 w 59"/>
                <a:gd name="T49" fmla="*/ 6 h 98"/>
                <a:gd name="T50" fmla="*/ 129 w 59"/>
                <a:gd name="T51" fmla="*/ 6 h 98"/>
                <a:gd name="T52" fmla="*/ 129 w 59"/>
                <a:gd name="T53" fmla="*/ 6 h 98"/>
                <a:gd name="T54" fmla="*/ 117 w 59"/>
                <a:gd name="T55" fmla="*/ 3 h 98"/>
                <a:gd name="T56" fmla="*/ 117 w 59"/>
                <a:gd name="T57" fmla="*/ 0 h 98"/>
                <a:gd name="T58" fmla="*/ 85 w 59"/>
                <a:gd name="T59" fmla="*/ 0 h 98"/>
                <a:gd name="T60" fmla="*/ 12 w 59"/>
                <a:gd name="T61" fmla="*/ 0 h 98"/>
                <a:gd name="T62" fmla="*/ 16 w 59"/>
                <a:gd name="T63" fmla="*/ 3 h 98"/>
                <a:gd name="T64" fmla="*/ 21 w 59"/>
                <a:gd name="T65" fmla="*/ 6 h 98"/>
                <a:gd name="T66" fmla="*/ 16 w 59"/>
                <a:gd name="T67" fmla="*/ 6 h 98"/>
                <a:gd name="T68" fmla="*/ 16 w 59"/>
                <a:gd name="T69" fmla="*/ 6 h 98"/>
                <a:gd name="T70" fmla="*/ 7 w 59"/>
                <a:gd name="T71" fmla="*/ 6 h 98"/>
                <a:gd name="T72" fmla="*/ 7 w 59"/>
                <a:gd name="T73" fmla="*/ 6 h 98"/>
                <a:gd name="T74" fmla="*/ 7 w 59"/>
                <a:gd name="T75" fmla="*/ 6 h 98"/>
                <a:gd name="T76" fmla="*/ 3 w 59"/>
                <a:gd name="T77" fmla="*/ 6 h 98"/>
                <a:gd name="T78" fmla="*/ 3 w 59"/>
                <a:gd name="T79" fmla="*/ 6 h 98"/>
                <a:gd name="T80" fmla="*/ 0 w 59"/>
                <a:gd name="T81" fmla="*/ 6 h 9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9"/>
                <a:gd name="T124" fmla="*/ 0 h 98"/>
                <a:gd name="T125" fmla="*/ 59 w 59"/>
                <a:gd name="T126" fmla="*/ 98 h 9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9" h="98">
                  <a:moveTo>
                    <a:pt x="0" y="38"/>
                  </a:moveTo>
                  <a:lnTo>
                    <a:pt x="0" y="43"/>
                  </a:lnTo>
                  <a:lnTo>
                    <a:pt x="3" y="47"/>
                  </a:lnTo>
                  <a:lnTo>
                    <a:pt x="12" y="56"/>
                  </a:lnTo>
                  <a:lnTo>
                    <a:pt x="12" y="65"/>
                  </a:lnTo>
                  <a:lnTo>
                    <a:pt x="16" y="65"/>
                  </a:lnTo>
                  <a:lnTo>
                    <a:pt x="21" y="65"/>
                  </a:lnTo>
                  <a:lnTo>
                    <a:pt x="16" y="73"/>
                  </a:lnTo>
                  <a:lnTo>
                    <a:pt x="16" y="78"/>
                  </a:lnTo>
                  <a:lnTo>
                    <a:pt x="30" y="87"/>
                  </a:lnTo>
                  <a:lnTo>
                    <a:pt x="30" y="91"/>
                  </a:lnTo>
                  <a:lnTo>
                    <a:pt x="30" y="97"/>
                  </a:lnTo>
                  <a:lnTo>
                    <a:pt x="34" y="97"/>
                  </a:lnTo>
                  <a:lnTo>
                    <a:pt x="34" y="91"/>
                  </a:lnTo>
                  <a:lnTo>
                    <a:pt x="43" y="97"/>
                  </a:lnTo>
                  <a:lnTo>
                    <a:pt x="43" y="91"/>
                  </a:lnTo>
                  <a:lnTo>
                    <a:pt x="48" y="87"/>
                  </a:lnTo>
                  <a:lnTo>
                    <a:pt x="48" y="82"/>
                  </a:lnTo>
                  <a:lnTo>
                    <a:pt x="48" y="78"/>
                  </a:lnTo>
                  <a:lnTo>
                    <a:pt x="52" y="78"/>
                  </a:lnTo>
                  <a:lnTo>
                    <a:pt x="48" y="73"/>
                  </a:lnTo>
                  <a:lnTo>
                    <a:pt x="52" y="69"/>
                  </a:lnTo>
                  <a:lnTo>
                    <a:pt x="58" y="65"/>
                  </a:lnTo>
                  <a:lnTo>
                    <a:pt x="52" y="60"/>
                  </a:lnTo>
                  <a:lnTo>
                    <a:pt x="58" y="56"/>
                  </a:lnTo>
                  <a:lnTo>
                    <a:pt x="58" y="38"/>
                  </a:lnTo>
                  <a:lnTo>
                    <a:pt x="58" y="12"/>
                  </a:lnTo>
                  <a:lnTo>
                    <a:pt x="52" y="3"/>
                  </a:lnTo>
                  <a:lnTo>
                    <a:pt x="52" y="0"/>
                  </a:lnTo>
                  <a:lnTo>
                    <a:pt x="34" y="0"/>
                  </a:lnTo>
                  <a:lnTo>
                    <a:pt x="12" y="0"/>
                  </a:lnTo>
                  <a:lnTo>
                    <a:pt x="16" y="3"/>
                  </a:lnTo>
                  <a:lnTo>
                    <a:pt x="21" y="7"/>
                  </a:lnTo>
                  <a:lnTo>
                    <a:pt x="16" y="12"/>
                  </a:lnTo>
                  <a:lnTo>
                    <a:pt x="16" y="16"/>
                  </a:lnTo>
                  <a:lnTo>
                    <a:pt x="7" y="16"/>
                  </a:lnTo>
                  <a:lnTo>
                    <a:pt x="7" y="21"/>
                  </a:lnTo>
                  <a:lnTo>
                    <a:pt x="7" y="25"/>
                  </a:lnTo>
                  <a:lnTo>
                    <a:pt x="3" y="34"/>
                  </a:lnTo>
                  <a:lnTo>
                    <a:pt x="3" y="38"/>
                  </a:lnTo>
                  <a:lnTo>
                    <a:pt x="0" y="3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50" name="Freeform 130">
              <a:extLst>
                <a:ext uri="{FF2B5EF4-FFF2-40B4-BE49-F238E27FC236}">
                  <a16:creationId xmlns:a16="http://schemas.microsoft.com/office/drawing/2014/main" id="{9BC1959F-6132-4397-99FB-02E7EF9FA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5" y="2877"/>
              <a:ext cx="121" cy="39"/>
            </a:xfrm>
            <a:custGeom>
              <a:avLst/>
              <a:gdLst>
                <a:gd name="T0" fmla="*/ 371 w 118"/>
                <a:gd name="T1" fmla="*/ 0 h 44"/>
                <a:gd name="T2" fmla="*/ 320 w 118"/>
                <a:gd name="T3" fmla="*/ 0 h 44"/>
                <a:gd name="T4" fmla="*/ 219 w 118"/>
                <a:gd name="T5" fmla="*/ 0 h 44"/>
                <a:gd name="T6" fmla="*/ 114 w 118"/>
                <a:gd name="T7" fmla="*/ 0 h 44"/>
                <a:gd name="T8" fmla="*/ 114 w 118"/>
                <a:gd name="T9" fmla="*/ 3 h 44"/>
                <a:gd name="T10" fmla="*/ 102 w 118"/>
                <a:gd name="T11" fmla="*/ 4 h 44"/>
                <a:gd name="T12" fmla="*/ 91 w 118"/>
                <a:gd name="T13" fmla="*/ 4 h 44"/>
                <a:gd name="T14" fmla="*/ 83 w 118"/>
                <a:gd name="T15" fmla="*/ 4 h 44"/>
                <a:gd name="T16" fmla="*/ 16 w 118"/>
                <a:gd name="T17" fmla="*/ 4 h 44"/>
                <a:gd name="T18" fmla="*/ 16 w 118"/>
                <a:gd name="T19" fmla="*/ 4 h 44"/>
                <a:gd name="T20" fmla="*/ 12 w 118"/>
                <a:gd name="T21" fmla="*/ 4 h 44"/>
                <a:gd name="T22" fmla="*/ 3 w 118"/>
                <a:gd name="T23" fmla="*/ 4 h 44"/>
                <a:gd name="T24" fmla="*/ 3 w 118"/>
                <a:gd name="T25" fmla="*/ 4 h 44"/>
                <a:gd name="T26" fmla="*/ 0 w 118"/>
                <a:gd name="T27" fmla="*/ 4 h 44"/>
                <a:gd name="T28" fmla="*/ 0 w 118"/>
                <a:gd name="T29" fmla="*/ 4 h 44"/>
                <a:gd name="T30" fmla="*/ 16 w 118"/>
                <a:gd name="T31" fmla="*/ 4 h 44"/>
                <a:gd name="T32" fmla="*/ 91 w 118"/>
                <a:gd name="T33" fmla="*/ 4 h 44"/>
                <a:gd name="T34" fmla="*/ 142 w 118"/>
                <a:gd name="T35" fmla="*/ 4 h 44"/>
                <a:gd name="T36" fmla="*/ 162 w 118"/>
                <a:gd name="T37" fmla="*/ 4 h 44"/>
                <a:gd name="T38" fmla="*/ 162 w 118"/>
                <a:gd name="T39" fmla="*/ 4 h 44"/>
                <a:gd name="T40" fmla="*/ 231 w 118"/>
                <a:gd name="T41" fmla="*/ 4 h 44"/>
                <a:gd name="T42" fmla="*/ 268 w 118"/>
                <a:gd name="T43" fmla="*/ 4 h 44"/>
                <a:gd name="T44" fmla="*/ 288 w 118"/>
                <a:gd name="T45" fmla="*/ 4 h 44"/>
                <a:gd name="T46" fmla="*/ 320 w 118"/>
                <a:gd name="T47" fmla="*/ 4 h 44"/>
                <a:gd name="T48" fmla="*/ 336 w 118"/>
                <a:gd name="T49" fmla="*/ 4 h 44"/>
                <a:gd name="T50" fmla="*/ 354 w 118"/>
                <a:gd name="T51" fmla="*/ 4 h 44"/>
                <a:gd name="T52" fmla="*/ 371 w 118"/>
                <a:gd name="T53" fmla="*/ 4 h 44"/>
                <a:gd name="T54" fmla="*/ 384 w 118"/>
                <a:gd name="T55" fmla="*/ 4 h 44"/>
                <a:gd name="T56" fmla="*/ 384 w 118"/>
                <a:gd name="T57" fmla="*/ 4 h 44"/>
                <a:gd name="T58" fmla="*/ 371 w 118"/>
                <a:gd name="T59" fmla="*/ 4 h 44"/>
                <a:gd name="T60" fmla="*/ 384 w 118"/>
                <a:gd name="T61" fmla="*/ 4 h 44"/>
                <a:gd name="T62" fmla="*/ 371 w 118"/>
                <a:gd name="T63" fmla="*/ 4 h 44"/>
                <a:gd name="T64" fmla="*/ 384 w 118"/>
                <a:gd name="T65" fmla="*/ 4 h 44"/>
                <a:gd name="T66" fmla="*/ 384 w 118"/>
                <a:gd name="T67" fmla="*/ 4 h 44"/>
                <a:gd name="T68" fmla="*/ 400 w 118"/>
                <a:gd name="T69" fmla="*/ 4 h 44"/>
                <a:gd name="T70" fmla="*/ 420 w 118"/>
                <a:gd name="T71" fmla="*/ 4 h 44"/>
                <a:gd name="T72" fmla="*/ 420 w 118"/>
                <a:gd name="T73" fmla="*/ 4 h 44"/>
                <a:gd name="T74" fmla="*/ 400 w 118"/>
                <a:gd name="T75" fmla="*/ 4 h 44"/>
                <a:gd name="T76" fmla="*/ 400 w 118"/>
                <a:gd name="T77" fmla="*/ 4 h 44"/>
                <a:gd name="T78" fmla="*/ 384 w 118"/>
                <a:gd name="T79" fmla="*/ 4 h 44"/>
                <a:gd name="T80" fmla="*/ 371 w 118"/>
                <a:gd name="T81" fmla="*/ 4 h 44"/>
                <a:gd name="T82" fmla="*/ 371 w 118"/>
                <a:gd name="T83" fmla="*/ 4 h 44"/>
                <a:gd name="T84" fmla="*/ 371 w 118"/>
                <a:gd name="T85" fmla="*/ 3 h 44"/>
                <a:gd name="T86" fmla="*/ 384 w 118"/>
                <a:gd name="T87" fmla="*/ 4 h 44"/>
                <a:gd name="T88" fmla="*/ 400 w 118"/>
                <a:gd name="T89" fmla="*/ 3 h 44"/>
                <a:gd name="T90" fmla="*/ 420 w 118"/>
                <a:gd name="T91" fmla="*/ 4 h 44"/>
                <a:gd name="T92" fmla="*/ 420 w 118"/>
                <a:gd name="T93" fmla="*/ 3 h 44"/>
                <a:gd name="T94" fmla="*/ 420 w 118"/>
                <a:gd name="T95" fmla="*/ 0 h 44"/>
                <a:gd name="T96" fmla="*/ 371 w 118"/>
                <a:gd name="T97" fmla="*/ 0 h 4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18"/>
                <a:gd name="T148" fmla="*/ 0 h 44"/>
                <a:gd name="T149" fmla="*/ 118 w 118"/>
                <a:gd name="T150" fmla="*/ 44 h 4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18" h="44">
                  <a:moveTo>
                    <a:pt x="102" y="0"/>
                  </a:moveTo>
                  <a:lnTo>
                    <a:pt x="90" y="0"/>
                  </a:lnTo>
                  <a:lnTo>
                    <a:pt x="60" y="0"/>
                  </a:lnTo>
                  <a:lnTo>
                    <a:pt x="33" y="0"/>
                  </a:lnTo>
                  <a:lnTo>
                    <a:pt x="33" y="3"/>
                  </a:lnTo>
                  <a:lnTo>
                    <a:pt x="29" y="7"/>
                  </a:lnTo>
                  <a:lnTo>
                    <a:pt x="24" y="7"/>
                  </a:lnTo>
                  <a:lnTo>
                    <a:pt x="20" y="7"/>
                  </a:lnTo>
                  <a:lnTo>
                    <a:pt x="16" y="7"/>
                  </a:lnTo>
                  <a:lnTo>
                    <a:pt x="16" y="12"/>
                  </a:lnTo>
                  <a:lnTo>
                    <a:pt x="12" y="16"/>
                  </a:lnTo>
                  <a:lnTo>
                    <a:pt x="3" y="16"/>
                  </a:lnTo>
                  <a:lnTo>
                    <a:pt x="3" y="21"/>
                  </a:lnTo>
                  <a:lnTo>
                    <a:pt x="0" y="21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24" y="21"/>
                  </a:lnTo>
                  <a:lnTo>
                    <a:pt x="42" y="24"/>
                  </a:lnTo>
                  <a:lnTo>
                    <a:pt x="47" y="24"/>
                  </a:lnTo>
                  <a:lnTo>
                    <a:pt x="47" y="28"/>
                  </a:lnTo>
                  <a:lnTo>
                    <a:pt x="64" y="28"/>
                  </a:lnTo>
                  <a:lnTo>
                    <a:pt x="76" y="43"/>
                  </a:lnTo>
                  <a:lnTo>
                    <a:pt x="81" y="43"/>
                  </a:lnTo>
                  <a:lnTo>
                    <a:pt x="90" y="43"/>
                  </a:lnTo>
                  <a:lnTo>
                    <a:pt x="94" y="33"/>
                  </a:lnTo>
                  <a:lnTo>
                    <a:pt x="98" y="33"/>
                  </a:lnTo>
                  <a:lnTo>
                    <a:pt x="102" y="33"/>
                  </a:lnTo>
                  <a:lnTo>
                    <a:pt x="107" y="28"/>
                  </a:lnTo>
                  <a:lnTo>
                    <a:pt x="107" y="24"/>
                  </a:lnTo>
                  <a:lnTo>
                    <a:pt x="102" y="24"/>
                  </a:lnTo>
                  <a:lnTo>
                    <a:pt x="107" y="21"/>
                  </a:lnTo>
                  <a:lnTo>
                    <a:pt x="102" y="21"/>
                  </a:lnTo>
                  <a:lnTo>
                    <a:pt x="107" y="16"/>
                  </a:lnTo>
                  <a:lnTo>
                    <a:pt x="107" y="21"/>
                  </a:lnTo>
                  <a:lnTo>
                    <a:pt x="111" y="21"/>
                  </a:lnTo>
                  <a:lnTo>
                    <a:pt x="117" y="16"/>
                  </a:lnTo>
                  <a:lnTo>
                    <a:pt x="117" y="12"/>
                  </a:lnTo>
                  <a:lnTo>
                    <a:pt x="111" y="12"/>
                  </a:lnTo>
                  <a:lnTo>
                    <a:pt x="111" y="7"/>
                  </a:lnTo>
                  <a:lnTo>
                    <a:pt x="107" y="12"/>
                  </a:lnTo>
                  <a:lnTo>
                    <a:pt x="102" y="12"/>
                  </a:lnTo>
                  <a:lnTo>
                    <a:pt x="102" y="7"/>
                  </a:lnTo>
                  <a:lnTo>
                    <a:pt x="102" y="3"/>
                  </a:lnTo>
                  <a:lnTo>
                    <a:pt x="107" y="7"/>
                  </a:lnTo>
                  <a:lnTo>
                    <a:pt x="111" y="3"/>
                  </a:lnTo>
                  <a:lnTo>
                    <a:pt x="117" y="7"/>
                  </a:lnTo>
                  <a:lnTo>
                    <a:pt x="117" y="3"/>
                  </a:lnTo>
                  <a:lnTo>
                    <a:pt x="117" y="0"/>
                  </a:lnTo>
                  <a:lnTo>
                    <a:pt x="102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51" name="Freeform 131">
              <a:extLst>
                <a:ext uri="{FF2B5EF4-FFF2-40B4-BE49-F238E27FC236}">
                  <a16:creationId xmlns:a16="http://schemas.microsoft.com/office/drawing/2014/main" id="{2E399164-2BDB-4A3E-9B33-FA80C9E86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5" y="2877"/>
              <a:ext cx="121" cy="39"/>
            </a:xfrm>
            <a:custGeom>
              <a:avLst/>
              <a:gdLst>
                <a:gd name="T0" fmla="*/ 371 w 118"/>
                <a:gd name="T1" fmla="*/ 0 h 44"/>
                <a:gd name="T2" fmla="*/ 320 w 118"/>
                <a:gd name="T3" fmla="*/ 0 h 44"/>
                <a:gd name="T4" fmla="*/ 219 w 118"/>
                <a:gd name="T5" fmla="*/ 0 h 44"/>
                <a:gd name="T6" fmla="*/ 114 w 118"/>
                <a:gd name="T7" fmla="*/ 0 h 44"/>
                <a:gd name="T8" fmla="*/ 114 w 118"/>
                <a:gd name="T9" fmla="*/ 3 h 44"/>
                <a:gd name="T10" fmla="*/ 102 w 118"/>
                <a:gd name="T11" fmla="*/ 4 h 44"/>
                <a:gd name="T12" fmla="*/ 91 w 118"/>
                <a:gd name="T13" fmla="*/ 4 h 44"/>
                <a:gd name="T14" fmla="*/ 83 w 118"/>
                <a:gd name="T15" fmla="*/ 4 h 44"/>
                <a:gd name="T16" fmla="*/ 16 w 118"/>
                <a:gd name="T17" fmla="*/ 4 h 44"/>
                <a:gd name="T18" fmla="*/ 16 w 118"/>
                <a:gd name="T19" fmla="*/ 4 h 44"/>
                <a:gd name="T20" fmla="*/ 12 w 118"/>
                <a:gd name="T21" fmla="*/ 4 h 44"/>
                <a:gd name="T22" fmla="*/ 3 w 118"/>
                <a:gd name="T23" fmla="*/ 4 h 44"/>
                <a:gd name="T24" fmla="*/ 3 w 118"/>
                <a:gd name="T25" fmla="*/ 4 h 44"/>
                <a:gd name="T26" fmla="*/ 0 w 118"/>
                <a:gd name="T27" fmla="*/ 4 h 44"/>
                <a:gd name="T28" fmla="*/ 0 w 118"/>
                <a:gd name="T29" fmla="*/ 4 h 44"/>
                <a:gd name="T30" fmla="*/ 16 w 118"/>
                <a:gd name="T31" fmla="*/ 4 h 44"/>
                <a:gd name="T32" fmla="*/ 91 w 118"/>
                <a:gd name="T33" fmla="*/ 4 h 44"/>
                <a:gd name="T34" fmla="*/ 142 w 118"/>
                <a:gd name="T35" fmla="*/ 4 h 44"/>
                <a:gd name="T36" fmla="*/ 162 w 118"/>
                <a:gd name="T37" fmla="*/ 4 h 44"/>
                <a:gd name="T38" fmla="*/ 162 w 118"/>
                <a:gd name="T39" fmla="*/ 4 h 44"/>
                <a:gd name="T40" fmla="*/ 231 w 118"/>
                <a:gd name="T41" fmla="*/ 4 h 44"/>
                <a:gd name="T42" fmla="*/ 268 w 118"/>
                <a:gd name="T43" fmla="*/ 4 h 44"/>
                <a:gd name="T44" fmla="*/ 288 w 118"/>
                <a:gd name="T45" fmla="*/ 4 h 44"/>
                <a:gd name="T46" fmla="*/ 320 w 118"/>
                <a:gd name="T47" fmla="*/ 4 h 44"/>
                <a:gd name="T48" fmla="*/ 336 w 118"/>
                <a:gd name="T49" fmla="*/ 4 h 44"/>
                <a:gd name="T50" fmla="*/ 354 w 118"/>
                <a:gd name="T51" fmla="*/ 4 h 44"/>
                <a:gd name="T52" fmla="*/ 371 w 118"/>
                <a:gd name="T53" fmla="*/ 4 h 44"/>
                <a:gd name="T54" fmla="*/ 384 w 118"/>
                <a:gd name="T55" fmla="*/ 4 h 44"/>
                <a:gd name="T56" fmla="*/ 384 w 118"/>
                <a:gd name="T57" fmla="*/ 4 h 44"/>
                <a:gd name="T58" fmla="*/ 371 w 118"/>
                <a:gd name="T59" fmla="*/ 4 h 44"/>
                <a:gd name="T60" fmla="*/ 384 w 118"/>
                <a:gd name="T61" fmla="*/ 4 h 44"/>
                <a:gd name="T62" fmla="*/ 371 w 118"/>
                <a:gd name="T63" fmla="*/ 4 h 44"/>
                <a:gd name="T64" fmla="*/ 384 w 118"/>
                <a:gd name="T65" fmla="*/ 4 h 44"/>
                <a:gd name="T66" fmla="*/ 384 w 118"/>
                <a:gd name="T67" fmla="*/ 4 h 44"/>
                <a:gd name="T68" fmla="*/ 400 w 118"/>
                <a:gd name="T69" fmla="*/ 4 h 44"/>
                <a:gd name="T70" fmla="*/ 420 w 118"/>
                <a:gd name="T71" fmla="*/ 4 h 44"/>
                <a:gd name="T72" fmla="*/ 420 w 118"/>
                <a:gd name="T73" fmla="*/ 4 h 44"/>
                <a:gd name="T74" fmla="*/ 400 w 118"/>
                <a:gd name="T75" fmla="*/ 4 h 44"/>
                <a:gd name="T76" fmla="*/ 400 w 118"/>
                <a:gd name="T77" fmla="*/ 4 h 44"/>
                <a:gd name="T78" fmla="*/ 384 w 118"/>
                <a:gd name="T79" fmla="*/ 4 h 44"/>
                <a:gd name="T80" fmla="*/ 371 w 118"/>
                <a:gd name="T81" fmla="*/ 4 h 44"/>
                <a:gd name="T82" fmla="*/ 371 w 118"/>
                <a:gd name="T83" fmla="*/ 4 h 44"/>
                <a:gd name="T84" fmla="*/ 371 w 118"/>
                <a:gd name="T85" fmla="*/ 3 h 44"/>
                <a:gd name="T86" fmla="*/ 384 w 118"/>
                <a:gd name="T87" fmla="*/ 4 h 44"/>
                <a:gd name="T88" fmla="*/ 400 w 118"/>
                <a:gd name="T89" fmla="*/ 3 h 44"/>
                <a:gd name="T90" fmla="*/ 420 w 118"/>
                <a:gd name="T91" fmla="*/ 4 h 44"/>
                <a:gd name="T92" fmla="*/ 420 w 118"/>
                <a:gd name="T93" fmla="*/ 3 h 44"/>
                <a:gd name="T94" fmla="*/ 420 w 118"/>
                <a:gd name="T95" fmla="*/ 0 h 44"/>
                <a:gd name="T96" fmla="*/ 371 w 118"/>
                <a:gd name="T97" fmla="*/ 0 h 4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18"/>
                <a:gd name="T148" fmla="*/ 0 h 44"/>
                <a:gd name="T149" fmla="*/ 118 w 118"/>
                <a:gd name="T150" fmla="*/ 44 h 4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18" h="44">
                  <a:moveTo>
                    <a:pt x="102" y="0"/>
                  </a:moveTo>
                  <a:lnTo>
                    <a:pt x="90" y="0"/>
                  </a:lnTo>
                  <a:lnTo>
                    <a:pt x="60" y="0"/>
                  </a:lnTo>
                  <a:lnTo>
                    <a:pt x="33" y="0"/>
                  </a:lnTo>
                  <a:lnTo>
                    <a:pt x="33" y="3"/>
                  </a:lnTo>
                  <a:lnTo>
                    <a:pt x="29" y="7"/>
                  </a:lnTo>
                  <a:lnTo>
                    <a:pt x="24" y="7"/>
                  </a:lnTo>
                  <a:lnTo>
                    <a:pt x="20" y="7"/>
                  </a:lnTo>
                  <a:lnTo>
                    <a:pt x="16" y="7"/>
                  </a:lnTo>
                  <a:lnTo>
                    <a:pt x="16" y="12"/>
                  </a:lnTo>
                  <a:lnTo>
                    <a:pt x="12" y="16"/>
                  </a:lnTo>
                  <a:lnTo>
                    <a:pt x="3" y="16"/>
                  </a:lnTo>
                  <a:lnTo>
                    <a:pt x="3" y="21"/>
                  </a:lnTo>
                  <a:lnTo>
                    <a:pt x="0" y="21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24" y="21"/>
                  </a:lnTo>
                  <a:lnTo>
                    <a:pt x="42" y="24"/>
                  </a:lnTo>
                  <a:lnTo>
                    <a:pt x="47" y="24"/>
                  </a:lnTo>
                  <a:lnTo>
                    <a:pt x="47" y="28"/>
                  </a:lnTo>
                  <a:lnTo>
                    <a:pt x="64" y="28"/>
                  </a:lnTo>
                  <a:lnTo>
                    <a:pt x="76" y="43"/>
                  </a:lnTo>
                  <a:lnTo>
                    <a:pt x="81" y="43"/>
                  </a:lnTo>
                  <a:lnTo>
                    <a:pt x="90" y="43"/>
                  </a:lnTo>
                  <a:lnTo>
                    <a:pt x="94" y="33"/>
                  </a:lnTo>
                  <a:lnTo>
                    <a:pt x="98" y="33"/>
                  </a:lnTo>
                  <a:lnTo>
                    <a:pt x="102" y="33"/>
                  </a:lnTo>
                  <a:lnTo>
                    <a:pt x="107" y="28"/>
                  </a:lnTo>
                  <a:lnTo>
                    <a:pt x="107" y="24"/>
                  </a:lnTo>
                  <a:lnTo>
                    <a:pt x="102" y="24"/>
                  </a:lnTo>
                  <a:lnTo>
                    <a:pt x="107" y="21"/>
                  </a:lnTo>
                  <a:lnTo>
                    <a:pt x="102" y="21"/>
                  </a:lnTo>
                  <a:lnTo>
                    <a:pt x="107" y="16"/>
                  </a:lnTo>
                  <a:lnTo>
                    <a:pt x="107" y="21"/>
                  </a:lnTo>
                  <a:lnTo>
                    <a:pt x="111" y="21"/>
                  </a:lnTo>
                  <a:lnTo>
                    <a:pt x="117" y="16"/>
                  </a:lnTo>
                  <a:lnTo>
                    <a:pt x="117" y="12"/>
                  </a:lnTo>
                  <a:lnTo>
                    <a:pt x="111" y="12"/>
                  </a:lnTo>
                  <a:lnTo>
                    <a:pt x="111" y="7"/>
                  </a:lnTo>
                  <a:lnTo>
                    <a:pt x="107" y="12"/>
                  </a:lnTo>
                  <a:lnTo>
                    <a:pt x="102" y="12"/>
                  </a:lnTo>
                  <a:lnTo>
                    <a:pt x="102" y="7"/>
                  </a:lnTo>
                  <a:lnTo>
                    <a:pt x="102" y="3"/>
                  </a:lnTo>
                  <a:lnTo>
                    <a:pt x="107" y="7"/>
                  </a:lnTo>
                  <a:lnTo>
                    <a:pt x="111" y="3"/>
                  </a:lnTo>
                  <a:lnTo>
                    <a:pt x="117" y="7"/>
                  </a:lnTo>
                  <a:lnTo>
                    <a:pt x="117" y="3"/>
                  </a:lnTo>
                  <a:lnTo>
                    <a:pt x="117" y="0"/>
                  </a:lnTo>
                  <a:lnTo>
                    <a:pt x="102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52" name="Freeform 132">
              <a:extLst>
                <a:ext uri="{FF2B5EF4-FFF2-40B4-BE49-F238E27FC236}">
                  <a16:creationId xmlns:a16="http://schemas.microsoft.com/office/drawing/2014/main" id="{FEF1BD88-C7EA-439A-AFB1-02AA06D59F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3" y="2833"/>
              <a:ext cx="113" cy="44"/>
            </a:xfrm>
            <a:custGeom>
              <a:avLst/>
              <a:gdLst>
                <a:gd name="T0" fmla="*/ 236 w 111"/>
                <a:gd name="T1" fmla="*/ 6 h 48"/>
                <a:gd name="T2" fmla="*/ 209 w 111"/>
                <a:gd name="T3" fmla="*/ 6 h 48"/>
                <a:gd name="T4" fmla="*/ 120 w 111"/>
                <a:gd name="T5" fmla="*/ 6 h 48"/>
                <a:gd name="T6" fmla="*/ 0 w 111"/>
                <a:gd name="T7" fmla="*/ 6 h 48"/>
                <a:gd name="T8" fmla="*/ 7 w 111"/>
                <a:gd name="T9" fmla="*/ 6 h 48"/>
                <a:gd name="T10" fmla="*/ 12 w 111"/>
                <a:gd name="T11" fmla="*/ 6 h 48"/>
                <a:gd name="T12" fmla="*/ 12 w 111"/>
                <a:gd name="T13" fmla="*/ 6 h 48"/>
                <a:gd name="T14" fmla="*/ 21 w 111"/>
                <a:gd name="T15" fmla="*/ 6 h 48"/>
                <a:gd name="T16" fmla="*/ 21 w 111"/>
                <a:gd name="T17" fmla="*/ 6 h 48"/>
                <a:gd name="T18" fmla="*/ 25 w 111"/>
                <a:gd name="T19" fmla="*/ 6 h 48"/>
                <a:gd name="T20" fmla="*/ 25 w 111"/>
                <a:gd name="T21" fmla="*/ 6 h 48"/>
                <a:gd name="T22" fmla="*/ 80 w 111"/>
                <a:gd name="T23" fmla="*/ 6 h 48"/>
                <a:gd name="T24" fmla="*/ 86 w 111"/>
                <a:gd name="T25" fmla="*/ 6 h 48"/>
                <a:gd name="T26" fmla="*/ 94 w 111"/>
                <a:gd name="T27" fmla="*/ 6 h 48"/>
                <a:gd name="T28" fmla="*/ 104 w 111"/>
                <a:gd name="T29" fmla="*/ 6 h 48"/>
                <a:gd name="T30" fmla="*/ 112 w 111"/>
                <a:gd name="T31" fmla="*/ 6 h 48"/>
                <a:gd name="T32" fmla="*/ 120 w 111"/>
                <a:gd name="T33" fmla="*/ 6 h 48"/>
                <a:gd name="T34" fmla="*/ 130 w 111"/>
                <a:gd name="T35" fmla="*/ 6 h 48"/>
                <a:gd name="T36" fmla="*/ 138 w 111"/>
                <a:gd name="T37" fmla="*/ 6 h 48"/>
                <a:gd name="T38" fmla="*/ 152 w 111"/>
                <a:gd name="T39" fmla="*/ 6 h 48"/>
                <a:gd name="T40" fmla="*/ 176 w 111"/>
                <a:gd name="T41" fmla="*/ 3 h 48"/>
                <a:gd name="T42" fmla="*/ 176 w 111"/>
                <a:gd name="T43" fmla="*/ 0 h 48"/>
                <a:gd name="T44" fmla="*/ 191 w 111"/>
                <a:gd name="T45" fmla="*/ 3 h 48"/>
                <a:gd name="T46" fmla="*/ 209 w 111"/>
                <a:gd name="T47" fmla="*/ 0 h 48"/>
                <a:gd name="T48" fmla="*/ 220 w 111"/>
                <a:gd name="T49" fmla="*/ 0 h 48"/>
                <a:gd name="T50" fmla="*/ 209 w 111"/>
                <a:gd name="T51" fmla="*/ 3 h 48"/>
                <a:gd name="T52" fmla="*/ 220 w 111"/>
                <a:gd name="T53" fmla="*/ 3 h 48"/>
                <a:gd name="T54" fmla="*/ 228 w 111"/>
                <a:gd name="T55" fmla="*/ 6 h 48"/>
                <a:gd name="T56" fmla="*/ 220 w 111"/>
                <a:gd name="T57" fmla="*/ 6 h 48"/>
                <a:gd name="T58" fmla="*/ 220 w 111"/>
                <a:gd name="T59" fmla="*/ 6 h 48"/>
                <a:gd name="T60" fmla="*/ 245 w 111"/>
                <a:gd name="T61" fmla="*/ 6 h 48"/>
                <a:gd name="T62" fmla="*/ 245 w 111"/>
                <a:gd name="T63" fmla="*/ 6 h 48"/>
                <a:gd name="T64" fmla="*/ 253 w 111"/>
                <a:gd name="T65" fmla="*/ 6 h 48"/>
                <a:gd name="T66" fmla="*/ 245 w 111"/>
                <a:gd name="T67" fmla="*/ 6 h 48"/>
                <a:gd name="T68" fmla="*/ 253 w 111"/>
                <a:gd name="T69" fmla="*/ 6 h 48"/>
                <a:gd name="T70" fmla="*/ 245 w 111"/>
                <a:gd name="T71" fmla="*/ 6 h 48"/>
                <a:gd name="T72" fmla="*/ 268 w 111"/>
                <a:gd name="T73" fmla="*/ 6 h 48"/>
                <a:gd name="T74" fmla="*/ 268 w 111"/>
                <a:gd name="T75" fmla="*/ 6 h 48"/>
                <a:gd name="T76" fmla="*/ 236 w 111"/>
                <a:gd name="T77" fmla="*/ 6 h 4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11"/>
                <a:gd name="T118" fmla="*/ 0 h 48"/>
                <a:gd name="T119" fmla="*/ 111 w 111"/>
                <a:gd name="T120" fmla="*/ 48 h 48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11" h="48">
                  <a:moveTo>
                    <a:pt x="95" y="47"/>
                  </a:moveTo>
                  <a:lnTo>
                    <a:pt x="83" y="47"/>
                  </a:lnTo>
                  <a:lnTo>
                    <a:pt x="51" y="47"/>
                  </a:lnTo>
                  <a:lnTo>
                    <a:pt x="0" y="47"/>
                  </a:lnTo>
                  <a:lnTo>
                    <a:pt x="7" y="41"/>
                  </a:lnTo>
                  <a:lnTo>
                    <a:pt x="12" y="41"/>
                  </a:lnTo>
                  <a:lnTo>
                    <a:pt x="12" y="37"/>
                  </a:lnTo>
                  <a:lnTo>
                    <a:pt x="21" y="28"/>
                  </a:lnTo>
                  <a:lnTo>
                    <a:pt x="21" y="33"/>
                  </a:lnTo>
                  <a:lnTo>
                    <a:pt x="25" y="33"/>
                  </a:lnTo>
                  <a:lnTo>
                    <a:pt x="25" y="37"/>
                  </a:lnTo>
                  <a:lnTo>
                    <a:pt x="29" y="33"/>
                  </a:lnTo>
                  <a:lnTo>
                    <a:pt x="34" y="33"/>
                  </a:lnTo>
                  <a:lnTo>
                    <a:pt x="38" y="33"/>
                  </a:lnTo>
                  <a:lnTo>
                    <a:pt x="43" y="33"/>
                  </a:lnTo>
                  <a:lnTo>
                    <a:pt x="47" y="28"/>
                  </a:lnTo>
                  <a:lnTo>
                    <a:pt x="51" y="16"/>
                  </a:lnTo>
                  <a:lnTo>
                    <a:pt x="56" y="12"/>
                  </a:lnTo>
                  <a:lnTo>
                    <a:pt x="60" y="16"/>
                  </a:lnTo>
                  <a:lnTo>
                    <a:pt x="65" y="7"/>
                  </a:lnTo>
                  <a:lnTo>
                    <a:pt x="73" y="3"/>
                  </a:lnTo>
                  <a:lnTo>
                    <a:pt x="73" y="0"/>
                  </a:lnTo>
                  <a:lnTo>
                    <a:pt x="78" y="3"/>
                  </a:lnTo>
                  <a:lnTo>
                    <a:pt x="83" y="0"/>
                  </a:lnTo>
                  <a:lnTo>
                    <a:pt x="87" y="0"/>
                  </a:lnTo>
                  <a:lnTo>
                    <a:pt x="83" y="3"/>
                  </a:lnTo>
                  <a:lnTo>
                    <a:pt x="87" y="3"/>
                  </a:lnTo>
                  <a:lnTo>
                    <a:pt x="91" y="7"/>
                  </a:lnTo>
                  <a:lnTo>
                    <a:pt x="87" y="12"/>
                  </a:lnTo>
                  <a:lnTo>
                    <a:pt x="87" y="16"/>
                  </a:lnTo>
                  <a:lnTo>
                    <a:pt x="100" y="24"/>
                  </a:lnTo>
                  <a:lnTo>
                    <a:pt x="100" y="28"/>
                  </a:lnTo>
                  <a:lnTo>
                    <a:pt x="104" y="33"/>
                  </a:lnTo>
                  <a:lnTo>
                    <a:pt x="100" y="33"/>
                  </a:lnTo>
                  <a:lnTo>
                    <a:pt x="104" y="37"/>
                  </a:lnTo>
                  <a:lnTo>
                    <a:pt x="100" y="37"/>
                  </a:lnTo>
                  <a:lnTo>
                    <a:pt x="110" y="41"/>
                  </a:lnTo>
                  <a:lnTo>
                    <a:pt x="110" y="47"/>
                  </a:lnTo>
                  <a:lnTo>
                    <a:pt x="95" y="4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53" name="Freeform 133">
              <a:extLst>
                <a:ext uri="{FF2B5EF4-FFF2-40B4-BE49-F238E27FC236}">
                  <a16:creationId xmlns:a16="http://schemas.microsoft.com/office/drawing/2014/main" id="{37C3DECB-C310-4394-AC33-6A5D36E11E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3" y="2833"/>
              <a:ext cx="113" cy="44"/>
            </a:xfrm>
            <a:custGeom>
              <a:avLst/>
              <a:gdLst>
                <a:gd name="T0" fmla="*/ 236 w 111"/>
                <a:gd name="T1" fmla="*/ 6 h 48"/>
                <a:gd name="T2" fmla="*/ 209 w 111"/>
                <a:gd name="T3" fmla="*/ 6 h 48"/>
                <a:gd name="T4" fmla="*/ 120 w 111"/>
                <a:gd name="T5" fmla="*/ 6 h 48"/>
                <a:gd name="T6" fmla="*/ 0 w 111"/>
                <a:gd name="T7" fmla="*/ 6 h 48"/>
                <a:gd name="T8" fmla="*/ 7 w 111"/>
                <a:gd name="T9" fmla="*/ 6 h 48"/>
                <a:gd name="T10" fmla="*/ 12 w 111"/>
                <a:gd name="T11" fmla="*/ 6 h 48"/>
                <a:gd name="T12" fmla="*/ 12 w 111"/>
                <a:gd name="T13" fmla="*/ 6 h 48"/>
                <a:gd name="T14" fmla="*/ 21 w 111"/>
                <a:gd name="T15" fmla="*/ 6 h 48"/>
                <a:gd name="T16" fmla="*/ 21 w 111"/>
                <a:gd name="T17" fmla="*/ 6 h 48"/>
                <a:gd name="T18" fmla="*/ 25 w 111"/>
                <a:gd name="T19" fmla="*/ 6 h 48"/>
                <a:gd name="T20" fmla="*/ 25 w 111"/>
                <a:gd name="T21" fmla="*/ 6 h 48"/>
                <a:gd name="T22" fmla="*/ 80 w 111"/>
                <a:gd name="T23" fmla="*/ 6 h 48"/>
                <a:gd name="T24" fmla="*/ 86 w 111"/>
                <a:gd name="T25" fmla="*/ 6 h 48"/>
                <a:gd name="T26" fmla="*/ 94 w 111"/>
                <a:gd name="T27" fmla="*/ 6 h 48"/>
                <a:gd name="T28" fmla="*/ 104 w 111"/>
                <a:gd name="T29" fmla="*/ 6 h 48"/>
                <a:gd name="T30" fmla="*/ 112 w 111"/>
                <a:gd name="T31" fmla="*/ 6 h 48"/>
                <a:gd name="T32" fmla="*/ 120 w 111"/>
                <a:gd name="T33" fmla="*/ 6 h 48"/>
                <a:gd name="T34" fmla="*/ 130 w 111"/>
                <a:gd name="T35" fmla="*/ 6 h 48"/>
                <a:gd name="T36" fmla="*/ 138 w 111"/>
                <a:gd name="T37" fmla="*/ 6 h 48"/>
                <a:gd name="T38" fmla="*/ 152 w 111"/>
                <a:gd name="T39" fmla="*/ 6 h 48"/>
                <a:gd name="T40" fmla="*/ 176 w 111"/>
                <a:gd name="T41" fmla="*/ 3 h 48"/>
                <a:gd name="T42" fmla="*/ 176 w 111"/>
                <a:gd name="T43" fmla="*/ 0 h 48"/>
                <a:gd name="T44" fmla="*/ 191 w 111"/>
                <a:gd name="T45" fmla="*/ 3 h 48"/>
                <a:gd name="T46" fmla="*/ 209 w 111"/>
                <a:gd name="T47" fmla="*/ 0 h 48"/>
                <a:gd name="T48" fmla="*/ 220 w 111"/>
                <a:gd name="T49" fmla="*/ 0 h 48"/>
                <a:gd name="T50" fmla="*/ 209 w 111"/>
                <a:gd name="T51" fmla="*/ 3 h 48"/>
                <a:gd name="T52" fmla="*/ 220 w 111"/>
                <a:gd name="T53" fmla="*/ 3 h 48"/>
                <a:gd name="T54" fmla="*/ 228 w 111"/>
                <a:gd name="T55" fmla="*/ 6 h 48"/>
                <a:gd name="T56" fmla="*/ 220 w 111"/>
                <a:gd name="T57" fmla="*/ 6 h 48"/>
                <a:gd name="T58" fmla="*/ 220 w 111"/>
                <a:gd name="T59" fmla="*/ 6 h 48"/>
                <a:gd name="T60" fmla="*/ 245 w 111"/>
                <a:gd name="T61" fmla="*/ 6 h 48"/>
                <a:gd name="T62" fmla="*/ 245 w 111"/>
                <a:gd name="T63" fmla="*/ 6 h 48"/>
                <a:gd name="T64" fmla="*/ 253 w 111"/>
                <a:gd name="T65" fmla="*/ 6 h 48"/>
                <a:gd name="T66" fmla="*/ 245 w 111"/>
                <a:gd name="T67" fmla="*/ 6 h 48"/>
                <a:gd name="T68" fmla="*/ 253 w 111"/>
                <a:gd name="T69" fmla="*/ 6 h 48"/>
                <a:gd name="T70" fmla="*/ 245 w 111"/>
                <a:gd name="T71" fmla="*/ 6 h 48"/>
                <a:gd name="T72" fmla="*/ 268 w 111"/>
                <a:gd name="T73" fmla="*/ 6 h 48"/>
                <a:gd name="T74" fmla="*/ 268 w 111"/>
                <a:gd name="T75" fmla="*/ 6 h 48"/>
                <a:gd name="T76" fmla="*/ 236 w 111"/>
                <a:gd name="T77" fmla="*/ 6 h 4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11"/>
                <a:gd name="T118" fmla="*/ 0 h 48"/>
                <a:gd name="T119" fmla="*/ 111 w 111"/>
                <a:gd name="T120" fmla="*/ 48 h 48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11" h="48">
                  <a:moveTo>
                    <a:pt x="95" y="47"/>
                  </a:moveTo>
                  <a:lnTo>
                    <a:pt x="83" y="47"/>
                  </a:lnTo>
                  <a:lnTo>
                    <a:pt x="51" y="47"/>
                  </a:lnTo>
                  <a:lnTo>
                    <a:pt x="0" y="47"/>
                  </a:lnTo>
                  <a:lnTo>
                    <a:pt x="7" y="41"/>
                  </a:lnTo>
                  <a:lnTo>
                    <a:pt x="12" y="41"/>
                  </a:lnTo>
                  <a:lnTo>
                    <a:pt x="12" y="37"/>
                  </a:lnTo>
                  <a:lnTo>
                    <a:pt x="21" y="28"/>
                  </a:lnTo>
                  <a:lnTo>
                    <a:pt x="21" y="33"/>
                  </a:lnTo>
                  <a:lnTo>
                    <a:pt x="25" y="33"/>
                  </a:lnTo>
                  <a:lnTo>
                    <a:pt x="25" y="37"/>
                  </a:lnTo>
                  <a:lnTo>
                    <a:pt x="29" y="33"/>
                  </a:lnTo>
                  <a:lnTo>
                    <a:pt x="34" y="33"/>
                  </a:lnTo>
                  <a:lnTo>
                    <a:pt x="38" y="33"/>
                  </a:lnTo>
                  <a:lnTo>
                    <a:pt x="43" y="33"/>
                  </a:lnTo>
                  <a:lnTo>
                    <a:pt x="47" y="28"/>
                  </a:lnTo>
                  <a:lnTo>
                    <a:pt x="51" y="16"/>
                  </a:lnTo>
                  <a:lnTo>
                    <a:pt x="56" y="12"/>
                  </a:lnTo>
                  <a:lnTo>
                    <a:pt x="60" y="16"/>
                  </a:lnTo>
                  <a:lnTo>
                    <a:pt x="65" y="7"/>
                  </a:lnTo>
                  <a:lnTo>
                    <a:pt x="73" y="3"/>
                  </a:lnTo>
                  <a:lnTo>
                    <a:pt x="73" y="0"/>
                  </a:lnTo>
                  <a:lnTo>
                    <a:pt x="78" y="3"/>
                  </a:lnTo>
                  <a:lnTo>
                    <a:pt x="83" y="0"/>
                  </a:lnTo>
                  <a:lnTo>
                    <a:pt x="87" y="0"/>
                  </a:lnTo>
                  <a:lnTo>
                    <a:pt x="83" y="3"/>
                  </a:lnTo>
                  <a:lnTo>
                    <a:pt x="87" y="3"/>
                  </a:lnTo>
                  <a:lnTo>
                    <a:pt x="91" y="7"/>
                  </a:lnTo>
                  <a:lnTo>
                    <a:pt x="87" y="12"/>
                  </a:lnTo>
                  <a:lnTo>
                    <a:pt x="87" y="16"/>
                  </a:lnTo>
                  <a:lnTo>
                    <a:pt x="100" y="24"/>
                  </a:lnTo>
                  <a:lnTo>
                    <a:pt x="100" y="28"/>
                  </a:lnTo>
                  <a:lnTo>
                    <a:pt x="104" y="33"/>
                  </a:lnTo>
                  <a:lnTo>
                    <a:pt x="100" y="33"/>
                  </a:lnTo>
                  <a:lnTo>
                    <a:pt x="104" y="37"/>
                  </a:lnTo>
                  <a:lnTo>
                    <a:pt x="100" y="37"/>
                  </a:lnTo>
                  <a:lnTo>
                    <a:pt x="110" y="41"/>
                  </a:lnTo>
                  <a:lnTo>
                    <a:pt x="110" y="47"/>
                  </a:lnTo>
                  <a:lnTo>
                    <a:pt x="95" y="4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54" name="Freeform 134">
              <a:extLst>
                <a:ext uri="{FF2B5EF4-FFF2-40B4-BE49-F238E27FC236}">
                  <a16:creationId xmlns:a16="http://schemas.microsoft.com/office/drawing/2014/main" id="{ECCABB0D-9138-412F-B903-BE4A1D3975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1" y="2826"/>
              <a:ext cx="63" cy="31"/>
            </a:xfrm>
            <a:custGeom>
              <a:avLst/>
              <a:gdLst>
                <a:gd name="T0" fmla="*/ 111 w 62"/>
                <a:gd name="T1" fmla="*/ 0 h 35"/>
                <a:gd name="T2" fmla="*/ 30 w 62"/>
                <a:gd name="T3" fmla="*/ 0 h 35"/>
                <a:gd name="T4" fmla="*/ 0 w 62"/>
                <a:gd name="T5" fmla="*/ 0 h 35"/>
                <a:gd name="T6" fmla="*/ 0 w 62"/>
                <a:gd name="T7" fmla="*/ 4 h 35"/>
                <a:gd name="T8" fmla="*/ 3 w 62"/>
                <a:gd name="T9" fmla="*/ 3 h 35"/>
                <a:gd name="T10" fmla="*/ 7 w 62"/>
                <a:gd name="T11" fmla="*/ 4 h 35"/>
                <a:gd name="T12" fmla="*/ 7 w 62"/>
                <a:gd name="T13" fmla="*/ 3 h 35"/>
                <a:gd name="T14" fmla="*/ 12 w 62"/>
                <a:gd name="T15" fmla="*/ 3 h 35"/>
                <a:gd name="T16" fmla="*/ 16 w 62"/>
                <a:gd name="T17" fmla="*/ 3 h 35"/>
                <a:gd name="T18" fmla="*/ 20 w 62"/>
                <a:gd name="T19" fmla="*/ 3 h 35"/>
                <a:gd name="T20" fmla="*/ 25 w 62"/>
                <a:gd name="T21" fmla="*/ 4 h 35"/>
                <a:gd name="T22" fmla="*/ 30 w 62"/>
                <a:gd name="T23" fmla="*/ 4 h 35"/>
                <a:gd name="T24" fmla="*/ 25 w 62"/>
                <a:gd name="T25" fmla="*/ 4 h 35"/>
                <a:gd name="T26" fmla="*/ 30 w 62"/>
                <a:gd name="T27" fmla="*/ 4 h 35"/>
                <a:gd name="T28" fmla="*/ 84 w 62"/>
                <a:gd name="T29" fmla="*/ 4 h 35"/>
                <a:gd name="T30" fmla="*/ 84 w 62"/>
                <a:gd name="T31" fmla="*/ 4 h 35"/>
                <a:gd name="T32" fmla="*/ 84 w 62"/>
                <a:gd name="T33" fmla="*/ 4 h 35"/>
                <a:gd name="T34" fmla="*/ 30 w 62"/>
                <a:gd name="T35" fmla="*/ 4 h 35"/>
                <a:gd name="T36" fmla="*/ 93 w 62"/>
                <a:gd name="T37" fmla="*/ 4 h 35"/>
                <a:gd name="T38" fmla="*/ 93 w 62"/>
                <a:gd name="T39" fmla="*/ 4 h 35"/>
                <a:gd name="T40" fmla="*/ 93 w 62"/>
                <a:gd name="T41" fmla="*/ 4 h 35"/>
                <a:gd name="T42" fmla="*/ 103 w 62"/>
                <a:gd name="T43" fmla="*/ 3 h 35"/>
                <a:gd name="T44" fmla="*/ 103 w 62"/>
                <a:gd name="T45" fmla="*/ 4 h 35"/>
                <a:gd name="T46" fmla="*/ 103 w 62"/>
                <a:gd name="T47" fmla="*/ 4 h 35"/>
                <a:gd name="T48" fmla="*/ 93 w 62"/>
                <a:gd name="T49" fmla="*/ 4 h 35"/>
                <a:gd name="T50" fmla="*/ 103 w 62"/>
                <a:gd name="T51" fmla="*/ 4 h 35"/>
                <a:gd name="T52" fmla="*/ 103 w 62"/>
                <a:gd name="T53" fmla="*/ 4 h 35"/>
                <a:gd name="T54" fmla="*/ 103 w 62"/>
                <a:gd name="T55" fmla="*/ 4 h 35"/>
                <a:gd name="T56" fmla="*/ 111 w 62"/>
                <a:gd name="T57" fmla="*/ 4 h 35"/>
                <a:gd name="T58" fmla="*/ 111 w 62"/>
                <a:gd name="T59" fmla="*/ 4 h 35"/>
                <a:gd name="T60" fmla="*/ 131 w 62"/>
                <a:gd name="T61" fmla="*/ 4 h 35"/>
                <a:gd name="T62" fmla="*/ 131 w 62"/>
                <a:gd name="T63" fmla="*/ 4 h 35"/>
                <a:gd name="T64" fmla="*/ 111 w 62"/>
                <a:gd name="T65" fmla="*/ 4 h 35"/>
                <a:gd name="T66" fmla="*/ 111 w 62"/>
                <a:gd name="T67" fmla="*/ 0 h 3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2"/>
                <a:gd name="T103" fmla="*/ 0 h 35"/>
                <a:gd name="T104" fmla="*/ 62 w 62"/>
                <a:gd name="T105" fmla="*/ 35 h 3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2" h="35">
                  <a:moveTo>
                    <a:pt x="51" y="0"/>
                  </a:moveTo>
                  <a:lnTo>
                    <a:pt x="30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3" y="3"/>
                  </a:lnTo>
                  <a:lnTo>
                    <a:pt x="7" y="7"/>
                  </a:lnTo>
                  <a:lnTo>
                    <a:pt x="7" y="3"/>
                  </a:lnTo>
                  <a:lnTo>
                    <a:pt x="12" y="3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5" y="7"/>
                  </a:lnTo>
                  <a:lnTo>
                    <a:pt x="30" y="7"/>
                  </a:lnTo>
                  <a:lnTo>
                    <a:pt x="25" y="12"/>
                  </a:lnTo>
                  <a:lnTo>
                    <a:pt x="30" y="12"/>
                  </a:lnTo>
                  <a:lnTo>
                    <a:pt x="33" y="16"/>
                  </a:lnTo>
                  <a:lnTo>
                    <a:pt x="33" y="12"/>
                  </a:lnTo>
                  <a:lnTo>
                    <a:pt x="33" y="16"/>
                  </a:lnTo>
                  <a:lnTo>
                    <a:pt x="30" y="24"/>
                  </a:lnTo>
                  <a:lnTo>
                    <a:pt x="42" y="28"/>
                  </a:lnTo>
                  <a:lnTo>
                    <a:pt x="42" y="24"/>
                  </a:lnTo>
                  <a:lnTo>
                    <a:pt x="42" y="12"/>
                  </a:lnTo>
                  <a:lnTo>
                    <a:pt x="47" y="3"/>
                  </a:lnTo>
                  <a:lnTo>
                    <a:pt x="47" y="7"/>
                  </a:lnTo>
                  <a:lnTo>
                    <a:pt x="47" y="12"/>
                  </a:lnTo>
                  <a:lnTo>
                    <a:pt x="42" y="16"/>
                  </a:lnTo>
                  <a:lnTo>
                    <a:pt x="47" y="16"/>
                  </a:lnTo>
                  <a:lnTo>
                    <a:pt x="47" y="19"/>
                  </a:lnTo>
                  <a:lnTo>
                    <a:pt x="47" y="24"/>
                  </a:lnTo>
                  <a:lnTo>
                    <a:pt x="51" y="24"/>
                  </a:lnTo>
                  <a:lnTo>
                    <a:pt x="51" y="34"/>
                  </a:lnTo>
                  <a:lnTo>
                    <a:pt x="61" y="28"/>
                  </a:lnTo>
                  <a:lnTo>
                    <a:pt x="61" y="24"/>
                  </a:lnTo>
                  <a:lnTo>
                    <a:pt x="51" y="24"/>
                  </a:lnTo>
                  <a:lnTo>
                    <a:pt x="51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55" name="Freeform 135">
              <a:extLst>
                <a:ext uri="{FF2B5EF4-FFF2-40B4-BE49-F238E27FC236}">
                  <a16:creationId xmlns:a16="http://schemas.microsoft.com/office/drawing/2014/main" id="{07E426DA-78B4-4854-BF23-C7E47DEDE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1" y="2826"/>
              <a:ext cx="63" cy="31"/>
            </a:xfrm>
            <a:custGeom>
              <a:avLst/>
              <a:gdLst>
                <a:gd name="T0" fmla="*/ 111 w 62"/>
                <a:gd name="T1" fmla="*/ 0 h 35"/>
                <a:gd name="T2" fmla="*/ 30 w 62"/>
                <a:gd name="T3" fmla="*/ 0 h 35"/>
                <a:gd name="T4" fmla="*/ 0 w 62"/>
                <a:gd name="T5" fmla="*/ 0 h 35"/>
                <a:gd name="T6" fmla="*/ 0 w 62"/>
                <a:gd name="T7" fmla="*/ 4 h 35"/>
                <a:gd name="T8" fmla="*/ 3 w 62"/>
                <a:gd name="T9" fmla="*/ 3 h 35"/>
                <a:gd name="T10" fmla="*/ 7 w 62"/>
                <a:gd name="T11" fmla="*/ 4 h 35"/>
                <a:gd name="T12" fmla="*/ 7 w 62"/>
                <a:gd name="T13" fmla="*/ 3 h 35"/>
                <a:gd name="T14" fmla="*/ 12 w 62"/>
                <a:gd name="T15" fmla="*/ 3 h 35"/>
                <a:gd name="T16" fmla="*/ 16 w 62"/>
                <a:gd name="T17" fmla="*/ 3 h 35"/>
                <a:gd name="T18" fmla="*/ 20 w 62"/>
                <a:gd name="T19" fmla="*/ 3 h 35"/>
                <a:gd name="T20" fmla="*/ 25 w 62"/>
                <a:gd name="T21" fmla="*/ 4 h 35"/>
                <a:gd name="T22" fmla="*/ 30 w 62"/>
                <a:gd name="T23" fmla="*/ 4 h 35"/>
                <a:gd name="T24" fmla="*/ 25 w 62"/>
                <a:gd name="T25" fmla="*/ 4 h 35"/>
                <a:gd name="T26" fmla="*/ 30 w 62"/>
                <a:gd name="T27" fmla="*/ 4 h 35"/>
                <a:gd name="T28" fmla="*/ 84 w 62"/>
                <a:gd name="T29" fmla="*/ 4 h 35"/>
                <a:gd name="T30" fmla="*/ 84 w 62"/>
                <a:gd name="T31" fmla="*/ 4 h 35"/>
                <a:gd name="T32" fmla="*/ 84 w 62"/>
                <a:gd name="T33" fmla="*/ 4 h 35"/>
                <a:gd name="T34" fmla="*/ 30 w 62"/>
                <a:gd name="T35" fmla="*/ 4 h 35"/>
                <a:gd name="T36" fmla="*/ 93 w 62"/>
                <a:gd name="T37" fmla="*/ 4 h 35"/>
                <a:gd name="T38" fmla="*/ 93 w 62"/>
                <a:gd name="T39" fmla="*/ 4 h 35"/>
                <a:gd name="T40" fmla="*/ 93 w 62"/>
                <a:gd name="T41" fmla="*/ 4 h 35"/>
                <a:gd name="T42" fmla="*/ 103 w 62"/>
                <a:gd name="T43" fmla="*/ 3 h 35"/>
                <a:gd name="T44" fmla="*/ 103 w 62"/>
                <a:gd name="T45" fmla="*/ 4 h 35"/>
                <a:gd name="T46" fmla="*/ 103 w 62"/>
                <a:gd name="T47" fmla="*/ 4 h 35"/>
                <a:gd name="T48" fmla="*/ 93 w 62"/>
                <a:gd name="T49" fmla="*/ 4 h 35"/>
                <a:gd name="T50" fmla="*/ 103 w 62"/>
                <a:gd name="T51" fmla="*/ 4 h 35"/>
                <a:gd name="T52" fmla="*/ 103 w 62"/>
                <a:gd name="T53" fmla="*/ 4 h 35"/>
                <a:gd name="T54" fmla="*/ 103 w 62"/>
                <a:gd name="T55" fmla="*/ 4 h 35"/>
                <a:gd name="T56" fmla="*/ 111 w 62"/>
                <a:gd name="T57" fmla="*/ 4 h 35"/>
                <a:gd name="T58" fmla="*/ 111 w 62"/>
                <a:gd name="T59" fmla="*/ 4 h 35"/>
                <a:gd name="T60" fmla="*/ 131 w 62"/>
                <a:gd name="T61" fmla="*/ 4 h 35"/>
                <a:gd name="T62" fmla="*/ 131 w 62"/>
                <a:gd name="T63" fmla="*/ 4 h 35"/>
                <a:gd name="T64" fmla="*/ 111 w 62"/>
                <a:gd name="T65" fmla="*/ 4 h 35"/>
                <a:gd name="T66" fmla="*/ 111 w 62"/>
                <a:gd name="T67" fmla="*/ 0 h 3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2"/>
                <a:gd name="T103" fmla="*/ 0 h 35"/>
                <a:gd name="T104" fmla="*/ 62 w 62"/>
                <a:gd name="T105" fmla="*/ 35 h 3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2" h="35">
                  <a:moveTo>
                    <a:pt x="51" y="0"/>
                  </a:moveTo>
                  <a:lnTo>
                    <a:pt x="30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3" y="3"/>
                  </a:lnTo>
                  <a:lnTo>
                    <a:pt x="7" y="7"/>
                  </a:lnTo>
                  <a:lnTo>
                    <a:pt x="7" y="3"/>
                  </a:lnTo>
                  <a:lnTo>
                    <a:pt x="12" y="3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5" y="7"/>
                  </a:lnTo>
                  <a:lnTo>
                    <a:pt x="30" y="7"/>
                  </a:lnTo>
                  <a:lnTo>
                    <a:pt x="25" y="12"/>
                  </a:lnTo>
                  <a:lnTo>
                    <a:pt x="30" y="12"/>
                  </a:lnTo>
                  <a:lnTo>
                    <a:pt x="33" y="16"/>
                  </a:lnTo>
                  <a:lnTo>
                    <a:pt x="33" y="12"/>
                  </a:lnTo>
                  <a:lnTo>
                    <a:pt x="33" y="16"/>
                  </a:lnTo>
                  <a:lnTo>
                    <a:pt x="30" y="24"/>
                  </a:lnTo>
                  <a:lnTo>
                    <a:pt x="42" y="28"/>
                  </a:lnTo>
                  <a:lnTo>
                    <a:pt x="42" y="24"/>
                  </a:lnTo>
                  <a:lnTo>
                    <a:pt x="42" y="12"/>
                  </a:lnTo>
                  <a:lnTo>
                    <a:pt x="47" y="3"/>
                  </a:lnTo>
                  <a:lnTo>
                    <a:pt x="47" y="7"/>
                  </a:lnTo>
                  <a:lnTo>
                    <a:pt x="47" y="12"/>
                  </a:lnTo>
                  <a:lnTo>
                    <a:pt x="42" y="16"/>
                  </a:lnTo>
                  <a:lnTo>
                    <a:pt x="47" y="16"/>
                  </a:lnTo>
                  <a:lnTo>
                    <a:pt x="47" y="19"/>
                  </a:lnTo>
                  <a:lnTo>
                    <a:pt x="47" y="24"/>
                  </a:lnTo>
                  <a:lnTo>
                    <a:pt x="51" y="24"/>
                  </a:lnTo>
                  <a:lnTo>
                    <a:pt x="51" y="34"/>
                  </a:lnTo>
                  <a:lnTo>
                    <a:pt x="61" y="28"/>
                  </a:lnTo>
                  <a:lnTo>
                    <a:pt x="61" y="24"/>
                  </a:lnTo>
                  <a:lnTo>
                    <a:pt x="51" y="24"/>
                  </a:lnTo>
                  <a:lnTo>
                    <a:pt x="51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56" name="Freeform 136">
              <a:extLst>
                <a:ext uri="{FF2B5EF4-FFF2-40B4-BE49-F238E27FC236}">
                  <a16:creationId xmlns:a16="http://schemas.microsoft.com/office/drawing/2014/main" id="{346D3DEC-256B-412B-BE5E-921D223AA9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0" y="2785"/>
              <a:ext cx="81" cy="42"/>
            </a:xfrm>
            <a:custGeom>
              <a:avLst/>
              <a:gdLst>
                <a:gd name="T0" fmla="*/ 214 w 79"/>
                <a:gd name="T1" fmla="*/ 3 h 45"/>
                <a:gd name="T2" fmla="*/ 175 w 79"/>
                <a:gd name="T3" fmla="*/ 3 h 45"/>
                <a:gd name="T4" fmla="*/ 98 w 79"/>
                <a:gd name="T5" fmla="*/ 3 h 45"/>
                <a:gd name="T6" fmla="*/ 7 w 79"/>
                <a:gd name="T7" fmla="*/ 3 h 45"/>
                <a:gd name="T8" fmla="*/ 7 w 79"/>
                <a:gd name="T9" fmla="*/ 0 h 45"/>
                <a:gd name="T10" fmla="*/ 0 w 79"/>
                <a:gd name="T11" fmla="*/ 3 h 45"/>
                <a:gd name="T12" fmla="*/ 0 w 79"/>
                <a:gd name="T13" fmla="*/ 7 h 45"/>
                <a:gd name="T14" fmla="*/ 139 w 79"/>
                <a:gd name="T15" fmla="*/ 7 h 45"/>
                <a:gd name="T16" fmla="*/ 227 w 79"/>
                <a:gd name="T17" fmla="*/ 7 h 45"/>
                <a:gd name="T18" fmla="*/ 243 w 79"/>
                <a:gd name="T19" fmla="*/ 7 h 45"/>
                <a:gd name="T20" fmla="*/ 255 w 79"/>
                <a:gd name="T21" fmla="*/ 7 h 45"/>
                <a:gd name="T22" fmla="*/ 275 w 79"/>
                <a:gd name="T23" fmla="*/ 7 h 45"/>
                <a:gd name="T24" fmla="*/ 255 w 79"/>
                <a:gd name="T25" fmla="*/ 7 h 45"/>
                <a:gd name="T26" fmla="*/ 255 w 79"/>
                <a:gd name="T27" fmla="*/ 7 h 45"/>
                <a:gd name="T28" fmla="*/ 255 w 79"/>
                <a:gd name="T29" fmla="*/ 7 h 45"/>
                <a:gd name="T30" fmla="*/ 255 w 79"/>
                <a:gd name="T31" fmla="*/ 7 h 45"/>
                <a:gd name="T32" fmla="*/ 275 w 79"/>
                <a:gd name="T33" fmla="*/ 7 h 45"/>
                <a:gd name="T34" fmla="*/ 255 w 79"/>
                <a:gd name="T35" fmla="*/ 7 h 45"/>
                <a:gd name="T36" fmla="*/ 255 w 79"/>
                <a:gd name="T37" fmla="*/ 7 h 45"/>
                <a:gd name="T38" fmla="*/ 243 w 79"/>
                <a:gd name="T39" fmla="*/ 3 h 45"/>
                <a:gd name="T40" fmla="*/ 214 w 79"/>
                <a:gd name="T41" fmla="*/ 3 h 4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79"/>
                <a:gd name="T64" fmla="*/ 0 h 45"/>
                <a:gd name="T65" fmla="*/ 79 w 79"/>
                <a:gd name="T66" fmla="*/ 45 h 4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79" h="45">
                  <a:moveTo>
                    <a:pt x="59" y="3"/>
                  </a:moveTo>
                  <a:lnTo>
                    <a:pt x="51" y="3"/>
                  </a:lnTo>
                  <a:lnTo>
                    <a:pt x="28" y="3"/>
                  </a:lnTo>
                  <a:lnTo>
                    <a:pt x="7" y="3"/>
                  </a:lnTo>
                  <a:lnTo>
                    <a:pt x="7" y="0"/>
                  </a:lnTo>
                  <a:lnTo>
                    <a:pt x="0" y="3"/>
                  </a:lnTo>
                  <a:lnTo>
                    <a:pt x="0" y="44"/>
                  </a:lnTo>
                  <a:lnTo>
                    <a:pt x="42" y="44"/>
                  </a:lnTo>
                  <a:lnTo>
                    <a:pt x="63" y="44"/>
                  </a:lnTo>
                  <a:lnTo>
                    <a:pt x="68" y="44"/>
                  </a:lnTo>
                  <a:lnTo>
                    <a:pt x="72" y="44"/>
                  </a:lnTo>
                  <a:lnTo>
                    <a:pt x="78" y="38"/>
                  </a:lnTo>
                  <a:lnTo>
                    <a:pt x="72" y="34"/>
                  </a:lnTo>
                  <a:lnTo>
                    <a:pt x="72" y="29"/>
                  </a:lnTo>
                  <a:lnTo>
                    <a:pt x="72" y="25"/>
                  </a:lnTo>
                  <a:lnTo>
                    <a:pt x="72" y="21"/>
                  </a:lnTo>
                  <a:lnTo>
                    <a:pt x="78" y="16"/>
                  </a:lnTo>
                  <a:lnTo>
                    <a:pt x="72" y="12"/>
                  </a:lnTo>
                  <a:lnTo>
                    <a:pt x="72" y="7"/>
                  </a:lnTo>
                  <a:lnTo>
                    <a:pt x="68" y="3"/>
                  </a:lnTo>
                  <a:lnTo>
                    <a:pt x="59" y="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57" name="Freeform 137">
              <a:extLst>
                <a:ext uri="{FF2B5EF4-FFF2-40B4-BE49-F238E27FC236}">
                  <a16:creationId xmlns:a16="http://schemas.microsoft.com/office/drawing/2014/main" id="{BB1C2C5D-5969-4EC7-9A8F-36320CBFD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0" y="2785"/>
              <a:ext cx="81" cy="42"/>
            </a:xfrm>
            <a:custGeom>
              <a:avLst/>
              <a:gdLst>
                <a:gd name="T0" fmla="*/ 214 w 79"/>
                <a:gd name="T1" fmla="*/ 3 h 45"/>
                <a:gd name="T2" fmla="*/ 175 w 79"/>
                <a:gd name="T3" fmla="*/ 3 h 45"/>
                <a:gd name="T4" fmla="*/ 98 w 79"/>
                <a:gd name="T5" fmla="*/ 3 h 45"/>
                <a:gd name="T6" fmla="*/ 7 w 79"/>
                <a:gd name="T7" fmla="*/ 3 h 45"/>
                <a:gd name="T8" fmla="*/ 7 w 79"/>
                <a:gd name="T9" fmla="*/ 0 h 45"/>
                <a:gd name="T10" fmla="*/ 0 w 79"/>
                <a:gd name="T11" fmla="*/ 3 h 45"/>
                <a:gd name="T12" fmla="*/ 0 w 79"/>
                <a:gd name="T13" fmla="*/ 7 h 45"/>
                <a:gd name="T14" fmla="*/ 139 w 79"/>
                <a:gd name="T15" fmla="*/ 7 h 45"/>
                <a:gd name="T16" fmla="*/ 227 w 79"/>
                <a:gd name="T17" fmla="*/ 7 h 45"/>
                <a:gd name="T18" fmla="*/ 243 w 79"/>
                <a:gd name="T19" fmla="*/ 7 h 45"/>
                <a:gd name="T20" fmla="*/ 255 w 79"/>
                <a:gd name="T21" fmla="*/ 7 h 45"/>
                <a:gd name="T22" fmla="*/ 275 w 79"/>
                <a:gd name="T23" fmla="*/ 7 h 45"/>
                <a:gd name="T24" fmla="*/ 255 w 79"/>
                <a:gd name="T25" fmla="*/ 7 h 45"/>
                <a:gd name="T26" fmla="*/ 255 w 79"/>
                <a:gd name="T27" fmla="*/ 7 h 45"/>
                <a:gd name="T28" fmla="*/ 255 w 79"/>
                <a:gd name="T29" fmla="*/ 7 h 45"/>
                <a:gd name="T30" fmla="*/ 255 w 79"/>
                <a:gd name="T31" fmla="*/ 7 h 45"/>
                <a:gd name="T32" fmla="*/ 275 w 79"/>
                <a:gd name="T33" fmla="*/ 7 h 45"/>
                <a:gd name="T34" fmla="*/ 255 w 79"/>
                <a:gd name="T35" fmla="*/ 7 h 45"/>
                <a:gd name="T36" fmla="*/ 255 w 79"/>
                <a:gd name="T37" fmla="*/ 7 h 45"/>
                <a:gd name="T38" fmla="*/ 243 w 79"/>
                <a:gd name="T39" fmla="*/ 3 h 45"/>
                <a:gd name="T40" fmla="*/ 214 w 79"/>
                <a:gd name="T41" fmla="*/ 3 h 4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79"/>
                <a:gd name="T64" fmla="*/ 0 h 45"/>
                <a:gd name="T65" fmla="*/ 79 w 79"/>
                <a:gd name="T66" fmla="*/ 45 h 4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79" h="45">
                  <a:moveTo>
                    <a:pt x="59" y="3"/>
                  </a:moveTo>
                  <a:lnTo>
                    <a:pt x="51" y="3"/>
                  </a:lnTo>
                  <a:lnTo>
                    <a:pt x="28" y="3"/>
                  </a:lnTo>
                  <a:lnTo>
                    <a:pt x="7" y="3"/>
                  </a:lnTo>
                  <a:lnTo>
                    <a:pt x="7" y="0"/>
                  </a:lnTo>
                  <a:lnTo>
                    <a:pt x="0" y="3"/>
                  </a:lnTo>
                  <a:lnTo>
                    <a:pt x="0" y="44"/>
                  </a:lnTo>
                  <a:lnTo>
                    <a:pt x="42" y="44"/>
                  </a:lnTo>
                  <a:lnTo>
                    <a:pt x="63" y="44"/>
                  </a:lnTo>
                  <a:lnTo>
                    <a:pt x="68" y="44"/>
                  </a:lnTo>
                  <a:lnTo>
                    <a:pt x="72" y="44"/>
                  </a:lnTo>
                  <a:lnTo>
                    <a:pt x="78" y="38"/>
                  </a:lnTo>
                  <a:lnTo>
                    <a:pt x="72" y="34"/>
                  </a:lnTo>
                  <a:lnTo>
                    <a:pt x="72" y="29"/>
                  </a:lnTo>
                  <a:lnTo>
                    <a:pt x="72" y="25"/>
                  </a:lnTo>
                  <a:lnTo>
                    <a:pt x="72" y="21"/>
                  </a:lnTo>
                  <a:lnTo>
                    <a:pt x="78" y="16"/>
                  </a:lnTo>
                  <a:lnTo>
                    <a:pt x="72" y="12"/>
                  </a:lnTo>
                  <a:lnTo>
                    <a:pt x="72" y="7"/>
                  </a:lnTo>
                  <a:lnTo>
                    <a:pt x="68" y="3"/>
                  </a:lnTo>
                  <a:lnTo>
                    <a:pt x="59" y="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58" name="Freeform 138">
              <a:extLst>
                <a:ext uri="{FF2B5EF4-FFF2-40B4-BE49-F238E27FC236}">
                  <a16:creationId xmlns:a16="http://schemas.microsoft.com/office/drawing/2014/main" id="{C16E8723-7FCE-44E5-9D1B-6416212A4A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6" y="2735"/>
              <a:ext cx="97" cy="75"/>
            </a:xfrm>
            <a:custGeom>
              <a:avLst/>
              <a:gdLst>
                <a:gd name="T0" fmla="*/ 303 w 94"/>
                <a:gd name="T1" fmla="*/ 6 h 81"/>
                <a:gd name="T2" fmla="*/ 211 w 94"/>
                <a:gd name="T3" fmla="*/ 6 h 81"/>
                <a:gd name="T4" fmla="*/ 106 w 94"/>
                <a:gd name="T5" fmla="*/ 6 h 81"/>
                <a:gd name="T6" fmla="*/ 0 w 94"/>
                <a:gd name="T7" fmla="*/ 6 h 81"/>
                <a:gd name="T8" fmla="*/ 0 w 94"/>
                <a:gd name="T9" fmla="*/ 6 h 81"/>
                <a:gd name="T10" fmla="*/ 12 w 94"/>
                <a:gd name="T11" fmla="*/ 6 h 81"/>
                <a:gd name="T12" fmla="*/ 12 w 94"/>
                <a:gd name="T13" fmla="*/ 6 h 81"/>
                <a:gd name="T14" fmla="*/ 120 w 94"/>
                <a:gd name="T15" fmla="*/ 6 h 81"/>
                <a:gd name="T16" fmla="*/ 144 w 94"/>
                <a:gd name="T17" fmla="*/ 6 h 81"/>
                <a:gd name="T18" fmla="*/ 180 w 94"/>
                <a:gd name="T19" fmla="*/ 6 h 81"/>
                <a:gd name="T20" fmla="*/ 259 w 94"/>
                <a:gd name="T21" fmla="*/ 6 h 81"/>
                <a:gd name="T22" fmla="*/ 259 w 94"/>
                <a:gd name="T23" fmla="*/ 6 h 81"/>
                <a:gd name="T24" fmla="*/ 239 w 94"/>
                <a:gd name="T25" fmla="*/ 6 h 81"/>
                <a:gd name="T26" fmla="*/ 259 w 94"/>
                <a:gd name="T27" fmla="*/ 6 h 81"/>
                <a:gd name="T28" fmla="*/ 239 w 94"/>
                <a:gd name="T29" fmla="*/ 6 h 81"/>
                <a:gd name="T30" fmla="*/ 276 w 94"/>
                <a:gd name="T31" fmla="*/ 6 h 81"/>
                <a:gd name="T32" fmla="*/ 276 w 94"/>
                <a:gd name="T33" fmla="*/ 6 h 81"/>
                <a:gd name="T34" fmla="*/ 318 w 94"/>
                <a:gd name="T35" fmla="*/ 0 h 81"/>
                <a:gd name="T36" fmla="*/ 459 w 94"/>
                <a:gd name="T37" fmla="*/ 0 h 81"/>
                <a:gd name="T38" fmla="*/ 431 w 94"/>
                <a:gd name="T39" fmla="*/ 6 h 81"/>
                <a:gd name="T40" fmla="*/ 459 w 94"/>
                <a:gd name="T41" fmla="*/ 6 h 81"/>
                <a:gd name="T42" fmla="*/ 431 w 94"/>
                <a:gd name="T43" fmla="*/ 6 h 81"/>
                <a:gd name="T44" fmla="*/ 431 w 94"/>
                <a:gd name="T45" fmla="*/ 6 h 81"/>
                <a:gd name="T46" fmla="*/ 459 w 94"/>
                <a:gd name="T47" fmla="*/ 6 h 81"/>
                <a:gd name="T48" fmla="*/ 459 w 94"/>
                <a:gd name="T49" fmla="*/ 6 h 81"/>
                <a:gd name="T50" fmla="*/ 431 w 94"/>
                <a:gd name="T51" fmla="*/ 6 h 81"/>
                <a:gd name="T52" fmla="*/ 431 w 94"/>
                <a:gd name="T53" fmla="*/ 6 h 81"/>
                <a:gd name="T54" fmla="*/ 413 w 94"/>
                <a:gd name="T55" fmla="*/ 6 h 81"/>
                <a:gd name="T56" fmla="*/ 431 w 94"/>
                <a:gd name="T57" fmla="*/ 6 h 81"/>
                <a:gd name="T58" fmla="*/ 388 w 94"/>
                <a:gd name="T59" fmla="*/ 6 h 81"/>
                <a:gd name="T60" fmla="*/ 413 w 94"/>
                <a:gd name="T61" fmla="*/ 6 h 81"/>
                <a:gd name="T62" fmla="*/ 338 w 94"/>
                <a:gd name="T63" fmla="*/ 6 h 81"/>
                <a:gd name="T64" fmla="*/ 318 w 94"/>
                <a:gd name="T65" fmla="*/ 6 h 81"/>
                <a:gd name="T66" fmla="*/ 318 w 94"/>
                <a:gd name="T67" fmla="*/ 6 h 81"/>
                <a:gd name="T68" fmla="*/ 303 w 94"/>
                <a:gd name="T69" fmla="*/ 6 h 8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94"/>
                <a:gd name="T106" fmla="*/ 0 h 81"/>
                <a:gd name="T107" fmla="*/ 94 w 94"/>
                <a:gd name="T108" fmla="*/ 81 h 8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94" h="81">
                  <a:moveTo>
                    <a:pt x="62" y="56"/>
                  </a:moveTo>
                  <a:lnTo>
                    <a:pt x="43" y="56"/>
                  </a:lnTo>
                  <a:lnTo>
                    <a:pt x="21" y="56"/>
                  </a:lnTo>
                  <a:lnTo>
                    <a:pt x="0" y="56"/>
                  </a:lnTo>
                  <a:lnTo>
                    <a:pt x="0" y="53"/>
                  </a:lnTo>
                  <a:lnTo>
                    <a:pt x="12" y="43"/>
                  </a:lnTo>
                  <a:lnTo>
                    <a:pt x="12" y="34"/>
                  </a:lnTo>
                  <a:lnTo>
                    <a:pt x="25" y="30"/>
                  </a:lnTo>
                  <a:lnTo>
                    <a:pt x="31" y="34"/>
                  </a:lnTo>
                  <a:lnTo>
                    <a:pt x="38" y="30"/>
                  </a:lnTo>
                  <a:lnTo>
                    <a:pt x="52" y="26"/>
                  </a:lnTo>
                  <a:lnTo>
                    <a:pt x="52" y="21"/>
                  </a:lnTo>
                  <a:lnTo>
                    <a:pt x="47" y="21"/>
                  </a:lnTo>
                  <a:lnTo>
                    <a:pt x="52" y="16"/>
                  </a:lnTo>
                  <a:lnTo>
                    <a:pt x="47" y="16"/>
                  </a:lnTo>
                  <a:lnTo>
                    <a:pt x="56" y="12"/>
                  </a:lnTo>
                  <a:lnTo>
                    <a:pt x="56" y="7"/>
                  </a:lnTo>
                  <a:lnTo>
                    <a:pt x="65" y="0"/>
                  </a:lnTo>
                  <a:lnTo>
                    <a:pt x="93" y="0"/>
                  </a:lnTo>
                  <a:lnTo>
                    <a:pt x="87" y="7"/>
                  </a:lnTo>
                  <a:lnTo>
                    <a:pt x="93" y="7"/>
                  </a:lnTo>
                  <a:lnTo>
                    <a:pt x="87" y="16"/>
                  </a:lnTo>
                  <a:lnTo>
                    <a:pt x="87" y="26"/>
                  </a:lnTo>
                  <a:lnTo>
                    <a:pt x="93" y="26"/>
                  </a:lnTo>
                  <a:lnTo>
                    <a:pt x="93" y="43"/>
                  </a:lnTo>
                  <a:lnTo>
                    <a:pt x="87" y="56"/>
                  </a:lnTo>
                  <a:lnTo>
                    <a:pt x="87" y="70"/>
                  </a:lnTo>
                  <a:lnTo>
                    <a:pt x="83" y="74"/>
                  </a:lnTo>
                  <a:lnTo>
                    <a:pt x="87" y="74"/>
                  </a:lnTo>
                  <a:lnTo>
                    <a:pt x="78" y="80"/>
                  </a:lnTo>
                  <a:lnTo>
                    <a:pt x="83" y="74"/>
                  </a:lnTo>
                  <a:lnTo>
                    <a:pt x="69" y="70"/>
                  </a:lnTo>
                  <a:lnTo>
                    <a:pt x="65" y="65"/>
                  </a:lnTo>
                  <a:lnTo>
                    <a:pt x="65" y="61"/>
                  </a:lnTo>
                  <a:lnTo>
                    <a:pt x="62" y="5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59" name="Freeform 139">
              <a:extLst>
                <a:ext uri="{FF2B5EF4-FFF2-40B4-BE49-F238E27FC236}">
                  <a16:creationId xmlns:a16="http://schemas.microsoft.com/office/drawing/2014/main" id="{01BB7892-FBB3-4E52-B3C5-67A2030D1F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6" y="2735"/>
              <a:ext cx="97" cy="75"/>
            </a:xfrm>
            <a:custGeom>
              <a:avLst/>
              <a:gdLst>
                <a:gd name="T0" fmla="*/ 303 w 94"/>
                <a:gd name="T1" fmla="*/ 6 h 81"/>
                <a:gd name="T2" fmla="*/ 211 w 94"/>
                <a:gd name="T3" fmla="*/ 6 h 81"/>
                <a:gd name="T4" fmla="*/ 106 w 94"/>
                <a:gd name="T5" fmla="*/ 6 h 81"/>
                <a:gd name="T6" fmla="*/ 0 w 94"/>
                <a:gd name="T7" fmla="*/ 6 h 81"/>
                <a:gd name="T8" fmla="*/ 0 w 94"/>
                <a:gd name="T9" fmla="*/ 6 h 81"/>
                <a:gd name="T10" fmla="*/ 12 w 94"/>
                <a:gd name="T11" fmla="*/ 6 h 81"/>
                <a:gd name="T12" fmla="*/ 12 w 94"/>
                <a:gd name="T13" fmla="*/ 6 h 81"/>
                <a:gd name="T14" fmla="*/ 120 w 94"/>
                <a:gd name="T15" fmla="*/ 6 h 81"/>
                <a:gd name="T16" fmla="*/ 144 w 94"/>
                <a:gd name="T17" fmla="*/ 6 h 81"/>
                <a:gd name="T18" fmla="*/ 180 w 94"/>
                <a:gd name="T19" fmla="*/ 6 h 81"/>
                <a:gd name="T20" fmla="*/ 259 w 94"/>
                <a:gd name="T21" fmla="*/ 6 h 81"/>
                <a:gd name="T22" fmla="*/ 259 w 94"/>
                <a:gd name="T23" fmla="*/ 6 h 81"/>
                <a:gd name="T24" fmla="*/ 239 w 94"/>
                <a:gd name="T25" fmla="*/ 6 h 81"/>
                <a:gd name="T26" fmla="*/ 259 w 94"/>
                <a:gd name="T27" fmla="*/ 6 h 81"/>
                <a:gd name="T28" fmla="*/ 239 w 94"/>
                <a:gd name="T29" fmla="*/ 6 h 81"/>
                <a:gd name="T30" fmla="*/ 276 w 94"/>
                <a:gd name="T31" fmla="*/ 6 h 81"/>
                <a:gd name="T32" fmla="*/ 276 w 94"/>
                <a:gd name="T33" fmla="*/ 6 h 81"/>
                <a:gd name="T34" fmla="*/ 318 w 94"/>
                <a:gd name="T35" fmla="*/ 0 h 81"/>
                <a:gd name="T36" fmla="*/ 459 w 94"/>
                <a:gd name="T37" fmla="*/ 0 h 81"/>
                <a:gd name="T38" fmla="*/ 431 w 94"/>
                <a:gd name="T39" fmla="*/ 6 h 81"/>
                <a:gd name="T40" fmla="*/ 459 w 94"/>
                <a:gd name="T41" fmla="*/ 6 h 81"/>
                <a:gd name="T42" fmla="*/ 431 w 94"/>
                <a:gd name="T43" fmla="*/ 6 h 81"/>
                <a:gd name="T44" fmla="*/ 431 w 94"/>
                <a:gd name="T45" fmla="*/ 6 h 81"/>
                <a:gd name="T46" fmla="*/ 459 w 94"/>
                <a:gd name="T47" fmla="*/ 6 h 81"/>
                <a:gd name="T48" fmla="*/ 459 w 94"/>
                <a:gd name="T49" fmla="*/ 6 h 81"/>
                <a:gd name="T50" fmla="*/ 431 w 94"/>
                <a:gd name="T51" fmla="*/ 6 h 81"/>
                <a:gd name="T52" fmla="*/ 431 w 94"/>
                <a:gd name="T53" fmla="*/ 6 h 81"/>
                <a:gd name="T54" fmla="*/ 413 w 94"/>
                <a:gd name="T55" fmla="*/ 6 h 81"/>
                <a:gd name="T56" fmla="*/ 431 w 94"/>
                <a:gd name="T57" fmla="*/ 6 h 81"/>
                <a:gd name="T58" fmla="*/ 388 w 94"/>
                <a:gd name="T59" fmla="*/ 6 h 81"/>
                <a:gd name="T60" fmla="*/ 413 w 94"/>
                <a:gd name="T61" fmla="*/ 6 h 81"/>
                <a:gd name="T62" fmla="*/ 338 w 94"/>
                <a:gd name="T63" fmla="*/ 6 h 81"/>
                <a:gd name="T64" fmla="*/ 318 w 94"/>
                <a:gd name="T65" fmla="*/ 6 h 81"/>
                <a:gd name="T66" fmla="*/ 318 w 94"/>
                <a:gd name="T67" fmla="*/ 6 h 81"/>
                <a:gd name="T68" fmla="*/ 303 w 94"/>
                <a:gd name="T69" fmla="*/ 6 h 8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94"/>
                <a:gd name="T106" fmla="*/ 0 h 81"/>
                <a:gd name="T107" fmla="*/ 94 w 94"/>
                <a:gd name="T108" fmla="*/ 81 h 8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94" h="81">
                  <a:moveTo>
                    <a:pt x="62" y="56"/>
                  </a:moveTo>
                  <a:lnTo>
                    <a:pt x="43" y="56"/>
                  </a:lnTo>
                  <a:lnTo>
                    <a:pt x="21" y="56"/>
                  </a:lnTo>
                  <a:lnTo>
                    <a:pt x="0" y="56"/>
                  </a:lnTo>
                  <a:lnTo>
                    <a:pt x="0" y="53"/>
                  </a:lnTo>
                  <a:lnTo>
                    <a:pt x="12" y="43"/>
                  </a:lnTo>
                  <a:lnTo>
                    <a:pt x="12" y="34"/>
                  </a:lnTo>
                  <a:lnTo>
                    <a:pt x="25" y="30"/>
                  </a:lnTo>
                  <a:lnTo>
                    <a:pt x="31" y="34"/>
                  </a:lnTo>
                  <a:lnTo>
                    <a:pt x="38" y="30"/>
                  </a:lnTo>
                  <a:lnTo>
                    <a:pt x="52" y="26"/>
                  </a:lnTo>
                  <a:lnTo>
                    <a:pt x="52" y="21"/>
                  </a:lnTo>
                  <a:lnTo>
                    <a:pt x="47" y="21"/>
                  </a:lnTo>
                  <a:lnTo>
                    <a:pt x="52" y="16"/>
                  </a:lnTo>
                  <a:lnTo>
                    <a:pt x="47" y="16"/>
                  </a:lnTo>
                  <a:lnTo>
                    <a:pt x="56" y="12"/>
                  </a:lnTo>
                  <a:lnTo>
                    <a:pt x="56" y="7"/>
                  </a:lnTo>
                  <a:lnTo>
                    <a:pt x="65" y="0"/>
                  </a:lnTo>
                  <a:lnTo>
                    <a:pt x="93" y="0"/>
                  </a:lnTo>
                  <a:lnTo>
                    <a:pt x="87" y="7"/>
                  </a:lnTo>
                  <a:lnTo>
                    <a:pt x="93" y="7"/>
                  </a:lnTo>
                  <a:lnTo>
                    <a:pt x="87" y="16"/>
                  </a:lnTo>
                  <a:lnTo>
                    <a:pt x="87" y="26"/>
                  </a:lnTo>
                  <a:lnTo>
                    <a:pt x="93" y="26"/>
                  </a:lnTo>
                  <a:lnTo>
                    <a:pt x="93" y="43"/>
                  </a:lnTo>
                  <a:lnTo>
                    <a:pt x="87" y="56"/>
                  </a:lnTo>
                  <a:lnTo>
                    <a:pt x="87" y="70"/>
                  </a:lnTo>
                  <a:lnTo>
                    <a:pt x="83" y="74"/>
                  </a:lnTo>
                  <a:lnTo>
                    <a:pt x="87" y="74"/>
                  </a:lnTo>
                  <a:lnTo>
                    <a:pt x="78" y="80"/>
                  </a:lnTo>
                  <a:lnTo>
                    <a:pt x="83" y="74"/>
                  </a:lnTo>
                  <a:lnTo>
                    <a:pt x="69" y="70"/>
                  </a:lnTo>
                  <a:lnTo>
                    <a:pt x="65" y="65"/>
                  </a:lnTo>
                  <a:lnTo>
                    <a:pt x="65" y="61"/>
                  </a:lnTo>
                  <a:lnTo>
                    <a:pt x="62" y="5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60" name="Freeform 140">
              <a:extLst>
                <a:ext uri="{FF2B5EF4-FFF2-40B4-BE49-F238E27FC236}">
                  <a16:creationId xmlns:a16="http://schemas.microsoft.com/office/drawing/2014/main" id="{1FFE35D4-020A-41FC-AB3D-FEBAB222B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1" y="2356"/>
              <a:ext cx="319" cy="381"/>
            </a:xfrm>
            <a:custGeom>
              <a:avLst/>
              <a:gdLst>
                <a:gd name="T0" fmla="*/ 887 w 311"/>
                <a:gd name="T1" fmla="*/ 5 h 419"/>
                <a:gd name="T2" fmla="*/ 795 w 311"/>
                <a:gd name="T3" fmla="*/ 5 h 419"/>
                <a:gd name="T4" fmla="*/ 779 w 311"/>
                <a:gd name="T5" fmla="*/ 5 h 419"/>
                <a:gd name="T6" fmla="*/ 759 w 311"/>
                <a:gd name="T7" fmla="*/ 5 h 419"/>
                <a:gd name="T8" fmla="*/ 666 w 311"/>
                <a:gd name="T9" fmla="*/ 5 h 419"/>
                <a:gd name="T10" fmla="*/ 666 w 311"/>
                <a:gd name="T11" fmla="*/ 5 h 419"/>
                <a:gd name="T12" fmla="*/ 617 w 311"/>
                <a:gd name="T13" fmla="*/ 5 h 419"/>
                <a:gd name="T14" fmla="*/ 602 w 311"/>
                <a:gd name="T15" fmla="*/ 5 h 419"/>
                <a:gd name="T16" fmla="*/ 617 w 311"/>
                <a:gd name="T17" fmla="*/ 5 h 419"/>
                <a:gd name="T18" fmla="*/ 651 w 311"/>
                <a:gd name="T19" fmla="*/ 5 h 419"/>
                <a:gd name="T20" fmla="*/ 696 w 311"/>
                <a:gd name="T21" fmla="*/ 5 h 419"/>
                <a:gd name="T22" fmla="*/ 822 w 311"/>
                <a:gd name="T23" fmla="*/ 5 h 419"/>
                <a:gd name="T24" fmla="*/ 779 w 311"/>
                <a:gd name="T25" fmla="*/ 5 h 419"/>
                <a:gd name="T26" fmla="*/ 795 w 311"/>
                <a:gd name="T27" fmla="*/ 5 h 419"/>
                <a:gd name="T28" fmla="*/ 759 w 311"/>
                <a:gd name="T29" fmla="*/ 5 h 419"/>
                <a:gd name="T30" fmla="*/ 795 w 311"/>
                <a:gd name="T31" fmla="*/ 5 h 419"/>
                <a:gd name="T32" fmla="*/ 740 w 311"/>
                <a:gd name="T33" fmla="*/ 5 h 419"/>
                <a:gd name="T34" fmla="*/ 740 w 311"/>
                <a:gd name="T35" fmla="*/ 5 h 419"/>
                <a:gd name="T36" fmla="*/ 696 w 311"/>
                <a:gd name="T37" fmla="*/ 5 h 419"/>
                <a:gd name="T38" fmla="*/ 696 w 311"/>
                <a:gd name="T39" fmla="*/ 5 h 419"/>
                <a:gd name="T40" fmla="*/ 683 w 311"/>
                <a:gd name="T41" fmla="*/ 5 h 419"/>
                <a:gd name="T42" fmla="*/ 583 w 311"/>
                <a:gd name="T43" fmla="*/ 5 h 419"/>
                <a:gd name="T44" fmla="*/ 491 w 311"/>
                <a:gd name="T45" fmla="*/ 5 h 419"/>
                <a:gd name="T46" fmla="*/ 525 w 311"/>
                <a:gd name="T47" fmla="*/ 5 h 419"/>
                <a:gd name="T48" fmla="*/ 468 w 311"/>
                <a:gd name="T49" fmla="*/ 5 h 419"/>
                <a:gd name="T50" fmla="*/ 491 w 311"/>
                <a:gd name="T51" fmla="*/ 5 h 419"/>
                <a:gd name="T52" fmla="*/ 392 w 311"/>
                <a:gd name="T53" fmla="*/ 5 h 419"/>
                <a:gd name="T54" fmla="*/ 381 w 311"/>
                <a:gd name="T55" fmla="*/ 5 h 419"/>
                <a:gd name="T56" fmla="*/ 344 w 311"/>
                <a:gd name="T57" fmla="*/ 5 h 419"/>
                <a:gd name="T58" fmla="*/ 178 w 311"/>
                <a:gd name="T59" fmla="*/ 5 h 419"/>
                <a:gd name="T60" fmla="*/ 85 w 311"/>
                <a:gd name="T61" fmla="*/ 5 h 419"/>
                <a:gd name="T62" fmla="*/ 16 w 311"/>
                <a:gd name="T63" fmla="*/ 5 h 419"/>
                <a:gd name="T64" fmla="*/ 99 w 311"/>
                <a:gd name="T65" fmla="*/ 5 h 419"/>
                <a:gd name="T66" fmla="*/ 99 w 311"/>
                <a:gd name="T67" fmla="*/ 5 h 419"/>
                <a:gd name="T68" fmla="*/ 7 w 311"/>
                <a:gd name="T69" fmla="*/ 5 h 419"/>
                <a:gd name="T70" fmla="*/ 142 w 311"/>
                <a:gd name="T71" fmla="*/ 5 h 419"/>
                <a:gd name="T72" fmla="*/ 0 w 311"/>
                <a:gd name="T73" fmla="*/ 5 h 419"/>
                <a:gd name="T74" fmla="*/ 12 w 311"/>
                <a:gd name="T75" fmla="*/ 5 h 419"/>
                <a:gd name="T76" fmla="*/ 7 w 311"/>
                <a:gd name="T77" fmla="*/ 5 h 419"/>
                <a:gd name="T78" fmla="*/ 3 w 311"/>
                <a:gd name="T79" fmla="*/ 5 h 419"/>
                <a:gd name="T80" fmla="*/ 0 w 311"/>
                <a:gd name="T81" fmla="*/ 5 h 419"/>
                <a:gd name="T82" fmla="*/ 93 w 311"/>
                <a:gd name="T83" fmla="*/ 5 h 419"/>
                <a:gd name="T84" fmla="*/ 178 w 311"/>
                <a:gd name="T85" fmla="*/ 5 h 419"/>
                <a:gd name="T86" fmla="*/ 344 w 311"/>
                <a:gd name="T87" fmla="*/ 5 h 419"/>
                <a:gd name="T88" fmla="*/ 455 w 311"/>
                <a:gd name="T89" fmla="*/ 5 h 419"/>
                <a:gd name="T90" fmla="*/ 553 w 311"/>
                <a:gd name="T91" fmla="*/ 5 h 419"/>
                <a:gd name="T92" fmla="*/ 602 w 311"/>
                <a:gd name="T93" fmla="*/ 5 h 419"/>
                <a:gd name="T94" fmla="*/ 713 w 311"/>
                <a:gd name="T95" fmla="*/ 5 h 419"/>
                <a:gd name="T96" fmla="*/ 723 w 311"/>
                <a:gd name="T97" fmla="*/ 5 h 419"/>
                <a:gd name="T98" fmla="*/ 439 w 311"/>
                <a:gd name="T99" fmla="*/ 5 h 419"/>
                <a:gd name="T100" fmla="*/ 539 w 311"/>
                <a:gd name="T101" fmla="*/ 5 h 419"/>
                <a:gd name="T102" fmla="*/ 666 w 311"/>
                <a:gd name="T103" fmla="*/ 5 h 419"/>
                <a:gd name="T104" fmla="*/ 967 w 311"/>
                <a:gd name="T105" fmla="*/ 5 h 419"/>
                <a:gd name="T106" fmla="*/ 1049 w 311"/>
                <a:gd name="T107" fmla="*/ 5 h 41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11"/>
                <a:gd name="T163" fmla="*/ 0 h 419"/>
                <a:gd name="T164" fmla="*/ 311 w 311"/>
                <a:gd name="T165" fmla="*/ 419 h 41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11" h="419">
                  <a:moveTo>
                    <a:pt x="304" y="273"/>
                  </a:moveTo>
                  <a:lnTo>
                    <a:pt x="291" y="273"/>
                  </a:lnTo>
                  <a:lnTo>
                    <a:pt x="279" y="273"/>
                  </a:lnTo>
                  <a:lnTo>
                    <a:pt x="265" y="273"/>
                  </a:lnTo>
                  <a:lnTo>
                    <a:pt x="256" y="273"/>
                  </a:lnTo>
                  <a:lnTo>
                    <a:pt x="244" y="273"/>
                  </a:lnTo>
                  <a:lnTo>
                    <a:pt x="229" y="273"/>
                  </a:lnTo>
                  <a:lnTo>
                    <a:pt x="217" y="273"/>
                  </a:lnTo>
                  <a:lnTo>
                    <a:pt x="217" y="268"/>
                  </a:lnTo>
                  <a:lnTo>
                    <a:pt x="217" y="264"/>
                  </a:lnTo>
                  <a:lnTo>
                    <a:pt x="213" y="260"/>
                  </a:lnTo>
                  <a:lnTo>
                    <a:pt x="217" y="260"/>
                  </a:lnTo>
                  <a:lnTo>
                    <a:pt x="222" y="256"/>
                  </a:lnTo>
                  <a:lnTo>
                    <a:pt x="217" y="256"/>
                  </a:lnTo>
                  <a:lnTo>
                    <a:pt x="217" y="251"/>
                  </a:lnTo>
                  <a:lnTo>
                    <a:pt x="217" y="247"/>
                  </a:lnTo>
                  <a:lnTo>
                    <a:pt x="213" y="247"/>
                  </a:lnTo>
                  <a:lnTo>
                    <a:pt x="213" y="251"/>
                  </a:lnTo>
                  <a:lnTo>
                    <a:pt x="208" y="260"/>
                  </a:lnTo>
                  <a:lnTo>
                    <a:pt x="213" y="264"/>
                  </a:lnTo>
                  <a:lnTo>
                    <a:pt x="213" y="268"/>
                  </a:lnTo>
                  <a:lnTo>
                    <a:pt x="208" y="268"/>
                  </a:lnTo>
                  <a:lnTo>
                    <a:pt x="208" y="273"/>
                  </a:lnTo>
                  <a:lnTo>
                    <a:pt x="208" y="278"/>
                  </a:lnTo>
                  <a:lnTo>
                    <a:pt x="203" y="282"/>
                  </a:lnTo>
                  <a:lnTo>
                    <a:pt x="203" y="278"/>
                  </a:lnTo>
                  <a:lnTo>
                    <a:pt x="199" y="268"/>
                  </a:lnTo>
                  <a:lnTo>
                    <a:pt x="191" y="268"/>
                  </a:lnTo>
                  <a:lnTo>
                    <a:pt x="187" y="268"/>
                  </a:lnTo>
                  <a:lnTo>
                    <a:pt x="182" y="264"/>
                  </a:lnTo>
                  <a:lnTo>
                    <a:pt x="182" y="268"/>
                  </a:lnTo>
                  <a:lnTo>
                    <a:pt x="178" y="268"/>
                  </a:lnTo>
                  <a:lnTo>
                    <a:pt x="178" y="264"/>
                  </a:lnTo>
                  <a:lnTo>
                    <a:pt x="182" y="264"/>
                  </a:lnTo>
                  <a:lnTo>
                    <a:pt x="178" y="256"/>
                  </a:lnTo>
                  <a:lnTo>
                    <a:pt x="182" y="256"/>
                  </a:lnTo>
                  <a:lnTo>
                    <a:pt x="182" y="251"/>
                  </a:lnTo>
                  <a:lnTo>
                    <a:pt x="178" y="247"/>
                  </a:lnTo>
                  <a:lnTo>
                    <a:pt x="178" y="251"/>
                  </a:lnTo>
                  <a:lnTo>
                    <a:pt x="178" y="256"/>
                  </a:lnTo>
                  <a:lnTo>
                    <a:pt x="173" y="256"/>
                  </a:lnTo>
                  <a:lnTo>
                    <a:pt x="169" y="256"/>
                  </a:lnTo>
                  <a:lnTo>
                    <a:pt x="169" y="251"/>
                  </a:lnTo>
                  <a:lnTo>
                    <a:pt x="173" y="243"/>
                  </a:lnTo>
                  <a:lnTo>
                    <a:pt x="169" y="243"/>
                  </a:lnTo>
                  <a:lnTo>
                    <a:pt x="169" y="237"/>
                  </a:lnTo>
                  <a:lnTo>
                    <a:pt x="165" y="234"/>
                  </a:lnTo>
                  <a:lnTo>
                    <a:pt x="165" y="230"/>
                  </a:lnTo>
                  <a:lnTo>
                    <a:pt x="160" y="225"/>
                  </a:lnTo>
                  <a:lnTo>
                    <a:pt x="165" y="221"/>
                  </a:lnTo>
                  <a:lnTo>
                    <a:pt x="165" y="216"/>
                  </a:lnTo>
                  <a:lnTo>
                    <a:pt x="165" y="212"/>
                  </a:lnTo>
                  <a:lnTo>
                    <a:pt x="169" y="216"/>
                  </a:lnTo>
                  <a:lnTo>
                    <a:pt x="169" y="212"/>
                  </a:lnTo>
                  <a:lnTo>
                    <a:pt x="165" y="203"/>
                  </a:lnTo>
                  <a:lnTo>
                    <a:pt x="169" y="203"/>
                  </a:lnTo>
                  <a:lnTo>
                    <a:pt x="173" y="209"/>
                  </a:lnTo>
                  <a:lnTo>
                    <a:pt x="178" y="209"/>
                  </a:lnTo>
                  <a:lnTo>
                    <a:pt x="173" y="203"/>
                  </a:lnTo>
                  <a:lnTo>
                    <a:pt x="178" y="203"/>
                  </a:lnTo>
                  <a:lnTo>
                    <a:pt x="173" y="199"/>
                  </a:lnTo>
                  <a:lnTo>
                    <a:pt x="178" y="199"/>
                  </a:lnTo>
                  <a:lnTo>
                    <a:pt x="173" y="194"/>
                  </a:lnTo>
                  <a:lnTo>
                    <a:pt x="182" y="203"/>
                  </a:lnTo>
                  <a:lnTo>
                    <a:pt x="187" y="203"/>
                  </a:lnTo>
                  <a:lnTo>
                    <a:pt x="191" y="209"/>
                  </a:lnTo>
                  <a:lnTo>
                    <a:pt x="208" y="209"/>
                  </a:lnTo>
                  <a:lnTo>
                    <a:pt x="217" y="212"/>
                  </a:lnTo>
                  <a:lnTo>
                    <a:pt x="222" y="203"/>
                  </a:lnTo>
                  <a:lnTo>
                    <a:pt x="217" y="203"/>
                  </a:lnTo>
                  <a:lnTo>
                    <a:pt x="222" y="199"/>
                  </a:lnTo>
                  <a:lnTo>
                    <a:pt x="226" y="194"/>
                  </a:lnTo>
                  <a:lnTo>
                    <a:pt x="226" y="190"/>
                  </a:lnTo>
                  <a:lnTo>
                    <a:pt x="222" y="190"/>
                  </a:lnTo>
                  <a:lnTo>
                    <a:pt x="217" y="182"/>
                  </a:lnTo>
                  <a:lnTo>
                    <a:pt x="222" y="178"/>
                  </a:lnTo>
                  <a:lnTo>
                    <a:pt x="217" y="178"/>
                  </a:lnTo>
                  <a:lnTo>
                    <a:pt x="213" y="178"/>
                  </a:lnTo>
                  <a:lnTo>
                    <a:pt x="213" y="173"/>
                  </a:lnTo>
                  <a:lnTo>
                    <a:pt x="213" y="168"/>
                  </a:lnTo>
                  <a:lnTo>
                    <a:pt x="213" y="159"/>
                  </a:lnTo>
                  <a:lnTo>
                    <a:pt x="213" y="156"/>
                  </a:lnTo>
                  <a:lnTo>
                    <a:pt x="213" y="151"/>
                  </a:lnTo>
                  <a:lnTo>
                    <a:pt x="217" y="147"/>
                  </a:lnTo>
                  <a:lnTo>
                    <a:pt x="213" y="147"/>
                  </a:lnTo>
                  <a:lnTo>
                    <a:pt x="217" y="147"/>
                  </a:lnTo>
                  <a:lnTo>
                    <a:pt x="217" y="138"/>
                  </a:lnTo>
                  <a:lnTo>
                    <a:pt x="213" y="133"/>
                  </a:lnTo>
                  <a:lnTo>
                    <a:pt x="208" y="129"/>
                  </a:lnTo>
                  <a:lnTo>
                    <a:pt x="208" y="125"/>
                  </a:lnTo>
                  <a:lnTo>
                    <a:pt x="213" y="121"/>
                  </a:lnTo>
                  <a:lnTo>
                    <a:pt x="217" y="116"/>
                  </a:lnTo>
                  <a:lnTo>
                    <a:pt x="213" y="116"/>
                  </a:lnTo>
                  <a:lnTo>
                    <a:pt x="213" y="112"/>
                  </a:lnTo>
                  <a:lnTo>
                    <a:pt x="222" y="107"/>
                  </a:lnTo>
                  <a:lnTo>
                    <a:pt x="217" y="107"/>
                  </a:lnTo>
                  <a:lnTo>
                    <a:pt x="213" y="107"/>
                  </a:lnTo>
                  <a:lnTo>
                    <a:pt x="208" y="107"/>
                  </a:lnTo>
                  <a:lnTo>
                    <a:pt x="199" y="104"/>
                  </a:lnTo>
                  <a:lnTo>
                    <a:pt x="203" y="104"/>
                  </a:lnTo>
                  <a:lnTo>
                    <a:pt x="208" y="104"/>
                  </a:lnTo>
                  <a:lnTo>
                    <a:pt x="203" y="99"/>
                  </a:lnTo>
                  <a:lnTo>
                    <a:pt x="203" y="90"/>
                  </a:lnTo>
                  <a:lnTo>
                    <a:pt x="208" y="90"/>
                  </a:lnTo>
                  <a:lnTo>
                    <a:pt x="203" y="90"/>
                  </a:lnTo>
                  <a:lnTo>
                    <a:pt x="199" y="90"/>
                  </a:lnTo>
                  <a:lnTo>
                    <a:pt x="199" y="81"/>
                  </a:lnTo>
                  <a:lnTo>
                    <a:pt x="203" y="78"/>
                  </a:lnTo>
                  <a:lnTo>
                    <a:pt x="199" y="73"/>
                  </a:lnTo>
                  <a:lnTo>
                    <a:pt x="203" y="73"/>
                  </a:lnTo>
                  <a:lnTo>
                    <a:pt x="199" y="69"/>
                  </a:lnTo>
                  <a:lnTo>
                    <a:pt x="203" y="69"/>
                  </a:lnTo>
                  <a:lnTo>
                    <a:pt x="199" y="69"/>
                  </a:lnTo>
                  <a:lnTo>
                    <a:pt x="191" y="81"/>
                  </a:lnTo>
                  <a:lnTo>
                    <a:pt x="195" y="90"/>
                  </a:lnTo>
                  <a:lnTo>
                    <a:pt x="191" y="94"/>
                  </a:lnTo>
                  <a:lnTo>
                    <a:pt x="191" y="99"/>
                  </a:lnTo>
                  <a:lnTo>
                    <a:pt x="187" y="99"/>
                  </a:lnTo>
                  <a:lnTo>
                    <a:pt x="187" y="104"/>
                  </a:lnTo>
                  <a:lnTo>
                    <a:pt x="191" y="104"/>
                  </a:lnTo>
                  <a:lnTo>
                    <a:pt x="187" y="107"/>
                  </a:lnTo>
                  <a:lnTo>
                    <a:pt x="182" y="104"/>
                  </a:lnTo>
                  <a:lnTo>
                    <a:pt x="187" y="107"/>
                  </a:lnTo>
                  <a:lnTo>
                    <a:pt x="187" y="116"/>
                  </a:lnTo>
                  <a:lnTo>
                    <a:pt x="187" y="112"/>
                  </a:lnTo>
                  <a:lnTo>
                    <a:pt x="187" y="107"/>
                  </a:lnTo>
                  <a:lnTo>
                    <a:pt x="178" y="107"/>
                  </a:lnTo>
                  <a:lnTo>
                    <a:pt x="178" y="116"/>
                  </a:lnTo>
                  <a:lnTo>
                    <a:pt x="165" y="121"/>
                  </a:lnTo>
                  <a:lnTo>
                    <a:pt x="160" y="125"/>
                  </a:lnTo>
                  <a:lnTo>
                    <a:pt x="160" y="116"/>
                  </a:lnTo>
                  <a:lnTo>
                    <a:pt x="160" y="121"/>
                  </a:lnTo>
                  <a:lnTo>
                    <a:pt x="160" y="112"/>
                  </a:lnTo>
                  <a:lnTo>
                    <a:pt x="156" y="125"/>
                  </a:lnTo>
                  <a:lnTo>
                    <a:pt x="156" y="116"/>
                  </a:lnTo>
                  <a:lnTo>
                    <a:pt x="151" y="104"/>
                  </a:lnTo>
                  <a:lnTo>
                    <a:pt x="139" y="107"/>
                  </a:lnTo>
                  <a:lnTo>
                    <a:pt x="134" y="112"/>
                  </a:lnTo>
                  <a:lnTo>
                    <a:pt x="125" y="107"/>
                  </a:lnTo>
                  <a:lnTo>
                    <a:pt x="129" y="107"/>
                  </a:lnTo>
                  <a:lnTo>
                    <a:pt x="129" y="104"/>
                  </a:lnTo>
                  <a:lnTo>
                    <a:pt x="134" y="104"/>
                  </a:lnTo>
                  <a:lnTo>
                    <a:pt x="134" y="107"/>
                  </a:lnTo>
                  <a:lnTo>
                    <a:pt x="143" y="104"/>
                  </a:lnTo>
                  <a:lnTo>
                    <a:pt x="139" y="99"/>
                  </a:lnTo>
                  <a:lnTo>
                    <a:pt x="143" y="94"/>
                  </a:lnTo>
                  <a:lnTo>
                    <a:pt x="134" y="94"/>
                  </a:lnTo>
                  <a:lnTo>
                    <a:pt x="139" y="85"/>
                  </a:lnTo>
                  <a:lnTo>
                    <a:pt x="139" y="81"/>
                  </a:lnTo>
                  <a:lnTo>
                    <a:pt x="129" y="78"/>
                  </a:lnTo>
                  <a:lnTo>
                    <a:pt x="134" y="73"/>
                  </a:lnTo>
                  <a:lnTo>
                    <a:pt x="139" y="73"/>
                  </a:lnTo>
                  <a:lnTo>
                    <a:pt x="134" y="64"/>
                  </a:lnTo>
                  <a:lnTo>
                    <a:pt x="134" y="55"/>
                  </a:lnTo>
                  <a:lnTo>
                    <a:pt x="139" y="51"/>
                  </a:lnTo>
                  <a:lnTo>
                    <a:pt x="134" y="47"/>
                  </a:lnTo>
                  <a:lnTo>
                    <a:pt x="129" y="51"/>
                  </a:lnTo>
                  <a:lnTo>
                    <a:pt x="125" y="47"/>
                  </a:lnTo>
                  <a:lnTo>
                    <a:pt x="116" y="47"/>
                  </a:lnTo>
                  <a:lnTo>
                    <a:pt x="116" y="42"/>
                  </a:lnTo>
                  <a:lnTo>
                    <a:pt x="108" y="42"/>
                  </a:lnTo>
                  <a:lnTo>
                    <a:pt x="108" y="38"/>
                  </a:lnTo>
                  <a:lnTo>
                    <a:pt x="104" y="38"/>
                  </a:lnTo>
                  <a:lnTo>
                    <a:pt x="104" y="34"/>
                  </a:lnTo>
                  <a:lnTo>
                    <a:pt x="108" y="28"/>
                  </a:lnTo>
                  <a:lnTo>
                    <a:pt x="104" y="28"/>
                  </a:lnTo>
                  <a:lnTo>
                    <a:pt x="99" y="28"/>
                  </a:lnTo>
                  <a:lnTo>
                    <a:pt x="104" y="28"/>
                  </a:lnTo>
                  <a:lnTo>
                    <a:pt x="99" y="25"/>
                  </a:lnTo>
                  <a:lnTo>
                    <a:pt x="99" y="21"/>
                  </a:lnTo>
                  <a:lnTo>
                    <a:pt x="94" y="21"/>
                  </a:lnTo>
                  <a:lnTo>
                    <a:pt x="94" y="25"/>
                  </a:lnTo>
                  <a:lnTo>
                    <a:pt x="90" y="25"/>
                  </a:lnTo>
                  <a:lnTo>
                    <a:pt x="94" y="16"/>
                  </a:lnTo>
                  <a:lnTo>
                    <a:pt x="94" y="12"/>
                  </a:lnTo>
                  <a:lnTo>
                    <a:pt x="78" y="3"/>
                  </a:lnTo>
                  <a:lnTo>
                    <a:pt x="64" y="12"/>
                  </a:lnTo>
                  <a:lnTo>
                    <a:pt x="59" y="12"/>
                  </a:lnTo>
                  <a:lnTo>
                    <a:pt x="51" y="12"/>
                  </a:lnTo>
                  <a:lnTo>
                    <a:pt x="51" y="7"/>
                  </a:lnTo>
                  <a:lnTo>
                    <a:pt x="42" y="3"/>
                  </a:lnTo>
                  <a:lnTo>
                    <a:pt x="25" y="3"/>
                  </a:lnTo>
                  <a:lnTo>
                    <a:pt x="25" y="0"/>
                  </a:lnTo>
                  <a:lnTo>
                    <a:pt x="16" y="12"/>
                  </a:lnTo>
                  <a:lnTo>
                    <a:pt x="16" y="21"/>
                  </a:lnTo>
                  <a:lnTo>
                    <a:pt x="21" y="25"/>
                  </a:lnTo>
                  <a:lnTo>
                    <a:pt x="25" y="28"/>
                  </a:lnTo>
                  <a:lnTo>
                    <a:pt x="28" y="25"/>
                  </a:lnTo>
                  <a:lnTo>
                    <a:pt x="28" y="28"/>
                  </a:lnTo>
                  <a:lnTo>
                    <a:pt x="25" y="34"/>
                  </a:lnTo>
                  <a:lnTo>
                    <a:pt x="25" y="38"/>
                  </a:lnTo>
                  <a:lnTo>
                    <a:pt x="16" y="51"/>
                  </a:lnTo>
                  <a:lnTo>
                    <a:pt x="21" y="55"/>
                  </a:lnTo>
                  <a:lnTo>
                    <a:pt x="28" y="55"/>
                  </a:lnTo>
                  <a:lnTo>
                    <a:pt x="21" y="55"/>
                  </a:lnTo>
                  <a:lnTo>
                    <a:pt x="25" y="59"/>
                  </a:lnTo>
                  <a:lnTo>
                    <a:pt x="25" y="64"/>
                  </a:lnTo>
                  <a:lnTo>
                    <a:pt x="28" y="69"/>
                  </a:lnTo>
                  <a:lnTo>
                    <a:pt x="25" y="73"/>
                  </a:lnTo>
                  <a:lnTo>
                    <a:pt x="25" y="78"/>
                  </a:lnTo>
                  <a:lnTo>
                    <a:pt x="28" y="78"/>
                  </a:lnTo>
                  <a:lnTo>
                    <a:pt x="28" y="81"/>
                  </a:lnTo>
                  <a:lnTo>
                    <a:pt x="34" y="85"/>
                  </a:lnTo>
                  <a:lnTo>
                    <a:pt x="28" y="85"/>
                  </a:lnTo>
                  <a:lnTo>
                    <a:pt x="25" y="85"/>
                  </a:lnTo>
                  <a:lnTo>
                    <a:pt x="21" y="85"/>
                  </a:lnTo>
                  <a:lnTo>
                    <a:pt x="25" y="94"/>
                  </a:lnTo>
                  <a:lnTo>
                    <a:pt x="7" y="99"/>
                  </a:lnTo>
                  <a:lnTo>
                    <a:pt x="12" y="107"/>
                  </a:lnTo>
                  <a:lnTo>
                    <a:pt x="7" y="107"/>
                  </a:lnTo>
                  <a:lnTo>
                    <a:pt x="21" y="116"/>
                  </a:lnTo>
                  <a:lnTo>
                    <a:pt x="25" y="121"/>
                  </a:lnTo>
                  <a:lnTo>
                    <a:pt x="38" y="156"/>
                  </a:lnTo>
                  <a:lnTo>
                    <a:pt x="38" y="173"/>
                  </a:lnTo>
                  <a:lnTo>
                    <a:pt x="42" y="164"/>
                  </a:lnTo>
                  <a:lnTo>
                    <a:pt x="42" y="173"/>
                  </a:lnTo>
                  <a:lnTo>
                    <a:pt x="47" y="173"/>
                  </a:lnTo>
                  <a:lnTo>
                    <a:pt x="42" y="178"/>
                  </a:lnTo>
                  <a:lnTo>
                    <a:pt x="38" y="173"/>
                  </a:lnTo>
                  <a:lnTo>
                    <a:pt x="25" y="194"/>
                  </a:lnTo>
                  <a:lnTo>
                    <a:pt x="21" y="199"/>
                  </a:lnTo>
                  <a:lnTo>
                    <a:pt x="0" y="212"/>
                  </a:lnTo>
                  <a:lnTo>
                    <a:pt x="3" y="216"/>
                  </a:lnTo>
                  <a:lnTo>
                    <a:pt x="7" y="230"/>
                  </a:lnTo>
                  <a:lnTo>
                    <a:pt x="7" y="251"/>
                  </a:lnTo>
                  <a:lnTo>
                    <a:pt x="12" y="256"/>
                  </a:lnTo>
                  <a:lnTo>
                    <a:pt x="7" y="256"/>
                  </a:lnTo>
                  <a:lnTo>
                    <a:pt x="12" y="260"/>
                  </a:lnTo>
                  <a:lnTo>
                    <a:pt x="16" y="264"/>
                  </a:lnTo>
                  <a:lnTo>
                    <a:pt x="21" y="264"/>
                  </a:lnTo>
                  <a:lnTo>
                    <a:pt x="21" y="268"/>
                  </a:lnTo>
                  <a:lnTo>
                    <a:pt x="16" y="268"/>
                  </a:lnTo>
                  <a:lnTo>
                    <a:pt x="7" y="273"/>
                  </a:lnTo>
                  <a:lnTo>
                    <a:pt x="7" y="278"/>
                  </a:lnTo>
                  <a:lnTo>
                    <a:pt x="12" y="282"/>
                  </a:lnTo>
                  <a:lnTo>
                    <a:pt x="12" y="287"/>
                  </a:lnTo>
                  <a:lnTo>
                    <a:pt x="7" y="287"/>
                  </a:lnTo>
                  <a:lnTo>
                    <a:pt x="7" y="290"/>
                  </a:lnTo>
                  <a:lnTo>
                    <a:pt x="7" y="282"/>
                  </a:lnTo>
                  <a:lnTo>
                    <a:pt x="3" y="282"/>
                  </a:lnTo>
                  <a:lnTo>
                    <a:pt x="0" y="282"/>
                  </a:lnTo>
                  <a:lnTo>
                    <a:pt x="0" y="287"/>
                  </a:lnTo>
                  <a:lnTo>
                    <a:pt x="0" y="294"/>
                  </a:lnTo>
                  <a:lnTo>
                    <a:pt x="0" y="316"/>
                  </a:lnTo>
                  <a:lnTo>
                    <a:pt x="0" y="338"/>
                  </a:lnTo>
                  <a:lnTo>
                    <a:pt x="0" y="356"/>
                  </a:lnTo>
                  <a:lnTo>
                    <a:pt x="0" y="368"/>
                  </a:lnTo>
                  <a:lnTo>
                    <a:pt x="0" y="373"/>
                  </a:lnTo>
                  <a:lnTo>
                    <a:pt x="3" y="382"/>
                  </a:lnTo>
                  <a:lnTo>
                    <a:pt x="7" y="387"/>
                  </a:lnTo>
                  <a:lnTo>
                    <a:pt x="12" y="391"/>
                  </a:lnTo>
                  <a:lnTo>
                    <a:pt x="25" y="395"/>
                  </a:lnTo>
                  <a:lnTo>
                    <a:pt x="28" y="399"/>
                  </a:lnTo>
                  <a:lnTo>
                    <a:pt x="38" y="399"/>
                  </a:lnTo>
                  <a:lnTo>
                    <a:pt x="38" y="403"/>
                  </a:lnTo>
                  <a:lnTo>
                    <a:pt x="42" y="408"/>
                  </a:lnTo>
                  <a:lnTo>
                    <a:pt x="47" y="408"/>
                  </a:lnTo>
                  <a:lnTo>
                    <a:pt x="51" y="408"/>
                  </a:lnTo>
                  <a:lnTo>
                    <a:pt x="59" y="403"/>
                  </a:lnTo>
                  <a:lnTo>
                    <a:pt x="64" y="403"/>
                  </a:lnTo>
                  <a:lnTo>
                    <a:pt x="69" y="403"/>
                  </a:lnTo>
                  <a:lnTo>
                    <a:pt x="69" y="412"/>
                  </a:lnTo>
                  <a:lnTo>
                    <a:pt x="64" y="418"/>
                  </a:lnTo>
                  <a:lnTo>
                    <a:pt x="94" y="418"/>
                  </a:lnTo>
                  <a:lnTo>
                    <a:pt x="108" y="418"/>
                  </a:lnTo>
                  <a:lnTo>
                    <a:pt x="113" y="412"/>
                  </a:lnTo>
                  <a:lnTo>
                    <a:pt x="116" y="412"/>
                  </a:lnTo>
                  <a:lnTo>
                    <a:pt x="121" y="412"/>
                  </a:lnTo>
                  <a:lnTo>
                    <a:pt x="121" y="408"/>
                  </a:lnTo>
                  <a:lnTo>
                    <a:pt x="125" y="403"/>
                  </a:lnTo>
                  <a:lnTo>
                    <a:pt x="125" y="395"/>
                  </a:lnTo>
                  <a:lnTo>
                    <a:pt x="129" y="387"/>
                  </a:lnTo>
                  <a:lnTo>
                    <a:pt x="129" y="382"/>
                  </a:lnTo>
                  <a:lnTo>
                    <a:pt x="139" y="368"/>
                  </a:lnTo>
                  <a:lnTo>
                    <a:pt x="143" y="373"/>
                  </a:lnTo>
                  <a:lnTo>
                    <a:pt x="151" y="368"/>
                  </a:lnTo>
                  <a:lnTo>
                    <a:pt x="151" y="365"/>
                  </a:lnTo>
                  <a:lnTo>
                    <a:pt x="151" y="360"/>
                  </a:lnTo>
                  <a:lnTo>
                    <a:pt x="156" y="360"/>
                  </a:lnTo>
                  <a:lnTo>
                    <a:pt x="156" y="356"/>
                  </a:lnTo>
                  <a:lnTo>
                    <a:pt x="165" y="356"/>
                  </a:lnTo>
                  <a:lnTo>
                    <a:pt x="165" y="360"/>
                  </a:lnTo>
                  <a:lnTo>
                    <a:pt x="173" y="360"/>
                  </a:lnTo>
                  <a:lnTo>
                    <a:pt x="173" y="356"/>
                  </a:lnTo>
                  <a:lnTo>
                    <a:pt x="182" y="356"/>
                  </a:lnTo>
                  <a:lnTo>
                    <a:pt x="191" y="360"/>
                  </a:lnTo>
                  <a:lnTo>
                    <a:pt x="187" y="352"/>
                  </a:lnTo>
                  <a:lnTo>
                    <a:pt x="195" y="356"/>
                  </a:lnTo>
                  <a:lnTo>
                    <a:pt x="208" y="347"/>
                  </a:lnTo>
                  <a:lnTo>
                    <a:pt x="208" y="342"/>
                  </a:lnTo>
                  <a:lnTo>
                    <a:pt x="208" y="338"/>
                  </a:lnTo>
                  <a:lnTo>
                    <a:pt x="213" y="338"/>
                  </a:lnTo>
                  <a:lnTo>
                    <a:pt x="208" y="334"/>
                  </a:lnTo>
                  <a:lnTo>
                    <a:pt x="199" y="330"/>
                  </a:lnTo>
                  <a:lnTo>
                    <a:pt x="191" y="330"/>
                  </a:lnTo>
                  <a:lnTo>
                    <a:pt x="178" y="334"/>
                  </a:lnTo>
                  <a:lnTo>
                    <a:pt x="147" y="347"/>
                  </a:lnTo>
                  <a:lnTo>
                    <a:pt x="139" y="356"/>
                  </a:lnTo>
                  <a:lnTo>
                    <a:pt x="134" y="365"/>
                  </a:lnTo>
                  <a:lnTo>
                    <a:pt x="121" y="377"/>
                  </a:lnTo>
                  <a:lnTo>
                    <a:pt x="116" y="382"/>
                  </a:lnTo>
                  <a:lnTo>
                    <a:pt x="129" y="368"/>
                  </a:lnTo>
                  <a:lnTo>
                    <a:pt x="134" y="356"/>
                  </a:lnTo>
                  <a:lnTo>
                    <a:pt x="134" y="352"/>
                  </a:lnTo>
                  <a:lnTo>
                    <a:pt x="139" y="352"/>
                  </a:lnTo>
                  <a:lnTo>
                    <a:pt x="147" y="338"/>
                  </a:lnTo>
                  <a:lnTo>
                    <a:pt x="151" y="334"/>
                  </a:lnTo>
                  <a:lnTo>
                    <a:pt x="156" y="330"/>
                  </a:lnTo>
                  <a:lnTo>
                    <a:pt x="169" y="330"/>
                  </a:lnTo>
                  <a:lnTo>
                    <a:pt x="173" y="321"/>
                  </a:lnTo>
                  <a:lnTo>
                    <a:pt x="178" y="313"/>
                  </a:lnTo>
                  <a:lnTo>
                    <a:pt x="182" y="313"/>
                  </a:lnTo>
                  <a:lnTo>
                    <a:pt x="182" y="308"/>
                  </a:lnTo>
                  <a:lnTo>
                    <a:pt x="208" y="308"/>
                  </a:lnTo>
                  <a:lnTo>
                    <a:pt x="244" y="308"/>
                  </a:lnTo>
                  <a:lnTo>
                    <a:pt x="248" y="313"/>
                  </a:lnTo>
                  <a:lnTo>
                    <a:pt x="265" y="308"/>
                  </a:lnTo>
                  <a:lnTo>
                    <a:pt x="265" y="303"/>
                  </a:lnTo>
                  <a:lnTo>
                    <a:pt x="265" y="308"/>
                  </a:lnTo>
                  <a:lnTo>
                    <a:pt x="269" y="308"/>
                  </a:lnTo>
                  <a:lnTo>
                    <a:pt x="273" y="303"/>
                  </a:lnTo>
                  <a:lnTo>
                    <a:pt x="279" y="303"/>
                  </a:lnTo>
                  <a:lnTo>
                    <a:pt x="282" y="290"/>
                  </a:lnTo>
                  <a:lnTo>
                    <a:pt x="287" y="290"/>
                  </a:lnTo>
                  <a:lnTo>
                    <a:pt x="291" y="287"/>
                  </a:lnTo>
                  <a:lnTo>
                    <a:pt x="310" y="282"/>
                  </a:lnTo>
                  <a:lnTo>
                    <a:pt x="310" y="273"/>
                  </a:lnTo>
                  <a:lnTo>
                    <a:pt x="304" y="27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61" name="Freeform 141">
              <a:extLst>
                <a:ext uri="{FF2B5EF4-FFF2-40B4-BE49-F238E27FC236}">
                  <a16:creationId xmlns:a16="http://schemas.microsoft.com/office/drawing/2014/main" id="{8317D89C-E8FC-4984-8B0A-1754F66ED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1" y="2356"/>
              <a:ext cx="319" cy="381"/>
            </a:xfrm>
            <a:custGeom>
              <a:avLst/>
              <a:gdLst>
                <a:gd name="T0" fmla="*/ 887 w 311"/>
                <a:gd name="T1" fmla="*/ 5 h 419"/>
                <a:gd name="T2" fmla="*/ 795 w 311"/>
                <a:gd name="T3" fmla="*/ 5 h 419"/>
                <a:gd name="T4" fmla="*/ 779 w 311"/>
                <a:gd name="T5" fmla="*/ 5 h 419"/>
                <a:gd name="T6" fmla="*/ 759 w 311"/>
                <a:gd name="T7" fmla="*/ 5 h 419"/>
                <a:gd name="T8" fmla="*/ 666 w 311"/>
                <a:gd name="T9" fmla="*/ 5 h 419"/>
                <a:gd name="T10" fmla="*/ 666 w 311"/>
                <a:gd name="T11" fmla="*/ 5 h 419"/>
                <a:gd name="T12" fmla="*/ 617 w 311"/>
                <a:gd name="T13" fmla="*/ 5 h 419"/>
                <a:gd name="T14" fmla="*/ 602 w 311"/>
                <a:gd name="T15" fmla="*/ 5 h 419"/>
                <a:gd name="T16" fmla="*/ 617 w 311"/>
                <a:gd name="T17" fmla="*/ 5 h 419"/>
                <a:gd name="T18" fmla="*/ 651 w 311"/>
                <a:gd name="T19" fmla="*/ 5 h 419"/>
                <a:gd name="T20" fmla="*/ 696 w 311"/>
                <a:gd name="T21" fmla="*/ 5 h 419"/>
                <a:gd name="T22" fmla="*/ 822 w 311"/>
                <a:gd name="T23" fmla="*/ 5 h 419"/>
                <a:gd name="T24" fmla="*/ 779 w 311"/>
                <a:gd name="T25" fmla="*/ 5 h 419"/>
                <a:gd name="T26" fmla="*/ 795 w 311"/>
                <a:gd name="T27" fmla="*/ 5 h 419"/>
                <a:gd name="T28" fmla="*/ 759 w 311"/>
                <a:gd name="T29" fmla="*/ 5 h 419"/>
                <a:gd name="T30" fmla="*/ 795 w 311"/>
                <a:gd name="T31" fmla="*/ 5 h 419"/>
                <a:gd name="T32" fmla="*/ 740 w 311"/>
                <a:gd name="T33" fmla="*/ 5 h 419"/>
                <a:gd name="T34" fmla="*/ 740 w 311"/>
                <a:gd name="T35" fmla="*/ 5 h 419"/>
                <a:gd name="T36" fmla="*/ 696 w 311"/>
                <a:gd name="T37" fmla="*/ 5 h 419"/>
                <a:gd name="T38" fmla="*/ 696 w 311"/>
                <a:gd name="T39" fmla="*/ 5 h 419"/>
                <a:gd name="T40" fmla="*/ 683 w 311"/>
                <a:gd name="T41" fmla="*/ 5 h 419"/>
                <a:gd name="T42" fmla="*/ 583 w 311"/>
                <a:gd name="T43" fmla="*/ 5 h 419"/>
                <a:gd name="T44" fmla="*/ 491 w 311"/>
                <a:gd name="T45" fmla="*/ 5 h 419"/>
                <a:gd name="T46" fmla="*/ 525 w 311"/>
                <a:gd name="T47" fmla="*/ 5 h 419"/>
                <a:gd name="T48" fmla="*/ 468 w 311"/>
                <a:gd name="T49" fmla="*/ 5 h 419"/>
                <a:gd name="T50" fmla="*/ 491 w 311"/>
                <a:gd name="T51" fmla="*/ 5 h 419"/>
                <a:gd name="T52" fmla="*/ 392 w 311"/>
                <a:gd name="T53" fmla="*/ 5 h 419"/>
                <a:gd name="T54" fmla="*/ 381 w 311"/>
                <a:gd name="T55" fmla="*/ 5 h 419"/>
                <a:gd name="T56" fmla="*/ 344 w 311"/>
                <a:gd name="T57" fmla="*/ 5 h 419"/>
                <a:gd name="T58" fmla="*/ 178 w 311"/>
                <a:gd name="T59" fmla="*/ 5 h 419"/>
                <a:gd name="T60" fmla="*/ 85 w 311"/>
                <a:gd name="T61" fmla="*/ 5 h 419"/>
                <a:gd name="T62" fmla="*/ 16 w 311"/>
                <a:gd name="T63" fmla="*/ 5 h 419"/>
                <a:gd name="T64" fmla="*/ 99 w 311"/>
                <a:gd name="T65" fmla="*/ 5 h 419"/>
                <a:gd name="T66" fmla="*/ 99 w 311"/>
                <a:gd name="T67" fmla="*/ 5 h 419"/>
                <a:gd name="T68" fmla="*/ 7 w 311"/>
                <a:gd name="T69" fmla="*/ 5 h 419"/>
                <a:gd name="T70" fmla="*/ 142 w 311"/>
                <a:gd name="T71" fmla="*/ 5 h 419"/>
                <a:gd name="T72" fmla="*/ 0 w 311"/>
                <a:gd name="T73" fmla="*/ 5 h 419"/>
                <a:gd name="T74" fmla="*/ 12 w 311"/>
                <a:gd name="T75" fmla="*/ 5 h 419"/>
                <a:gd name="T76" fmla="*/ 7 w 311"/>
                <a:gd name="T77" fmla="*/ 5 h 419"/>
                <a:gd name="T78" fmla="*/ 3 w 311"/>
                <a:gd name="T79" fmla="*/ 5 h 419"/>
                <a:gd name="T80" fmla="*/ 0 w 311"/>
                <a:gd name="T81" fmla="*/ 5 h 419"/>
                <a:gd name="T82" fmla="*/ 93 w 311"/>
                <a:gd name="T83" fmla="*/ 5 h 419"/>
                <a:gd name="T84" fmla="*/ 178 w 311"/>
                <a:gd name="T85" fmla="*/ 5 h 419"/>
                <a:gd name="T86" fmla="*/ 344 w 311"/>
                <a:gd name="T87" fmla="*/ 5 h 419"/>
                <a:gd name="T88" fmla="*/ 455 w 311"/>
                <a:gd name="T89" fmla="*/ 5 h 419"/>
                <a:gd name="T90" fmla="*/ 553 w 311"/>
                <a:gd name="T91" fmla="*/ 5 h 419"/>
                <a:gd name="T92" fmla="*/ 602 w 311"/>
                <a:gd name="T93" fmla="*/ 5 h 419"/>
                <a:gd name="T94" fmla="*/ 713 w 311"/>
                <a:gd name="T95" fmla="*/ 5 h 419"/>
                <a:gd name="T96" fmla="*/ 723 w 311"/>
                <a:gd name="T97" fmla="*/ 5 h 419"/>
                <a:gd name="T98" fmla="*/ 439 w 311"/>
                <a:gd name="T99" fmla="*/ 5 h 419"/>
                <a:gd name="T100" fmla="*/ 539 w 311"/>
                <a:gd name="T101" fmla="*/ 5 h 419"/>
                <a:gd name="T102" fmla="*/ 666 w 311"/>
                <a:gd name="T103" fmla="*/ 5 h 419"/>
                <a:gd name="T104" fmla="*/ 967 w 311"/>
                <a:gd name="T105" fmla="*/ 5 h 419"/>
                <a:gd name="T106" fmla="*/ 1049 w 311"/>
                <a:gd name="T107" fmla="*/ 5 h 41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11"/>
                <a:gd name="T163" fmla="*/ 0 h 419"/>
                <a:gd name="T164" fmla="*/ 311 w 311"/>
                <a:gd name="T165" fmla="*/ 419 h 41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11" h="419">
                  <a:moveTo>
                    <a:pt x="304" y="273"/>
                  </a:moveTo>
                  <a:lnTo>
                    <a:pt x="291" y="273"/>
                  </a:lnTo>
                  <a:lnTo>
                    <a:pt x="279" y="273"/>
                  </a:lnTo>
                  <a:lnTo>
                    <a:pt x="265" y="273"/>
                  </a:lnTo>
                  <a:lnTo>
                    <a:pt x="256" y="273"/>
                  </a:lnTo>
                  <a:lnTo>
                    <a:pt x="244" y="273"/>
                  </a:lnTo>
                  <a:lnTo>
                    <a:pt x="229" y="273"/>
                  </a:lnTo>
                  <a:lnTo>
                    <a:pt x="217" y="273"/>
                  </a:lnTo>
                  <a:lnTo>
                    <a:pt x="217" y="268"/>
                  </a:lnTo>
                  <a:lnTo>
                    <a:pt x="217" y="264"/>
                  </a:lnTo>
                  <a:lnTo>
                    <a:pt x="213" y="260"/>
                  </a:lnTo>
                  <a:lnTo>
                    <a:pt x="217" y="260"/>
                  </a:lnTo>
                  <a:lnTo>
                    <a:pt x="222" y="256"/>
                  </a:lnTo>
                  <a:lnTo>
                    <a:pt x="217" y="256"/>
                  </a:lnTo>
                  <a:lnTo>
                    <a:pt x="217" y="251"/>
                  </a:lnTo>
                  <a:lnTo>
                    <a:pt x="217" y="247"/>
                  </a:lnTo>
                  <a:lnTo>
                    <a:pt x="213" y="247"/>
                  </a:lnTo>
                  <a:lnTo>
                    <a:pt x="213" y="251"/>
                  </a:lnTo>
                  <a:lnTo>
                    <a:pt x="208" y="260"/>
                  </a:lnTo>
                  <a:lnTo>
                    <a:pt x="213" y="264"/>
                  </a:lnTo>
                  <a:lnTo>
                    <a:pt x="213" y="268"/>
                  </a:lnTo>
                  <a:lnTo>
                    <a:pt x="208" y="268"/>
                  </a:lnTo>
                  <a:lnTo>
                    <a:pt x="208" y="273"/>
                  </a:lnTo>
                  <a:lnTo>
                    <a:pt x="208" y="278"/>
                  </a:lnTo>
                  <a:lnTo>
                    <a:pt x="203" y="282"/>
                  </a:lnTo>
                  <a:lnTo>
                    <a:pt x="203" y="278"/>
                  </a:lnTo>
                  <a:lnTo>
                    <a:pt x="199" y="268"/>
                  </a:lnTo>
                  <a:lnTo>
                    <a:pt x="191" y="268"/>
                  </a:lnTo>
                  <a:lnTo>
                    <a:pt x="187" y="268"/>
                  </a:lnTo>
                  <a:lnTo>
                    <a:pt x="182" y="264"/>
                  </a:lnTo>
                  <a:lnTo>
                    <a:pt x="182" y="268"/>
                  </a:lnTo>
                  <a:lnTo>
                    <a:pt x="178" y="268"/>
                  </a:lnTo>
                  <a:lnTo>
                    <a:pt x="178" y="264"/>
                  </a:lnTo>
                  <a:lnTo>
                    <a:pt x="182" y="264"/>
                  </a:lnTo>
                  <a:lnTo>
                    <a:pt x="178" y="256"/>
                  </a:lnTo>
                  <a:lnTo>
                    <a:pt x="182" y="256"/>
                  </a:lnTo>
                  <a:lnTo>
                    <a:pt x="182" y="251"/>
                  </a:lnTo>
                  <a:lnTo>
                    <a:pt x="178" y="247"/>
                  </a:lnTo>
                  <a:lnTo>
                    <a:pt x="178" y="251"/>
                  </a:lnTo>
                  <a:lnTo>
                    <a:pt x="178" y="256"/>
                  </a:lnTo>
                  <a:lnTo>
                    <a:pt x="173" y="256"/>
                  </a:lnTo>
                  <a:lnTo>
                    <a:pt x="169" y="256"/>
                  </a:lnTo>
                  <a:lnTo>
                    <a:pt x="169" y="251"/>
                  </a:lnTo>
                  <a:lnTo>
                    <a:pt x="173" y="243"/>
                  </a:lnTo>
                  <a:lnTo>
                    <a:pt x="169" y="243"/>
                  </a:lnTo>
                  <a:lnTo>
                    <a:pt x="169" y="237"/>
                  </a:lnTo>
                  <a:lnTo>
                    <a:pt x="165" y="234"/>
                  </a:lnTo>
                  <a:lnTo>
                    <a:pt x="165" y="230"/>
                  </a:lnTo>
                  <a:lnTo>
                    <a:pt x="160" y="225"/>
                  </a:lnTo>
                  <a:lnTo>
                    <a:pt x="165" y="221"/>
                  </a:lnTo>
                  <a:lnTo>
                    <a:pt x="165" y="216"/>
                  </a:lnTo>
                  <a:lnTo>
                    <a:pt x="165" y="212"/>
                  </a:lnTo>
                  <a:lnTo>
                    <a:pt x="169" y="216"/>
                  </a:lnTo>
                  <a:lnTo>
                    <a:pt x="169" y="212"/>
                  </a:lnTo>
                  <a:lnTo>
                    <a:pt x="165" y="203"/>
                  </a:lnTo>
                  <a:lnTo>
                    <a:pt x="169" y="203"/>
                  </a:lnTo>
                  <a:lnTo>
                    <a:pt x="173" y="209"/>
                  </a:lnTo>
                  <a:lnTo>
                    <a:pt x="178" y="209"/>
                  </a:lnTo>
                  <a:lnTo>
                    <a:pt x="173" y="203"/>
                  </a:lnTo>
                  <a:lnTo>
                    <a:pt x="178" y="203"/>
                  </a:lnTo>
                  <a:lnTo>
                    <a:pt x="173" y="199"/>
                  </a:lnTo>
                  <a:lnTo>
                    <a:pt x="178" y="199"/>
                  </a:lnTo>
                  <a:lnTo>
                    <a:pt x="173" y="194"/>
                  </a:lnTo>
                  <a:lnTo>
                    <a:pt x="182" y="203"/>
                  </a:lnTo>
                  <a:lnTo>
                    <a:pt x="187" y="203"/>
                  </a:lnTo>
                  <a:lnTo>
                    <a:pt x="191" y="209"/>
                  </a:lnTo>
                  <a:lnTo>
                    <a:pt x="208" y="209"/>
                  </a:lnTo>
                  <a:lnTo>
                    <a:pt x="217" y="212"/>
                  </a:lnTo>
                  <a:lnTo>
                    <a:pt x="222" y="203"/>
                  </a:lnTo>
                  <a:lnTo>
                    <a:pt x="217" y="203"/>
                  </a:lnTo>
                  <a:lnTo>
                    <a:pt x="222" y="199"/>
                  </a:lnTo>
                  <a:lnTo>
                    <a:pt x="226" y="194"/>
                  </a:lnTo>
                  <a:lnTo>
                    <a:pt x="226" y="190"/>
                  </a:lnTo>
                  <a:lnTo>
                    <a:pt x="222" y="190"/>
                  </a:lnTo>
                  <a:lnTo>
                    <a:pt x="217" y="182"/>
                  </a:lnTo>
                  <a:lnTo>
                    <a:pt x="222" y="178"/>
                  </a:lnTo>
                  <a:lnTo>
                    <a:pt x="217" y="178"/>
                  </a:lnTo>
                  <a:lnTo>
                    <a:pt x="213" y="178"/>
                  </a:lnTo>
                  <a:lnTo>
                    <a:pt x="213" y="173"/>
                  </a:lnTo>
                  <a:lnTo>
                    <a:pt x="213" y="168"/>
                  </a:lnTo>
                  <a:lnTo>
                    <a:pt x="213" y="159"/>
                  </a:lnTo>
                  <a:lnTo>
                    <a:pt x="213" y="156"/>
                  </a:lnTo>
                  <a:lnTo>
                    <a:pt x="213" y="151"/>
                  </a:lnTo>
                  <a:lnTo>
                    <a:pt x="217" y="147"/>
                  </a:lnTo>
                  <a:lnTo>
                    <a:pt x="213" y="147"/>
                  </a:lnTo>
                  <a:lnTo>
                    <a:pt x="217" y="147"/>
                  </a:lnTo>
                  <a:lnTo>
                    <a:pt x="217" y="138"/>
                  </a:lnTo>
                  <a:lnTo>
                    <a:pt x="213" y="133"/>
                  </a:lnTo>
                  <a:lnTo>
                    <a:pt x="208" y="129"/>
                  </a:lnTo>
                  <a:lnTo>
                    <a:pt x="208" y="125"/>
                  </a:lnTo>
                  <a:lnTo>
                    <a:pt x="213" y="121"/>
                  </a:lnTo>
                  <a:lnTo>
                    <a:pt x="217" y="116"/>
                  </a:lnTo>
                  <a:lnTo>
                    <a:pt x="213" y="116"/>
                  </a:lnTo>
                  <a:lnTo>
                    <a:pt x="213" y="112"/>
                  </a:lnTo>
                  <a:lnTo>
                    <a:pt x="222" y="107"/>
                  </a:lnTo>
                  <a:lnTo>
                    <a:pt x="217" y="107"/>
                  </a:lnTo>
                  <a:lnTo>
                    <a:pt x="213" y="107"/>
                  </a:lnTo>
                  <a:lnTo>
                    <a:pt x="208" y="107"/>
                  </a:lnTo>
                  <a:lnTo>
                    <a:pt x="199" y="104"/>
                  </a:lnTo>
                  <a:lnTo>
                    <a:pt x="203" y="104"/>
                  </a:lnTo>
                  <a:lnTo>
                    <a:pt x="208" y="104"/>
                  </a:lnTo>
                  <a:lnTo>
                    <a:pt x="203" y="99"/>
                  </a:lnTo>
                  <a:lnTo>
                    <a:pt x="203" y="90"/>
                  </a:lnTo>
                  <a:lnTo>
                    <a:pt x="208" y="90"/>
                  </a:lnTo>
                  <a:lnTo>
                    <a:pt x="203" y="90"/>
                  </a:lnTo>
                  <a:lnTo>
                    <a:pt x="199" y="90"/>
                  </a:lnTo>
                  <a:lnTo>
                    <a:pt x="199" y="81"/>
                  </a:lnTo>
                  <a:lnTo>
                    <a:pt x="203" y="78"/>
                  </a:lnTo>
                  <a:lnTo>
                    <a:pt x="199" y="73"/>
                  </a:lnTo>
                  <a:lnTo>
                    <a:pt x="203" y="73"/>
                  </a:lnTo>
                  <a:lnTo>
                    <a:pt x="199" y="69"/>
                  </a:lnTo>
                  <a:lnTo>
                    <a:pt x="203" y="69"/>
                  </a:lnTo>
                  <a:lnTo>
                    <a:pt x="199" y="69"/>
                  </a:lnTo>
                  <a:lnTo>
                    <a:pt x="191" y="81"/>
                  </a:lnTo>
                  <a:lnTo>
                    <a:pt x="195" y="90"/>
                  </a:lnTo>
                  <a:lnTo>
                    <a:pt x="191" y="94"/>
                  </a:lnTo>
                  <a:lnTo>
                    <a:pt x="191" y="99"/>
                  </a:lnTo>
                  <a:lnTo>
                    <a:pt x="187" y="99"/>
                  </a:lnTo>
                  <a:lnTo>
                    <a:pt x="187" y="104"/>
                  </a:lnTo>
                  <a:lnTo>
                    <a:pt x="191" y="104"/>
                  </a:lnTo>
                  <a:lnTo>
                    <a:pt x="187" y="107"/>
                  </a:lnTo>
                  <a:lnTo>
                    <a:pt x="182" y="104"/>
                  </a:lnTo>
                  <a:lnTo>
                    <a:pt x="187" y="107"/>
                  </a:lnTo>
                  <a:lnTo>
                    <a:pt x="187" y="116"/>
                  </a:lnTo>
                  <a:lnTo>
                    <a:pt x="187" y="112"/>
                  </a:lnTo>
                  <a:lnTo>
                    <a:pt x="187" y="107"/>
                  </a:lnTo>
                  <a:lnTo>
                    <a:pt x="178" y="107"/>
                  </a:lnTo>
                  <a:lnTo>
                    <a:pt x="178" y="116"/>
                  </a:lnTo>
                  <a:lnTo>
                    <a:pt x="165" y="121"/>
                  </a:lnTo>
                  <a:lnTo>
                    <a:pt x="160" y="125"/>
                  </a:lnTo>
                  <a:lnTo>
                    <a:pt x="160" y="116"/>
                  </a:lnTo>
                  <a:lnTo>
                    <a:pt x="160" y="121"/>
                  </a:lnTo>
                  <a:lnTo>
                    <a:pt x="160" y="112"/>
                  </a:lnTo>
                  <a:lnTo>
                    <a:pt x="156" y="125"/>
                  </a:lnTo>
                  <a:lnTo>
                    <a:pt x="156" y="116"/>
                  </a:lnTo>
                  <a:lnTo>
                    <a:pt x="151" y="104"/>
                  </a:lnTo>
                  <a:lnTo>
                    <a:pt x="139" y="107"/>
                  </a:lnTo>
                  <a:lnTo>
                    <a:pt x="134" y="112"/>
                  </a:lnTo>
                  <a:lnTo>
                    <a:pt x="125" y="107"/>
                  </a:lnTo>
                  <a:lnTo>
                    <a:pt x="129" y="107"/>
                  </a:lnTo>
                  <a:lnTo>
                    <a:pt x="129" y="104"/>
                  </a:lnTo>
                  <a:lnTo>
                    <a:pt x="134" y="104"/>
                  </a:lnTo>
                  <a:lnTo>
                    <a:pt x="134" y="107"/>
                  </a:lnTo>
                  <a:lnTo>
                    <a:pt x="143" y="104"/>
                  </a:lnTo>
                  <a:lnTo>
                    <a:pt x="139" y="99"/>
                  </a:lnTo>
                  <a:lnTo>
                    <a:pt x="143" y="94"/>
                  </a:lnTo>
                  <a:lnTo>
                    <a:pt x="134" y="94"/>
                  </a:lnTo>
                  <a:lnTo>
                    <a:pt x="139" y="85"/>
                  </a:lnTo>
                  <a:lnTo>
                    <a:pt x="139" y="81"/>
                  </a:lnTo>
                  <a:lnTo>
                    <a:pt x="129" y="78"/>
                  </a:lnTo>
                  <a:lnTo>
                    <a:pt x="134" y="73"/>
                  </a:lnTo>
                  <a:lnTo>
                    <a:pt x="139" y="73"/>
                  </a:lnTo>
                  <a:lnTo>
                    <a:pt x="134" y="64"/>
                  </a:lnTo>
                  <a:lnTo>
                    <a:pt x="134" y="55"/>
                  </a:lnTo>
                  <a:lnTo>
                    <a:pt x="139" y="51"/>
                  </a:lnTo>
                  <a:lnTo>
                    <a:pt x="134" y="47"/>
                  </a:lnTo>
                  <a:lnTo>
                    <a:pt x="129" y="51"/>
                  </a:lnTo>
                  <a:lnTo>
                    <a:pt x="125" y="47"/>
                  </a:lnTo>
                  <a:lnTo>
                    <a:pt x="116" y="47"/>
                  </a:lnTo>
                  <a:lnTo>
                    <a:pt x="116" y="42"/>
                  </a:lnTo>
                  <a:lnTo>
                    <a:pt x="108" y="42"/>
                  </a:lnTo>
                  <a:lnTo>
                    <a:pt x="108" y="38"/>
                  </a:lnTo>
                  <a:lnTo>
                    <a:pt x="104" y="38"/>
                  </a:lnTo>
                  <a:lnTo>
                    <a:pt x="104" y="34"/>
                  </a:lnTo>
                  <a:lnTo>
                    <a:pt x="108" y="28"/>
                  </a:lnTo>
                  <a:lnTo>
                    <a:pt x="104" y="28"/>
                  </a:lnTo>
                  <a:lnTo>
                    <a:pt x="99" y="28"/>
                  </a:lnTo>
                  <a:lnTo>
                    <a:pt x="104" y="28"/>
                  </a:lnTo>
                  <a:lnTo>
                    <a:pt x="99" y="25"/>
                  </a:lnTo>
                  <a:lnTo>
                    <a:pt x="99" y="21"/>
                  </a:lnTo>
                  <a:lnTo>
                    <a:pt x="94" y="21"/>
                  </a:lnTo>
                  <a:lnTo>
                    <a:pt x="94" y="25"/>
                  </a:lnTo>
                  <a:lnTo>
                    <a:pt x="90" y="25"/>
                  </a:lnTo>
                  <a:lnTo>
                    <a:pt x="94" y="16"/>
                  </a:lnTo>
                  <a:lnTo>
                    <a:pt x="94" y="12"/>
                  </a:lnTo>
                  <a:lnTo>
                    <a:pt x="78" y="3"/>
                  </a:lnTo>
                  <a:lnTo>
                    <a:pt x="64" y="12"/>
                  </a:lnTo>
                  <a:lnTo>
                    <a:pt x="59" y="12"/>
                  </a:lnTo>
                  <a:lnTo>
                    <a:pt x="51" y="12"/>
                  </a:lnTo>
                  <a:lnTo>
                    <a:pt x="51" y="7"/>
                  </a:lnTo>
                  <a:lnTo>
                    <a:pt x="42" y="3"/>
                  </a:lnTo>
                  <a:lnTo>
                    <a:pt x="25" y="3"/>
                  </a:lnTo>
                  <a:lnTo>
                    <a:pt x="25" y="0"/>
                  </a:lnTo>
                  <a:lnTo>
                    <a:pt x="16" y="12"/>
                  </a:lnTo>
                  <a:lnTo>
                    <a:pt x="16" y="21"/>
                  </a:lnTo>
                  <a:lnTo>
                    <a:pt x="21" y="25"/>
                  </a:lnTo>
                  <a:lnTo>
                    <a:pt x="25" y="28"/>
                  </a:lnTo>
                  <a:lnTo>
                    <a:pt x="28" y="25"/>
                  </a:lnTo>
                  <a:lnTo>
                    <a:pt x="28" y="28"/>
                  </a:lnTo>
                  <a:lnTo>
                    <a:pt x="25" y="34"/>
                  </a:lnTo>
                  <a:lnTo>
                    <a:pt x="25" y="38"/>
                  </a:lnTo>
                  <a:lnTo>
                    <a:pt x="16" y="51"/>
                  </a:lnTo>
                  <a:lnTo>
                    <a:pt x="21" y="55"/>
                  </a:lnTo>
                  <a:lnTo>
                    <a:pt x="28" y="55"/>
                  </a:lnTo>
                  <a:lnTo>
                    <a:pt x="21" y="55"/>
                  </a:lnTo>
                  <a:lnTo>
                    <a:pt x="25" y="59"/>
                  </a:lnTo>
                  <a:lnTo>
                    <a:pt x="25" y="64"/>
                  </a:lnTo>
                  <a:lnTo>
                    <a:pt x="28" y="69"/>
                  </a:lnTo>
                  <a:lnTo>
                    <a:pt x="25" y="73"/>
                  </a:lnTo>
                  <a:lnTo>
                    <a:pt x="25" y="78"/>
                  </a:lnTo>
                  <a:lnTo>
                    <a:pt x="28" y="78"/>
                  </a:lnTo>
                  <a:lnTo>
                    <a:pt x="28" y="81"/>
                  </a:lnTo>
                  <a:lnTo>
                    <a:pt x="34" y="85"/>
                  </a:lnTo>
                  <a:lnTo>
                    <a:pt x="28" y="85"/>
                  </a:lnTo>
                  <a:lnTo>
                    <a:pt x="25" y="85"/>
                  </a:lnTo>
                  <a:lnTo>
                    <a:pt x="21" y="85"/>
                  </a:lnTo>
                  <a:lnTo>
                    <a:pt x="25" y="94"/>
                  </a:lnTo>
                  <a:lnTo>
                    <a:pt x="7" y="99"/>
                  </a:lnTo>
                  <a:lnTo>
                    <a:pt x="12" y="107"/>
                  </a:lnTo>
                  <a:lnTo>
                    <a:pt x="7" y="107"/>
                  </a:lnTo>
                  <a:lnTo>
                    <a:pt x="21" y="116"/>
                  </a:lnTo>
                  <a:lnTo>
                    <a:pt x="25" y="121"/>
                  </a:lnTo>
                  <a:lnTo>
                    <a:pt x="38" y="156"/>
                  </a:lnTo>
                  <a:lnTo>
                    <a:pt x="38" y="173"/>
                  </a:lnTo>
                  <a:lnTo>
                    <a:pt x="42" y="164"/>
                  </a:lnTo>
                  <a:lnTo>
                    <a:pt x="42" y="173"/>
                  </a:lnTo>
                  <a:lnTo>
                    <a:pt x="47" y="173"/>
                  </a:lnTo>
                  <a:lnTo>
                    <a:pt x="42" y="178"/>
                  </a:lnTo>
                  <a:lnTo>
                    <a:pt x="38" y="173"/>
                  </a:lnTo>
                  <a:lnTo>
                    <a:pt x="25" y="194"/>
                  </a:lnTo>
                  <a:lnTo>
                    <a:pt x="21" y="199"/>
                  </a:lnTo>
                  <a:lnTo>
                    <a:pt x="0" y="212"/>
                  </a:lnTo>
                  <a:lnTo>
                    <a:pt x="3" y="216"/>
                  </a:lnTo>
                  <a:lnTo>
                    <a:pt x="7" y="230"/>
                  </a:lnTo>
                  <a:lnTo>
                    <a:pt x="7" y="251"/>
                  </a:lnTo>
                  <a:lnTo>
                    <a:pt x="12" y="256"/>
                  </a:lnTo>
                  <a:lnTo>
                    <a:pt x="7" y="256"/>
                  </a:lnTo>
                  <a:lnTo>
                    <a:pt x="12" y="260"/>
                  </a:lnTo>
                  <a:lnTo>
                    <a:pt x="16" y="264"/>
                  </a:lnTo>
                  <a:lnTo>
                    <a:pt x="21" y="264"/>
                  </a:lnTo>
                  <a:lnTo>
                    <a:pt x="21" y="268"/>
                  </a:lnTo>
                  <a:lnTo>
                    <a:pt x="16" y="268"/>
                  </a:lnTo>
                  <a:lnTo>
                    <a:pt x="7" y="273"/>
                  </a:lnTo>
                  <a:lnTo>
                    <a:pt x="7" y="278"/>
                  </a:lnTo>
                  <a:lnTo>
                    <a:pt x="12" y="282"/>
                  </a:lnTo>
                  <a:lnTo>
                    <a:pt x="12" y="287"/>
                  </a:lnTo>
                  <a:lnTo>
                    <a:pt x="7" y="287"/>
                  </a:lnTo>
                  <a:lnTo>
                    <a:pt x="7" y="290"/>
                  </a:lnTo>
                  <a:lnTo>
                    <a:pt x="7" y="282"/>
                  </a:lnTo>
                  <a:lnTo>
                    <a:pt x="3" y="282"/>
                  </a:lnTo>
                  <a:lnTo>
                    <a:pt x="0" y="282"/>
                  </a:lnTo>
                  <a:lnTo>
                    <a:pt x="0" y="287"/>
                  </a:lnTo>
                  <a:lnTo>
                    <a:pt x="0" y="294"/>
                  </a:lnTo>
                  <a:lnTo>
                    <a:pt x="0" y="316"/>
                  </a:lnTo>
                  <a:lnTo>
                    <a:pt x="0" y="338"/>
                  </a:lnTo>
                  <a:lnTo>
                    <a:pt x="0" y="356"/>
                  </a:lnTo>
                  <a:lnTo>
                    <a:pt x="0" y="368"/>
                  </a:lnTo>
                  <a:lnTo>
                    <a:pt x="0" y="373"/>
                  </a:lnTo>
                  <a:lnTo>
                    <a:pt x="3" y="382"/>
                  </a:lnTo>
                  <a:lnTo>
                    <a:pt x="7" y="387"/>
                  </a:lnTo>
                  <a:lnTo>
                    <a:pt x="12" y="391"/>
                  </a:lnTo>
                  <a:lnTo>
                    <a:pt x="25" y="395"/>
                  </a:lnTo>
                  <a:lnTo>
                    <a:pt x="28" y="399"/>
                  </a:lnTo>
                  <a:lnTo>
                    <a:pt x="38" y="399"/>
                  </a:lnTo>
                  <a:lnTo>
                    <a:pt x="38" y="403"/>
                  </a:lnTo>
                  <a:lnTo>
                    <a:pt x="42" y="408"/>
                  </a:lnTo>
                  <a:lnTo>
                    <a:pt x="47" y="408"/>
                  </a:lnTo>
                  <a:lnTo>
                    <a:pt x="51" y="408"/>
                  </a:lnTo>
                  <a:lnTo>
                    <a:pt x="59" y="403"/>
                  </a:lnTo>
                  <a:lnTo>
                    <a:pt x="64" y="403"/>
                  </a:lnTo>
                  <a:lnTo>
                    <a:pt x="69" y="403"/>
                  </a:lnTo>
                  <a:lnTo>
                    <a:pt x="69" y="412"/>
                  </a:lnTo>
                  <a:lnTo>
                    <a:pt x="64" y="418"/>
                  </a:lnTo>
                  <a:lnTo>
                    <a:pt x="94" y="418"/>
                  </a:lnTo>
                  <a:lnTo>
                    <a:pt x="108" y="418"/>
                  </a:lnTo>
                  <a:lnTo>
                    <a:pt x="113" y="412"/>
                  </a:lnTo>
                  <a:lnTo>
                    <a:pt x="116" y="412"/>
                  </a:lnTo>
                  <a:lnTo>
                    <a:pt x="121" y="412"/>
                  </a:lnTo>
                  <a:lnTo>
                    <a:pt x="121" y="408"/>
                  </a:lnTo>
                  <a:lnTo>
                    <a:pt x="125" y="403"/>
                  </a:lnTo>
                  <a:lnTo>
                    <a:pt x="125" y="395"/>
                  </a:lnTo>
                  <a:lnTo>
                    <a:pt x="129" y="387"/>
                  </a:lnTo>
                  <a:lnTo>
                    <a:pt x="129" y="382"/>
                  </a:lnTo>
                  <a:lnTo>
                    <a:pt x="139" y="368"/>
                  </a:lnTo>
                  <a:lnTo>
                    <a:pt x="143" y="373"/>
                  </a:lnTo>
                  <a:lnTo>
                    <a:pt x="151" y="368"/>
                  </a:lnTo>
                  <a:lnTo>
                    <a:pt x="151" y="365"/>
                  </a:lnTo>
                  <a:lnTo>
                    <a:pt x="151" y="360"/>
                  </a:lnTo>
                  <a:lnTo>
                    <a:pt x="156" y="360"/>
                  </a:lnTo>
                  <a:lnTo>
                    <a:pt x="156" y="356"/>
                  </a:lnTo>
                  <a:lnTo>
                    <a:pt x="165" y="356"/>
                  </a:lnTo>
                  <a:lnTo>
                    <a:pt x="165" y="360"/>
                  </a:lnTo>
                  <a:lnTo>
                    <a:pt x="173" y="360"/>
                  </a:lnTo>
                  <a:lnTo>
                    <a:pt x="173" y="356"/>
                  </a:lnTo>
                  <a:lnTo>
                    <a:pt x="182" y="356"/>
                  </a:lnTo>
                  <a:lnTo>
                    <a:pt x="191" y="360"/>
                  </a:lnTo>
                  <a:lnTo>
                    <a:pt x="187" y="352"/>
                  </a:lnTo>
                  <a:lnTo>
                    <a:pt x="195" y="356"/>
                  </a:lnTo>
                  <a:lnTo>
                    <a:pt x="208" y="347"/>
                  </a:lnTo>
                  <a:lnTo>
                    <a:pt x="208" y="342"/>
                  </a:lnTo>
                  <a:lnTo>
                    <a:pt x="208" y="338"/>
                  </a:lnTo>
                  <a:lnTo>
                    <a:pt x="213" y="338"/>
                  </a:lnTo>
                  <a:lnTo>
                    <a:pt x="208" y="334"/>
                  </a:lnTo>
                  <a:lnTo>
                    <a:pt x="199" y="330"/>
                  </a:lnTo>
                  <a:lnTo>
                    <a:pt x="191" y="330"/>
                  </a:lnTo>
                  <a:lnTo>
                    <a:pt x="178" y="334"/>
                  </a:lnTo>
                  <a:lnTo>
                    <a:pt x="147" y="347"/>
                  </a:lnTo>
                  <a:lnTo>
                    <a:pt x="139" y="356"/>
                  </a:lnTo>
                  <a:lnTo>
                    <a:pt x="134" y="365"/>
                  </a:lnTo>
                  <a:lnTo>
                    <a:pt x="121" y="377"/>
                  </a:lnTo>
                  <a:lnTo>
                    <a:pt x="116" y="382"/>
                  </a:lnTo>
                  <a:lnTo>
                    <a:pt x="129" y="368"/>
                  </a:lnTo>
                  <a:lnTo>
                    <a:pt x="134" y="356"/>
                  </a:lnTo>
                  <a:lnTo>
                    <a:pt x="134" y="352"/>
                  </a:lnTo>
                  <a:lnTo>
                    <a:pt x="139" y="352"/>
                  </a:lnTo>
                  <a:lnTo>
                    <a:pt x="147" y="338"/>
                  </a:lnTo>
                  <a:lnTo>
                    <a:pt x="151" y="334"/>
                  </a:lnTo>
                  <a:lnTo>
                    <a:pt x="156" y="330"/>
                  </a:lnTo>
                  <a:lnTo>
                    <a:pt x="169" y="330"/>
                  </a:lnTo>
                  <a:lnTo>
                    <a:pt x="173" y="321"/>
                  </a:lnTo>
                  <a:lnTo>
                    <a:pt x="178" y="313"/>
                  </a:lnTo>
                  <a:lnTo>
                    <a:pt x="182" y="313"/>
                  </a:lnTo>
                  <a:lnTo>
                    <a:pt x="182" y="308"/>
                  </a:lnTo>
                  <a:lnTo>
                    <a:pt x="208" y="308"/>
                  </a:lnTo>
                  <a:lnTo>
                    <a:pt x="244" y="308"/>
                  </a:lnTo>
                  <a:lnTo>
                    <a:pt x="248" y="313"/>
                  </a:lnTo>
                  <a:lnTo>
                    <a:pt x="265" y="308"/>
                  </a:lnTo>
                  <a:lnTo>
                    <a:pt x="265" y="303"/>
                  </a:lnTo>
                  <a:lnTo>
                    <a:pt x="265" y="308"/>
                  </a:lnTo>
                  <a:lnTo>
                    <a:pt x="269" y="308"/>
                  </a:lnTo>
                  <a:lnTo>
                    <a:pt x="273" y="303"/>
                  </a:lnTo>
                  <a:lnTo>
                    <a:pt x="279" y="303"/>
                  </a:lnTo>
                  <a:lnTo>
                    <a:pt x="282" y="290"/>
                  </a:lnTo>
                  <a:lnTo>
                    <a:pt x="287" y="290"/>
                  </a:lnTo>
                  <a:lnTo>
                    <a:pt x="291" y="287"/>
                  </a:lnTo>
                  <a:lnTo>
                    <a:pt x="310" y="282"/>
                  </a:lnTo>
                  <a:lnTo>
                    <a:pt x="310" y="273"/>
                  </a:lnTo>
                  <a:lnTo>
                    <a:pt x="304" y="27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62" name="Freeform 142">
              <a:extLst>
                <a:ext uri="{FF2B5EF4-FFF2-40B4-BE49-F238E27FC236}">
                  <a16:creationId xmlns:a16="http://schemas.microsoft.com/office/drawing/2014/main" id="{5F9CB2CF-AD56-45F8-9CD9-505CDBC899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1" y="2733"/>
              <a:ext cx="28" cy="45"/>
            </a:xfrm>
            <a:custGeom>
              <a:avLst/>
              <a:gdLst>
                <a:gd name="T0" fmla="*/ 155 w 27"/>
                <a:gd name="T1" fmla="*/ 5 h 50"/>
                <a:gd name="T2" fmla="*/ 124 w 27"/>
                <a:gd name="T3" fmla="*/ 5 h 50"/>
                <a:gd name="T4" fmla="*/ 124 w 27"/>
                <a:gd name="T5" fmla="*/ 5 h 50"/>
                <a:gd name="T6" fmla="*/ 124 w 27"/>
                <a:gd name="T7" fmla="*/ 0 h 50"/>
                <a:gd name="T8" fmla="*/ 108 w 27"/>
                <a:gd name="T9" fmla="*/ 0 h 50"/>
                <a:gd name="T10" fmla="*/ 12 w 27"/>
                <a:gd name="T11" fmla="*/ 3 h 50"/>
                <a:gd name="T12" fmla="*/ 12 w 27"/>
                <a:gd name="T13" fmla="*/ 5 h 50"/>
                <a:gd name="T14" fmla="*/ 12 w 27"/>
                <a:gd name="T15" fmla="*/ 5 h 50"/>
                <a:gd name="T16" fmla="*/ 7 w 27"/>
                <a:gd name="T17" fmla="*/ 5 h 50"/>
                <a:gd name="T18" fmla="*/ 3 w 27"/>
                <a:gd name="T19" fmla="*/ 5 h 50"/>
                <a:gd name="T20" fmla="*/ 3 w 27"/>
                <a:gd name="T21" fmla="*/ 5 h 50"/>
                <a:gd name="T22" fmla="*/ 0 w 27"/>
                <a:gd name="T23" fmla="*/ 5 h 50"/>
                <a:gd name="T24" fmla="*/ 0 w 27"/>
                <a:gd name="T25" fmla="*/ 5 h 50"/>
                <a:gd name="T26" fmla="*/ 108 w 27"/>
                <a:gd name="T27" fmla="*/ 5 h 50"/>
                <a:gd name="T28" fmla="*/ 124 w 27"/>
                <a:gd name="T29" fmla="*/ 5 h 50"/>
                <a:gd name="T30" fmla="*/ 155 w 27"/>
                <a:gd name="T31" fmla="*/ 5 h 50"/>
                <a:gd name="T32" fmla="*/ 155 w 27"/>
                <a:gd name="T33" fmla="*/ 5 h 5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50"/>
                <a:gd name="T53" fmla="*/ 27 w 27"/>
                <a:gd name="T54" fmla="*/ 50 h 5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50">
                  <a:moveTo>
                    <a:pt x="26" y="39"/>
                  </a:moveTo>
                  <a:lnTo>
                    <a:pt x="20" y="34"/>
                  </a:lnTo>
                  <a:lnTo>
                    <a:pt x="20" y="16"/>
                  </a:lnTo>
                  <a:lnTo>
                    <a:pt x="20" y="0"/>
                  </a:lnTo>
                  <a:lnTo>
                    <a:pt x="16" y="0"/>
                  </a:lnTo>
                  <a:lnTo>
                    <a:pt x="12" y="3"/>
                  </a:lnTo>
                  <a:lnTo>
                    <a:pt x="12" y="7"/>
                  </a:lnTo>
                  <a:lnTo>
                    <a:pt x="12" y="12"/>
                  </a:lnTo>
                  <a:lnTo>
                    <a:pt x="7" y="16"/>
                  </a:lnTo>
                  <a:lnTo>
                    <a:pt x="3" y="26"/>
                  </a:lnTo>
                  <a:lnTo>
                    <a:pt x="3" y="30"/>
                  </a:lnTo>
                  <a:lnTo>
                    <a:pt x="0" y="43"/>
                  </a:lnTo>
                  <a:lnTo>
                    <a:pt x="0" y="49"/>
                  </a:lnTo>
                  <a:lnTo>
                    <a:pt x="16" y="49"/>
                  </a:lnTo>
                  <a:lnTo>
                    <a:pt x="20" y="43"/>
                  </a:lnTo>
                  <a:lnTo>
                    <a:pt x="26" y="43"/>
                  </a:lnTo>
                  <a:lnTo>
                    <a:pt x="26" y="39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63" name="Freeform 143">
              <a:extLst>
                <a:ext uri="{FF2B5EF4-FFF2-40B4-BE49-F238E27FC236}">
                  <a16:creationId xmlns:a16="http://schemas.microsoft.com/office/drawing/2014/main" id="{2255C681-956B-4643-80EC-2B0A1F1B15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1" y="2733"/>
              <a:ext cx="28" cy="45"/>
            </a:xfrm>
            <a:custGeom>
              <a:avLst/>
              <a:gdLst>
                <a:gd name="T0" fmla="*/ 155 w 27"/>
                <a:gd name="T1" fmla="*/ 5 h 50"/>
                <a:gd name="T2" fmla="*/ 124 w 27"/>
                <a:gd name="T3" fmla="*/ 5 h 50"/>
                <a:gd name="T4" fmla="*/ 124 w 27"/>
                <a:gd name="T5" fmla="*/ 5 h 50"/>
                <a:gd name="T6" fmla="*/ 124 w 27"/>
                <a:gd name="T7" fmla="*/ 0 h 50"/>
                <a:gd name="T8" fmla="*/ 108 w 27"/>
                <a:gd name="T9" fmla="*/ 0 h 50"/>
                <a:gd name="T10" fmla="*/ 12 w 27"/>
                <a:gd name="T11" fmla="*/ 3 h 50"/>
                <a:gd name="T12" fmla="*/ 12 w 27"/>
                <a:gd name="T13" fmla="*/ 5 h 50"/>
                <a:gd name="T14" fmla="*/ 12 w 27"/>
                <a:gd name="T15" fmla="*/ 5 h 50"/>
                <a:gd name="T16" fmla="*/ 7 w 27"/>
                <a:gd name="T17" fmla="*/ 5 h 50"/>
                <a:gd name="T18" fmla="*/ 3 w 27"/>
                <a:gd name="T19" fmla="*/ 5 h 50"/>
                <a:gd name="T20" fmla="*/ 3 w 27"/>
                <a:gd name="T21" fmla="*/ 5 h 50"/>
                <a:gd name="T22" fmla="*/ 0 w 27"/>
                <a:gd name="T23" fmla="*/ 5 h 50"/>
                <a:gd name="T24" fmla="*/ 0 w 27"/>
                <a:gd name="T25" fmla="*/ 5 h 50"/>
                <a:gd name="T26" fmla="*/ 108 w 27"/>
                <a:gd name="T27" fmla="*/ 5 h 50"/>
                <a:gd name="T28" fmla="*/ 124 w 27"/>
                <a:gd name="T29" fmla="*/ 5 h 50"/>
                <a:gd name="T30" fmla="*/ 155 w 27"/>
                <a:gd name="T31" fmla="*/ 5 h 50"/>
                <a:gd name="T32" fmla="*/ 155 w 27"/>
                <a:gd name="T33" fmla="*/ 5 h 5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50"/>
                <a:gd name="T53" fmla="*/ 27 w 27"/>
                <a:gd name="T54" fmla="*/ 50 h 5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50">
                  <a:moveTo>
                    <a:pt x="26" y="39"/>
                  </a:moveTo>
                  <a:lnTo>
                    <a:pt x="20" y="34"/>
                  </a:lnTo>
                  <a:lnTo>
                    <a:pt x="20" y="16"/>
                  </a:lnTo>
                  <a:lnTo>
                    <a:pt x="20" y="0"/>
                  </a:lnTo>
                  <a:lnTo>
                    <a:pt x="16" y="0"/>
                  </a:lnTo>
                  <a:lnTo>
                    <a:pt x="12" y="3"/>
                  </a:lnTo>
                  <a:lnTo>
                    <a:pt x="12" y="7"/>
                  </a:lnTo>
                  <a:lnTo>
                    <a:pt x="12" y="12"/>
                  </a:lnTo>
                  <a:lnTo>
                    <a:pt x="7" y="16"/>
                  </a:lnTo>
                  <a:lnTo>
                    <a:pt x="3" y="26"/>
                  </a:lnTo>
                  <a:lnTo>
                    <a:pt x="3" y="30"/>
                  </a:lnTo>
                  <a:lnTo>
                    <a:pt x="0" y="43"/>
                  </a:lnTo>
                  <a:lnTo>
                    <a:pt x="0" y="49"/>
                  </a:lnTo>
                  <a:lnTo>
                    <a:pt x="16" y="49"/>
                  </a:lnTo>
                  <a:lnTo>
                    <a:pt x="20" y="43"/>
                  </a:lnTo>
                  <a:lnTo>
                    <a:pt x="26" y="43"/>
                  </a:lnTo>
                  <a:lnTo>
                    <a:pt x="26" y="39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64" name="Freeform 144">
              <a:extLst>
                <a:ext uri="{FF2B5EF4-FFF2-40B4-BE49-F238E27FC236}">
                  <a16:creationId xmlns:a16="http://schemas.microsoft.com/office/drawing/2014/main" id="{F84A1DDF-65F4-4D5B-B062-295B40F933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2" y="2693"/>
              <a:ext cx="59" cy="77"/>
            </a:xfrm>
            <a:custGeom>
              <a:avLst/>
              <a:gdLst>
                <a:gd name="T0" fmla="*/ 0 w 58"/>
                <a:gd name="T1" fmla="*/ 5 h 84"/>
                <a:gd name="T2" fmla="*/ 0 w 58"/>
                <a:gd name="T3" fmla="*/ 5 h 84"/>
                <a:gd name="T4" fmla="*/ 3 w 58"/>
                <a:gd name="T5" fmla="*/ 5 h 84"/>
                <a:gd name="T6" fmla="*/ 3 w 58"/>
                <a:gd name="T7" fmla="*/ 5 h 84"/>
                <a:gd name="T8" fmla="*/ 7 w 58"/>
                <a:gd name="T9" fmla="*/ 5 h 84"/>
                <a:gd name="T10" fmla="*/ 7 w 58"/>
                <a:gd name="T11" fmla="*/ 5 h 84"/>
                <a:gd name="T12" fmla="*/ 12 w 58"/>
                <a:gd name="T13" fmla="*/ 5 h 84"/>
                <a:gd name="T14" fmla="*/ 12 w 58"/>
                <a:gd name="T15" fmla="*/ 5 h 84"/>
                <a:gd name="T16" fmla="*/ 21 w 58"/>
                <a:gd name="T17" fmla="*/ 0 h 84"/>
                <a:gd name="T18" fmla="*/ 25 w 58"/>
                <a:gd name="T19" fmla="*/ 3 h 84"/>
                <a:gd name="T20" fmla="*/ 77 w 58"/>
                <a:gd name="T21" fmla="*/ 3 h 84"/>
                <a:gd name="T22" fmla="*/ 91 w 58"/>
                <a:gd name="T23" fmla="*/ 0 h 84"/>
                <a:gd name="T24" fmla="*/ 99 w 58"/>
                <a:gd name="T25" fmla="*/ 5 h 84"/>
                <a:gd name="T26" fmla="*/ 99 w 58"/>
                <a:gd name="T27" fmla="*/ 5 h 84"/>
                <a:gd name="T28" fmla="*/ 99 w 58"/>
                <a:gd name="T29" fmla="*/ 5 h 84"/>
                <a:gd name="T30" fmla="*/ 109 w 58"/>
                <a:gd name="T31" fmla="*/ 5 h 84"/>
                <a:gd name="T32" fmla="*/ 109 w 58"/>
                <a:gd name="T33" fmla="*/ 5 h 84"/>
                <a:gd name="T34" fmla="*/ 117 w 58"/>
                <a:gd name="T35" fmla="*/ 5 h 84"/>
                <a:gd name="T36" fmla="*/ 129 w 58"/>
                <a:gd name="T37" fmla="*/ 5 h 84"/>
                <a:gd name="T38" fmla="*/ 129 w 58"/>
                <a:gd name="T39" fmla="*/ 5 h 84"/>
                <a:gd name="T40" fmla="*/ 117 w 58"/>
                <a:gd name="T41" fmla="*/ 5 h 84"/>
                <a:gd name="T42" fmla="*/ 129 w 58"/>
                <a:gd name="T43" fmla="*/ 5 h 84"/>
                <a:gd name="T44" fmla="*/ 99 w 58"/>
                <a:gd name="T45" fmla="*/ 5 h 84"/>
                <a:gd name="T46" fmla="*/ 91 w 58"/>
                <a:gd name="T47" fmla="*/ 5 h 84"/>
                <a:gd name="T48" fmla="*/ 84 w 58"/>
                <a:gd name="T49" fmla="*/ 5 h 84"/>
                <a:gd name="T50" fmla="*/ 77 w 58"/>
                <a:gd name="T51" fmla="*/ 5 h 84"/>
                <a:gd name="T52" fmla="*/ 25 w 58"/>
                <a:gd name="T53" fmla="*/ 5 h 84"/>
                <a:gd name="T54" fmla="*/ 21 w 58"/>
                <a:gd name="T55" fmla="*/ 5 h 84"/>
                <a:gd name="T56" fmla="*/ 16 w 58"/>
                <a:gd name="T57" fmla="*/ 5 h 84"/>
                <a:gd name="T58" fmla="*/ 16 w 58"/>
                <a:gd name="T59" fmla="*/ 5 h 84"/>
                <a:gd name="T60" fmla="*/ 16 w 58"/>
                <a:gd name="T61" fmla="*/ 5 h 84"/>
                <a:gd name="T62" fmla="*/ 12 w 58"/>
                <a:gd name="T63" fmla="*/ 5 h 84"/>
                <a:gd name="T64" fmla="*/ 7 w 58"/>
                <a:gd name="T65" fmla="*/ 5 h 84"/>
                <a:gd name="T66" fmla="*/ 3 w 58"/>
                <a:gd name="T67" fmla="*/ 5 h 84"/>
                <a:gd name="T68" fmla="*/ 0 w 58"/>
                <a:gd name="T69" fmla="*/ 5 h 84"/>
                <a:gd name="T70" fmla="*/ 0 w 58"/>
                <a:gd name="T71" fmla="*/ 5 h 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8"/>
                <a:gd name="T109" fmla="*/ 0 h 84"/>
                <a:gd name="T110" fmla="*/ 58 w 58"/>
                <a:gd name="T111" fmla="*/ 84 h 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8" h="84">
                  <a:moveTo>
                    <a:pt x="0" y="59"/>
                  </a:moveTo>
                  <a:lnTo>
                    <a:pt x="0" y="43"/>
                  </a:lnTo>
                  <a:lnTo>
                    <a:pt x="3" y="43"/>
                  </a:lnTo>
                  <a:lnTo>
                    <a:pt x="3" y="37"/>
                  </a:lnTo>
                  <a:lnTo>
                    <a:pt x="7" y="33"/>
                  </a:lnTo>
                  <a:lnTo>
                    <a:pt x="7" y="25"/>
                  </a:lnTo>
                  <a:lnTo>
                    <a:pt x="12" y="16"/>
                  </a:lnTo>
                  <a:lnTo>
                    <a:pt x="12" y="12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29" y="3"/>
                  </a:lnTo>
                  <a:lnTo>
                    <a:pt x="38" y="0"/>
                  </a:lnTo>
                  <a:lnTo>
                    <a:pt x="42" y="7"/>
                  </a:lnTo>
                  <a:lnTo>
                    <a:pt x="42" y="21"/>
                  </a:lnTo>
                  <a:lnTo>
                    <a:pt x="42" y="33"/>
                  </a:lnTo>
                  <a:lnTo>
                    <a:pt x="47" y="33"/>
                  </a:lnTo>
                  <a:lnTo>
                    <a:pt x="47" y="43"/>
                  </a:lnTo>
                  <a:lnTo>
                    <a:pt x="51" y="43"/>
                  </a:lnTo>
                  <a:lnTo>
                    <a:pt x="57" y="43"/>
                  </a:lnTo>
                  <a:lnTo>
                    <a:pt x="57" y="47"/>
                  </a:lnTo>
                  <a:lnTo>
                    <a:pt x="51" y="52"/>
                  </a:lnTo>
                  <a:lnTo>
                    <a:pt x="57" y="52"/>
                  </a:lnTo>
                  <a:lnTo>
                    <a:pt x="42" y="56"/>
                  </a:lnTo>
                  <a:lnTo>
                    <a:pt x="38" y="59"/>
                  </a:lnTo>
                  <a:lnTo>
                    <a:pt x="33" y="59"/>
                  </a:lnTo>
                  <a:lnTo>
                    <a:pt x="29" y="56"/>
                  </a:lnTo>
                  <a:lnTo>
                    <a:pt x="25" y="64"/>
                  </a:lnTo>
                  <a:lnTo>
                    <a:pt x="21" y="68"/>
                  </a:lnTo>
                  <a:lnTo>
                    <a:pt x="16" y="68"/>
                  </a:lnTo>
                  <a:lnTo>
                    <a:pt x="16" y="73"/>
                  </a:lnTo>
                  <a:lnTo>
                    <a:pt x="16" y="68"/>
                  </a:lnTo>
                  <a:lnTo>
                    <a:pt x="12" y="68"/>
                  </a:lnTo>
                  <a:lnTo>
                    <a:pt x="7" y="83"/>
                  </a:lnTo>
                  <a:lnTo>
                    <a:pt x="3" y="83"/>
                  </a:lnTo>
                  <a:lnTo>
                    <a:pt x="0" y="77"/>
                  </a:lnTo>
                  <a:lnTo>
                    <a:pt x="0" y="59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65" name="Freeform 145">
              <a:extLst>
                <a:ext uri="{FF2B5EF4-FFF2-40B4-BE49-F238E27FC236}">
                  <a16:creationId xmlns:a16="http://schemas.microsoft.com/office/drawing/2014/main" id="{5AA0483A-6871-4803-83B6-AB50417C04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2" y="2670"/>
              <a:ext cx="59" cy="77"/>
            </a:xfrm>
            <a:custGeom>
              <a:avLst/>
              <a:gdLst>
                <a:gd name="T0" fmla="*/ 0 w 58"/>
                <a:gd name="T1" fmla="*/ 5 h 84"/>
                <a:gd name="T2" fmla="*/ 0 w 58"/>
                <a:gd name="T3" fmla="*/ 5 h 84"/>
                <a:gd name="T4" fmla="*/ 3 w 58"/>
                <a:gd name="T5" fmla="*/ 5 h 84"/>
                <a:gd name="T6" fmla="*/ 3 w 58"/>
                <a:gd name="T7" fmla="*/ 5 h 84"/>
                <a:gd name="T8" fmla="*/ 7 w 58"/>
                <a:gd name="T9" fmla="*/ 5 h 84"/>
                <a:gd name="T10" fmla="*/ 7 w 58"/>
                <a:gd name="T11" fmla="*/ 5 h 84"/>
                <a:gd name="T12" fmla="*/ 12 w 58"/>
                <a:gd name="T13" fmla="*/ 5 h 84"/>
                <a:gd name="T14" fmla="*/ 12 w 58"/>
                <a:gd name="T15" fmla="*/ 5 h 84"/>
                <a:gd name="T16" fmla="*/ 21 w 58"/>
                <a:gd name="T17" fmla="*/ 0 h 84"/>
                <a:gd name="T18" fmla="*/ 25 w 58"/>
                <a:gd name="T19" fmla="*/ 3 h 84"/>
                <a:gd name="T20" fmla="*/ 77 w 58"/>
                <a:gd name="T21" fmla="*/ 3 h 84"/>
                <a:gd name="T22" fmla="*/ 91 w 58"/>
                <a:gd name="T23" fmla="*/ 0 h 84"/>
                <a:gd name="T24" fmla="*/ 99 w 58"/>
                <a:gd name="T25" fmla="*/ 5 h 84"/>
                <a:gd name="T26" fmla="*/ 99 w 58"/>
                <a:gd name="T27" fmla="*/ 5 h 84"/>
                <a:gd name="T28" fmla="*/ 99 w 58"/>
                <a:gd name="T29" fmla="*/ 5 h 84"/>
                <a:gd name="T30" fmla="*/ 109 w 58"/>
                <a:gd name="T31" fmla="*/ 5 h 84"/>
                <a:gd name="T32" fmla="*/ 109 w 58"/>
                <a:gd name="T33" fmla="*/ 5 h 84"/>
                <a:gd name="T34" fmla="*/ 117 w 58"/>
                <a:gd name="T35" fmla="*/ 5 h 84"/>
                <a:gd name="T36" fmla="*/ 129 w 58"/>
                <a:gd name="T37" fmla="*/ 5 h 84"/>
                <a:gd name="T38" fmla="*/ 129 w 58"/>
                <a:gd name="T39" fmla="*/ 5 h 84"/>
                <a:gd name="T40" fmla="*/ 117 w 58"/>
                <a:gd name="T41" fmla="*/ 5 h 84"/>
                <a:gd name="T42" fmla="*/ 129 w 58"/>
                <a:gd name="T43" fmla="*/ 5 h 84"/>
                <a:gd name="T44" fmla="*/ 99 w 58"/>
                <a:gd name="T45" fmla="*/ 5 h 84"/>
                <a:gd name="T46" fmla="*/ 91 w 58"/>
                <a:gd name="T47" fmla="*/ 5 h 84"/>
                <a:gd name="T48" fmla="*/ 84 w 58"/>
                <a:gd name="T49" fmla="*/ 5 h 84"/>
                <a:gd name="T50" fmla="*/ 77 w 58"/>
                <a:gd name="T51" fmla="*/ 5 h 84"/>
                <a:gd name="T52" fmla="*/ 25 w 58"/>
                <a:gd name="T53" fmla="*/ 5 h 84"/>
                <a:gd name="T54" fmla="*/ 21 w 58"/>
                <a:gd name="T55" fmla="*/ 5 h 84"/>
                <a:gd name="T56" fmla="*/ 16 w 58"/>
                <a:gd name="T57" fmla="*/ 5 h 84"/>
                <a:gd name="T58" fmla="*/ 16 w 58"/>
                <a:gd name="T59" fmla="*/ 5 h 84"/>
                <a:gd name="T60" fmla="*/ 16 w 58"/>
                <a:gd name="T61" fmla="*/ 5 h 84"/>
                <a:gd name="T62" fmla="*/ 12 w 58"/>
                <a:gd name="T63" fmla="*/ 5 h 84"/>
                <a:gd name="T64" fmla="*/ 7 w 58"/>
                <a:gd name="T65" fmla="*/ 5 h 84"/>
                <a:gd name="T66" fmla="*/ 3 w 58"/>
                <a:gd name="T67" fmla="*/ 5 h 84"/>
                <a:gd name="T68" fmla="*/ 0 w 58"/>
                <a:gd name="T69" fmla="*/ 5 h 84"/>
                <a:gd name="T70" fmla="*/ 0 w 58"/>
                <a:gd name="T71" fmla="*/ 5 h 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8"/>
                <a:gd name="T109" fmla="*/ 0 h 84"/>
                <a:gd name="T110" fmla="*/ 58 w 58"/>
                <a:gd name="T111" fmla="*/ 84 h 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8" h="84">
                  <a:moveTo>
                    <a:pt x="0" y="59"/>
                  </a:moveTo>
                  <a:lnTo>
                    <a:pt x="0" y="43"/>
                  </a:lnTo>
                  <a:lnTo>
                    <a:pt x="3" y="43"/>
                  </a:lnTo>
                  <a:lnTo>
                    <a:pt x="3" y="37"/>
                  </a:lnTo>
                  <a:lnTo>
                    <a:pt x="7" y="33"/>
                  </a:lnTo>
                  <a:lnTo>
                    <a:pt x="7" y="25"/>
                  </a:lnTo>
                  <a:lnTo>
                    <a:pt x="12" y="16"/>
                  </a:lnTo>
                  <a:lnTo>
                    <a:pt x="12" y="12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29" y="3"/>
                  </a:lnTo>
                  <a:lnTo>
                    <a:pt x="38" y="0"/>
                  </a:lnTo>
                  <a:lnTo>
                    <a:pt x="42" y="7"/>
                  </a:lnTo>
                  <a:lnTo>
                    <a:pt x="42" y="21"/>
                  </a:lnTo>
                  <a:lnTo>
                    <a:pt x="42" y="33"/>
                  </a:lnTo>
                  <a:lnTo>
                    <a:pt x="47" y="33"/>
                  </a:lnTo>
                  <a:lnTo>
                    <a:pt x="47" y="43"/>
                  </a:lnTo>
                  <a:lnTo>
                    <a:pt x="51" y="43"/>
                  </a:lnTo>
                  <a:lnTo>
                    <a:pt x="57" y="43"/>
                  </a:lnTo>
                  <a:lnTo>
                    <a:pt x="57" y="47"/>
                  </a:lnTo>
                  <a:lnTo>
                    <a:pt x="51" y="52"/>
                  </a:lnTo>
                  <a:lnTo>
                    <a:pt x="57" y="52"/>
                  </a:lnTo>
                  <a:lnTo>
                    <a:pt x="42" y="56"/>
                  </a:lnTo>
                  <a:lnTo>
                    <a:pt x="38" y="59"/>
                  </a:lnTo>
                  <a:lnTo>
                    <a:pt x="33" y="59"/>
                  </a:lnTo>
                  <a:lnTo>
                    <a:pt x="29" y="56"/>
                  </a:lnTo>
                  <a:lnTo>
                    <a:pt x="25" y="64"/>
                  </a:lnTo>
                  <a:lnTo>
                    <a:pt x="21" y="68"/>
                  </a:lnTo>
                  <a:lnTo>
                    <a:pt x="16" y="68"/>
                  </a:lnTo>
                  <a:lnTo>
                    <a:pt x="16" y="73"/>
                  </a:lnTo>
                  <a:lnTo>
                    <a:pt x="16" y="68"/>
                  </a:lnTo>
                  <a:lnTo>
                    <a:pt x="12" y="68"/>
                  </a:lnTo>
                  <a:lnTo>
                    <a:pt x="7" y="83"/>
                  </a:lnTo>
                  <a:lnTo>
                    <a:pt x="3" y="83"/>
                  </a:lnTo>
                  <a:lnTo>
                    <a:pt x="0" y="77"/>
                  </a:lnTo>
                  <a:lnTo>
                    <a:pt x="0" y="59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66" name="Freeform 146">
              <a:extLst>
                <a:ext uri="{FF2B5EF4-FFF2-40B4-BE49-F238E27FC236}">
                  <a16:creationId xmlns:a16="http://schemas.microsoft.com/office/drawing/2014/main" id="{5138BC32-D051-4D20-B55F-76F73DA70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9" y="2681"/>
              <a:ext cx="78" cy="56"/>
            </a:xfrm>
            <a:custGeom>
              <a:avLst/>
              <a:gdLst>
                <a:gd name="T0" fmla="*/ 547 w 75"/>
                <a:gd name="T1" fmla="*/ 6 h 61"/>
                <a:gd name="T2" fmla="*/ 547 w 75"/>
                <a:gd name="T3" fmla="*/ 6 h 61"/>
                <a:gd name="T4" fmla="*/ 475 w 75"/>
                <a:gd name="T5" fmla="*/ 6 h 61"/>
                <a:gd name="T6" fmla="*/ 435 w 75"/>
                <a:gd name="T7" fmla="*/ 6 h 61"/>
                <a:gd name="T8" fmla="*/ 435 w 75"/>
                <a:gd name="T9" fmla="*/ 6 h 61"/>
                <a:gd name="T10" fmla="*/ 361 w 75"/>
                <a:gd name="T11" fmla="*/ 6 h 61"/>
                <a:gd name="T12" fmla="*/ 402 w 75"/>
                <a:gd name="T13" fmla="*/ 6 h 61"/>
                <a:gd name="T14" fmla="*/ 435 w 75"/>
                <a:gd name="T15" fmla="*/ 6 h 61"/>
                <a:gd name="T16" fmla="*/ 435 w 75"/>
                <a:gd name="T17" fmla="*/ 3 h 61"/>
                <a:gd name="T18" fmla="*/ 402 w 75"/>
                <a:gd name="T19" fmla="*/ 3 h 61"/>
                <a:gd name="T20" fmla="*/ 344 w 75"/>
                <a:gd name="T21" fmla="*/ 6 h 61"/>
                <a:gd name="T22" fmla="*/ 344 w 75"/>
                <a:gd name="T23" fmla="*/ 3 h 61"/>
                <a:gd name="T24" fmla="*/ 286 w 75"/>
                <a:gd name="T25" fmla="*/ 0 h 61"/>
                <a:gd name="T26" fmla="*/ 193 w 75"/>
                <a:gd name="T27" fmla="*/ 0 h 61"/>
                <a:gd name="T28" fmla="*/ 193 w 75"/>
                <a:gd name="T29" fmla="*/ 3 h 61"/>
                <a:gd name="T30" fmla="*/ 147 w 75"/>
                <a:gd name="T31" fmla="*/ 3 h 61"/>
                <a:gd name="T32" fmla="*/ 147 w 75"/>
                <a:gd name="T33" fmla="*/ 0 h 61"/>
                <a:gd name="T34" fmla="*/ 12 w 75"/>
                <a:gd name="T35" fmla="*/ 0 h 61"/>
                <a:gd name="T36" fmla="*/ 12 w 75"/>
                <a:gd name="T37" fmla="*/ 3 h 61"/>
                <a:gd name="T38" fmla="*/ 7 w 75"/>
                <a:gd name="T39" fmla="*/ 3 h 61"/>
                <a:gd name="T40" fmla="*/ 7 w 75"/>
                <a:gd name="T41" fmla="*/ 6 h 61"/>
                <a:gd name="T42" fmla="*/ 7 w 75"/>
                <a:gd name="T43" fmla="*/ 6 h 61"/>
                <a:gd name="T44" fmla="*/ 0 w 75"/>
                <a:gd name="T45" fmla="*/ 6 h 61"/>
                <a:gd name="T46" fmla="*/ 3 w 75"/>
                <a:gd name="T47" fmla="*/ 6 h 61"/>
                <a:gd name="T48" fmla="*/ 12 w 75"/>
                <a:gd name="T49" fmla="*/ 6 h 61"/>
                <a:gd name="T50" fmla="*/ 121 w 75"/>
                <a:gd name="T51" fmla="*/ 6 h 61"/>
                <a:gd name="T52" fmla="*/ 121 w 75"/>
                <a:gd name="T53" fmla="*/ 6 h 61"/>
                <a:gd name="T54" fmla="*/ 121 w 75"/>
                <a:gd name="T55" fmla="*/ 6 h 61"/>
                <a:gd name="T56" fmla="*/ 147 w 75"/>
                <a:gd name="T57" fmla="*/ 6 h 61"/>
                <a:gd name="T58" fmla="*/ 147 w 75"/>
                <a:gd name="T59" fmla="*/ 6 h 61"/>
                <a:gd name="T60" fmla="*/ 172 w 75"/>
                <a:gd name="T61" fmla="*/ 6 h 61"/>
                <a:gd name="T62" fmla="*/ 193 w 75"/>
                <a:gd name="T63" fmla="*/ 6 h 61"/>
                <a:gd name="T64" fmla="*/ 235 w 75"/>
                <a:gd name="T65" fmla="*/ 6 h 61"/>
                <a:gd name="T66" fmla="*/ 286 w 75"/>
                <a:gd name="T67" fmla="*/ 6 h 61"/>
                <a:gd name="T68" fmla="*/ 318 w 75"/>
                <a:gd name="T69" fmla="*/ 6 h 61"/>
                <a:gd name="T70" fmla="*/ 344 w 75"/>
                <a:gd name="T71" fmla="*/ 6 h 61"/>
                <a:gd name="T72" fmla="*/ 435 w 75"/>
                <a:gd name="T73" fmla="*/ 6 h 61"/>
                <a:gd name="T74" fmla="*/ 475 w 75"/>
                <a:gd name="T75" fmla="*/ 6 h 61"/>
                <a:gd name="T76" fmla="*/ 506 w 75"/>
                <a:gd name="T77" fmla="*/ 6 h 61"/>
                <a:gd name="T78" fmla="*/ 547 w 75"/>
                <a:gd name="T79" fmla="*/ 6 h 6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75"/>
                <a:gd name="T121" fmla="*/ 0 h 61"/>
                <a:gd name="T122" fmla="*/ 75 w 75"/>
                <a:gd name="T123" fmla="*/ 61 h 6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75" h="61">
                  <a:moveTo>
                    <a:pt x="74" y="37"/>
                  </a:moveTo>
                  <a:lnTo>
                    <a:pt x="74" y="37"/>
                  </a:lnTo>
                  <a:lnTo>
                    <a:pt x="64" y="32"/>
                  </a:lnTo>
                  <a:lnTo>
                    <a:pt x="59" y="25"/>
                  </a:lnTo>
                  <a:lnTo>
                    <a:pt x="59" y="16"/>
                  </a:lnTo>
                  <a:lnTo>
                    <a:pt x="50" y="16"/>
                  </a:lnTo>
                  <a:lnTo>
                    <a:pt x="55" y="12"/>
                  </a:lnTo>
                  <a:lnTo>
                    <a:pt x="59" y="7"/>
                  </a:lnTo>
                  <a:lnTo>
                    <a:pt x="59" y="3"/>
                  </a:lnTo>
                  <a:lnTo>
                    <a:pt x="55" y="3"/>
                  </a:lnTo>
                  <a:lnTo>
                    <a:pt x="47" y="7"/>
                  </a:lnTo>
                  <a:lnTo>
                    <a:pt x="47" y="3"/>
                  </a:lnTo>
                  <a:lnTo>
                    <a:pt x="38" y="0"/>
                  </a:lnTo>
                  <a:lnTo>
                    <a:pt x="28" y="0"/>
                  </a:lnTo>
                  <a:lnTo>
                    <a:pt x="28" y="3"/>
                  </a:lnTo>
                  <a:lnTo>
                    <a:pt x="21" y="3"/>
                  </a:lnTo>
                  <a:lnTo>
                    <a:pt x="21" y="0"/>
                  </a:lnTo>
                  <a:lnTo>
                    <a:pt x="12" y="0"/>
                  </a:lnTo>
                  <a:lnTo>
                    <a:pt x="12" y="3"/>
                  </a:lnTo>
                  <a:lnTo>
                    <a:pt x="7" y="3"/>
                  </a:lnTo>
                  <a:lnTo>
                    <a:pt x="7" y="7"/>
                  </a:lnTo>
                  <a:lnTo>
                    <a:pt x="7" y="12"/>
                  </a:lnTo>
                  <a:lnTo>
                    <a:pt x="0" y="16"/>
                  </a:lnTo>
                  <a:lnTo>
                    <a:pt x="3" y="16"/>
                  </a:lnTo>
                  <a:lnTo>
                    <a:pt x="12" y="12"/>
                  </a:lnTo>
                  <a:lnTo>
                    <a:pt x="16" y="20"/>
                  </a:lnTo>
                  <a:lnTo>
                    <a:pt x="16" y="32"/>
                  </a:lnTo>
                  <a:lnTo>
                    <a:pt x="16" y="46"/>
                  </a:lnTo>
                  <a:lnTo>
                    <a:pt x="21" y="46"/>
                  </a:lnTo>
                  <a:lnTo>
                    <a:pt x="21" y="54"/>
                  </a:lnTo>
                  <a:lnTo>
                    <a:pt x="25" y="54"/>
                  </a:lnTo>
                  <a:lnTo>
                    <a:pt x="28" y="54"/>
                  </a:lnTo>
                  <a:lnTo>
                    <a:pt x="33" y="60"/>
                  </a:lnTo>
                  <a:lnTo>
                    <a:pt x="38" y="54"/>
                  </a:lnTo>
                  <a:lnTo>
                    <a:pt x="43" y="54"/>
                  </a:lnTo>
                  <a:lnTo>
                    <a:pt x="47" y="54"/>
                  </a:lnTo>
                  <a:lnTo>
                    <a:pt x="59" y="46"/>
                  </a:lnTo>
                  <a:lnTo>
                    <a:pt x="64" y="41"/>
                  </a:lnTo>
                  <a:lnTo>
                    <a:pt x="68" y="41"/>
                  </a:lnTo>
                  <a:lnTo>
                    <a:pt x="74" y="3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67" name="Freeform 147">
              <a:extLst>
                <a:ext uri="{FF2B5EF4-FFF2-40B4-BE49-F238E27FC236}">
                  <a16:creationId xmlns:a16="http://schemas.microsoft.com/office/drawing/2014/main" id="{388494A1-C4E4-4805-A9D1-CCD4987423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9" y="2681"/>
              <a:ext cx="78" cy="56"/>
            </a:xfrm>
            <a:custGeom>
              <a:avLst/>
              <a:gdLst>
                <a:gd name="T0" fmla="*/ 547 w 75"/>
                <a:gd name="T1" fmla="*/ 6 h 61"/>
                <a:gd name="T2" fmla="*/ 547 w 75"/>
                <a:gd name="T3" fmla="*/ 6 h 61"/>
                <a:gd name="T4" fmla="*/ 475 w 75"/>
                <a:gd name="T5" fmla="*/ 6 h 61"/>
                <a:gd name="T6" fmla="*/ 435 w 75"/>
                <a:gd name="T7" fmla="*/ 6 h 61"/>
                <a:gd name="T8" fmla="*/ 435 w 75"/>
                <a:gd name="T9" fmla="*/ 6 h 61"/>
                <a:gd name="T10" fmla="*/ 361 w 75"/>
                <a:gd name="T11" fmla="*/ 6 h 61"/>
                <a:gd name="T12" fmla="*/ 402 w 75"/>
                <a:gd name="T13" fmla="*/ 6 h 61"/>
                <a:gd name="T14" fmla="*/ 435 w 75"/>
                <a:gd name="T15" fmla="*/ 6 h 61"/>
                <a:gd name="T16" fmla="*/ 435 w 75"/>
                <a:gd name="T17" fmla="*/ 3 h 61"/>
                <a:gd name="T18" fmla="*/ 402 w 75"/>
                <a:gd name="T19" fmla="*/ 3 h 61"/>
                <a:gd name="T20" fmla="*/ 344 w 75"/>
                <a:gd name="T21" fmla="*/ 6 h 61"/>
                <a:gd name="T22" fmla="*/ 344 w 75"/>
                <a:gd name="T23" fmla="*/ 3 h 61"/>
                <a:gd name="T24" fmla="*/ 286 w 75"/>
                <a:gd name="T25" fmla="*/ 0 h 61"/>
                <a:gd name="T26" fmla="*/ 193 w 75"/>
                <a:gd name="T27" fmla="*/ 0 h 61"/>
                <a:gd name="T28" fmla="*/ 193 w 75"/>
                <a:gd name="T29" fmla="*/ 3 h 61"/>
                <a:gd name="T30" fmla="*/ 147 w 75"/>
                <a:gd name="T31" fmla="*/ 3 h 61"/>
                <a:gd name="T32" fmla="*/ 147 w 75"/>
                <a:gd name="T33" fmla="*/ 0 h 61"/>
                <a:gd name="T34" fmla="*/ 12 w 75"/>
                <a:gd name="T35" fmla="*/ 0 h 61"/>
                <a:gd name="T36" fmla="*/ 12 w 75"/>
                <a:gd name="T37" fmla="*/ 3 h 61"/>
                <a:gd name="T38" fmla="*/ 7 w 75"/>
                <a:gd name="T39" fmla="*/ 3 h 61"/>
                <a:gd name="T40" fmla="*/ 7 w 75"/>
                <a:gd name="T41" fmla="*/ 6 h 61"/>
                <a:gd name="T42" fmla="*/ 7 w 75"/>
                <a:gd name="T43" fmla="*/ 6 h 61"/>
                <a:gd name="T44" fmla="*/ 0 w 75"/>
                <a:gd name="T45" fmla="*/ 6 h 61"/>
                <a:gd name="T46" fmla="*/ 3 w 75"/>
                <a:gd name="T47" fmla="*/ 6 h 61"/>
                <a:gd name="T48" fmla="*/ 12 w 75"/>
                <a:gd name="T49" fmla="*/ 6 h 61"/>
                <a:gd name="T50" fmla="*/ 121 w 75"/>
                <a:gd name="T51" fmla="*/ 6 h 61"/>
                <a:gd name="T52" fmla="*/ 121 w 75"/>
                <a:gd name="T53" fmla="*/ 6 h 61"/>
                <a:gd name="T54" fmla="*/ 121 w 75"/>
                <a:gd name="T55" fmla="*/ 6 h 61"/>
                <a:gd name="T56" fmla="*/ 147 w 75"/>
                <a:gd name="T57" fmla="*/ 6 h 61"/>
                <a:gd name="T58" fmla="*/ 147 w 75"/>
                <a:gd name="T59" fmla="*/ 6 h 61"/>
                <a:gd name="T60" fmla="*/ 172 w 75"/>
                <a:gd name="T61" fmla="*/ 6 h 61"/>
                <a:gd name="T62" fmla="*/ 193 w 75"/>
                <a:gd name="T63" fmla="*/ 6 h 61"/>
                <a:gd name="T64" fmla="*/ 235 w 75"/>
                <a:gd name="T65" fmla="*/ 6 h 61"/>
                <a:gd name="T66" fmla="*/ 286 w 75"/>
                <a:gd name="T67" fmla="*/ 6 h 61"/>
                <a:gd name="T68" fmla="*/ 318 w 75"/>
                <a:gd name="T69" fmla="*/ 6 h 61"/>
                <a:gd name="T70" fmla="*/ 344 w 75"/>
                <a:gd name="T71" fmla="*/ 6 h 61"/>
                <a:gd name="T72" fmla="*/ 435 w 75"/>
                <a:gd name="T73" fmla="*/ 6 h 61"/>
                <a:gd name="T74" fmla="*/ 475 w 75"/>
                <a:gd name="T75" fmla="*/ 6 h 61"/>
                <a:gd name="T76" fmla="*/ 506 w 75"/>
                <a:gd name="T77" fmla="*/ 6 h 61"/>
                <a:gd name="T78" fmla="*/ 547 w 75"/>
                <a:gd name="T79" fmla="*/ 6 h 6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75"/>
                <a:gd name="T121" fmla="*/ 0 h 61"/>
                <a:gd name="T122" fmla="*/ 75 w 75"/>
                <a:gd name="T123" fmla="*/ 61 h 6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75" h="61">
                  <a:moveTo>
                    <a:pt x="74" y="37"/>
                  </a:moveTo>
                  <a:lnTo>
                    <a:pt x="74" y="37"/>
                  </a:lnTo>
                  <a:lnTo>
                    <a:pt x="64" y="32"/>
                  </a:lnTo>
                  <a:lnTo>
                    <a:pt x="59" y="25"/>
                  </a:lnTo>
                  <a:lnTo>
                    <a:pt x="59" y="16"/>
                  </a:lnTo>
                  <a:lnTo>
                    <a:pt x="50" y="16"/>
                  </a:lnTo>
                  <a:lnTo>
                    <a:pt x="55" y="12"/>
                  </a:lnTo>
                  <a:lnTo>
                    <a:pt x="59" y="7"/>
                  </a:lnTo>
                  <a:lnTo>
                    <a:pt x="59" y="3"/>
                  </a:lnTo>
                  <a:lnTo>
                    <a:pt x="55" y="3"/>
                  </a:lnTo>
                  <a:lnTo>
                    <a:pt x="47" y="7"/>
                  </a:lnTo>
                  <a:lnTo>
                    <a:pt x="47" y="3"/>
                  </a:lnTo>
                  <a:lnTo>
                    <a:pt x="38" y="0"/>
                  </a:lnTo>
                  <a:lnTo>
                    <a:pt x="28" y="0"/>
                  </a:lnTo>
                  <a:lnTo>
                    <a:pt x="28" y="3"/>
                  </a:lnTo>
                  <a:lnTo>
                    <a:pt x="21" y="3"/>
                  </a:lnTo>
                  <a:lnTo>
                    <a:pt x="21" y="0"/>
                  </a:lnTo>
                  <a:lnTo>
                    <a:pt x="12" y="0"/>
                  </a:lnTo>
                  <a:lnTo>
                    <a:pt x="12" y="3"/>
                  </a:lnTo>
                  <a:lnTo>
                    <a:pt x="7" y="3"/>
                  </a:lnTo>
                  <a:lnTo>
                    <a:pt x="7" y="7"/>
                  </a:lnTo>
                  <a:lnTo>
                    <a:pt x="7" y="12"/>
                  </a:lnTo>
                  <a:lnTo>
                    <a:pt x="0" y="16"/>
                  </a:lnTo>
                  <a:lnTo>
                    <a:pt x="3" y="16"/>
                  </a:lnTo>
                  <a:lnTo>
                    <a:pt x="12" y="12"/>
                  </a:lnTo>
                  <a:lnTo>
                    <a:pt x="16" y="20"/>
                  </a:lnTo>
                  <a:lnTo>
                    <a:pt x="16" y="32"/>
                  </a:lnTo>
                  <a:lnTo>
                    <a:pt x="16" y="46"/>
                  </a:lnTo>
                  <a:lnTo>
                    <a:pt x="21" y="46"/>
                  </a:lnTo>
                  <a:lnTo>
                    <a:pt x="21" y="54"/>
                  </a:lnTo>
                  <a:lnTo>
                    <a:pt x="25" y="54"/>
                  </a:lnTo>
                  <a:lnTo>
                    <a:pt x="28" y="54"/>
                  </a:lnTo>
                  <a:lnTo>
                    <a:pt x="33" y="60"/>
                  </a:lnTo>
                  <a:lnTo>
                    <a:pt x="38" y="54"/>
                  </a:lnTo>
                  <a:lnTo>
                    <a:pt x="43" y="54"/>
                  </a:lnTo>
                  <a:lnTo>
                    <a:pt x="47" y="54"/>
                  </a:lnTo>
                  <a:lnTo>
                    <a:pt x="59" y="46"/>
                  </a:lnTo>
                  <a:lnTo>
                    <a:pt x="64" y="41"/>
                  </a:lnTo>
                  <a:lnTo>
                    <a:pt x="68" y="41"/>
                  </a:lnTo>
                  <a:lnTo>
                    <a:pt x="74" y="3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68" name="Freeform 148">
              <a:extLst>
                <a:ext uri="{FF2B5EF4-FFF2-40B4-BE49-F238E27FC236}">
                  <a16:creationId xmlns:a16="http://schemas.microsoft.com/office/drawing/2014/main" id="{E771A733-9331-48C8-9FE5-0AB45900B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4" y="2717"/>
              <a:ext cx="74" cy="48"/>
            </a:xfrm>
            <a:custGeom>
              <a:avLst/>
              <a:gdLst>
                <a:gd name="T0" fmla="*/ 526 w 71"/>
                <a:gd name="T1" fmla="*/ 5 h 53"/>
                <a:gd name="T2" fmla="*/ 503 w 71"/>
                <a:gd name="T3" fmla="*/ 5 h 53"/>
                <a:gd name="T4" fmla="*/ 446 w 71"/>
                <a:gd name="T5" fmla="*/ 5 h 53"/>
                <a:gd name="T6" fmla="*/ 446 w 71"/>
                <a:gd name="T7" fmla="*/ 3 h 53"/>
                <a:gd name="T8" fmla="*/ 411 w 71"/>
                <a:gd name="T9" fmla="*/ 5 h 53"/>
                <a:gd name="T10" fmla="*/ 346 w 71"/>
                <a:gd name="T11" fmla="*/ 5 h 53"/>
                <a:gd name="T12" fmla="*/ 229 w 71"/>
                <a:gd name="T13" fmla="*/ 3 h 53"/>
                <a:gd name="T14" fmla="*/ 229 w 71"/>
                <a:gd name="T15" fmla="*/ 0 h 53"/>
                <a:gd name="T16" fmla="*/ 194 w 71"/>
                <a:gd name="T17" fmla="*/ 3 h 53"/>
                <a:gd name="T18" fmla="*/ 157 w 71"/>
                <a:gd name="T19" fmla="*/ 3 h 53"/>
                <a:gd name="T20" fmla="*/ 133 w 71"/>
                <a:gd name="T21" fmla="*/ 5 h 53"/>
                <a:gd name="T22" fmla="*/ 157 w 71"/>
                <a:gd name="T23" fmla="*/ 5 h 53"/>
                <a:gd name="T24" fmla="*/ 294 w 71"/>
                <a:gd name="T25" fmla="*/ 5 h 53"/>
                <a:gd name="T26" fmla="*/ 229 w 71"/>
                <a:gd name="T27" fmla="*/ 5 h 53"/>
                <a:gd name="T28" fmla="*/ 194 w 71"/>
                <a:gd name="T29" fmla="*/ 5 h 53"/>
                <a:gd name="T30" fmla="*/ 157 w 71"/>
                <a:gd name="T31" fmla="*/ 5 h 53"/>
                <a:gd name="T32" fmla="*/ 3 w 71"/>
                <a:gd name="T33" fmla="*/ 5 h 53"/>
                <a:gd name="T34" fmla="*/ 0 w 71"/>
                <a:gd name="T35" fmla="*/ 5 h 53"/>
                <a:gd name="T36" fmla="*/ 0 w 71"/>
                <a:gd name="T37" fmla="*/ 5 h 53"/>
                <a:gd name="T38" fmla="*/ 0 w 71"/>
                <a:gd name="T39" fmla="*/ 5 h 53"/>
                <a:gd name="T40" fmla="*/ 0 w 71"/>
                <a:gd name="T41" fmla="*/ 5 h 53"/>
                <a:gd name="T42" fmla="*/ 3 w 71"/>
                <a:gd name="T43" fmla="*/ 5 h 53"/>
                <a:gd name="T44" fmla="*/ 7 w 71"/>
                <a:gd name="T45" fmla="*/ 5 h 53"/>
                <a:gd name="T46" fmla="*/ 7 w 71"/>
                <a:gd name="T47" fmla="*/ 5 h 53"/>
                <a:gd name="T48" fmla="*/ 113 w 71"/>
                <a:gd name="T49" fmla="*/ 5 h 53"/>
                <a:gd name="T50" fmla="*/ 157 w 71"/>
                <a:gd name="T51" fmla="*/ 5 h 53"/>
                <a:gd name="T52" fmla="*/ 194 w 71"/>
                <a:gd name="T53" fmla="*/ 5 h 53"/>
                <a:gd name="T54" fmla="*/ 229 w 71"/>
                <a:gd name="T55" fmla="*/ 5 h 53"/>
                <a:gd name="T56" fmla="*/ 229 w 71"/>
                <a:gd name="T57" fmla="*/ 5 h 53"/>
                <a:gd name="T58" fmla="*/ 294 w 71"/>
                <a:gd name="T59" fmla="*/ 5 h 53"/>
                <a:gd name="T60" fmla="*/ 294 w 71"/>
                <a:gd name="T61" fmla="*/ 5 h 53"/>
                <a:gd name="T62" fmla="*/ 346 w 71"/>
                <a:gd name="T63" fmla="*/ 5 h 53"/>
                <a:gd name="T64" fmla="*/ 503 w 71"/>
                <a:gd name="T65" fmla="*/ 5 h 53"/>
                <a:gd name="T66" fmla="*/ 526 w 71"/>
                <a:gd name="T67" fmla="*/ 5 h 53"/>
                <a:gd name="T68" fmla="*/ 571 w 71"/>
                <a:gd name="T69" fmla="*/ 5 h 53"/>
                <a:gd name="T70" fmla="*/ 526 w 71"/>
                <a:gd name="T71" fmla="*/ 5 h 53"/>
                <a:gd name="T72" fmla="*/ 526 w 71"/>
                <a:gd name="T73" fmla="*/ 5 h 5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1"/>
                <a:gd name="T112" fmla="*/ 0 h 53"/>
                <a:gd name="T113" fmla="*/ 71 w 71"/>
                <a:gd name="T114" fmla="*/ 53 h 5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1" h="53">
                  <a:moveTo>
                    <a:pt x="64" y="7"/>
                  </a:moveTo>
                  <a:lnTo>
                    <a:pt x="60" y="7"/>
                  </a:lnTo>
                  <a:lnTo>
                    <a:pt x="55" y="7"/>
                  </a:lnTo>
                  <a:lnTo>
                    <a:pt x="55" y="3"/>
                  </a:lnTo>
                  <a:lnTo>
                    <a:pt x="51" y="7"/>
                  </a:lnTo>
                  <a:lnTo>
                    <a:pt x="42" y="7"/>
                  </a:lnTo>
                  <a:lnTo>
                    <a:pt x="29" y="3"/>
                  </a:lnTo>
                  <a:lnTo>
                    <a:pt x="29" y="0"/>
                  </a:lnTo>
                  <a:lnTo>
                    <a:pt x="25" y="3"/>
                  </a:lnTo>
                  <a:lnTo>
                    <a:pt x="20" y="3"/>
                  </a:lnTo>
                  <a:lnTo>
                    <a:pt x="16" y="12"/>
                  </a:lnTo>
                  <a:lnTo>
                    <a:pt x="20" y="12"/>
                  </a:lnTo>
                  <a:lnTo>
                    <a:pt x="35" y="12"/>
                  </a:lnTo>
                  <a:lnTo>
                    <a:pt x="29" y="16"/>
                  </a:lnTo>
                  <a:lnTo>
                    <a:pt x="25" y="21"/>
                  </a:lnTo>
                  <a:lnTo>
                    <a:pt x="20" y="16"/>
                  </a:lnTo>
                  <a:lnTo>
                    <a:pt x="3" y="25"/>
                  </a:lnTo>
                  <a:lnTo>
                    <a:pt x="0" y="28"/>
                  </a:lnTo>
                  <a:lnTo>
                    <a:pt x="0" y="33"/>
                  </a:lnTo>
                  <a:lnTo>
                    <a:pt x="0" y="37"/>
                  </a:lnTo>
                  <a:lnTo>
                    <a:pt x="0" y="42"/>
                  </a:lnTo>
                  <a:lnTo>
                    <a:pt x="3" y="46"/>
                  </a:lnTo>
                  <a:lnTo>
                    <a:pt x="7" y="52"/>
                  </a:lnTo>
                  <a:lnTo>
                    <a:pt x="7" y="46"/>
                  </a:lnTo>
                  <a:lnTo>
                    <a:pt x="12" y="46"/>
                  </a:lnTo>
                  <a:lnTo>
                    <a:pt x="20" y="33"/>
                  </a:lnTo>
                  <a:lnTo>
                    <a:pt x="25" y="28"/>
                  </a:lnTo>
                  <a:lnTo>
                    <a:pt x="29" y="25"/>
                  </a:lnTo>
                  <a:lnTo>
                    <a:pt x="29" y="28"/>
                  </a:lnTo>
                  <a:lnTo>
                    <a:pt x="35" y="28"/>
                  </a:lnTo>
                  <a:lnTo>
                    <a:pt x="35" y="25"/>
                  </a:lnTo>
                  <a:lnTo>
                    <a:pt x="42" y="25"/>
                  </a:lnTo>
                  <a:lnTo>
                    <a:pt x="60" y="16"/>
                  </a:lnTo>
                  <a:lnTo>
                    <a:pt x="64" y="16"/>
                  </a:lnTo>
                  <a:lnTo>
                    <a:pt x="70" y="12"/>
                  </a:lnTo>
                  <a:lnTo>
                    <a:pt x="64" y="12"/>
                  </a:lnTo>
                  <a:lnTo>
                    <a:pt x="64" y="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69" name="Freeform 149">
              <a:extLst>
                <a:ext uri="{FF2B5EF4-FFF2-40B4-BE49-F238E27FC236}">
                  <a16:creationId xmlns:a16="http://schemas.microsoft.com/office/drawing/2014/main" id="{0BFE51DB-F211-4A91-B312-FEA65B53F6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4" y="2717"/>
              <a:ext cx="74" cy="48"/>
            </a:xfrm>
            <a:custGeom>
              <a:avLst/>
              <a:gdLst>
                <a:gd name="T0" fmla="*/ 526 w 71"/>
                <a:gd name="T1" fmla="*/ 5 h 53"/>
                <a:gd name="T2" fmla="*/ 503 w 71"/>
                <a:gd name="T3" fmla="*/ 5 h 53"/>
                <a:gd name="T4" fmla="*/ 446 w 71"/>
                <a:gd name="T5" fmla="*/ 5 h 53"/>
                <a:gd name="T6" fmla="*/ 446 w 71"/>
                <a:gd name="T7" fmla="*/ 3 h 53"/>
                <a:gd name="T8" fmla="*/ 411 w 71"/>
                <a:gd name="T9" fmla="*/ 5 h 53"/>
                <a:gd name="T10" fmla="*/ 346 w 71"/>
                <a:gd name="T11" fmla="*/ 5 h 53"/>
                <a:gd name="T12" fmla="*/ 229 w 71"/>
                <a:gd name="T13" fmla="*/ 3 h 53"/>
                <a:gd name="T14" fmla="*/ 229 w 71"/>
                <a:gd name="T15" fmla="*/ 0 h 53"/>
                <a:gd name="T16" fmla="*/ 194 w 71"/>
                <a:gd name="T17" fmla="*/ 3 h 53"/>
                <a:gd name="T18" fmla="*/ 157 w 71"/>
                <a:gd name="T19" fmla="*/ 3 h 53"/>
                <a:gd name="T20" fmla="*/ 133 w 71"/>
                <a:gd name="T21" fmla="*/ 5 h 53"/>
                <a:gd name="T22" fmla="*/ 157 w 71"/>
                <a:gd name="T23" fmla="*/ 5 h 53"/>
                <a:gd name="T24" fmla="*/ 294 w 71"/>
                <a:gd name="T25" fmla="*/ 5 h 53"/>
                <a:gd name="T26" fmla="*/ 229 w 71"/>
                <a:gd name="T27" fmla="*/ 5 h 53"/>
                <a:gd name="T28" fmla="*/ 194 w 71"/>
                <a:gd name="T29" fmla="*/ 5 h 53"/>
                <a:gd name="T30" fmla="*/ 157 w 71"/>
                <a:gd name="T31" fmla="*/ 5 h 53"/>
                <a:gd name="T32" fmla="*/ 3 w 71"/>
                <a:gd name="T33" fmla="*/ 5 h 53"/>
                <a:gd name="T34" fmla="*/ 0 w 71"/>
                <a:gd name="T35" fmla="*/ 5 h 53"/>
                <a:gd name="T36" fmla="*/ 0 w 71"/>
                <a:gd name="T37" fmla="*/ 5 h 53"/>
                <a:gd name="T38" fmla="*/ 0 w 71"/>
                <a:gd name="T39" fmla="*/ 5 h 53"/>
                <a:gd name="T40" fmla="*/ 0 w 71"/>
                <a:gd name="T41" fmla="*/ 5 h 53"/>
                <a:gd name="T42" fmla="*/ 3 w 71"/>
                <a:gd name="T43" fmla="*/ 5 h 53"/>
                <a:gd name="T44" fmla="*/ 7 w 71"/>
                <a:gd name="T45" fmla="*/ 5 h 53"/>
                <a:gd name="T46" fmla="*/ 7 w 71"/>
                <a:gd name="T47" fmla="*/ 5 h 53"/>
                <a:gd name="T48" fmla="*/ 113 w 71"/>
                <a:gd name="T49" fmla="*/ 5 h 53"/>
                <a:gd name="T50" fmla="*/ 157 w 71"/>
                <a:gd name="T51" fmla="*/ 5 h 53"/>
                <a:gd name="T52" fmla="*/ 194 w 71"/>
                <a:gd name="T53" fmla="*/ 5 h 53"/>
                <a:gd name="T54" fmla="*/ 229 w 71"/>
                <a:gd name="T55" fmla="*/ 5 h 53"/>
                <a:gd name="T56" fmla="*/ 229 w 71"/>
                <a:gd name="T57" fmla="*/ 5 h 53"/>
                <a:gd name="T58" fmla="*/ 294 w 71"/>
                <a:gd name="T59" fmla="*/ 5 h 53"/>
                <a:gd name="T60" fmla="*/ 294 w 71"/>
                <a:gd name="T61" fmla="*/ 5 h 53"/>
                <a:gd name="T62" fmla="*/ 346 w 71"/>
                <a:gd name="T63" fmla="*/ 5 h 53"/>
                <a:gd name="T64" fmla="*/ 503 w 71"/>
                <a:gd name="T65" fmla="*/ 5 h 53"/>
                <a:gd name="T66" fmla="*/ 526 w 71"/>
                <a:gd name="T67" fmla="*/ 5 h 53"/>
                <a:gd name="T68" fmla="*/ 571 w 71"/>
                <a:gd name="T69" fmla="*/ 5 h 53"/>
                <a:gd name="T70" fmla="*/ 526 w 71"/>
                <a:gd name="T71" fmla="*/ 5 h 53"/>
                <a:gd name="T72" fmla="*/ 526 w 71"/>
                <a:gd name="T73" fmla="*/ 5 h 5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1"/>
                <a:gd name="T112" fmla="*/ 0 h 53"/>
                <a:gd name="T113" fmla="*/ 71 w 71"/>
                <a:gd name="T114" fmla="*/ 53 h 5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1" h="53">
                  <a:moveTo>
                    <a:pt x="64" y="7"/>
                  </a:moveTo>
                  <a:lnTo>
                    <a:pt x="60" y="7"/>
                  </a:lnTo>
                  <a:lnTo>
                    <a:pt x="55" y="7"/>
                  </a:lnTo>
                  <a:lnTo>
                    <a:pt x="55" y="3"/>
                  </a:lnTo>
                  <a:lnTo>
                    <a:pt x="51" y="7"/>
                  </a:lnTo>
                  <a:lnTo>
                    <a:pt x="42" y="7"/>
                  </a:lnTo>
                  <a:lnTo>
                    <a:pt x="29" y="3"/>
                  </a:lnTo>
                  <a:lnTo>
                    <a:pt x="29" y="0"/>
                  </a:lnTo>
                  <a:lnTo>
                    <a:pt x="25" y="3"/>
                  </a:lnTo>
                  <a:lnTo>
                    <a:pt x="20" y="3"/>
                  </a:lnTo>
                  <a:lnTo>
                    <a:pt x="16" y="12"/>
                  </a:lnTo>
                  <a:lnTo>
                    <a:pt x="20" y="12"/>
                  </a:lnTo>
                  <a:lnTo>
                    <a:pt x="35" y="12"/>
                  </a:lnTo>
                  <a:lnTo>
                    <a:pt x="29" y="16"/>
                  </a:lnTo>
                  <a:lnTo>
                    <a:pt x="25" y="21"/>
                  </a:lnTo>
                  <a:lnTo>
                    <a:pt x="20" y="16"/>
                  </a:lnTo>
                  <a:lnTo>
                    <a:pt x="3" y="25"/>
                  </a:lnTo>
                  <a:lnTo>
                    <a:pt x="0" y="28"/>
                  </a:lnTo>
                  <a:lnTo>
                    <a:pt x="0" y="33"/>
                  </a:lnTo>
                  <a:lnTo>
                    <a:pt x="0" y="37"/>
                  </a:lnTo>
                  <a:lnTo>
                    <a:pt x="0" y="42"/>
                  </a:lnTo>
                  <a:lnTo>
                    <a:pt x="3" y="46"/>
                  </a:lnTo>
                  <a:lnTo>
                    <a:pt x="7" y="52"/>
                  </a:lnTo>
                  <a:lnTo>
                    <a:pt x="7" y="46"/>
                  </a:lnTo>
                  <a:lnTo>
                    <a:pt x="12" y="46"/>
                  </a:lnTo>
                  <a:lnTo>
                    <a:pt x="20" y="33"/>
                  </a:lnTo>
                  <a:lnTo>
                    <a:pt x="25" y="28"/>
                  </a:lnTo>
                  <a:lnTo>
                    <a:pt x="29" y="25"/>
                  </a:lnTo>
                  <a:lnTo>
                    <a:pt x="29" y="28"/>
                  </a:lnTo>
                  <a:lnTo>
                    <a:pt x="35" y="28"/>
                  </a:lnTo>
                  <a:lnTo>
                    <a:pt x="35" y="25"/>
                  </a:lnTo>
                  <a:lnTo>
                    <a:pt x="42" y="25"/>
                  </a:lnTo>
                  <a:lnTo>
                    <a:pt x="60" y="16"/>
                  </a:lnTo>
                  <a:lnTo>
                    <a:pt x="64" y="16"/>
                  </a:lnTo>
                  <a:lnTo>
                    <a:pt x="70" y="12"/>
                  </a:lnTo>
                  <a:lnTo>
                    <a:pt x="64" y="12"/>
                  </a:lnTo>
                  <a:lnTo>
                    <a:pt x="64" y="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70" name="Freeform 150">
              <a:extLst>
                <a:ext uri="{FF2B5EF4-FFF2-40B4-BE49-F238E27FC236}">
                  <a16:creationId xmlns:a16="http://schemas.microsoft.com/office/drawing/2014/main" id="{C3ABD6F6-D3C3-4C5C-A40F-74A7C042E2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6" y="2735"/>
              <a:ext cx="28" cy="43"/>
            </a:xfrm>
            <a:custGeom>
              <a:avLst/>
              <a:gdLst>
                <a:gd name="T0" fmla="*/ 12 w 27"/>
                <a:gd name="T1" fmla="*/ 7 h 46"/>
                <a:gd name="T2" fmla="*/ 12 w 27"/>
                <a:gd name="T3" fmla="*/ 7 h 46"/>
                <a:gd name="T4" fmla="*/ 108 w 27"/>
                <a:gd name="T5" fmla="*/ 7 h 46"/>
                <a:gd name="T6" fmla="*/ 108 w 27"/>
                <a:gd name="T7" fmla="*/ 7 h 46"/>
                <a:gd name="T8" fmla="*/ 124 w 27"/>
                <a:gd name="T9" fmla="*/ 7 h 46"/>
                <a:gd name="T10" fmla="*/ 155 w 27"/>
                <a:gd name="T11" fmla="*/ 7 h 46"/>
                <a:gd name="T12" fmla="*/ 155 w 27"/>
                <a:gd name="T13" fmla="*/ 3 h 46"/>
                <a:gd name="T14" fmla="*/ 155 w 27"/>
                <a:gd name="T15" fmla="*/ 0 h 46"/>
                <a:gd name="T16" fmla="*/ 12 w 27"/>
                <a:gd name="T17" fmla="*/ 0 h 46"/>
                <a:gd name="T18" fmla="*/ 3 w 27"/>
                <a:gd name="T19" fmla="*/ 0 h 46"/>
                <a:gd name="T20" fmla="*/ 0 w 27"/>
                <a:gd name="T21" fmla="*/ 7 h 46"/>
                <a:gd name="T22" fmla="*/ 3 w 27"/>
                <a:gd name="T23" fmla="*/ 7 h 46"/>
                <a:gd name="T24" fmla="*/ 0 w 27"/>
                <a:gd name="T25" fmla="*/ 7 h 46"/>
                <a:gd name="T26" fmla="*/ 0 w 27"/>
                <a:gd name="T27" fmla="*/ 7 h 46"/>
                <a:gd name="T28" fmla="*/ 3 w 27"/>
                <a:gd name="T29" fmla="*/ 7 h 46"/>
                <a:gd name="T30" fmla="*/ 3 w 27"/>
                <a:gd name="T31" fmla="*/ 7 h 46"/>
                <a:gd name="T32" fmla="*/ 12 w 27"/>
                <a:gd name="T33" fmla="*/ 7 h 4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46"/>
                <a:gd name="T53" fmla="*/ 27 w 27"/>
                <a:gd name="T54" fmla="*/ 46 h 4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46">
                  <a:moveTo>
                    <a:pt x="12" y="45"/>
                  </a:moveTo>
                  <a:lnTo>
                    <a:pt x="12" y="39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20" y="12"/>
                  </a:lnTo>
                  <a:lnTo>
                    <a:pt x="26" y="7"/>
                  </a:lnTo>
                  <a:lnTo>
                    <a:pt x="26" y="3"/>
                  </a:lnTo>
                  <a:lnTo>
                    <a:pt x="26" y="0"/>
                  </a:lnTo>
                  <a:lnTo>
                    <a:pt x="12" y="0"/>
                  </a:lnTo>
                  <a:lnTo>
                    <a:pt x="3" y="0"/>
                  </a:lnTo>
                  <a:lnTo>
                    <a:pt x="0" y="7"/>
                  </a:lnTo>
                  <a:lnTo>
                    <a:pt x="3" y="7"/>
                  </a:lnTo>
                  <a:lnTo>
                    <a:pt x="0" y="16"/>
                  </a:lnTo>
                  <a:lnTo>
                    <a:pt x="0" y="26"/>
                  </a:lnTo>
                  <a:lnTo>
                    <a:pt x="3" y="26"/>
                  </a:lnTo>
                  <a:lnTo>
                    <a:pt x="3" y="45"/>
                  </a:lnTo>
                  <a:lnTo>
                    <a:pt x="12" y="45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71" name="Freeform 151">
              <a:extLst>
                <a:ext uri="{FF2B5EF4-FFF2-40B4-BE49-F238E27FC236}">
                  <a16:creationId xmlns:a16="http://schemas.microsoft.com/office/drawing/2014/main" id="{E6FB2B4D-6914-45C4-B1AF-7FDA81D7C1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6" y="2735"/>
              <a:ext cx="28" cy="43"/>
            </a:xfrm>
            <a:custGeom>
              <a:avLst/>
              <a:gdLst>
                <a:gd name="T0" fmla="*/ 12 w 27"/>
                <a:gd name="T1" fmla="*/ 7 h 46"/>
                <a:gd name="T2" fmla="*/ 12 w 27"/>
                <a:gd name="T3" fmla="*/ 7 h 46"/>
                <a:gd name="T4" fmla="*/ 108 w 27"/>
                <a:gd name="T5" fmla="*/ 7 h 46"/>
                <a:gd name="T6" fmla="*/ 108 w 27"/>
                <a:gd name="T7" fmla="*/ 7 h 46"/>
                <a:gd name="T8" fmla="*/ 124 w 27"/>
                <a:gd name="T9" fmla="*/ 7 h 46"/>
                <a:gd name="T10" fmla="*/ 155 w 27"/>
                <a:gd name="T11" fmla="*/ 7 h 46"/>
                <a:gd name="T12" fmla="*/ 155 w 27"/>
                <a:gd name="T13" fmla="*/ 3 h 46"/>
                <a:gd name="T14" fmla="*/ 155 w 27"/>
                <a:gd name="T15" fmla="*/ 0 h 46"/>
                <a:gd name="T16" fmla="*/ 12 w 27"/>
                <a:gd name="T17" fmla="*/ 0 h 46"/>
                <a:gd name="T18" fmla="*/ 3 w 27"/>
                <a:gd name="T19" fmla="*/ 0 h 46"/>
                <a:gd name="T20" fmla="*/ 0 w 27"/>
                <a:gd name="T21" fmla="*/ 7 h 46"/>
                <a:gd name="T22" fmla="*/ 3 w 27"/>
                <a:gd name="T23" fmla="*/ 7 h 46"/>
                <a:gd name="T24" fmla="*/ 0 w 27"/>
                <a:gd name="T25" fmla="*/ 7 h 46"/>
                <a:gd name="T26" fmla="*/ 0 w 27"/>
                <a:gd name="T27" fmla="*/ 7 h 46"/>
                <a:gd name="T28" fmla="*/ 3 w 27"/>
                <a:gd name="T29" fmla="*/ 7 h 46"/>
                <a:gd name="T30" fmla="*/ 3 w 27"/>
                <a:gd name="T31" fmla="*/ 7 h 46"/>
                <a:gd name="T32" fmla="*/ 12 w 27"/>
                <a:gd name="T33" fmla="*/ 7 h 4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46"/>
                <a:gd name="T53" fmla="*/ 27 w 27"/>
                <a:gd name="T54" fmla="*/ 46 h 4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46">
                  <a:moveTo>
                    <a:pt x="12" y="45"/>
                  </a:moveTo>
                  <a:lnTo>
                    <a:pt x="12" y="39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20" y="12"/>
                  </a:lnTo>
                  <a:lnTo>
                    <a:pt x="26" y="7"/>
                  </a:lnTo>
                  <a:lnTo>
                    <a:pt x="26" y="3"/>
                  </a:lnTo>
                  <a:lnTo>
                    <a:pt x="26" y="0"/>
                  </a:lnTo>
                  <a:lnTo>
                    <a:pt x="12" y="0"/>
                  </a:lnTo>
                  <a:lnTo>
                    <a:pt x="3" y="0"/>
                  </a:lnTo>
                  <a:lnTo>
                    <a:pt x="0" y="7"/>
                  </a:lnTo>
                  <a:lnTo>
                    <a:pt x="3" y="7"/>
                  </a:lnTo>
                  <a:lnTo>
                    <a:pt x="0" y="16"/>
                  </a:lnTo>
                  <a:lnTo>
                    <a:pt x="0" y="26"/>
                  </a:lnTo>
                  <a:lnTo>
                    <a:pt x="3" y="26"/>
                  </a:lnTo>
                  <a:lnTo>
                    <a:pt x="3" y="45"/>
                  </a:lnTo>
                  <a:lnTo>
                    <a:pt x="12" y="45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72" name="Freeform 152">
              <a:extLst>
                <a:ext uri="{FF2B5EF4-FFF2-40B4-BE49-F238E27FC236}">
                  <a16:creationId xmlns:a16="http://schemas.microsoft.com/office/drawing/2014/main" id="{5782A418-635D-4BC8-BA3B-85233C834D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" y="2800"/>
              <a:ext cx="22" cy="39"/>
            </a:xfrm>
            <a:custGeom>
              <a:avLst/>
              <a:gdLst>
                <a:gd name="T0" fmla="*/ 0 w 22"/>
                <a:gd name="T1" fmla="*/ 10 h 41"/>
                <a:gd name="T2" fmla="*/ 0 w 22"/>
                <a:gd name="T3" fmla="*/ 10 h 41"/>
                <a:gd name="T4" fmla="*/ 7 w 22"/>
                <a:gd name="T5" fmla="*/ 10 h 41"/>
                <a:gd name="T6" fmla="*/ 16 w 22"/>
                <a:gd name="T7" fmla="*/ 10 h 41"/>
                <a:gd name="T8" fmla="*/ 16 w 22"/>
                <a:gd name="T9" fmla="*/ 10 h 41"/>
                <a:gd name="T10" fmla="*/ 21 w 22"/>
                <a:gd name="T11" fmla="*/ 10 h 41"/>
                <a:gd name="T12" fmla="*/ 21 w 22"/>
                <a:gd name="T13" fmla="*/ 10 h 41"/>
                <a:gd name="T14" fmla="*/ 16 w 22"/>
                <a:gd name="T15" fmla="*/ 10 h 41"/>
                <a:gd name="T16" fmla="*/ 16 w 22"/>
                <a:gd name="T17" fmla="*/ 8 h 41"/>
                <a:gd name="T18" fmla="*/ 21 w 22"/>
                <a:gd name="T19" fmla="*/ 3 h 41"/>
                <a:gd name="T20" fmla="*/ 7 w 22"/>
                <a:gd name="T21" fmla="*/ 0 h 41"/>
                <a:gd name="T22" fmla="*/ 3 w 22"/>
                <a:gd name="T23" fmla="*/ 3 h 41"/>
                <a:gd name="T24" fmla="*/ 3 w 22"/>
                <a:gd name="T25" fmla="*/ 8 h 41"/>
                <a:gd name="T26" fmla="*/ 3 w 22"/>
                <a:gd name="T27" fmla="*/ 10 h 41"/>
                <a:gd name="T28" fmla="*/ 3 w 22"/>
                <a:gd name="T29" fmla="*/ 10 h 41"/>
                <a:gd name="T30" fmla="*/ 7 w 22"/>
                <a:gd name="T31" fmla="*/ 10 h 41"/>
                <a:gd name="T32" fmla="*/ 3 w 22"/>
                <a:gd name="T33" fmla="*/ 10 h 41"/>
                <a:gd name="T34" fmla="*/ 0 w 22"/>
                <a:gd name="T35" fmla="*/ 10 h 41"/>
                <a:gd name="T36" fmla="*/ 0 w 22"/>
                <a:gd name="T37" fmla="*/ 10 h 4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2"/>
                <a:gd name="T58" fmla="*/ 0 h 41"/>
                <a:gd name="T59" fmla="*/ 22 w 22"/>
                <a:gd name="T60" fmla="*/ 41 h 4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2" h="41">
                  <a:moveTo>
                    <a:pt x="0" y="29"/>
                  </a:moveTo>
                  <a:lnTo>
                    <a:pt x="0" y="34"/>
                  </a:lnTo>
                  <a:lnTo>
                    <a:pt x="7" y="40"/>
                  </a:lnTo>
                  <a:lnTo>
                    <a:pt x="16" y="29"/>
                  </a:lnTo>
                  <a:lnTo>
                    <a:pt x="16" y="25"/>
                  </a:lnTo>
                  <a:lnTo>
                    <a:pt x="21" y="20"/>
                  </a:lnTo>
                  <a:lnTo>
                    <a:pt x="21" y="17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21" y="3"/>
                  </a:lnTo>
                  <a:lnTo>
                    <a:pt x="7" y="0"/>
                  </a:lnTo>
                  <a:lnTo>
                    <a:pt x="3" y="3"/>
                  </a:lnTo>
                  <a:lnTo>
                    <a:pt x="3" y="8"/>
                  </a:lnTo>
                  <a:lnTo>
                    <a:pt x="3" y="12"/>
                  </a:lnTo>
                  <a:lnTo>
                    <a:pt x="3" y="17"/>
                  </a:lnTo>
                  <a:lnTo>
                    <a:pt x="7" y="20"/>
                  </a:lnTo>
                  <a:lnTo>
                    <a:pt x="3" y="25"/>
                  </a:lnTo>
                  <a:lnTo>
                    <a:pt x="0" y="25"/>
                  </a:lnTo>
                  <a:lnTo>
                    <a:pt x="0" y="29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73" name="Freeform 153">
              <a:extLst>
                <a:ext uri="{FF2B5EF4-FFF2-40B4-BE49-F238E27FC236}">
                  <a16:creationId xmlns:a16="http://schemas.microsoft.com/office/drawing/2014/main" id="{8A3DD907-374D-4148-BB7A-ACD148516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" y="2800"/>
              <a:ext cx="22" cy="39"/>
            </a:xfrm>
            <a:custGeom>
              <a:avLst/>
              <a:gdLst>
                <a:gd name="T0" fmla="*/ 0 w 22"/>
                <a:gd name="T1" fmla="*/ 10 h 41"/>
                <a:gd name="T2" fmla="*/ 0 w 22"/>
                <a:gd name="T3" fmla="*/ 10 h 41"/>
                <a:gd name="T4" fmla="*/ 7 w 22"/>
                <a:gd name="T5" fmla="*/ 10 h 41"/>
                <a:gd name="T6" fmla="*/ 16 w 22"/>
                <a:gd name="T7" fmla="*/ 10 h 41"/>
                <a:gd name="T8" fmla="*/ 16 w 22"/>
                <a:gd name="T9" fmla="*/ 10 h 41"/>
                <a:gd name="T10" fmla="*/ 21 w 22"/>
                <a:gd name="T11" fmla="*/ 10 h 41"/>
                <a:gd name="T12" fmla="*/ 21 w 22"/>
                <a:gd name="T13" fmla="*/ 10 h 41"/>
                <a:gd name="T14" fmla="*/ 16 w 22"/>
                <a:gd name="T15" fmla="*/ 10 h 41"/>
                <a:gd name="T16" fmla="*/ 16 w 22"/>
                <a:gd name="T17" fmla="*/ 8 h 41"/>
                <a:gd name="T18" fmla="*/ 21 w 22"/>
                <a:gd name="T19" fmla="*/ 3 h 41"/>
                <a:gd name="T20" fmla="*/ 7 w 22"/>
                <a:gd name="T21" fmla="*/ 0 h 41"/>
                <a:gd name="T22" fmla="*/ 3 w 22"/>
                <a:gd name="T23" fmla="*/ 3 h 41"/>
                <a:gd name="T24" fmla="*/ 3 w 22"/>
                <a:gd name="T25" fmla="*/ 8 h 41"/>
                <a:gd name="T26" fmla="*/ 3 w 22"/>
                <a:gd name="T27" fmla="*/ 10 h 41"/>
                <a:gd name="T28" fmla="*/ 3 w 22"/>
                <a:gd name="T29" fmla="*/ 10 h 41"/>
                <a:gd name="T30" fmla="*/ 7 w 22"/>
                <a:gd name="T31" fmla="*/ 10 h 41"/>
                <a:gd name="T32" fmla="*/ 3 w 22"/>
                <a:gd name="T33" fmla="*/ 10 h 41"/>
                <a:gd name="T34" fmla="*/ 0 w 22"/>
                <a:gd name="T35" fmla="*/ 10 h 41"/>
                <a:gd name="T36" fmla="*/ 0 w 22"/>
                <a:gd name="T37" fmla="*/ 10 h 4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2"/>
                <a:gd name="T58" fmla="*/ 0 h 41"/>
                <a:gd name="T59" fmla="*/ 22 w 22"/>
                <a:gd name="T60" fmla="*/ 41 h 4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2" h="41">
                  <a:moveTo>
                    <a:pt x="0" y="29"/>
                  </a:moveTo>
                  <a:lnTo>
                    <a:pt x="0" y="34"/>
                  </a:lnTo>
                  <a:lnTo>
                    <a:pt x="7" y="40"/>
                  </a:lnTo>
                  <a:lnTo>
                    <a:pt x="16" y="29"/>
                  </a:lnTo>
                  <a:lnTo>
                    <a:pt x="16" y="25"/>
                  </a:lnTo>
                  <a:lnTo>
                    <a:pt x="21" y="20"/>
                  </a:lnTo>
                  <a:lnTo>
                    <a:pt x="21" y="17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21" y="3"/>
                  </a:lnTo>
                  <a:lnTo>
                    <a:pt x="7" y="0"/>
                  </a:lnTo>
                  <a:lnTo>
                    <a:pt x="3" y="3"/>
                  </a:lnTo>
                  <a:lnTo>
                    <a:pt x="3" y="8"/>
                  </a:lnTo>
                  <a:lnTo>
                    <a:pt x="3" y="12"/>
                  </a:lnTo>
                  <a:lnTo>
                    <a:pt x="3" y="17"/>
                  </a:lnTo>
                  <a:lnTo>
                    <a:pt x="7" y="20"/>
                  </a:lnTo>
                  <a:lnTo>
                    <a:pt x="3" y="25"/>
                  </a:lnTo>
                  <a:lnTo>
                    <a:pt x="0" y="25"/>
                  </a:lnTo>
                  <a:lnTo>
                    <a:pt x="0" y="29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74" name="Freeform 154">
              <a:extLst>
                <a:ext uri="{FF2B5EF4-FFF2-40B4-BE49-F238E27FC236}">
                  <a16:creationId xmlns:a16="http://schemas.microsoft.com/office/drawing/2014/main" id="{B1505A39-B529-4FB3-8F87-C88029019D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6" y="2773"/>
              <a:ext cx="55" cy="25"/>
            </a:xfrm>
            <a:custGeom>
              <a:avLst/>
              <a:gdLst>
                <a:gd name="T0" fmla="*/ 0 w 53"/>
                <a:gd name="T1" fmla="*/ 6 h 27"/>
                <a:gd name="T2" fmla="*/ 3 w 53"/>
                <a:gd name="T3" fmla="*/ 3 h 27"/>
                <a:gd name="T4" fmla="*/ 178 w 53"/>
                <a:gd name="T5" fmla="*/ 3 h 27"/>
                <a:gd name="T6" fmla="*/ 207 w 53"/>
                <a:gd name="T7" fmla="*/ 0 h 27"/>
                <a:gd name="T8" fmla="*/ 249 w 53"/>
                <a:gd name="T9" fmla="*/ 0 h 27"/>
                <a:gd name="T10" fmla="*/ 249 w 53"/>
                <a:gd name="T11" fmla="*/ 3 h 27"/>
                <a:gd name="T12" fmla="*/ 207 w 53"/>
                <a:gd name="T13" fmla="*/ 6 h 27"/>
                <a:gd name="T14" fmla="*/ 249 w 53"/>
                <a:gd name="T15" fmla="*/ 6 h 27"/>
                <a:gd name="T16" fmla="*/ 278 w 53"/>
                <a:gd name="T17" fmla="*/ 6 h 27"/>
                <a:gd name="T18" fmla="*/ 299 w 53"/>
                <a:gd name="T19" fmla="*/ 6 h 27"/>
                <a:gd name="T20" fmla="*/ 299 w 53"/>
                <a:gd name="T21" fmla="*/ 6 h 27"/>
                <a:gd name="T22" fmla="*/ 334 w 53"/>
                <a:gd name="T23" fmla="*/ 6 h 27"/>
                <a:gd name="T24" fmla="*/ 334 w 53"/>
                <a:gd name="T25" fmla="*/ 6 h 27"/>
                <a:gd name="T26" fmla="*/ 299 w 53"/>
                <a:gd name="T27" fmla="*/ 6 h 27"/>
                <a:gd name="T28" fmla="*/ 278 w 53"/>
                <a:gd name="T29" fmla="*/ 6 h 27"/>
                <a:gd name="T30" fmla="*/ 249 w 53"/>
                <a:gd name="T31" fmla="*/ 6 h 27"/>
                <a:gd name="T32" fmla="*/ 207 w 53"/>
                <a:gd name="T33" fmla="*/ 6 h 27"/>
                <a:gd name="T34" fmla="*/ 178 w 53"/>
                <a:gd name="T35" fmla="*/ 6 h 27"/>
                <a:gd name="T36" fmla="*/ 178 w 53"/>
                <a:gd name="T37" fmla="*/ 6 h 27"/>
                <a:gd name="T38" fmla="*/ 0 w 53"/>
                <a:gd name="T39" fmla="*/ 6 h 2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3"/>
                <a:gd name="T61" fmla="*/ 0 h 27"/>
                <a:gd name="T62" fmla="*/ 53 w 53"/>
                <a:gd name="T63" fmla="*/ 27 h 2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3" h="27">
                  <a:moveTo>
                    <a:pt x="0" y="17"/>
                  </a:moveTo>
                  <a:lnTo>
                    <a:pt x="3" y="3"/>
                  </a:lnTo>
                  <a:lnTo>
                    <a:pt x="29" y="3"/>
                  </a:lnTo>
                  <a:lnTo>
                    <a:pt x="33" y="0"/>
                  </a:lnTo>
                  <a:lnTo>
                    <a:pt x="38" y="0"/>
                  </a:lnTo>
                  <a:lnTo>
                    <a:pt x="38" y="3"/>
                  </a:lnTo>
                  <a:lnTo>
                    <a:pt x="33" y="12"/>
                  </a:lnTo>
                  <a:lnTo>
                    <a:pt x="38" y="12"/>
                  </a:lnTo>
                  <a:lnTo>
                    <a:pt x="42" y="21"/>
                  </a:lnTo>
                  <a:lnTo>
                    <a:pt x="46" y="21"/>
                  </a:lnTo>
                  <a:lnTo>
                    <a:pt x="46" y="17"/>
                  </a:lnTo>
                  <a:lnTo>
                    <a:pt x="52" y="17"/>
                  </a:lnTo>
                  <a:lnTo>
                    <a:pt x="52" y="21"/>
                  </a:lnTo>
                  <a:lnTo>
                    <a:pt x="46" y="26"/>
                  </a:lnTo>
                  <a:lnTo>
                    <a:pt x="42" y="26"/>
                  </a:lnTo>
                  <a:lnTo>
                    <a:pt x="38" y="21"/>
                  </a:lnTo>
                  <a:lnTo>
                    <a:pt x="33" y="26"/>
                  </a:lnTo>
                  <a:lnTo>
                    <a:pt x="29" y="21"/>
                  </a:lnTo>
                  <a:lnTo>
                    <a:pt x="29" y="17"/>
                  </a:lnTo>
                  <a:lnTo>
                    <a:pt x="0" y="1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75" name="Freeform 155">
              <a:extLst>
                <a:ext uri="{FF2B5EF4-FFF2-40B4-BE49-F238E27FC236}">
                  <a16:creationId xmlns:a16="http://schemas.microsoft.com/office/drawing/2014/main" id="{DB138EFE-D9DD-46EB-85B8-E75400247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6" y="2773"/>
              <a:ext cx="55" cy="25"/>
            </a:xfrm>
            <a:custGeom>
              <a:avLst/>
              <a:gdLst>
                <a:gd name="T0" fmla="*/ 0 w 53"/>
                <a:gd name="T1" fmla="*/ 6 h 27"/>
                <a:gd name="T2" fmla="*/ 3 w 53"/>
                <a:gd name="T3" fmla="*/ 3 h 27"/>
                <a:gd name="T4" fmla="*/ 178 w 53"/>
                <a:gd name="T5" fmla="*/ 3 h 27"/>
                <a:gd name="T6" fmla="*/ 207 w 53"/>
                <a:gd name="T7" fmla="*/ 0 h 27"/>
                <a:gd name="T8" fmla="*/ 249 w 53"/>
                <a:gd name="T9" fmla="*/ 0 h 27"/>
                <a:gd name="T10" fmla="*/ 249 w 53"/>
                <a:gd name="T11" fmla="*/ 3 h 27"/>
                <a:gd name="T12" fmla="*/ 207 w 53"/>
                <a:gd name="T13" fmla="*/ 6 h 27"/>
                <a:gd name="T14" fmla="*/ 249 w 53"/>
                <a:gd name="T15" fmla="*/ 6 h 27"/>
                <a:gd name="T16" fmla="*/ 278 w 53"/>
                <a:gd name="T17" fmla="*/ 6 h 27"/>
                <a:gd name="T18" fmla="*/ 299 w 53"/>
                <a:gd name="T19" fmla="*/ 6 h 27"/>
                <a:gd name="T20" fmla="*/ 299 w 53"/>
                <a:gd name="T21" fmla="*/ 6 h 27"/>
                <a:gd name="T22" fmla="*/ 334 w 53"/>
                <a:gd name="T23" fmla="*/ 6 h 27"/>
                <a:gd name="T24" fmla="*/ 334 w 53"/>
                <a:gd name="T25" fmla="*/ 6 h 27"/>
                <a:gd name="T26" fmla="*/ 299 w 53"/>
                <a:gd name="T27" fmla="*/ 6 h 27"/>
                <a:gd name="T28" fmla="*/ 278 w 53"/>
                <a:gd name="T29" fmla="*/ 6 h 27"/>
                <a:gd name="T30" fmla="*/ 249 w 53"/>
                <a:gd name="T31" fmla="*/ 6 h 27"/>
                <a:gd name="T32" fmla="*/ 207 w 53"/>
                <a:gd name="T33" fmla="*/ 6 h 27"/>
                <a:gd name="T34" fmla="*/ 178 w 53"/>
                <a:gd name="T35" fmla="*/ 6 h 27"/>
                <a:gd name="T36" fmla="*/ 178 w 53"/>
                <a:gd name="T37" fmla="*/ 6 h 27"/>
                <a:gd name="T38" fmla="*/ 0 w 53"/>
                <a:gd name="T39" fmla="*/ 6 h 2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3"/>
                <a:gd name="T61" fmla="*/ 0 h 27"/>
                <a:gd name="T62" fmla="*/ 53 w 53"/>
                <a:gd name="T63" fmla="*/ 27 h 2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3" h="27">
                  <a:moveTo>
                    <a:pt x="0" y="17"/>
                  </a:moveTo>
                  <a:lnTo>
                    <a:pt x="3" y="3"/>
                  </a:lnTo>
                  <a:lnTo>
                    <a:pt x="29" y="3"/>
                  </a:lnTo>
                  <a:lnTo>
                    <a:pt x="33" y="0"/>
                  </a:lnTo>
                  <a:lnTo>
                    <a:pt x="38" y="0"/>
                  </a:lnTo>
                  <a:lnTo>
                    <a:pt x="38" y="3"/>
                  </a:lnTo>
                  <a:lnTo>
                    <a:pt x="33" y="12"/>
                  </a:lnTo>
                  <a:lnTo>
                    <a:pt x="38" y="12"/>
                  </a:lnTo>
                  <a:lnTo>
                    <a:pt x="42" y="21"/>
                  </a:lnTo>
                  <a:lnTo>
                    <a:pt x="46" y="21"/>
                  </a:lnTo>
                  <a:lnTo>
                    <a:pt x="46" y="17"/>
                  </a:lnTo>
                  <a:lnTo>
                    <a:pt x="52" y="17"/>
                  </a:lnTo>
                  <a:lnTo>
                    <a:pt x="52" y="21"/>
                  </a:lnTo>
                  <a:lnTo>
                    <a:pt x="46" y="26"/>
                  </a:lnTo>
                  <a:lnTo>
                    <a:pt x="42" y="26"/>
                  </a:lnTo>
                  <a:lnTo>
                    <a:pt x="38" y="21"/>
                  </a:lnTo>
                  <a:lnTo>
                    <a:pt x="33" y="26"/>
                  </a:lnTo>
                  <a:lnTo>
                    <a:pt x="29" y="21"/>
                  </a:lnTo>
                  <a:lnTo>
                    <a:pt x="29" y="17"/>
                  </a:lnTo>
                  <a:lnTo>
                    <a:pt x="0" y="1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76" name="Freeform 156">
              <a:extLst>
                <a:ext uri="{FF2B5EF4-FFF2-40B4-BE49-F238E27FC236}">
                  <a16:creationId xmlns:a16="http://schemas.microsoft.com/office/drawing/2014/main" id="{DAE824B3-0EC2-491B-A979-D8A9955247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8" y="2789"/>
              <a:ext cx="18" cy="15"/>
            </a:xfrm>
            <a:custGeom>
              <a:avLst/>
              <a:gdLst>
                <a:gd name="T0" fmla="*/ 0 w 17"/>
                <a:gd name="T1" fmla="*/ 4 h 17"/>
                <a:gd name="T2" fmla="*/ 274 w 17"/>
                <a:gd name="T3" fmla="*/ 4 h 17"/>
                <a:gd name="T4" fmla="*/ 274 w 17"/>
                <a:gd name="T5" fmla="*/ 4 h 17"/>
                <a:gd name="T6" fmla="*/ 274 w 17"/>
                <a:gd name="T7" fmla="*/ 0 h 17"/>
                <a:gd name="T8" fmla="*/ 0 w 17"/>
                <a:gd name="T9" fmla="*/ 0 h 17"/>
                <a:gd name="T10" fmla="*/ 0 w 17"/>
                <a:gd name="T11" fmla="*/ 4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16"/>
                  </a:moveTo>
                  <a:lnTo>
                    <a:pt x="16" y="10"/>
                  </a:lnTo>
                  <a:lnTo>
                    <a:pt x="16" y="5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77" name="Freeform 157">
              <a:extLst>
                <a:ext uri="{FF2B5EF4-FFF2-40B4-BE49-F238E27FC236}">
                  <a16:creationId xmlns:a16="http://schemas.microsoft.com/office/drawing/2014/main" id="{F90642D5-BA10-49AF-9BBD-E5A51AD946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8" y="2789"/>
              <a:ext cx="18" cy="15"/>
            </a:xfrm>
            <a:custGeom>
              <a:avLst/>
              <a:gdLst>
                <a:gd name="T0" fmla="*/ 0 w 17"/>
                <a:gd name="T1" fmla="*/ 4 h 17"/>
                <a:gd name="T2" fmla="*/ 274 w 17"/>
                <a:gd name="T3" fmla="*/ 4 h 17"/>
                <a:gd name="T4" fmla="*/ 274 w 17"/>
                <a:gd name="T5" fmla="*/ 4 h 17"/>
                <a:gd name="T6" fmla="*/ 274 w 17"/>
                <a:gd name="T7" fmla="*/ 0 h 17"/>
                <a:gd name="T8" fmla="*/ 0 w 17"/>
                <a:gd name="T9" fmla="*/ 0 h 17"/>
                <a:gd name="T10" fmla="*/ 0 w 17"/>
                <a:gd name="T11" fmla="*/ 4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16"/>
                  </a:moveTo>
                  <a:lnTo>
                    <a:pt x="16" y="10"/>
                  </a:lnTo>
                  <a:lnTo>
                    <a:pt x="16" y="5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78" name="Freeform 158">
              <a:extLst>
                <a:ext uri="{FF2B5EF4-FFF2-40B4-BE49-F238E27FC236}">
                  <a16:creationId xmlns:a16="http://schemas.microsoft.com/office/drawing/2014/main" id="{E16BF6EA-017C-4A8B-9F08-35B311F896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1" y="2789"/>
              <a:ext cx="29" cy="16"/>
            </a:xfrm>
            <a:custGeom>
              <a:avLst/>
              <a:gdLst>
                <a:gd name="T0" fmla="*/ 3 w 27"/>
                <a:gd name="T1" fmla="*/ 3 h 19"/>
                <a:gd name="T2" fmla="*/ 433 w 27"/>
                <a:gd name="T3" fmla="*/ 3 h 19"/>
                <a:gd name="T4" fmla="*/ 767 w 27"/>
                <a:gd name="T5" fmla="*/ 3 h 19"/>
                <a:gd name="T6" fmla="*/ 1007 w 27"/>
                <a:gd name="T7" fmla="*/ 3 h 19"/>
                <a:gd name="T8" fmla="*/ 1007 w 27"/>
                <a:gd name="T9" fmla="*/ 0 h 19"/>
                <a:gd name="T10" fmla="*/ 3 w 27"/>
                <a:gd name="T11" fmla="*/ 0 h 19"/>
                <a:gd name="T12" fmla="*/ 3 w 27"/>
                <a:gd name="T13" fmla="*/ 3 h 19"/>
                <a:gd name="T14" fmla="*/ 0 w 27"/>
                <a:gd name="T15" fmla="*/ 3 h 19"/>
                <a:gd name="T16" fmla="*/ 3 w 27"/>
                <a:gd name="T17" fmla="*/ 3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7"/>
                <a:gd name="T28" fmla="*/ 0 h 19"/>
                <a:gd name="T29" fmla="*/ 27 w 27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7" h="19">
                  <a:moveTo>
                    <a:pt x="3" y="18"/>
                  </a:moveTo>
                  <a:lnTo>
                    <a:pt x="12" y="12"/>
                  </a:lnTo>
                  <a:lnTo>
                    <a:pt x="20" y="12"/>
                  </a:lnTo>
                  <a:lnTo>
                    <a:pt x="26" y="12"/>
                  </a:lnTo>
                  <a:lnTo>
                    <a:pt x="26" y="0"/>
                  </a:lnTo>
                  <a:lnTo>
                    <a:pt x="3" y="0"/>
                  </a:lnTo>
                  <a:lnTo>
                    <a:pt x="3" y="12"/>
                  </a:lnTo>
                  <a:lnTo>
                    <a:pt x="0" y="18"/>
                  </a:lnTo>
                  <a:lnTo>
                    <a:pt x="3" y="1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79" name="Freeform 159">
              <a:extLst>
                <a:ext uri="{FF2B5EF4-FFF2-40B4-BE49-F238E27FC236}">
                  <a16:creationId xmlns:a16="http://schemas.microsoft.com/office/drawing/2014/main" id="{6495DDFE-7DEB-4563-A451-EE01922920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1" y="2789"/>
              <a:ext cx="29" cy="16"/>
            </a:xfrm>
            <a:custGeom>
              <a:avLst/>
              <a:gdLst>
                <a:gd name="T0" fmla="*/ 3 w 27"/>
                <a:gd name="T1" fmla="*/ 3 h 19"/>
                <a:gd name="T2" fmla="*/ 433 w 27"/>
                <a:gd name="T3" fmla="*/ 3 h 19"/>
                <a:gd name="T4" fmla="*/ 767 w 27"/>
                <a:gd name="T5" fmla="*/ 3 h 19"/>
                <a:gd name="T6" fmla="*/ 1007 w 27"/>
                <a:gd name="T7" fmla="*/ 3 h 19"/>
                <a:gd name="T8" fmla="*/ 1007 w 27"/>
                <a:gd name="T9" fmla="*/ 0 h 19"/>
                <a:gd name="T10" fmla="*/ 3 w 27"/>
                <a:gd name="T11" fmla="*/ 0 h 19"/>
                <a:gd name="T12" fmla="*/ 3 w 27"/>
                <a:gd name="T13" fmla="*/ 3 h 19"/>
                <a:gd name="T14" fmla="*/ 0 w 27"/>
                <a:gd name="T15" fmla="*/ 3 h 19"/>
                <a:gd name="T16" fmla="*/ 3 w 27"/>
                <a:gd name="T17" fmla="*/ 3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7"/>
                <a:gd name="T28" fmla="*/ 0 h 19"/>
                <a:gd name="T29" fmla="*/ 27 w 27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7" h="19">
                  <a:moveTo>
                    <a:pt x="3" y="18"/>
                  </a:moveTo>
                  <a:lnTo>
                    <a:pt x="12" y="12"/>
                  </a:lnTo>
                  <a:lnTo>
                    <a:pt x="20" y="12"/>
                  </a:lnTo>
                  <a:lnTo>
                    <a:pt x="26" y="12"/>
                  </a:lnTo>
                  <a:lnTo>
                    <a:pt x="26" y="0"/>
                  </a:lnTo>
                  <a:lnTo>
                    <a:pt x="3" y="0"/>
                  </a:lnTo>
                  <a:lnTo>
                    <a:pt x="3" y="12"/>
                  </a:lnTo>
                  <a:lnTo>
                    <a:pt x="0" y="18"/>
                  </a:lnTo>
                  <a:lnTo>
                    <a:pt x="3" y="1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80" name="Freeform 160">
              <a:extLst>
                <a:ext uri="{FF2B5EF4-FFF2-40B4-BE49-F238E27FC236}">
                  <a16:creationId xmlns:a16="http://schemas.microsoft.com/office/drawing/2014/main" id="{22B6066E-58E9-4B1C-92B5-8918CC75F0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8" y="2837"/>
              <a:ext cx="0" cy="17"/>
            </a:xfrm>
            <a:custGeom>
              <a:avLst/>
              <a:gdLst>
                <a:gd name="T0" fmla="*/ 0 w 1"/>
                <a:gd name="T1" fmla="*/ 16 h 17"/>
                <a:gd name="T2" fmla="*/ 0 w 1"/>
                <a:gd name="T3" fmla="*/ 16 h 17"/>
                <a:gd name="T4" fmla="*/ 0 w 1"/>
                <a:gd name="T5" fmla="*/ 0 h 17"/>
                <a:gd name="T6" fmla="*/ 0 w 1"/>
                <a:gd name="T7" fmla="*/ 1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0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81" name="Freeform 161">
              <a:extLst>
                <a:ext uri="{FF2B5EF4-FFF2-40B4-BE49-F238E27FC236}">
                  <a16:creationId xmlns:a16="http://schemas.microsoft.com/office/drawing/2014/main" id="{773CB2EF-0507-462F-B7EF-82DF928039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8" y="2837"/>
              <a:ext cx="0" cy="17"/>
            </a:xfrm>
            <a:custGeom>
              <a:avLst/>
              <a:gdLst>
                <a:gd name="T0" fmla="*/ 0 w 1"/>
                <a:gd name="T1" fmla="*/ 16 h 17"/>
                <a:gd name="T2" fmla="*/ 0 w 1"/>
                <a:gd name="T3" fmla="*/ 16 h 17"/>
                <a:gd name="T4" fmla="*/ 0 w 1"/>
                <a:gd name="T5" fmla="*/ 0 h 17"/>
                <a:gd name="T6" fmla="*/ 0 w 1"/>
                <a:gd name="T7" fmla="*/ 1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0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82" name="Freeform 162">
              <a:extLst>
                <a:ext uri="{FF2B5EF4-FFF2-40B4-BE49-F238E27FC236}">
                  <a16:creationId xmlns:a16="http://schemas.microsoft.com/office/drawing/2014/main" id="{74A611C4-18CE-4064-921C-2BCC3A59E1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" y="2811"/>
              <a:ext cx="71" cy="59"/>
            </a:xfrm>
            <a:custGeom>
              <a:avLst/>
              <a:gdLst>
                <a:gd name="T0" fmla="*/ 0 w 70"/>
                <a:gd name="T1" fmla="*/ 7 h 63"/>
                <a:gd name="T2" fmla="*/ 3 w 70"/>
                <a:gd name="T3" fmla="*/ 7 h 63"/>
                <a:gd name="T4" fmla="*/ 7 w 70"/>
                <a:gd name="T5" fmla="*/ 7 h 63"/>
                <a:gd name="T6" fmla="*/ 7 w 70"/>
                <a:gd name="T7" fmla="*/ 7 h 63"/>
                <a:gd name="T8" fmla="*/ 12 w 70"/>
                <a:gd name="T9" fmla="*/ 7 h 63"/>
                <a:gd name="T10" fmla="*/ 12 w 70"/>
                <a:gd name="T11" fmla="*/ 7 h 63"/>
                <a:gd name="T12" fmla="*/ 12 w 70"/>
                <a:gd name="T13" fmla="*/ 7 h 63"/>
                <a:gd name="T14" fmla="*/ 16 w 70"/>
                <a:gd name="T15" fmla="*/ 7 h 63"/>
                <a:gd name="T16" fmla="*/ 20 w 70"/>
                <a:gd name="T17" fmla="*/ 7 h 63"/>
                <a:gd name="T18" fmla="*/ 24 w 70"/>
                <a:gd name="T19" fmla="*/ 7 h 63"/>
                <a:gd name="T20" fmla="*/ 28 w 70"/>
                <a:gd name="T21" fmla="*/ 3 h 63"/>
                <a:gd name="T22" fmla="*/ 24 w 70"/>
                <a:gd name="T23" fmla="*/ 0 h 63"/>
                <a:gd name="T24" fmla="*/ 28 w 70"/>
                <a:gd name="T25" fmla="*/ 0 h 63"/>
                <a:gd name="T26" fmla="*/ 28 w 70"/>
                <a:gd name="T27" fmla="*/ 7 h 63"/>
                <a:gd name="T28" fmla="*/ 93 w 70"/>
                <a:gd name="T29" fmla="*/ 7 h 63"/>
                <a:gd name="T30" fmla="*/ 93 w 70"/>
                <a:gd name="T31" fmla="*/ 7 h 63"/>
                <a:gd name="T32" fmla="*/ 97 w 70"/>
                <a:gd name="T33" fmla="*/ 7 h 63"/>
                <a:gd name="T34" fmla="*/ 101 w 70"/>
                <a:gd name="T35" fmla="*/ 7 h 63"/>
                <a:gd name="T36" fmla="*/ 101 w 70"/>
                <a:gd name="T37" fmla="*/ 7 h 63"/>
                <a:gd name="T38" fmla="*/ 105 w 70"/>
                <a:gd name="T39" fmla="*/ 7 h 63"/>
                <a:gd name="T40" fmla="*/ 115 w 70"/>
                <a:gd name="T41" fmla="*/ 7 h 63"/>
                <a:gd name="T42" fmla="*/ 123 w 70"/>
                <a:gd name="T43" fmla="*/ 7 h 63"/>
                <a:gd name="T44" fmla="*/ 134 w 70"/>
                <a:gd name="T45" fmla="*/ 7 h 63"/>
                <a:gd name="T46" fmla="*/ 123 w 70"/>
                <a:gd name="T47" fmla="*/ 7 h 63"/>
                <a:gd name="T48" fmla="*/ 115 w 70"/>
                <a:gd name="T49" fmla="*/ 7 h 63"/>
                <a:gd name="T50" fmla="*/ 115 w 70"/>
                <a:gd name="T51" fmla="*/ 7 h 63"/>
                <a:gd name="T52" fmla="*/ 101 w 70"/>
                <a:gd name="T53" fmla="*/ 7 h 63"/>
                <a:gd name="T54" fmla="*/ 97 w 70"/>
                <a:gd name="T55" fmla="*/ 7 h 63"/>
                <a:gd name="T56" fmla="*/ 93 w 70"/>
                <a:gd name="T57" fmla="*/ 7 h 63"/>
                <a:gd name="T58" fmla="*/ 89 w 70"/>
                <a:gd name="T59" fmla="*/ 7 h 63"/>
                <a:gd name="T60" fmla="*/ 34 w 70"/>
                <a:gd name="T61" fmla="*/ 7 h 63"/>
                <a:gd name="T62" fmla="*/ 28 w 70"/>
                <a:gd name="T63" fmla="*/ 7 h 63"/>
                <a:gd name="T64" fmla="*/ 24 w 70"/>
                <a:gd name="T65" fmla="*/ 7 h 63"/>
                <a:gd name="T66" fmla="*/ 20 w 70"/>
                <a:gd name="T67" fmla="*/ 7 h 63"/>
                <a:gd name="T68" fmla="*/ 16 w 70"/>
                <a:gd name="T69" fmla="*/ 7 h 63"/>
                <a:gd name="T70" fmla="*/ 12 w 70"/>
                <a:gd name="T71" fmla="*/ 7 h 63"/>
                <a:gd name="T72" fmla="*/ 12 w 70"/>
                <a:gd name="T73" fmla="*/ 7 h 63"/>
                <a:gd name="T74" fmla="*/ 7 w 70"/>
                <a:gd name="T75" fmla="*/ 7 h 63"/>
                <a:gd name="T76" fmla="*/ 7 w 70"/>
                <a:gd name="T77" fmla="*/ 7 h 63"/>
                <a:gd name="T78" fmla="*/ 3 w 70"/>
                <a:gd name="T79" fmla="*/ 7 h 63"/>
                <a:gd name="T80" fmla="*/ 0 w 70"/>
                <a:gd name="T81" fmla="*/ 7 h 63"/>
                <a:gd name="T82" fmla="*/ 0 w 70"/>
                <a:gd name="T83" fmla="*/ 7 h 6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0"/>
                <a:gd name="T127" fmla="*/ 0 h 63"/>
                <a:gd name="T128" fmla="*/ 70 w 70"/>
                <a:gd name="T129" fmla="*/ 63 h 6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0" h="63">
                  <a:moveTo>
                    <a:pt x="0" y="38"/>
                  </a:moveTo>
                  <a:lnTo>
                    <a:pt x="3" y="38"/>
                  </a:lnTo>
                  <a:lnTo>
                    <a:pt x="7" y="25"/>
                  </a:lnTo>
                  <a:lnTo>
                    <a:pt x="7" y="31"/>
                  </a:lnTo>
                  <a:lnTo>
                    <a:pt x="12" y="31"/>
                  </a:lnTo>
                  <a:lnTo>
                    <a:pt x="12" y="25"/>
                  </a:lnTo>
                  <a:lnTo>
                    <a:pt x="12" y="21"/>
                  </a:lnTo>
                  <a:lnTo>
                    <a:pt x="16" y="21"/>
                  </a:lnTo>
                  <a:lnTo>
                    <a:pt x="20" y="21"/>
                  </a:lnTo>
                  <a:lnTo>
                    <a:pt x="24" y="16"/>
                  </a:lnTo>
                  <a:lnTo>
                    <a:pt x="28" y="3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28" y="12"/>
                  </a:lnTo>
                  <a:lnTo>
                    <a:pt x="42" y="12"/>
                  </a:lnTo>
                  <a:lnTo>
                    <a:pt x="42" y="25"/>
                  </a:lnTo>
                  <a:lnTo>
                    <a:pt x="46" y="16"/>
                  </a:lnTo>
                  <a:lnTo>
                    <a:pt x="50" y="21"/>
                  </a:lnTo>
                  <a:lnTo>
                    <a:pt x="50" y="16"/>
                  </a:lnTo>
                  <a:lnTo>
                    <a:pt x="54" y="16"/>
                  </a:lnTo>
                  <a:lnTo>
                    <a:pt x="59" y="16"/>
                  </a:lnTo>
                  <a:lnTo>
                    <a:pt x="63" y="16"/>
                  </a:lnTo>
                  <a:lnTo>
                    <a:pt x="69" y="21"/>
                  </a:lnTo>
                  <a:lnTo>
                    <a:pt x="63" y="25"/>
                  </a:lnTo>
                  <a:lnTo>
                    <a:pt x="59" y="21"/>
                  </a:lnTo>
                  <a:lnTo>
                    <a:pt x="59" y="25"/>
                  </a:lnTo>
                  <a:lnTo>
                    <a:pt x="50" y="31"/>
                  </a:lnTo>
                  <a:lnTo>
                    <a:pt x="46" y="38"/>
                  </a:lnTo>
                  <a:lnTo>
                    <a:pt x="42" y="34"/>
                  </a:lnTo>
                  <a:lnTo>
                    <a:pt x="38" y="38"/>
                  </a:lnTo>
                  <a:lnTo>
                    <a:pt x="34" y="52"/>
                  </a:lnTo>
                  <a:lnTo>
                    <a:pt x="28" y="56"/>
                  </a:lnTo>
                  <a:lnTo>
                    <a:pt x="24" y="56"/>
                  </a:lnTo>
                  <a:lnTo>
                    <a:pt x="20" y="56"/>
                  </a:lnTo>
                  <a:lnTo>
                    <a:pt x="16" y="56"/>
                  </a:lnTo>
                  <a:lnTo>
                    <a:pt x="12" y="62"/>
                  </a:lnTo>
                  <a:lnTo>
                    <a:pt x="12" y="56"/>
                  </a:lnTo>
                  <a:lnTo>
                    <a:pt x="7" y="56"/>
                  </a:lnTo>
                  <a:lnTo>
                    <a:pt x="7" y="52"/>
                  </a:lnTo>
                  <a:lnTo>
                    <a:pt x="3" y="52"/>
                  </a:lnTo>
                  <a:lnTo>
                    <a:pt x="0" y="43"/>
                  </a:lnTo>
                  <a:lnTo>
                    <a:pt x="0" y="3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83" name="Freeform 163">
              <a:extLst>
                <a:ext uri="{FF2B5EF4-FFF2-40B4-BE49-F238E27FC236}">
                  <a16:creationId xmlns:a16="http://schemas.microsoft.com/office/drawing/2014/main" id="{55AD0BB2-6722-48E8-BB1E-2821626BC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" y="2811"/>
              <a:ext cx="71" cy="59"/>
            </a:xfrm>
            <a:custGeom>
              <a:avLst/>
              <a:gdLst>
                <a:gd name="T0" fmla="*/ 0 w 70"/>
                <a:gd name="T1" fmla="*/ 7 h 63"/>
                <a:gd name="T2" fmla="*/ 3 w 70"/>
                <a:gd name="T3" fmla="*/ 7 h 63"/>
                <a:gd name="T4" fmla="*/ 7 w 70"/>
                <a:gd name="T5" fmla="*/ 7 h 63"/>
                <a:gd name="T6" fmla="*/ 7 w 70"/>
                <a:gd name="T7" fmla="*/ 7 h 63"/>
                <a:gd name="T8" fmla="*/ 12 w 70"/>
                <a:gd name="T9" fmla="*/ 7 h 63"/>
                <a:gd name="T10" fmla="*/ 12 w 70"/>
                <a:gd name="T11" fmla="*/ 7 h 63"/>
                <a:gd name="T12" fmla="*/ 12 w 70"/>
                <a:gd name="T13" fmla="*/ 7 h 63"/>
                <a:gd name="T14" fmla="*/ 16 w 70"/>
                <a:gd name="T15" fmla="*/ 7 h 63"/>
                <a:gd name="T16" fmla="*/ 20 w 70"/>
                <a:gd name="T17" fmla="*/ 7 h 63"/>
                <a:gd name="T18" fmla="*/ 24 w 70"/>
                <a:gd name="T19" fmla="*/ 7 h 63"/>
                <a:gd name="T20" fmla="*/ 28 w 70"/>
                <a:gd name="T21" fmla="*/ 3 h 63"/>
                <a:gd name="T22" fmla="*/ 24 w 70"/>
                <a:gd name="T23" fmla="*/ 0 h 63"/>
                <a:gd name="T24" fmla="*/ 28 w 70"/>
                <a:gd name="T25" fmla="*/ 0 h 63"/>
                <a:gd name="T26" fmla="*/ 28 w 70"/>
                <a:gd name="T27" fmla="*/ 7 h 63"/>
                <a:gd name="T28" fmla="*/ 93 w 70"/>
                <a:gd name="T29" fmla="*/ 7 h 63"/>
                <a:gd name="T30" fmla="*/ 93 w 70"/>
                <a:gd name="T31" fmla="*/ 7 h 63"/>
                <a:gd name="T32" fmla="*/ 97 w 70"/>
                <a:gd name="T33" fmla="*/ 7 h 63"/>
                <a:gd name="T34" fmla="*/ 101 w 70"/>
                <a:gd name="T35" fmla="*/ 7 h 63"/>
                <a:gd name="T36" fmla="*/ 101 w 70"/>
                <a:gd name="T37" fmla="*/ 7 h 63"/>
                <a:gd name="T38" fmla="*/ 105 w 70"/>
                <a:gd name="T39" fmla="*/ 7 h 63"/>
                <a:gd name="T40" fmla="*/ 115 w 70"/>
                <a:gd name="T41" fmla="*/ 7 h 63"/>
                <a:gd name="T42" fmla="*/ 123 w 70"/>
                <a:gd name="T43" fmla="*/ 7 h 63"/>
                <a:gd name="T44" fmla="*/ 134 w 70"/>
                <a:gd name="T45" fmla="*/ 7 h 63"/>
                <a:gd name="T46" fmla="*/ 123 w 70"/>
                <a:gd name="T47" fmla="*/ 7 h 63"/>
                <a:gd name="T48" fmla="*/ 115 w 70"/>
                <a:gd name="T49" fmla="*/ 7 h 63"/>
                <a:gd name="T50" fmla="*/ 115 w 70"/>
                <a:gd name="T51" fmla="*/ 7 h 63"/>
                <a:gd name="T52" fmla="*/ 101 w 70"/>
                <a:gd name="T53" fmla="*/ 7 h 63"/>
                <a:gd name="T54" fmla="*/ 97 w 70"/>
                <a:gd name="T55" fmla="*/ 7 h 63"/>
                <a:gd name="T56" fmla="*/ 93 w 70"/>
                <a:gd name="T57" fmla="*/ 7 h 63"/>
                <a:gd name="T58" fmla="*/ 89 w 70"/>
                <a:gd name="T59" fmla="*/ 7 h 63"/>
                <a:gd name="T60" fmla="*/ 34 w 70"/>
                <a:gd name="T61" fmla="*/ 7 h 63"/>
                <a:gd name="T62" fmla="*/ 28 w 70"/>
                <a:gd name="T63" fmla="*/ 7 h 63"/>
                <a:gd name="T64" fmla="*/ 24 w 70"/>
                <a:gd name="T65" fmla="*/ 7 h 63"/>
                <a:gd name="T66" fmla="*/ 20 w 70"/>
                <a:gd name="T67" fmla="*/ 7 h 63"/>
                <a:gd name="T68" fmla="*/ 16 w 70"/>
                <a:gd name="T69" fmla="*/ 7 h 63"/>
                <a:gd name="T70" fmla="*/ 12 w 70"/>
                <a:gd name="T71" fmla="*/ 7 h 63"/>
                <a:gd name="T72" fmla="*/ 12 w 70"/>
                <a:gd name="T73" fmla="*/ 7 h 63"/>
                <a:gd name="T74" fmla="*/ 7 w 70"/>
                <a:gd name="T75" fmla="*/ 7 h 63"/>
                <a:gd name="T76" fmla="*/ 7 w 70"/>
                <a:gd name="T77" fmla="*/ 7 h 63"/>
                <a:gd name="T78" fmla="*/ 3 w 70"/>
                <a:gd name="T79" fmla="*/ 7 h 63"/>
                <a:gd name="T80" fmla="*/ 0 w 70"/>
                <a:gd name="T81" fmla="*/ 7 h 63"/>
                <a:gd name="T82" fmla="*/ 0 w 70"/>
                <a:gd name="T83" fmla="*/ 7 h 6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0"/>
                <a:gd name="T127" fmla="*/ 0 h 63"/>
                <a:gd name="T128" fmla="*/ 70 w 70"/>
                <a:gd name="T129" fmla="*/ 63 h 6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0" h="63">
                  <a:moveTo>
                    <a:pt x="0" y="38"/>
                  </a:moveTo>
                  <a:lnTo>
                    <a:pt x="3" y="38"/>
                  </a:lnTo>
                  <a:lnTo>
                    <a:pt x="7" y="25"/>
                  </a:lnTo>
                  <a:lnTo>
                    <a:pt x="7" y="31"/>
                  </a:lnTo>
                  <a:lnTo>
                    <a:pt x="12" y="31"/>
                  </a:lnTo>
                  <a:lnTo>
                    <a:pt x="12" y="25"/>
                  </a:lnTo>
                  <a:lnTo>
                    <a:pt x="12" y="21"/>
                  </a:lnTo>
                  <a:lnTo>
                    <a:pt x="16" y="21"/>
                  </a:lnTo>
                  <a:lnTo>
                    <a:pt x="20" y="21"/>
                  </a:lnTo>
                  <a:lnTo>
                    <a:pt x="24" y="16"/>
                  </a:lnTo>
                  <a:lnTo>
                    <a:pt x="28" y="3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28" y="12"/>
                  </a:lnTo>
                  <a:lnTo>
                    <a:pt x="42" y="12"/>
                  </a:lnTo>
                  <a:lnTo>
                    <a:pt x="42" y="25"/>
                  </a:lnTo>
                  <a:lnTo>
                    <a:pt x="46" y="16"/>
                  </a:lnTo>
                  <a:lnTo>
                    <a:pt x="50" y="21"/>
                  </a:lnTo>
                  <a:lnTo>
                    <a:pt x="50" y="16"/>
                  </a:lnTo>
                  <a:lnTo>
                    <a:pt x="54" y="16"/>
                  </a:lnTo>
                  <a:lnTo>
                    <a:pt x="59" y="16"/>
                  </a:lnTo>
                  <a:lnTo>
                    <a:pt x="63" y="16"/>
                  </a:lnTo>
                  <a:lnTo>
                    <a:pt x="69" y="21"/>
                  </a:lnTo>
                  <a:lnTo>
                    <a:pt x="63" y="25"/>
                  </a:lnTo>
                  <a:lnTo>
                    <a:pt x="59" y="21"/>
                  </a:lnTo>
                  <a:lnTo>
                    <a:pt x="59" y="25"/>
                  </a:lnTo>
                  <a:lnTo>
                    <a:pt x="50" y="31"/>
                  </a:lnTo>
                  <a:lnTo>
                    <a:pt x="46" y="38"/>
                  </a:lnTo>
                  <a:lnTo>
                    <a:pt x="42" y="34"/>
                  </a:lnTo>
                  <a:lnTo>
                    <a:pt x="38" y="38"/>
                  </a:lnTo>
                  <a:lnTo>
                    <a:pt x="34" y="52"/>
                  </a:lnTo>
                  <a:lnTo>
                    <a:pt x="28" y="56"/>
                  </a:lnTo>
                  <a:lnTo>
                    <a:pt x="24" y="56"/>
                  </a:lnTo>
                  <a:lnTo>
                    <a:pt x="20" y="56"/>
                  </a:lnTo>
                  <a:lnTo>
                    <a:pt x="16" y="56"/>
                  </a:lnTo>
                  <a:lnTo>
                    <a:pt x="12" y="62"/>
                  </a:lnTo>
                  <a:lnTo>
                    <a:pt x="12" y="56"/>
                  </a:lnTo>
                  <a:lnTo>
                    <a:pt x="7" y="56"/>
                  </a:lnTo>
                  <a:lnTo>
                    <a:pt x="7" y="52"/>
                  </a:lnTo>
                  <a:lnTo>
                    <a:pt x="3" y="52"/>
                  </a:lnTo>
                  <a:lnTo>
                    <a:pt x="0" y="43"/>
                  </a:lnTo>
                  <a:lnTo>
                    <a:pt x="0" y="3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84" name="Freeform 164">
              <a:extLst>
                <a:ext uri="{FF2B5EF4-FFF2-40B4-BE49-F238E27FC236}">
                  <a16:creationId xmlns:a16="http://schemas.microsoft.com/office/drawing/2014/main" id="{AB601636-8DFB-422C-8A0D-34B07452FB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6" y="2789"/>
              <a:ext cx="64" cy="62"/>
            </a:xfrm>
            <a:custGeom>
              <a:avLst/>
              <a:gdLst>
                <a:gd name="T0" fmla="*/ 3 w 63"/>
                <a:gd name="T1" fmla="*/ 5 h 68"/>
                <a:gd name="T2" fmla="*/ 0 w 63"/>
                <a:gd name="T3" fmla="*/ 5 h 68"/>
                <a:gd name="T4" fmla="*/ 0 w 63"/>
                <a:gd name="T5" fmla="*/ 5 h 68"/>
                <a:gd name="T6" fmla="*/ 0 w 63"/>
                <a:gd name="T7" fmla="*/ 3 h 68"/>
                <a:gd name="T8" fmla="*/ 21 w 63"/>
                <a:gd name="T9" fmla="*/ 3 h 68"/>
                <a:gd name="T10" fmla="*/ 85 w 63"/>
                <a:gd name="T11" fmla="*/ 5 h 68"/>
                <a:gd name="T12" fmla="*/ 94 w 63"/>
                <a:gd name="T13" fmla="*/ 5 h 68"/>
                <a:gd name="T14" fmla="*/ 111 w 63"/>
                <a:gd name="T15" fmla="*/ 3 h 68"/>
                <a:gd name="T16" fmla="*/ 131 w 63"/>
                <a:gd name="T17" fmla="*/ 0 h 68"/>
                <a:gd name="T18" fmla="*/ 131 w 63"/>
                <a:gd name="T19" fmla="*/ 5 h 68"/>
                <a:gd name="T20" fmla="*/ 119 w 63"/>
                <a:gd name="T21" fmla="*/ 5 h 68"/>
                <a:gd name="T22" fmla="*/ 131 w 63"/>
                <a:gd name="T23" fmla="*/ 5 h 68"/>
                <a:gd name="T24" fmla="*/ 119 w 63"/>
                <a:gd name="T25" fmla="*/ 5 h 68"/>
                <a:gd name="T26" fmla="*/ 111 w 63"/>
                <a:gd name="T27" fmla="*/ 5 h 68"/>
                <a:gd name="T28" fmla="*/ 101 w 63"/>
                <a:gd name="T29" fmla="*/ 5 h 68"/>
                <a:gd name="T30" fmla="*/ 94 w 63"/>
                <a:gd name="T31" fmla="*/ 5 h 68"/>
                <a:gd name="T32" fmla="*/ 94 w 63"/>
                <a:gd name="T33" fmla="*/ 5 h 68"/>
                <a:gd name="T34" fmla="*/ 94 w 63"/>
                <a:gd name="T35" fmla="*/ 5 h 68"/>
                <a:gd name="T36" fmla="*/ 89 w 63"/>
                <a:gd name="T37" fmla="*/ 5 h 68"/>
                <a:gd name="T38" fmla="*/ 89 w 63"/>
                <a:gd name="T39" fmla="*/ 5 h 68"/>
                <a:gd name="T40" fmla="*/ 85 w 63"/>
                <a:gd name="T41" fmla="*/ 5 h 68"/>
                <a:gd name="T42" fmla="*/ 31 w 63"/>
                <a:gd name="T43" fmla="*/ 5 h 68"/>
                <a:gd name="T44" fmla="*/ 31 w 63"/>
                <a:gd name="T45" fmla="*/ 5 h 68"/>
                <a:gd name="T46" fmla="*/ 25 w 63"/>
                <a:gd name="T47" fmla="*/ 5 h 68"/>
                <a:gd name="T48" fmla="*/ 25 w 63"/>
                <a:gd name="T49" fmla="*/ 5 h 68"/>
                <a:gd name="T50" fmla="*/ 21 w 63"/>
                <a:gd name="T51" fmla="*/ 5 h 68"/>
                <a:gd name="T52" fmla="*/ 16 w 63"/>
                <a:gd name="T53" fmla="*/ 5 h 68"/>
                <a:gd name="T54" fmla="*/ 12 w 63"/>
                <a:gd name="T55" fmla="*/ 5 h 68"/>
                <a:gd name="T56" fmla="*/ 7 w 63"/>
                <a:gd name="T57" fmla="*/ 5 h 68"/>
                <a:gd name="T58" fmla="*/ 7 w 63"/>
                <a:gd name="T59" fmla="*/ 5 h 68"/>
                <a:gd name="T60" fmla="*/ 3 w 63"/>
                <a:gd name="T61" fmla="*/ 5 h 6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63"/>
                <a:gd name="T94" fmla="*/ 0 h 68"/>
                <a:gd name="T95" fmla="*/ 63 w 63"/>
                <a:gd name="T96" fmla="*/ 68 h 6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63" h="68">
                  <a:moveTo>
                    <a:pt x="3" y="52"/>
                  </a:moveTo>
                  <a:lnTo>
                    <a:pt x="0" y="52"/>
                  </a:lnTo>
                  <a:lnTo>
                    <a:pt x="0" y="30"/>
                  </a:lnTo>
                  <a:lnTo>
                    <a:pt x="0" y="3"/>
                  </a:lnTo>
                  <a:lnTo>
                    <a:pt x="21" y="3"/>
                  </a:lnTo>
                  <a:lnTo>
                    <a:pt x="34" y="7"/>
                  </a:lnTo>
                  <a:lnTo>
                    <a:pt x="43" y="7"/>
                  </a:lnTo>
                  <a:lnTo>
                    <a:pt x="52" y="3"/>
                  </a:lnTo>
                  <a:lnTo>
                    <a:pt x="62" y="0"/>
                  </a:lnTo>
                  <a:lnTo>
                    <a:pt x="62" y="25"/>
                  </a:lnTo>
                  <a:lnTo>
                    <a:pt x="56" y="25"/>
                  </a:lnTo>
                  <a:lnTo>
                    <a:pt x="62" y="30"/>
                  </a:lnTo>
                  <a:lnTo>
                    <a:pt x="56" y="43"/>
                  </a:lnTo>
                  <a:lnTo>
                    <a:pt x="52" y="48"/>
                  </a:lnTo>
                  <a:lnTo>
                    <a:pt x="47" y="48"/>
                  </a:lnTo>
                  <a:lnTo>
                    <a:pt x="43" y="48"/>
                  </a:lnTo>
                  <a:lnTo>
                    <a:pt x="43" y="52"/>
                  </a:lnTo>
                  <a:lnTo>
                    <a:pt x="43" y="57"/>
                  </a:lnTo>
                  <a:lnTo>
                    <a:pt x="38" y="57"/>
                  </a:lnTo>
                  <a:lnTo>
                    <a:pt x="38" y="52"/>
                  </a:lnTo>
                  <a:lnTo>
                    <a:pt x="34" y="67"/>
                  </a:lnTo>
                  <a:lnTo>
                    <a:pt x="31" y="67"/>
                  </a:lnTo>
                  <a:lnTo>
                    <a:pt x="31" y="61"/>
                  </a:lnTo>
                  <a:lnTo>
                    <a:pt x="25" y="57"/>
                  </a:lnTo>
                  <a:lnTo>
                    <a:pt x="25" y="61"/>
                  </a:lnTo>
                  <a:lnTo>
                    <a:pt x="21" y="61"/>
                  </a:lnTo>
                  <a:lnTo>
                    <a:pt x="16" y="61"/>
                  </a:lnTo>
                  <a:lnTo>
                    <a:pt x="12" y="57"/>
                  </a:lnTo>
                  <a:lnTo>
                    <a:pt x="7" y="57"/>
                  </a:lnTo>
                  <a:lnTo>
                    <a:pt x="7" y="52"/>
                  </a:lnTo>
                  <a:lnTo>
                    <a:pt x="3" y="52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85" name="Freeform 165">
              <a:extLst>
                <a:ext uri="{FF2B5EF4-FFF2-40B4-BE49-F238E27FC236}">
                  <a16:creationId xmlns:a16="http://schemas.microsoft.com/office/drawing/2014/main" id="{8A9299B8-7561-4D5F-B903-0BA8778AC0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6" y="2789"/>
              <a:ext cx="64" cy="62"/>
            </a:xfrm>
            <a:custGeom>
              <a:avLst/>
              <a:gdLst>
                <a:gd name="T0" fmla="*/ 3 w 63"/>
                <a:gd name="T1" fmla="*/ 5 h 68"/>
                <a:gd name="T2" fmla="*/ 0 w 63"/>
                <a:gd name="T3" fmla="*/ 5 h 68"/>
                <a:gd name="T4" fmla="*/ 0 w 63"/>
                <a:gd name="T5" fmla="*/ 5 h 68"/>
                <a:gd name="T6" fmla="*/ 0 w 63"/>
                <a:gd name="T7" fmla="*/ 3 h 68"/>
                <a:gd name="T8" fmla="*/ 21 w 63"/>
                <a:gd name="T9" fmla="*/ 3 h 68"/>
                <a:gd name="T10" fmla="*/ 85 w 63"/>
                <a:gd name="T11" fmla="*/ 5 h 68"/>
                <a:gd name="T12" fmla="*/ 94 w 63"/>
                <a:gd name="T13" fmla="*/ 5 h 68"/>
                <a:gd name="T14" fmla="*/ 111 w 63"/>
                <a:gd name="T15" fmla="*/ 3 h 68"/>
                <a:gd name="T16" fmla="*/ 131 w 63"/>
                <a:gd name="T17" fmla="*/ 0 h 68"/>
                <a:gd name="T18" fmla="*/ 131 w 63"/>
                <a:gd name="T19" fmla="*/ 5 h 68"/>
                <a:gd name="T20" fmla="*/ 119 w 63"/>
                <a:gd name="T21" fmla="*/ 5 h 68"/>
                <a:gd name="T22" fmla="*/ 131 w 63"/>
                <a:gd name="T23" fmla="*/ 5 h 68"/>
                <a:gd name="T24" fmla="*/ 119 w 63"/>
                <a:gd name="T25" fmla="*/ 5 h 68"/>
                <a:gd name="T26" fmla="*/ 111 w 63"/>
                <a:gd name="T27" fmla="*/ 5 h 68"/>
                <a:gd name="T28" fmla="*/ 101 w 63"/>
                <a:gd name="T29" fmla="*/ 5 h 68"/>
                <a:gd name="T30" fmla="*/ 94 w 63"/>
                <a:gd name="T31" fmla="*/ 5 h 68"/>
                <a:gd name="T32" fmla="*/ 94 w 63"/>
                <a:gd name="T33" fmla="*/ 5 h 68"/>
                <a:gd name="T34" fmla="*/ 94 w 63"/>
                <a:gd name="T35" fmla="*/ 5 h 68"/>
                <a:gd name="T36" fmla="*/ 89 w 63"/>
                <a:gd name="T37" fmla="*/ 5 h 68"/>
                <a:gd name="T38" fmla="*/ 89 w 63"/>
                <a:gd name="T39" fmla="*/ 5 h 68"/>
                <a:gd name="T40" fmla="*/ 85 w 63"/>
                <a:gd name="T41" fmla="*/ 5 h 68"/>
                <a:gd name="T42" fmla="*/ 31 w 63"/>
                <a:gd name="T43" fmla="*/ 5 h 68"/>
                <a:gd name="T44" fmla="*/ 31 w 63"/>
                <a:gd name="T45" fmla="*/ 5 h 68"/>
                <a:gd name="T46" fmla="*/ 25 w 63"/>
                <a:gd name="T47" fmla="*/ 5 h 68"/>
                <a:gd name="T48" fmla="*/ 25 w 63"/>
                <a:gd name="T49" fmla="*/ 5 h 68"/>
                <a:gd name="T50" fmla="*/ 21 w 63"/>
                <a:gd name="T51" fmla="*/ 5 h 68"/>
                <a:gd name="T52" fmla="*/ 16 w 63"/>
                <a:gd name="T53" fmla="*/ 5 h 68"/>
                <a:gd name="T54" fmla="*/ 12 w 63"/>
                <a:gd name="T55" fmla="*/ 5 h 68"/>
                <a:gd name="T56" fmla="*/ 7 w 63"/>
                <a:gd name="T57" fmla="*/ 5 h 68"/>
                <a:gd name="T58" fmla="*/ 7 w 63"/>
                <a:gd name="T59" fmla="*/ 5 h 68"/>
                <a:gd name="T60" fmla="*/ 3 w 63"/>
                <a:gd name="T61" fmla="*/ 5 h 6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63"/>
                <a:gd name="T94" fmla="*/ 0 h 68"/>
                <a:gd name="T95" fmla="*/ 63 w 63"/>
                <a:gd name="T96" fmla="*/ 68 h 6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63" h="68">
                  <a:moveTo>
                    <a:pt x="3" y="52"/>
                  </a:moveTo>
                  <a:lnTo>
                    <a:pt x="0" y="52"/>
                  </a:lnTo>
                  <a:lnTo>
                    <a:pt x="0" y="30"/>
                  </a:lnTo>
                  <a:lnTo>
                    <a:pt x="0" y="3"/>
                  </a:lnTo>
                  <a:lnTo>
                    <a:pt x="21" y="3"/>
                  </a:lnTo>
                  <a:lnTo>
                    <a:pt x="34" y="7"/>
                  </a:lnTo>
                  <a:lnTo>
                    <a:pt x="43" y="7"/>
                  </a:lnTo>
                  <a:lnTo>
                    <a:pt x="52" y="3"/>
                  </a:lnTo>
                  <a:lnTo>
                    <a:pt x="62" y="0"/>
                  </a:lnTo>
                  <a:lnTo>
                    <a:pt x="62" y="25"/>
                  </a:lnTo>
                  <a:lnTo>
                    <a:pt x="56" y="25"/>
                  </a:lnTo>
                  <a:lnTo>
                    <a:pt x="62" y="30"/>
                  </a:lnTo>
                  <a:lnTo>
                    <a:pt x="56" y="43"/>
                  </a:lnTo>
                  <a:lnTo>
                    <a:pt x="52" y="48"/>
                  </a:lnTo>
                  <a:lnTo>
                    <a:pt x="47" y="48"/>
                  </a:lnTo>
                  <a:lnTo>
                    <a:pt x="43" y="48"/>
                  </a:lnTo>
                  <a:lnTo>
                    <a:pt x="43" y="52"/>
                  </a:lnTo>
                  <a:lnTo>
                    <a:pt x="43" y="57"/>
                  </a:lnTo>
                  <a:lnTo>
                    <a:pt x="38" y="57"/>
                  </a:lnTo>
                  <a:lnTo>
                    <a:pt x="38" y="52"/>
                  </a:lnTo>
                  <a:lnTo>
                    <a:pt x="34" y="67"/>
                  </a:lnTo>
                  <a:lnTo>
                    <a:pt x="31" y="67"/>
                  </a:lnTo>
                  <a:lnTo>
                    <a:pt x="31" y="61"/>
                  </a:lnTo>
                  <a:lnTo>
                    <a:pt x="25" y="57"/>
                  </a:lnTo>
                  <a:lnTo>
                    <a:pt x="25" y="61"/>
                  </a:lnTo>
                  <a:lnTo>
                    <a:pt x="21" y="61"/>
                  </a:lnTo>
                  <a:lnTo>
                    <a:pt x="16" y="61"/>
                  </a:lnTo>
                  <a:lnTo>
                    <a:pt x="12" y="57"/>
                  </a:lnTo>
                  <a:lnTo>
                    <a:pt x="7" y="57"/>
                  </a:lnTo>
                  <a:lnTo>
                    <a:pt x="7" y="52"/>
                  </a:lnTo>
                  <a:lnTo>
                    <a:pt x="3" y="52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86" name="Freeform 166">
              <a:extLst>
                <a:ext uri="{FF2B5EF4-FFF2-40B4-BE49-F238E27FC236}">
                  <a16:creationId xmlns:a16="http://schemas.microsoft.com/office/drawing/2014/main" id="{F0163FF3-4EAA-445C-B9E1-7816CEE447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9" y="2693"/>
              <a:ext cx="90" cy="44"/>
            </a:xfrm>
            <a:custGeom>
              <a:avLst/>
              <a:gdLst>
                <a:gd name="T0" fmla="*/ 0 w 87"/>
                <a:gd name="T1" fmla="*/ 6 h 48"/>
                <a:gd name="T2" fmla="*/ 12 w 87"/>
                <a:gd name="T3" fmla="*/ 6 h 48"/>
                <a:gd name="T4" fmla="*/ 128 w 87"/>
                <a:gd name="T5" fmla="*/ 0 h 48"/>
                <a:gd name="T6" fmla="*/ 174 w 87"/>
                <a:gd name="T7" fmla="*/ 0 h 48"/>
                <a:gd name="T8" fmla="*/ 128 w 87"/>
                <a:gd name="T9" fmla="*/ 6 h 48"/>
                <a:gd name="T10" fmla="*/ 128 w 87"/>
                <a:gd name="T11" fmla="*/ 6 h 48"/>
                <a:gd name="T12" fmla="*/ 147 w 87"/>
                <a:gd name="T13" fmla="*/ 6 h 48"/>
                <a:gd name="T14" fmla="*/ 174 w 87"/>
                <a:gd name="T15" fmla="*/ 6 h 48"/>
                <a:gd name="T16" fmla="*/ 199 w 87"/>
                <a:gd name="T17" fmla="*/ 6 h 48"/>
                <a:gd name="T18" fmla="*/ 261 w 87"/>
                <a:gd name="T19" fmla="*/ 6 h 48"/>
                <a:gd name="T20" fmla="*/ 308 w 87"/>
                <a:gd name="T21" fmla="*/ 6 h 48"/>
                <a:gd name="T22" fmla="*/ 378 w 87"/>
                <a:gd name="T23" fmla="*/ 6 h 48"/>
                <a:gd name="T24" fmla="*/ 404 w 87"/>
                <a:gd name="T25" fmla="*/ 6 h 48"/>
                <a:gd name="T26" fmla="*/ 432 w 87"/>
                <a:gd name="T27" fmla="*/ 6 h 48"/>
                <a:gd name="T28" fmla="*/ 449 w 87"/>
                <a:gd name="T29" fmla="*/ 6 h 48"/>
                <a:gd name="T30" fmla="*/ 449 w 87"/>
                <a:gd name="T31" fmla="*/ 6 h 48"/>
                <a:gd name="T32" fmla="*/ 480 w 87"/>
                <a:gd name="T33" fmla="*/ 6 h 48"/>
                <a:gd name="T34" fmla="*/ 449 w 87"/>
                <a:gd name="T35" fmla="*/ 6 h 48"/>
                <a:gd name="T36" fmla="*/ 432 w 87"/>
                <a:gd name="T37" fmla="*/ 6 h 48"/>
                <a:gd name="T38" fmla="*/ 432 w 87"/>
                <a:gd name="T39" fmla="*/ 6 h 48"/>
                <a:gd name="T40" fmla="*/ 404 w 87"/>
                <a:gd name="T41" fmla="*/ 6 h 48"/>
                <a:gd name="T42" fmla="*/ 378 w 87"/>
                <a:gd name="T43" fmla="*/ 6 h 48"/>
                <a:gd name="T44" fmla="*/ 308 w 87"/>
                <a:gd name="T45" fmla="*/ 6 h 48"/>
                <a:gd name="T46" fmla="*/ 279 w 87"/>
                <a:gd name="T47" fmla="*/ 6 h 48"/>
                <a:gd name="T48" fmla="*/ 279 w 87"/>
                <a:gd name="T49" fmla="*/ 6 h 48"/>
                <a:gd name="T50" fmla="*/ 261 w 87"/>
                <a:gd name="T51" fmla="*/ 6 h 48"/>
                <a:gd name="T52" fmla="*/ 199 w 87"/>
                <a:gd name="T53" fmla="*/ 6 h 48"/>
                <a:gd name="T54" fmla="*/ 174 w 87"/>
                <a:gd name="T55" fmla="*/ 6 h 48"/>
                <a:gd name="T56" fmla="*/ 174 w 87"/>
                <a:gd name="T57" fmla="*/ 6 h 48"/>
                <a:gd name="T58" fmla="*/ 174 w 87"/>
                <a:gd name="T59" fmla="*/ 6 h 48"/>
                <a:gd name="T60" fmla="*/ 147 w 87"/>
                <a:gd name="T61" fmla="*/ 6 h 48"/>
                <a:gd name="T62" fmla="*/ 3 w 87"/>
                <a:gd name="T63" fmla="*/ 6 h 48"/>
                <a:gd name="T64" fmla="*/ 0 w 87"/>
                <a:gd name="T65" fmla="*/ 6 h 4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7"/>
                <a:gd name="T100" fmla="*/ 0 h 48"/>
                <a:gd name="T101" fmla="*/ 87 w 87"/>
                <a:gd name="T102" fmla="*/ 48 h 4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7" h="48">
                  <a:moveTo>
                    <a:pt x="0" y="16"/>
                  </a:moveTo>
                  <a:lnTo>
                    <a:pt x="12" y="12"/>
                  </a:lnTo>
                  <a:lnTo>
                    <a:pt x="24" y="0"/>
                  </a:lnTo>
                  <a:lnTo>
                    <a:pt x="33" y="0"/>
                  </a:lnTo>
                  <a:lnTo>
                    <a:pt x="24" y="7"/>
                  </a:lnTo>
                  <a:lnTo>
                    <a:pt x="24" y="12"/>
                  </a:lnTo>
                  <a:lnTo>
                    <a:pt x="28" y="12"/>
                  </a:lnTo>
                  <a:lnTo>
                    <a:pt x="33" y="12"/>
                  </a:lnTo>
                  <a:lnTo>
                    <a:pt x="37" y="16"/>
                  </a:lnTo>
                  <a:lnTo>
                    <a:pt x="46" y="20"/>
                  </a:lnTo>
                  <a:lnTo>
                    <a:pt x="55" y="12"/>
                  </a:lnTo>
                  <a:lnTo>
                    <a:pt x="67" y="12"/>
                  </a:lnTo>
                  <a:lnTo>
                    <a:pt x="71" y="16"/>
                  </a:lnTo>
                  <a:lnTo>
                    <a:pt x="76" y="16"/>
                  </a:lnTo>
                  <a:lnTo>
                    <a:pt x="80" y="16"/>
                  </a:lnTo>
                  <a:lnTo>
                    <a:pt x="80" y="24"/>
                  </a:lnTo>
                  <a:lnTo>
                    <a:pt x="86" y="28"/>
                  </a:lnTo>
                  <a:lnTo>
                    <a:pt x="80" y="28"/>
                  </a:lnTo>
                  <a:lnTo>
                    <a:pt x="76" y="24"/>
                  </a:lnTo>
                  <a:lnTo>
                    <a:pt x="76" y="28"/>
                  </a:lnTo>
                  <a:lnTo>
                    <a:pt x="71" y="28"/>
                  </a:lnTo>
                  <a:lnTo>
                    <a:pt x="67" y="24"/>
                  </a:lnTo>
                  <a:lnTo>
                    <a:pt x="55" y="28"/>
                  </a:lnTo>
                  <a:lnTo>
                    <a:pt x="50" y="33"/>
                  </a:lnTo>
                  <a:lnTo>
                    <a:pt x="50" y="28"/>
                  </a:lnTo>
                  <a:lnTo>
                    <a:pt x="46" y="33"/>
                  </a:lnTo>
                  <a:lnTo>
                    <a:pt x="37" y="47"/>
                  </a:lnTo>
                  <a:lnTo>
                    <a:pt x="33" y="41"/>
                  </a:lnTo>
                  <a:lnTo>
                    <a:pt x="33" y="37"/>
                  </a:lnTo>
                  <a:lnTo>
                    <a:pt x="33" y="33"/>
                  </a:lnTo>
                  <a:lnTo>
                    <a:pt x="28" y="28"/>
                  </a:lnTo>
                  <a:lnTo>
                    <a:pt x="3" y="20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87" name="Freeform 167">
              <a:extLst>
                <a:ext uri="{FF2B5EF4-FFF2-40B4-BE49-F238E27FC236}">
                  <a16:creationId xmlns:a16="http://schemas.microsoft.com/office/drawing/2014/main" id="{41E22CD8-822F-42E4-B80E-945F99D95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9" y="2693"/>
              <a:ext cx="90" cy="44"/>
            </a:xfrm>
            <a:custGeom>
              <a:avLst/>
              <a:gdLst>
                <a:gd name="T0" fmla="*/ 0 w 87"/>
                <a:gd name="T1" fmla="*/ 6 h 48"/>
                <a:gd name="T2" fmla="*/ 12 w 87"/>
                <a:gd name="T3" fmla="*/ 6 h 48"/>
                <a:gd name="T4" fmla="*/ 128 w 87"/>
                <a:gd name="T5" fmla="*/ 0 h 48"/>
                <a:gd name="T6" fmla="*/ 174 w 87"/>
                <a:gd name="T7" fmla="*/ 0 h 48"/>
                <a:gd name="T8" fmla="*/ 128 w 87"/>
                <a:gd name="T9" fmla="*/ 6 h 48"/>
                <a:gd name="T10" fmla="*/ 128 w 87"/>
                <a:gd name="T11" fmla="*/ 6 h 48"/>
                <a:gd name="T12" fmla="*/ 147 w 87"/>
                <a:gd name="T13" fmla="*/ 6 h 48"/>
                <a:gd name="T14" fmla="*/ 174 w 87"/>
                <a:gd name="T15" fmla="*/ 6 h 48"/>
                <a:gd name="T16" fmla="*/ 199 w 87"/>
                <a:gd name="T17" fmla="*/ 6 h 48"/>
                <a:gd name="T18" fmla="*/ 261 w 87"/>
                <a:gd name="T19" fmla="*/ 6 h 48"/>
                <a:gd name="T20" fmla="*/ 308 w 87"/>
                <a:gd name="T21" fmla="*/ 6 h 48"/>
                <a:gd name="T22" fmla="*/ 378 w 87"/>
                <a:gd name="T23" fmla="*/ 6 h 48"/>
                <a:gd name="T24" fmla="*/ 404 w 87"/>
                <a:gd name="T25" fmla="*/ 6 h 48"/>
                <a:gd name="T26" fmla="*/ 432 w 87"/>
                <a:gd name="T27" fmla="*/ 6 h 48"/>
                <a:gd name="T28" fmla="*/ 449 w 87"/>
                <a:gd name="T29" fmla="*/ 6 h 48"/>
                <a:gd name="T30" fmla="*/ 449 w 87"/>
                <a:gd name="T31" fmla="*/ 6 h 48"/>
                <a:gd name="T32" fmla="*/ 480 w 87"/>
                <a:gd name="T33" fmla="*/ 6 h 48"/>
                <a:gd name="T34" fmla="*/ 449 w 87"/>
                <a:gd name="T35" fmla="*/ 6 h 48"/>
                <a:gd name="T36" fmla="*/ 432 w 87"/>
                <a:gd name="T37" fmla="*/ 6 h 48"/>
                <a:gd name="T38" fmla="*/ 432 w 87"/>
                <a:gd name="T39" fmla="*/ 6 h 48"/>
                <a:gd name="T40" fmla="*/ 404 w 87"/>
                <a:gd name="T41" fmla="*/ 6 h 48"/>
                <a:gd name="T42" fmla="*/ 378 w 87"/>
                <a:gd name="T43" fmla="*/ 6 h 48"/>
                <a:gd name="T44" fmla="*/ 308 w 87"/>
                <a:gd name="T45" fmla="*/ 6 h 48"/>
                <a:gd name="T46" fmla="*/ 279 w 87"/>
                <a:gd name="T47" fmla="*/ 6 h 48"/>
                <a:gd name="T48" fmla="*/ 279 w 87"/>
                <a:gd name="T49" fmla="*/ 6 h 48"/>
                <a:gd name="T50" fmla="*/ 261 w 87"/>
                <a:gd name="T51" fmla="*/ 6 h 48"/>
                <a:gd name="T52" fmla="*/ 199 w 87"/>
                <a:gd name="T53" fmla="*/ 6 h 48"/>
                <a:gd name="T54" fmla="*/ 174 w 87"/>
                <a:gd name="T55" fmla="*/ 6 h 48"/>
                <a:gd name="T56" fmla="*/ 174 w 87"/>
                <a:gd name="T57" fmla="*/ 6 h 48"/>
                <a:gd name="T58" fmla="*/ 174 w 87"/>
                <a:gd name="T59" fmla="*/ 6 h 48"/>
                <a:gd name="T60" fmla="*/ 147 w 87"/>
                <a:gd name="T61" fmla="*/ 6 h 48"/>
                <a:gd name="T62" fmla="*/ 3 w 87"/>
                <a:gd name="T63" fmla="*/ 6 h 48"/>
                <a:gd name="T64" fmla="*/ 0 w 87"/>
                <a:gd name="T65" fmla="*/ 6 h 4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7"/>
                <a:gd name="T100" fmla="*/ 0 h 48"/>
                <a:gd name="T101" fmla="*/ 87 w 87"/>
                <a:gd name="T102" fmla="*/ 48 h 4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7" h="48">
                  <a:moveTo>
                    <a:pt x="0" y="16"/>
                  </a:moveTo>
                  <a:lnTo>
                    <a:pt x="12" y="12"/>
                  </a:lnTo>
                  <a:lnTo>
                    <a:pt x="24" y="0"/>
                  </a:lnTo>
                  <a:lnTo>
                    <a:pt x="33" y="0"/>
                  </a:lnTo>
                  <a:lnTo>
                    <a:pt x="24" y="7"/>
                  </a:lnTo>
                  <a:lnTo>
                    <a:pt x="24" y="12"/>
                  </a:lnTo>
                  <a:lnTo>
                    <a:pt x="28" y="12"/>
                  </a:lnTo>
                  <a:lnTo>
                    <a:pt x="33" y="12"/>
                  </a:lnTo>
                  <a:lnTo>
                    <a:pt x="37" y="16"/>
                  </a:lnTo>
                  <a:lnTo>
                    <a:pt x="46" y="20"/>
                  </a:lnTo>
                  <a:lnTo>
                    <a:pt x="55" y="12"/>
                  </a:lnTo>
                  <a:lnTo>
                    <a:pt x="67" y="12"/>
                  </a:lnTo>
                  <a:lnTo>
                    <a:pt x="71" y="16"/>
                  </a:lnTo>
                  <a:lnTo>
                    <a:pt x="76" y="16"/>
                  </a:lnTo>
                  <a:lnTo>
                    <a:pt x="80" y="16"/>
                  </a:lnTo>
                  <a:lnTo>
                    <a:pt x="80" y="24"/>
                  </a:lnTo>
                  <a:lnTo>
                    <a:pt x="86" y="28"/>
                  </a:lnTo>
                  <a:lnTo>
                    <a:pt x="80" y="28"/>
                  </a:lnTo>
                  <a:lnTo>
                    <a:pt x="76" y="24"/>
                  </a:lnTo>
                  <a:lnTo>
                    <a:pt x="76" y="28"/>
                  </a:lnTo>
                  <a:lnTo>
                    <a:pt x="71" y="28"/>
                  </a:lnTo>
                  <a:lnTo>
                    <a:pt x="67" y="24"/>
                  </a:lnTo>
                  <a:lnTo>
                    <a:pt x="55" y="28"/>
                  </a:lnTo>
                  <a:lnTo>
                    <a:pt x="50" y="33"/>
                  </a:lnTo>
                  <a:lnTo>
                    <a:pt x="50" y="28"/>
                  </a:lnTo>
                  <a:lnTo>
                    <a:pt x="46" y="33"/>
                  </a:lnTo>
                  <a:lnTo>
                    <a:pt x="37" y="47"/>
                  </a:lnTo>
                  <a:lnTo>
                    <a:pt x="33" y="41"/>
                  </a:lnTo>
                  <a:lnTo>
                    <a:pt x="33" y="37"/>
                  </a:lnTo>
                  <a:lnTo>
                    <a:pt x="33" y="33"/>
                  </a:lnTo>
                  <a:lnTo>
                    <a:pt x="28" y="28"/>
                  </a:lnTo>
                  <a:lnTo>
                    <a:pt x="3" y="20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88" name="Freeform 168">
              <a:extLst>
                <a:ext uri="{FF2B5EF4-FFF2-40B4-BE49-F238E27FC236}">
                  <a16:creationId xmlns:a16="http://schemas.microsoft.com/office/drawing/2014/main" id="{97D8199C-7CF6-4E26-A32C-1CE4A806B7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0" y="2725"/>
              <a:ext cx="63" cy="68"/>
            </a:xfrm>
            <a:custGeom>
              <a:avLst/>
              <a:gdLst>
                <a:gd name="T0" fmla="*/ 62 w 63"/>
                <a:gd name="T1" fmla="*/ 5 h 75"/>
                <a:gd name="T2" fmla="*/ 62 w 63"/>
                <a:gd name="T3" fmla="*/ 5 h 75"/>
                <a:gd name="T4" fmla="*/ 56 w 63"/>
                <a:gd name="T5" fmla="*/ 5 h 75"/>
                <a:gd name="T6" fmla="*/ 52 w 63"/>
                <a:gd name="T7" fmla="*/ 5 h 75"/>
                <a:gd name="T8" fmla="*/ 47 w 63"/>
                <a:gd name="T9" fmla="*/ 5 h 75"/>
                <a:gd name="T10" fmla="*/ 43 w 63"/>
                <a:gd name="T11" fmla="*/ 5 h 75"/>
                <a:gd name="T12" fmla="*/ 38 w 63"/>
                <a:gd name="T13" fmla="*/ 5 h 75"/>
                <a:gd name="T14" fmla="*/ 43 w 63"/>
                <a:gd name="T15" fmla="*/ 5 h 75"/>
                <a:gd name="T16" fmla="*/ 47 w 63"/>
                <a:gd name="T17" fmla="*/ 5 h 75"/>
                <a:gd name="T18" fmla="*/ 47 w 63"/>
                <a:gd name="T19" fmla="*/ 5 h 75"/>
                <a:gd name="T20" fmla="*/ 47 w 63"/>
                <a:gd name="T21" fmla="*/ 5 h 75"/>
                <a:gd name="T22" fmla="*/ 34 w 63"/>
                <a:gd name="T23" fmla="*/ 0 h 75"/>
                <a:gd name="T24" fmla="*/ 25 w 63"/>
                <a:gd name="T25" fmla="*/ 0 h 75"/>
                <a:gd name="T26" fmla="*/ 25 w 63"/>
                <a:gd name="T27" fmla="*/ 3 h 75"/>
                <a:gd name="T28" fmla="*/ 21 w 63"/>
                <a:gd name="T29" fmla="*/ 5 h 75"/>
                <a:gd name="T30" fmla="*/ 16 w 63"/>
                <a:gd name="T31" fmla="*/ 5 h 75"/>
                <a:gd name="T32" fmla="*/ 16 w 63"/>
                <a:gd name="T33" fmla="*/ 5 h 75"/>
                <a:gd name="T34" fmla="*/ 16 w 63"/>
                <a:gd name="T35" fmla="*/ 5 h 75"/>
                <a:gd name="T36" fmla="*/ 7 w 63"/>
                <a:gd name="T37" fmla="*/ 5 h 75"/>
                <a:gd name="T38" fmla="*/ 7 w 63"/>
                <a:gd name="T39" fmla="*/ 5 h 75"/>
                <a:gd name="T40" fmla="*/ 7 w 63"/>
                <a:gd name="T41" fmla="*/ 5 h 75"/>
                <a:gd name="T42" fmla="*/ 3 w 63"/>
                <a:gd name="T43" fmla="*/ 5 h 75"/>
                <a:gd name="T44" fmla="*/ 3 w 63"/>
                <a:gd name="T45" fmla="*/ 5 h 75"/>
                <a:gd name="T46" fmla="*/ 7 w 63"/>
                <a:gd name="T47" fmla="*/ 5 h 75"/>
                <a:gd name="T48" fmla="*/ 7 w 63"/>
                <a:gd name="T49" fmla="*/ 5 h 75"/>
                <a:gd name="T50" fmla="*/ 0 w 63"/>
                <a:gd name="T51" fmla="*/ 5 h 75"/>
                <a:gd name="T52" fmla="*/ 0 w 63"/>
                <a:gd name="T53" fmla="*/ 5 h 75"/>
                <a:gd name="T54" fmla="*/ 25 w 63"/>
                <a:gd name="T55" fmla="*/ 5 h 75"/>
                <a:gd name="T56" fmla="*/ 47 w 63"/>
                <a:gd name="T57" fmla="*/ 5 h 75"/>
                <a:gd name="T58" fmla="*/ 52 w 63"/>
                <a:gd name="T59" fmla="*/ 5 h 75"/>
                <a:gd name="T60" fmla="*/ 52 w 63"/>
                <a:gd name="T61" fmla="*/ 5 h 75"/>
                <a:gd name="T62" fmla="*/ 52 w 63"/>
                <a:gd name="T63" fmla="*/ 5 h 75"/>
                <a:gd name="T64" fmla="*/ 62 w 63"/>
                <a:gd name="T65" fmla="*/ 5 h 75"/>
                <a:gd name="T66" fmla="*/ 62 w 63"/>
                <a:gd name="T67" fmla="*/ 5 h 7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3"/>
                <a:gd name="T103" fmla="*/ 0 h 75"/>
                <a:gd name="T104" fmla="*/ 63 w 63"/>
                <a:gd name="T105" fmla="*/ 75 h 7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3" h="75">
                  <a:moveTo>
                    <a:pt x="62" y="47"/>
                  </a:moveTo>
                  <a:lnTo>
                    <a:pt x="62" y="47"/>
                  </a:lnTo>
                  <a:lnTo>
                    <a:pt x="56" y="33"/>
                  </a:lnTo>
                  <a:lnTo>
                    <a:pt x="52" y="28"/>
                  </a:lnTo>
                  <a:lnTo>
                    <a:pt x="47" y="33"/>
                  </a:lnTo>
                  <a:lnTo>
                    <a:pt x="43" y="38"/>
                  </a:lnTo>
                  <a:lnTo>
                    <a:pt x="38" y="38"/>
                  </a:lnTo>
                  <a:lnTo>
                    <a:pt x="43" y="28"/>
                  </a:lnTo>
                  <a:lnTo>
                    <a:pt x="47" y="25"/>
                  </a:lnTo>
                  <a:lnTo>
                    <a:pt x="47" y="12"/>
                  </a:lnTo>
                  <a:lnTo>
                    <a:pt x="47" y="7"/>
                  </a:lnTo>
                  <a:lnTo>
                    <a:pt x="34" y="0"/>
                  </a:lnTo>
                  <a:lnTo>
                    <a:pt x="25" y="0"/>
                  </a:lnTo>
                  <a:lnTo>
                    <a:pt x="25" y="3"/>
                  </a:lnTo>
                  <a:lnTo>
                    <a:pt x="21" y="7"/>
                  </a:lnTo>
                  <a:lnTo>
                    <a:pt x="16" y="12"/>
                  </a:lnTo>
                  <a:lnTo>
                    <a:pt x="16" y="16"/>
                  </a:lnTo>
                  <a:lnTo>
                    <a:pt x="16" y="7"/>
                  </a:lnTo>
                  <a:lnTo>
                    <a:pt x="7" y="12"/>
                  </a:lnTo>
                  <a:lnTo>
                    <a:pt x="7" y="16"/>
                  </a:lnTo>
                  <a:lnTo>
                    <a:pt x="7" y="25"/>
                  </a:lnTo>
                  <a:lnTo>
                    <a:pt x="3" y="28"/>
                  </a:lnTo>
                  <a:lnTo>
                    <a:pt x="3" y="38"/>
                  </a:lnTo>
                  <a:lnTo>
                    <a:pt x="7" y="47"/>
                  </a:lnTo>
                  <a:lnTo>
                    <a:pt x="7" y="55"/>
                  </a:lnTo>
                  <a:lnTo>
                    <a:pt x="0" y="68"/>
                  </a:lnTo>
                  <a:lnTo>
                    <a:pt x="0" y="74"/>
                  </a:lnTo>
                  <a:lnTo>
                    <a:pt x="25" y="74"/>
                  </a:lnTo>
                  <a:lnTo>
                    <a:pt x="47" y="74"/>
                  </a:lnTo>
                  <a:lnTo>
                    <a:pt x="52" y="68"/>
                  </a:lnTo>
                  <a:lnTo>
                    <a:pt x="52" y="64"/>
                  </a:lnTo>
                  <a:lnTo>
                    <a:pt x="52" y="59"/>
                  </a:lnTo>
                  <a:lnTo>
                    <a:pt x="62" y="55"/>
                  </a:lnTo>
                  <a:lnTo>
                    <a:pt x="62" y="4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89" name="Freeform 169">
              <a:extLst>
                <a:ext uri="{FF2B5EF4-FFF2-40B4-BE49-F238E27FC236}">
                  <a16:creationId xmlns:a16="http://schemas.microsoft.com/office/drawing/2014/main" id="{B80B8B4C-2146-42FA-8F25-6A6A45BF1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0" y="2725"/>
              <a:ext cx="63" cy="68"/>
            </a:xfrm>
            <a:custGeom>
              <a:avLst/>
              <a:gdLst>
                <a:gd name="T0" fmla="*/ 62 w 63"/>
                <a:gd name="T1" fmla="*/ 5 h 75"/>
                <a:gd name="T2" fmla="*/ 62 w 63"/>
                <a:gd name="T3" fmla="*/ 5 h 75"/>
                <a:gd name="T4" fmla="*/ 56 w 63"/>
                <a:gd name="T5" fmla="*/ 5 h 75"/>
                <a:gd name="T6" fmla="*/ 52 w 63"/>
                <a:gd name="T7" fmla="*/ 5 h 75"/>
                <a:gd name="T8" fmla="*/ 47 w 63"/>
                <a:gd name="T9" fmla="*/ 5 h 75"/>
                <a:gd name="T10" fmla="*/ 43 w 63"/>
                <a:gd name="T11" fmla="*/ 5 h 75"/>
                <a:gd name="T12" fmla="*/ 38 w 63"/>
                <a:gd name="T13" fmla="*/ 5 h 75"/>
                <a:gd name="T14" fmla="*/ 43 w 63"/>
                <a:gd name="T15" fmla="*/ 5 h 75"/>
                <a:gd name="T16" fmla="*/ 47 w 63"/>
                <a:gd name="T17" fmla="*/ 5 h 75"/>
                <a:gd name="T18" fmla="*/ 47 w 63"/>
                <a:gd name="T19" fmla="*/ 5 h 75"/>
                <a:gd name="T20" fmla="*/ 47 w 63"/>
                <a:gd name="T21" fmla="*/ 5 h 75"/>
                <a:gd name="T22" fmla="*/ 34 w 63"/>
                <a:gd name="T23" fmla="*/ 0 h 75"/>
                <a:gd name="T24" fmla="*/ 25 w 63"/>
                <a:gd name="T25" fmla="*/ 0 h 75"/>
                <a:gd name="T26" fmla="*/ 25 w 63"/>
                <a:gd name="T27" fmla="*/ 3 h 75"/>
                <a:gd name="T28" fmla="*/ 21 w 63"/>
                <a:gd name="T29" fmla="*/ 5 h 75"/>
                <a:gd name="T30" fmla="*/ 16 w 63"/>
                <a:gd name="T31" fmla="*/ 5 h 75"/>
                <a:gd name="T32" fmla="*/ 16 w 63"/>
                <a:gd name="T33" fmla="*/ 5 h 75"/>
                <a:gd name="T34" fmla="*/ 16 w 63"/>
                <a:gd name="T35" fmla="*/ 5 h 75"/>
                <a:gd name="T36" fmla="*/ 7 w 63"/>
                <a:gd name="T37" fmla="*/ 5 h 75"/>
                <a:gd name="T38" fmla="*/ 7 w 63"/>
                <a:gd name="T39" fmla="*/ 5 h 75"/>
                <a:gd name="T40" fmla="*/ 7 w 63"/>
                <a:gd name="T41" fmla="*/ 5 h 75"/>
                <a:gd name="T42" fmla="*/ 3 w 63"/>
                <a:gd name="T43" fmla="*/ 5 h 75"/>
                <a:gd name="T44" fmla="*/ 3 w 63"/>
                <a:gd name="T45" fmla="*/ 5 h 75"/>
                <a:gd name="T46" fmla="*/ 7 w 63"/>
                <a:gd name="T47" fmla="*/ 5 h 75"/>
                <a:gd name="T48" fmla="*/ 7 w 63"/>
                <a:gd name="T49" fmla="*/ 5 h 75"/>
                <a:gd name="T50" fmla="*/ 0 w 63"/>
                <a:gd name="T51" fmla="*/ 5 h 75"/>
                <a:gd name="T52" fmla="*/ 0 w 63"/>
                <a:gd name="T53" fmla="*/ 5 h 75"/>
                <a:gd name="T54" fmla="*/ 25 w 63"/>
                <a:gd name="T55" fmla="*/ 5 h 75"/>
                <a:gd name="T56" fmla="*/ 47 w 63"/>
                <a:gd name="T57" fmla="*/ 5 h 75"/>
                <a:gd name="T58" fmla="*/ 52 w 63"/>
                <a:gd name="T59" fmla="*/ 5 h 75"/>
                <a:gd name="T60" fmla="*/ 52 w 63"/>
                <a:gd name="T61" fmla="*/ 5 h 75"/>
                <a:gd name="T62" fmla="*/ 52 w 63"/>
                <a:gd name="T63" fmla="*/ 5 h 75"/>
                <a:gd name="T64" fmla="*/ 62 w 63"/>
                <a:gd name="T65" fmla="*/ 5 h 75"/>
                <a:gd name="T66" fmla="*/ 62 w 63"/>
                <a:gd name="T67" fmla="*/ 5 h 7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3"/>
                <a:gd name="T103" fmla="*/ 0 h 75"/>
                <a:gd name="T104" fmla="*/ 63 w 63"/>
                <a:gd name="T105" fmla="*/ 75 h 7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3" h="75">
                  <a:moveTo>
                    <a:pt x="62" y="47"/>
                  </a:moveTo>
                  <a:lnTo>
                    <a:pt x="62" y="47"/>
                  </a:lnTo>
                  <a:lnTo>
                    <a:pt x="56" y="33"/>
                  </a:lnTo>
                  <a:lnTo>
                    <a:pt x="52" y="28"/>
                  </a:lnTo>
                  <a:lnTo>
                    <a:pt x="47" y="33"/>
                  </a:lnTo>
                  <a:lnTo>
                    <a:pt x="43" y="38"/>
                  </a:lnTo>
                  <a:lnTo>
                    <a:pt x="38" y="38"/>
                  </a:lnTo>
                  <a:lnTo>
                    <a:pt x="43" y="28"/>
                  </a:lnTo>
                  <a:lnTo>
                    <a:pt x="47" y="25"/>
                  </a:lnTo>
                  <a:lnTo>
                    <a:pt x="47" y="12"/>
                  </a:lnTo>
                  <a:lnTo>
                    <a:pt x="47" y="7"/>
                  </a:lnTo>
                  <a:lnTo>
                    <a:pt x="34" y="0"/>
                  </a:lnTo>
                  <a:lnTo>
                    <a:pt x="25" y="0"/>
                  </a:lnTo>
                  <a:lnTo>
                    <a:pt x="25" y="3"/>
                  </a:lnTo>
                  <a:lnTo>
                    <a:pt x="21" y="7"/>
                  </a:lnTo>
                  <a:lnTo>
                    <a:pt x="16" y="12"/>
                  </a:lnTo>
                  <a:lnTo>
                    <a:pt x="16" y="16"/>
                  </a:lnTo>
                  <a:lnTo>
                    <a:pt x="16" y="7"/>
                  </a:lnTo>
                  <a:lnTo>
                    <a:pt x="7" y="12"/>
                  </a:lnTo>
                  <a:lnTo>
                    <a:pt x="7" y="16"/>
                  </a:lnTo>
                  <a:lnTo>
                    <a:pt x="7" y="25"/>
                  </a:lnTo>
                  <a:lnTo>
                    <a:pt x="3" y="28"/>
                  </a:lnTo>
                  <a:lnTo>
                    <a:pt x="3" y="38"/>
                  </a:lnTo>
                  <a:lnTo>
                    <a:pt x="7" y="47"/>
                  </a:lnTo>
                  <a:lnTo>
                    <a:pt x="7" y="55"/>
                  </a:lnTo>
                  <a:lnTo>
                    <a:pt x="0" y="68"/>
                  </a:lnTo>
                  <a:lnTo>
                    <a:pt x="0" y="74"/>
                  </a:lnTo>
                  <a:lnTo>
                    <a:pt x="25" y="74"/>
                  </a:lnTo>
                  <a:lnTo>
                    <a:pt x="47" y="74"/>
                  </a:lnTo>
                  <a:lnTo>
                    <a:pt x="52" y="68"/>
                  </a:lnTo>
                  <a:lnTo>
                    <a:pt x="52" y="64"/>
                  </a:lnTo>
                  <a:lnTo>
                    <a:pt x="52" y="59"/>
                  </a:lnTo>
                  <a:lnTo>
                    <a:pt x="62" y="55"/>
                  </a:lnTo>
                  <a:lnTo>
                    <a:pt x="62" y="4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90" name="Freeform 170">
              <a:extLst>
                <a:ext uri="{FF2B5EF4-FFF2-40B4-BE49-F238E27FC236}">
                  <a16:creationId xmlns:a16="http://schemas.microsoft.com/office/drawing/2014/main" id="{64569950-9EDC-4CC2-AD53-219F9B8E01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7" y="2897"/>
              <a:ext cx="68" cy="47"/>
            </a:xfrm>
            <a:custGeom>
              <a:avLst/>
              <a:gdLst>
                <a:gd name="T0" fmla="*/ 85 w 67"/>
                <a:gd name="T1" fmla="*/ 5 h 52"/>
                <a:gd name="T2" fmla="*/ 85 w 67"/>
                <a:gd name="T3" fmla="*/ 5 h 52"/>
                <a:gd name="T4" fmla="*/ 89 w 67"/>
                <a:gd name="T5" fmla="*/ 5 h 52"/>
                <a:gd name="T6" fmla="*/ 85 w 67"/>
                <a:gd name="T7" fmla="*/ 5 h 52"/>
                <a:gd name="T8" fmla="*/ 94 w 67"/>
                <a:gd name="T9" fmla="*/ 5 h 52"/>
                <a:gd name="T10" fmla="*/ 113 w 67"/>
                <a:gd name="T11" fmla="*/ 5 h 52"/>
                <a:gd name="T12" fmla="*/ 113 w 67"/>
                <a:gd name="T13" fmla="*/ 5 h 52"/>
                <a:gd name="T14" fmla="*/ 133 w 67"/>
                <a:gd name="T15" fmla="*/ 5 h 52"/>
                <a:gd name="T16" fmla="*/ 103 w 67"/>
                <a:gd name="T17" fmla="*/ 5 h 52"/>
                <a:gd name="T18" fmla="*/ 85 w 67"/>
                <a:gd name="T19" fmla="*/ 5 h 52"/>
                <a:gd name="T20" fmla="*/ 85 w 67"/>
                <a:gd name="T21" fmla="*/ 3 h 52"/>
                <a:gd name="T22" fmla="*/ 29 w 67"/>
                <a:gd name="T23" fmla="*/ 3 h 52"/>
                <a:gd name="T24" fmla="*/ 12 w 67"/>
                <a:gd name="T25" fmla="*/ 0 h 52"/>
                <a:gd name="T26" fmla="*/ 3 w 67"/>
                <a:gd name="T27" fmla="*/ 3 h 52"/>
                <a:gd name="T28" fmla="*/ 0 w 67"/>
                <a:gd name="T29" fmla="*/ 5 h 52"/>
                <a:gd name="T30" fmla="*/ 3 w 67"/>
                <a:gd name="T31" fmla="*/ 5 h 52"/>
                <a:gd name="T32" fmla="*/ 12 w 67"/>
                <a:gd name="T33" fmla="*/ 5 h 52"/>
                <a:gd name="T34" fmla="*/ 16 w 67"/>
                <a:gd name="T35" fmla="*/ 5 h 52"/>
                <a:gd name="T36" fmla="*/ 21 w 67"/>
                <a:gd name="T37" fmla="*/ 5 h 52"/>
                <a:gd name="T38" fmla="*/ 25 w 67"/>
                <a:gd name="T39" fmla="*/ 5 h 52"/>
                <a:gd name="T40" fmla="*/ 25 w 67"/>
                <a:gd name="T41" fmla="*/ 5 h 52"/>
                <a:gd name="T42" fmla="*/ 29 w 67"/>
                <a:gd name="T43" fmla="*/ 5 h 52"/>
                <a:gd name="T44" fmla="*/ 29 w 67"/>
                <a:gd name="T45" fmla="*/ 5 h 52"/>
                <a:gd name="T46" fmla="*/ 29 w 67"/>
                <a:gd name="T47" fmla="*/ 5 h 52"/>
                <a:gd name="T48" fmla="*/ 85 w 67"/>
                <a:gd name="T49" fmla="*/ 5 h 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7"/>
                <a:gd name="T76" fmla="*/ 0 h 52"/>
                <a:gd name="T77" fmla="*/ 67 w 67"/>
                <a:gd name="T78" fmla="*/ 52 h 5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7" h="52">
                  <a:moveTo>
                    <a:pt x="34" y="51"/>
                  </a:moveTo>
                  <a:lnTo>
                    <a:pt x="34" y="51"/>
                  </a:lnTo>
                  <a:lnTo>
                    <a:pt x="38" y="45"/>
                  </a:lnTo>
                  <a:lnTo>
                    <a:pt x="34" y="41"/>
                  </a:lnTo>
                  <a:lnTo>
                    <a:pt x="43" y="41"/>
                  </a:lnTo>
                  <a:lnTo>
                    <a:pt x="56" y="32"/>
                  </a:lnTo>
                  <a:lnTo>
                    <a:pt x="56" y="28"/>
                  </a:lnTo>
                  <a:lnTo>
                    <a:pt x="66" y="20"/>
                  </a:lnTo>
                  <a:lnTo>
                    <a:pt x="51" y="7"/>
                  </a:lnTo>
                  <a:lnTo>
                    <a:pt x="34" y="7"/>
                  </a:lnTo>
                  <a:lnTo>
                    <a:pt x="34" y="3"/>
                  </a:lnTo>
                  <a:lnTo>
                    <a:pt x="29" y="3"/>
                  </a:lnTo>
                  <a:lnTo>
                    <a:pt x="12" y="0"/>
                  </a:lnTo>
                  <a:lnTo>
                    <a:pt x="3" y="3"/>
                  </a:lnTo>
                  <a:lnTo>
                    <a:pt x="0" y="7"/>
                  </a:lnTo>
                  <a:lnTo>
                    <a:pt x="3" y="12"/>
                  </a:lnTo>
                  <a:lnTo>
                    <a:pt x="12" y="20"/>
                  </a:lnTo>
                  <a:lnTo>
                    <a:pt x="16" y="28"/>
                  </a:lnTo>
                  <a:lnTo>
                    <a:pt x="21" y="32"/>
                  </a:lnTo>
                  <a:lnTo>
                    <a:pt x="25" y="37"/>
                  </a:lnTo>
                  <a:lnTo>
                    <a:pt x="25" y="41"/>
                  </a:lnTo>
                  <a:lnTo>
                    <a:pt x="29" y="41"/>
                  </a:lnTo>
                  <a:lnTo>
                    <a:pt x="29" y="45"/>
                  </a:lnTo>
                  <a:lnTo>
                    <a:pt x="29" y="51"/>
                  </a:lnTo>
                  <a:lnTo>
                    <a:pt x="34" y="51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91" name="Freeform 171">
              <a:extLst>
                <a:ext uri="{FF2B5EF4-FFF2-40B4-BE49-F238E27FC236}">
                  <a16:creationId xmlns:a16="http://schemas.microsoft.com/office/drawing/2014/main" id="{8D12D4C5-0162-4CCD-AFA3-ACB2AE7807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7" y="2897"/>
              <a:ext cx="68" cy="47"/>
            </a:xfrm>
            <a:custGeom>
              <a:avLst/>
              <a:gdLst>
                <a:gd name="T0" fmla="*/ 85 w 67"/>
                <a:gd name="T1" fmla="*/ 5 h 52"/>
                <a:gd name="T2" fmla="*/ 85 w 67"/>
                <a:gd name="T3" fmla="*/ 5 h 52"/>
                <a:gd name="T4" fmla="*/ 89 w 67"/>
                <a:gd name="T5" fmla="*/ 5 h 52"/>
                <a:gd name="T6" fmla="*/ 85 w 67"/>
                <a:gd name="T7" fmla="*/ 5 h 52"/>
                <a:gd name="T8" fmla="*/ 94 w 67"/>
                <a:gd name="T9" fmla="*/ 5 h 52"/>
                <a:gd name="T10" fmla="*/ 113 w 67"/>
                <a:gd name="T11" fmla="*/ 5 h 52"/>
                <a:gd name="T12" fmla="*/ 113 w 67"/>
                <a:gd name="T13" fmla="*/ 5 h 52"/>
                <a:gd name="T14" fmla="*/ 133 w 67"/>
                <a:gd name="T15" fmla="*/ 5 h 52"/>
                <a:gd name="T16" fmla="*/ 103 w 67"/>
                <a:gd name="T17" fmla="*/ 5 h 52"/>
                <a:gd name="T18" fmla="*/ 85 w 67"/>
                <a:gd name="T19" fmla="*/ 5 h 52"/>
                <a:gd name="T20" fmla="*/ 85 w 67"/>
                <a:gd name="T21" fmla="*/ 3 h 52"/>
                <a:gd name="T22" fmla="*/ 29 w 67"/>
                <a:gd name="T23" fmla="*/ 3 h 52"/>
                <a:gd name="T24" fmla="*/ 12 w 67"/>
                <a:gd name="T25" fmla="*/ 0 h 52"/>
                <a:gd name="T26" fmla="*/ 3 w 67"/>
                <a:gd name="T27" fmla="*/ 3 h 52"/>
                <a:gd name="T28" fmla="*/ 0 w 67"/>
                <a:gd name="T29" fmla="*/ 5 h 52"/>
                <a:gd name="T30" fmla="*/ 3 w 67"/>
                <a:gd name="T31" fmla="*/ 5 h 52"/>
                <a:gd name="T32" fmla="*/ 12 w 67"/>
                <a:gd name="T33" fmla="*/ 5 h 52"/>
                <a:gd name="T34" fmla="*/ 16 w 67"/>
                <a:gd name="T35" fmla="*/ 5 h 52"/>
                <a:gd name="T36" fmla="*/ 21 w 67"/>
                <a:gd name="T37" fmla="*/ 5 h 52"/>
                <a:gd name="T38" fmla="*/ 25 w 67"/>
                <a:gd name="T39" fmla="*/ 5 h 52"/>
                <a:gd name="T40" fmla="*/ 25 w 67"/>
                <a:gd name="T41" fmla="*/ 5 h 52"/>
                <a:gd name="T42" fmla="*/ 29 w 67"/>
                <a:gd name="T43" fmla="*/ 5 h 52"/>
                <a:gd name="T44" fmla="*/ 29 w 67"/>
                <a:gd name="T45" fmla="*/ 5 h 52"/>
                <a:gd name="T46" fmla="*/ 29 w 67"/>
                <a:gd name="T47" fmla="*/ 5 h 52"/>
                <a:gd name="T48" fmla="*/ 85 w 67"/>
                <a:gd name="T49" fmla="*/ 5 h 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7"/>
                <a:gd name="T76" fmla="*/ 0 h 52"/>
                <a:gd name="T77" fmla="*/ 67 w 67"/>
                <a:gd name="T78" fmla="*/ 52 h 5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7" h="52">
                  <a:moveTo>
                    <a:pt x="34" y="51"/>
                  </a:moveTo>
                  <a:lnTo>
                    <a:pt x="34" y="51"/>
                  </a:lnTo>
                  <a:lnTo>
                    <a:pt x="38" y="45"/>
                  </a:lnTo>
                  <a:lnTo>
                    <a:pt x="34" y="41"/>
                  </a:lnTo>
                  <a:lnTo>
                    <a:pt x="43" y="41"/>
                  </a:lnTo>
                  <a:lnTo>
                    <a:pt x="56" y="32"/>
                  </a:lnTo>
                  <a:lnTo>
                    <a:pt x="56" y="28"/>
                  </a:lnTo>
                  <a:lnTo>
                    <a:pt x="66" y="20"/>
                  </a:lnTo>
                  <a:lnTo>
                    <a:pt x="51" y="7"/>
                  </a:lnTo>
                  <a:lnTo>
                    <a:pt x="34" y="7"/>
                  </a:lnTo>
                  <a:lnTo>
                    <a:pt x="34" y="3"/>
                  </a:lnTo>
                  <a:lnTo>
                    <a:pt x="29" y="3"/>
                  </a:lnTo>
                  <a:lnTo>
                    <a:pt x="12" y="0"/>
                  </a:lnTo>
                  <a:lnTo>
                    <a:pt x="3" y="3"/>
                  </a:lnTo>
                  <a:lnTo>
                    <a:pt x="0" y="7"/>
                  </a:lnTo>
                  <a:lnTo>
                    <a:pt x="3" y="12"/>
                  </a:lnTo>
                  <a:lnTo>
                    <a:pt x="12" y="20"/>
                  </a:lnTo>
                  <a:lnTo>
                    <a:pt x="16" y="28"/>
                  </a:lnTo>
                  <a:lnTo>
                    <a:pt x="21" y="32"/>
                  </a:lnTo>
                  <a:lnTo>
                    <a:pt x="25" y="37"/>
                  </a:lnTo>
                  <a:lnTo>
                    <a:pt x="25" y="41"/>
                  </a:lnTo>
                  <a:lnTo>
                    <a:pt x="29" y="41"/>
                  </a:lnTo>
                  <a:lnTo>
                    <a:pt x="29" y="45"/>
                  </a:lnTo>
                  <a:lnTo>
                    <a:pt x="29" y="51"/>
                  </a:lnTo>
                  <a:lnTo>
                    <a:pt x="34" y="51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92" name="Freeform 172">
              <a:extLst>
                <a:ext uri="{FF2B5EF4-FFF2-40B4-BE49-F238E27FC236}">
                  <a16:creationId xmlns:a16="http://schemas.microsoft.com/office/drawing/2014/main" id="{FD6640C0-6B13-42CA-8DF1-88818A17F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6" y="2826"/>
              <a:ext cx="17" cy="25"/>
            </a:xfrm>
            <a:custGeom>
              <a:avLst/>
              <a:gdLst>
                <a:gd name="T0" fmla="*/ 0 w 17"/>
                <a:gd name="T1" fmla="*/ 0 h 27"/>
                <a:gd name="T2" fmla="*/ 0 w 17"/>
                <a:gd name="T3" fmla="*/ 0 h 27"/>
                <a:gd name="T4" fmla="*/ 8 w 17"/>
                <a:gd name="T5" fmla="*/ 0 h 27"/>
                <a:gd name="T6" fmla="*/ 8 w 17"/>
                <a:gd name="T7" fmla="*/ 3 h 27"/>
                <a:gd name="T8" fmla="*/ 8 w 17"/>
                <a:gd name="T9" fmla="*/ 6 h 27"/>
                <a:gd name="T10" fmla="*/ 16 w 17"/>
                <a:gd name="T11" fmla="*/ 6 h 27"/>
                <a:gd name="T12" fmla="*/ 16 w 17"/>
                <a:gd name="T13" fmla="*/ 6 h 27"/>
                <a:gd name="T14" fmla="*/ 16 w 17"/>
                <a:gd name="T15" fmla="*/ 6 h 27"/>
                <a:gd name="T16" fmla="*/ 0 w 17"/>
                <a:gd name="T17" fmla="*/ 6 h 27"/>
                <a:gd name="T18" fmla="*/ 0 w 17"/>
                <a:gd name="T19" fmla="*/ 0 h 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27"/>
                <a:gd name="T32" fmla="*/ 17 w 17"/>
                <a:gd name="T33" fmla="*/ 27 h 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27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3"/>
                  </a:lnTo>
                  <a:lnTo>
                    <a:pt x="8" y="7"/>
                  </a:lnTo>
                  <a:lnTo>
                    <a:pt x="16" y="16"/>
                  </a:lnTo>
                  <a:lnTo>
                    <a:pt x="16" y="20"/>
                  </a:lnTo>
                  <a:lnTo>
                    <a:pt x="16" y="26"/>
                  </a:lnTo>
                  <a:lnTo>
                    <a:pt x="0" y="2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93" name="Freeform 173">
              <a:extLst>
                <a:ext uri="{FF2B5EF4-FFF2-40B4-BE49-F238E27FC236}">
                  <a16:creationId xmlns:a16="http://schemas.microsoft.com/office/drawing/2014/main" id="{21EB07AF-BF82-4A89-B3DC-33B40E10FA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6" y="2826"/>
              <a:ext cx="17" cy="25"/>
            </a:xfrm>
            <a:custGeom>
              <a:avLst/>
              <a:gdLst>
                <a:gd name="T0" fmla="*/ 0 w 17"/>
                <a:gd name="T1" fmla="*/ 0 h 27"/>
                <a:gd name="T2" fmla="*/ 0 w 17"/>
                <a:gd name="T3" fmla="*/ 0 h 27"/>
                <a:gd name="T4" fmla="*/ 8 w 17"/>
                <a:gd name="T5" fmla="*/ 0 h 27"/>
                <a:gd name="T6" fmla="*/ 8 w 17"/>
                <a:gd name="T7" fmla="*/ 3 h 27"/>
                <a:gd name="T8" fmla="*/ 8 w 17"/>
                <a:gd name="T9" fmla="*/ 6 h 27"/>
                <a:gd name="T10" fmla="*/ 16 w 17"/>
                <a:gd name="T11" fmla="*/ 6 h 27"/>
                <a:gd name="T12" fmla="*/ 16 w 17"/>
                <a:gd name="T13" fmla="*/ 6 h 27"/>
                <a:gd name="T14" fmla="*/ 16 w 17"/>
                <a:gd name="T15" fmla="*/ 6 h 27"/>
                <a:gd name="T16" fmla="*/ 0 w 17"/>
                <a:gd name="T17" fmla="*/ 6 h 27"/>
                <a:gd name="T18" fmla="*/ 0 w 17"/>
                <a:gd name="T19" fmla="*/ 0 h 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27"/>
                <a:gd name="T32" fmla="*/ 17 w 17"/>
                <a:gd name="T33" fmla="*/ 27 h 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27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3"/>
                  </a:lnTo>
                  <a:lnTo>
                    <a:pt x="8" y="7"/>
                  </a:lnTo>
                  <a:lnTo>
                    <a:pt x="16" y="16"/>
                  </a:lnTo>
                  <a:lnTo>
                    <a:pt x="16" y="20"/>
                  </a:lnTo>
                  <a:lnTo>
                    <a:pt x="16" y="26"/>
                  </a:lnTo>
                  <a:lnTo>
                    <a:pt x="0" y="2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94" name="Freeform 174">
              <a:extLst>
                <a:ext uri="{FF2B5EF4-FFF2-40B4-BE49-F238E27FC236}">
                  <a16:creationId xmlns:a16="http://schemas.microsoft.com/office/drawing/2014/main" id="{7FE1E5CB-E201-48E4-8792-C4FB48CF7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0" y="2853"/>
              <a:ext cx="17" cy="17"/>
            </a:xfrm>
            <a:custGeom>
              <a:avLst/>
              <a:gdLst>
                <a:gd name="T0" fmla="*/ 5 w 17"/>
                <a:gd name="T1" fmla="*/ 3 h 20"/>
                <a:gd name="T2" fmla="*/ 5 w 17"/>
                <a:gd name="T3" fmla="*/ 3 h 20"/>
                <a:gd name="T4" fmla="*/ 0 w 17"/>
                <a:gd name="T5" fmla="*/ 3 h 20"/>
                <a:gd name="T6" fmla="*/ 5 w 17"/>
                <a:gd name="T7" fmla="*/ 3 h 20"/>
                <a:gd name="T8" fmla="*/ 5 w 17"/>
                <a:gd name="T9" fmla="*/ 3 h 20"/>
                <a:gd name="T10" fmla="*/ 10 w 17"/>
                <a:gd name="T11" fmla="*/ 3 h 20"/>
                <a:gd name="T12" fmla="*/ 16 w 17"/>
                <a:gd name="T13" fmla="*/ 0 h 20"/>
                <a:gd name="T14" fmla="*/ 5 w 17"/>
                <a:gd name="T15" fmla="*/ 3 h 2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20"/>
                <a:gd name="T26" fmla="*/ 17 w 17"/>
                <a:gd name="T27" fmla="*/ 20 h 2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20">
                  <a:moveTo>
                    <a:pt x="5" y="4"/>
                  </a:moveTo>
                  <a:lnTo>
                    <a:pt x="5" y="4"/>
                  </a:lnTo>
                  <a:lnTo>
                    <a:pt x="0" y="13"/>
                  </a:lnTo>
                  <a:lnTo>
                    <a:pt x="5" y="19"/>
                  </a:lnTo>
                  <a:lnTo>
                    <a:pt x="5" y="13"/>
                  </a:lnTo>
                  <a:lnTo>
                    <a:pt x="10" y="9"/>
                  </a:lnTo>
                  <a:lnTo>
                    <a:pt x="16" y="0"/>
                  </a:lnTo>
                  <a:lnTo>
                    <a:pt x="5" y="4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95" name="Freeform 175">
              <a:extLst>
                <a:ext uri="{FF2B5EF4-FFF2-40B4-BE49-F238E27FC236}">
                  <a16:creationId xmlns:a16="http://schemas.microsoft.com/office/drawing/2014/main" id="{E0070AB3-A6DA-4128-8CA1-8A4FBC30CB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0" y="2853"/>
              <a:ext cx="17" cy="17"/>
            </a:xfrm>
            <a:custGeom>
              <a:avLst/>
              <a:gdLst>
                <a:gd name="T0" fmla="*/ 5 w 17"/>
                <a:gd name="T1" fmla="*/ 3 h 20"/>
                <a:gd name="T2" fmla="*/ 5 w 17"/>
                <a:gd name="T3" fmla="*/ 3 h 20"/>
                <a:gd name="T4" fmla="*/ 0 w 17"/>
                <a:gd name="T5" fmla="*/ 3 h 20"/>
                <a:gd name="T6" fmla="*/ 5 w 17"/>
                <a:gd name="T7" fmla="*/ 3 h 20"/>
                <a:gd name="T8" fmla="*/ 5 w 17"/>
                <a:gd name="T9" fmla="*/ 3 h 20"/>
                <a:gd name="T10" fmla="*/ 10 w 17"/>
                <a:gd name="T11" fmla="*/ 3 h 20"/>
                <a:gd name="T12" fmla="*/ 16 w 17"/>
                <a:gd name="T13" fmla="*/ 0 h 20"/>
                <a:gd name="T14" fmla="*/ 5 w 17"/>
                <a:gd name="T15" fmla="*/ 3 h 2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20"/>
                <a:gd name="T26" fmla="*/ 17 w 17"/>
                <a:gd name="T27" fmla="*/ 20 h 2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20">
                  <a:moveTo>
                    <a:pt x="5" y="4"/>
                  </a:moveTo>
                  <a:lnTo>
                    <a:pt x="5" y="4"/>
                  </a:lnTo>
                  <a:lnTo>
                    <a:pt x="0" y="13"/>
                  </a:lnTo>
                  <a:lnTo>
                    <a:pt x="5" y="19"/>
                  </a:lnTo>
                  <a:lnTo>
                    <a:pt x="5" y="13"/>
                  </a:lnTo>
                  <a:lnTo>
                    <a:pt x="10" y="9"/>
                  </a:lnTo>
                  <a:lnTo>
                    <a:pt x="16" y="0"/>
                  </a:lnTo>
                  <a:lnTo>
                    <a:pt x="5" y="4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96" name="Freeform 176">
              <a:extLst>
                <a:ext uri="{FF2B5EF4-FFF2-40B4-BE49-F238E27FC236}">
                  <a16:creationId xmlns:a16="http://schemas.microsoft.com/office/drawing/2014/main" id="{981D0DDA-67B5-4510-9112-62FA4C92B2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" y="2073"/>
              <a:ext cx="422" cy="470"/>
            </a:xfrm>
            <a:custGeom>
              <a:avLst/>
              <a:gdLst>
                <a:gd name="T0" fmla="*/ 1458 w 411"/>
                <a:gd name="T1" fmla="*/ 5 h 517"/>
                <a:gd name="T2" fmla="*/ 1420 w 411"/>
                <a:gd name="T3" fmla="*/ 5 h 517"/>
                <a:gd name="T4" fmla="*/ 1420 w 411"/>
                <a:gd name="T5" fmla="*/ 5 h 517"/>
                <a:gd name="T6" fmla="*/ 1420 w 411"/>
                <a:gd name="T7" fmla="*/ 5 h 517"/>
                <a:gd name="T8" fmla="*/ 1207 w 411"/>
                <a:gd name="T9" fmla="*/ 5 h 517"/>
                <a:gd name="T10" fmla="*/ 849 w 411"/>
                <a:gd name="T11" fmla="*/ 5 h 517"/>
                <a:gd name="T12" fmla="*/ 801 w 411"/>
                <a:gd name="T13" fmla="*/ 5 h 517"/>
                <a:gd name="T14" fmla="*/ 684 w 411"/>
                <a:gd name="T15" fmla="*/ 5 h 517"/>
                <a:gd name="T16" fmla="*/ 613 w 411"/>
                <a:gd name="T17" fmla="*/ 5 h 517"/>
                <a:gd name="T18" fmla="*/ 531 w 411"/>
                <a:gd name="T19" fmla="*/ 5 h 517"/>
                <a:gd name="T20" fmla="*/ 428 w 411"/>
                <a:gd name="T21" fmla="*/ 5 h 517"/>
                <a:gd name="T22" fmla="*/ 412 w 411"/>
                <a:gd name="T23" fmla="*/ 5 h 517"/>
                <a:gd name="T24" fmla="*/ 291 w 411"/>
                <a:gd name="T25" fmla="*/ 5 h 517"/>
                <a:gd name="T26" fmla="*/ 87 w 411"/>
                <a:gd name="T27" fmla="*/ 5 h 517"/>
                <a:gd name="T28" fmla="*/ 230 w 411"/>
                <a:gd name="T29" fmla="*/ 5 h 517"/>
                <a:gd name="T30" fmla="*/ 307 w 411"/>
                <a:gd name="T31" fmla="*/ 5 h 517"/>
                <a:gd name="T32" fmla="*/ 444 w 411"/>
                <a:gd name="T33" fmla="*/ 5 h 517"/>
                <a:gd name="T34" fmla="*/ 307 w 411"/>
                <a:gd name="T35" fmla="*/ 5 h 517"/>
                <a:gd name="T36" fmla="*/ 328 w 411"/>
                <a:gd name="T37" fmla="*/ 5 h 517"/>
                <a:gd name="T38" fmla="*/ 212 w 411"/>
                <a:gd name="T39" fmla="*/ 5 h 517"/>
                <a:gd name="T40" fmla="*/ 12 w 411"/>
                <a:gd name="T41" fmla="*/ 5 h 517"/>
                <a:gd name="T42" fmla="*/ 16 w 411"/>
                <a:gd name="T43" fmla="*/ 5 h 517"/>
                <a:gd name="T44" fmla="*/ 155 w 411"/>
                <a:gd name="T45" fmla="*/ 5 h 517"/>
                <a:gd name="T46" fmla="*/ 276 w 411"/>
                <a:gd name="T47" fmla="*/ 5 h 517"/>
                <a:gd name="T48" fmla="*/ 365 w 411"/>
                <a:gd name="T49" fmla="*/ 5 h 517"/>
                <a:gd name="T50" fmla="*/ 365 w 411"/>
                <a:gd name="T51" fmla="*/ 5 h 517"/>
                <a:gd name="T52" fmla="*/ 212 w 411"/>
                <a:gd name="T53" fmla="*/ 5 h 517"/>
                <a:gd name="T54" fmla="*/ 104 w 411"/>
                <a:gd name="T55" fmla="*/ 5 h 517"/>
                <a:gd name="T56" fmla="*/ 104 w 411"/>
                <a:gd name="T57" fmla="*/ 5 h 517"/>
                <a:gd name="T58" fmla="*/ 155 w 411"/>
                <a:gd name="T59" fmla="*/ 5 h 517"/>
                <a:gd name="T60" fmla="*/ 212 w 411"/>
                <a:gd name="T61" fmla="*/ 5 h 517"/>
                <a:gd name="T62" fmla="*/ 212 w 411"/>
                <a:gd name="T63" fmla="*/ 5 h 517"/>
                <a:gd name="T64" fmla="*/ 276 w 411"/>
                <a:gd name="T65" fmla="*/ 5 h 517"/>
                <a:gd name="T66" fmla="*/ 328 w 411"/>
                <a:gd name="T67" fmla="*/ 5 h 517"/>
                <a:gd name="T68" fmla="*/ 395 w 411"/>
                <a:gd name="T69" fmla="*/ 5 h 517"/>
                <a:gd name="T70" fmla="*/ 496 w 411"/>
                <a:gd name="T71" fmla="*/ 5 h 517"/>
                <a:gd name="T72" fmla="*/ 549 w 411"/>
                <a:gd name="T73" fmla="*/ 5 h 517"/>
                <a:gd name="T74" fmla="*/ 481 w 411"/>
                <a:gd name="T75" fmla="*/ 5 h 517"/>
                <a:gd name="T76" fmla="*/ 346 w 411"/>
                <a:gd name="T77" fmla="*/ 5 h 517"/>
                <a:gd name="T78" fmla="*/ 262 w 411"/>
                <a:gd name="T79" fmla="*/ 5 h 517"/>
                <a:gd name="T80" fmla="*/ 328 w 411"/>
                <a:gd name="T81" fmla="*/ 5 h 517"/>
                <a:gd name="T82" fmla="*/ 428 w 411"/>
                <a:gd name="T83" fmla="*/ 5 h 517"/>
                <a:gd name="T84" fmla="*/ 496 w 411"/>
                <a:gd name="T85" fmla="*/ 5 h 517"/>
                <a:gd name="T86" fmla="*/ 564 w 411"/>
                <a:gd name="T87" fmla="*/ 5 h 517"/>
                <a:gd name="T88" fmla="*/ 646 w 411"/>
                <a:gd name="T89" fmla="*/ 5 h 517"/>
                <a:gd name="T90" fmla="*/ 764 w 411"/>
                <a:gd name="T91" fmla="*/ 5 h 517"/>
                <a:gd name="T92" fmla="*/ 750 w 411"/>
                <a:gd name="T93" fmla="*/ 5 h 517"/>
                <a:gd name="T94" fmla="*/ 801 w 411"/>
                <a:gd name="T95" fmla="*/ 5 h 517"/>
                <a:gd name="T96" fmla="*/ 935 w 411"/>
                <a:gd name="T97" fmla="*/ 5 h 517"/>
                <a:gd name="T98" fmla="*/ 969 w 411"/>
                <a:gd name="T99" fmla="*/ 5 h 517"/>
                <a:gd name="T100" fmla="*/ 867 w 411"/>
                <a:gd name="T101" fmla="*/ 5 h 517"/>
                <a:gd name="T102" fmla="*/ 867 w 411"/>
                <a:gd name="T103" fmla="*/ 5 h 517"/>
                <a:gd name="T104" fmla="*/ 883 w 411"/>
                <a:gd name="T105" fmla="*/ 5 h 517"/>
                <a:gd name="T106" fmla="*/ 956 w 411"/>
                <a:gd name="T107" fmla="*/ 5 h 517"/>
                <a:gd name="T108" fmla="*/ 1035 w 411"/>
                <a:gd name="T109" fmla="*/ 5 h 517"/>
                <a:gd name="T110" fmla="*/ 1012 w 411"/>
                <a:gd name="T111" fmla="*/ 5 h 517"/>
                <a:gd name="T112" fmla="*/ 1058 w 411"/>
                <a:gd name="T113" fmla="*/ 5 h 517"/>
                <a:gd name="T114" fmla="*/ 1120 w 411"/>
                <a:gd name="T115" fmla="*/ 5 h 517"/>
                <a:gd name="T116" fmla="*/ 1169 w 411"/>
                <a:gd name="T117" fmla="*/ 5 h 517"/>
                <a:gd name="T118" fmla="*/ 1318 w 411"/>
                <a:gd name="T119" fmla="*/ 5 h 517"/>
                <a:gd name="T120" fmla="*/ 1503 w 411"/>
                <a:gd name="T121" fmla="*/ 5 h 517"/>
                <a:gd name="T122" fmla="*/ 1491 w 411"/>
                <a:gd name="T123" fmla="*/ 5 h 51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411"/>
                <a:gd name="T187" fmla="*/ 0 h 517"/>
                <a:gd name="T188" fmla="*/ 411 w 411"/>
                <a:gd name="T189" fmla="*/ 517 h 51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411" h="517">
                  <a:moveTo>
                    <a:pt x="410" y="401"/>
                  </a:moveTo>
                  <a:lnTo>
                    <a:pt x="395" y="383"/>
                  </a:lnTo>
                  <a:lnTo>
                    <a:pt x="395" y="375"/>
                  </a:lnTo>
                  <a:lnTo>
                    <a:pt x="387" y="375"/>
                  </a:lnTo>
                  <a:lnTo>
                    <a:pt x="383" y="380"/>
                  </a:lnTo>
                  <a:lnTo>
                    <a:pt x="379" y="380"/>
                  </a:lnTo>
                  <a:lnTo>
                    <a:pt x="373" y="380"/>
                  </a:lnTo>
                  <a:lnTo>
                    <a:pt x="369" y="380"/>
                  </a:lnTo>
                  <a:lnTo>
                    <a:pt x="369" y="361"/>
                  </a:lnTo>
                  <a:lnTo>
                    <a:pt x="369" y="345"/>
                  </a:lnTo>
                  <a:lnTo>
                    <a:pt x="369" y="326"/>
                  </a:lnTo>
                  <a:lnTo>
                    <a:pt x="369" y="309"/>
                  </a:lnTo>
                  <a:lnTo>
                    <a:pt x="369" y="292"/>
                  </a:lnTo>
                  <a:lnTo>
                    <a:pt x="369" y="274"/>
                  </a:lnTo>
                  <a:lnTo>
                    <a:pt x="369" y="257"/>
                  </a:lnTo>
                  <a:lnTo>
                    <a:pt x="369" y="235"/>
                  </a:lnTo>
                  <a:lnTo>
                    <a:pt x="369" y="217"/>
                  </a:lnTo>
                  <a:lnTo>
                    <a:pt x="369" y="195"/>
                  </a:lnTo>
                  <a:lnTo>
                    <a:pt x="369" y="178"/>
                  </a:lnTo>
                  <a:lnTo>
                    <a:pt x="369" y="156"/>
                  </a:lnTo>
                  <a:lnTo>
                    <a:pt x="369" y="134"/>
                  </a:lnTo>
                  <a:lnTo>
                    <a:pt x="369" y="112"/>
                  </a:lnTo>
                  <a:lnTo>
                    <a:pt x="369" y="90"/>
                  </a:lnTo>
                  <a:lnTo>
                    <a:pt x="369" y="64"/>
                  </a:lnTo>
                  <a:lnTo>
                    <a:pt x="365" y="69"/>
                  </a:lnTo>
                  <a:lnTo>
                    <a:pt x="338" y="51"/>
                  </a:lnTo>
                  <a:lnTo>
                    <a:pt x="334" y="51"/>
                  </a:lnTo>
                  <a:lnTo>
                    <a:pt x="334" y="55"/>
                  </a:lnTo>
                  <a:lnTo>
                    <a:pt x="330" y="51"/>
                  </a:lnTo>
                  <a:lnTo>
                    <a:pt x="313" y="55"/>
                  </a:lnTo>
                  <a:lnTo>
                    <a:pt x="299" y="47"/>
                  </a:lnTo>
                  <a:lnTo>
                    <a:pt x="286" y="51"/>
                  </a:lnTo>
                  <a:lnTo>
                    <a:pt x="256" y="34"/>
                  </a:lnTo>
                  <a:lnTo>
                    <a:pt x="243" y="38"/>
                  </a:lnTo>
                  <a:lnTo>
                    <a:pt x="243" y="34"/>
                  </a:lnTo>
                  <a:lnTo>
                    <a:pt x="221" y="38"/>
                  </a:lnTo>
                  <a:lnTo>
                    <a:pt x="226" y="34"/>
                  </a:lnTo>
                  <a:lnTo>
                    <a:pt x="221" y="28"/>
                  </a:lnTo>
                  <a:lnTo>
                    <a:pt x="217" y="28"/>
                  </a:lnTo>
                  <a:lnTo>
                    <a:pt x="217" y="21"/>
                  </a:lnTo>
                  <a:lnTo>
                    <a:pt x="208" y="21"/>
                  </a:lnTo>
                  <a:lnTo>
                    <a:pt x="208" y="25"/>
                  </a:lnTo>
                  <a:lnTo>
                    <a:pt x="205" y="16"/>
                  </a:lnTo>
                  <a:lnTo>
                    <a:pt x="186" y="21"/>
                  </a:lnTo>
                  <a:lnTo>
                    <a:pt x="182" y="21"/>
                  </a:lnTo>
                  <a:lnTo>
                    <a:pt x="182" y="16"/>
                  </a:lnTo>
                  <a:lnTo>
                    <a:pt x="182" y="12"/>
                  </a:lnTo>
                  <a:lnTo>
                    <a:pt x="178" y="7"/>
                  </a:lnTo>
                  <a:lnTo>
                    <a:pt x="174" y="12"/>
                  </a:lnTo>
                  <a:lnTo>
                    <a:pt x="174" y="16"/>
                  </a:lnTo>
                  <a:lnTo>
                    <a:pt x="174" y="25"/>
                  </a:lnTo>
                  <a:lnTo>
                    <a:pt x="168" y="21"/>
                  </a:lnTo>
                  <a:lnTo>
                    <a:pt x="160" y="21"/>
                  </a:lnTo>
                  <a:lnTo>
                    <a:pt x="160" y="16"/>
                  </a:lnTo>
                  <a:lnTo>
                    <a:pt x="168" y="12"/>
                  </a:lnTo>
                  <a:lnTo>
                    <a:pt x="168" y="7"/>
                  </a:lnTo>
                  <a:lnTo>
                    <a:pt x="155" y="0"/>
                  </a:lnTo>
                  <a:lnTo>
                    <a:pt x="152" y="3"/>
                  </a:lnTo>
                  <a:lnTo>
                    <a:pt x="152" y="7"/>
                  </a:lnTo>
                  <a:lnTo>
                    <a:pt x="138" y="21"/>
                  </a:lnTo>
                  <a:lnTo>
                    <a:pt x="121" y="21"/>
                  </a:lnTo>
                  <a:lnTo>
                    <a:pt x="121" y="25"/>
                  </a:lnTo>
                  <a:lnTo>
                    <a:pt x="121" y="28"/>
                  </a:lnTo>
                  <a:lnTo>
                    <a:pt x="116" y="25"/>
                  </a:lnTo>
                  <a:lnTo>
                    <a:pt x="121" y="16"/>
                  </a:lnTo>
                  <a:lnTo>
                    <a:pt x="112" y="25"/>
                  </a:lnTo>
                  <a:lnTo>
                    <a:pt x="108" y="28"/>
                  </a:lnTo>
                  <a:lnTo>
                    <a:pt x="116" y="34"/>
                  </a:lnTo>
                  <a:lnTo>
                    <a:pt x="112" y="34"/>
                  </a:lnTo>
                  <a:lnTo>
                    <a:pt x="108" y="47"/>
                  </a:lnTo>
                  <a:lnTo>
                    <a:pt x="108" y="38"/>
                  </a:lnTo>
                  <a:lnTo>
                    <a:pt x="108" y="43"/>
                  </a:lnTo>
                  <a:lnTo>
                    <a:pt x="108" y="34"/>
                  </a:lnTo>
                  <a:lnTo>
                    <a:pt x="103" y="28"/>
                  </a:lnTo>
                  <a:lnTo>
                    <a:pt x="81" y="51"/>
                  </a:lnTo>
                  <a:lnTo>
                    <a:pt x="86" y="43"/>
                  </a:lnTo>
                  <a:lnTo>
                    <a:pt x="81" y="43"/>
                  </a:lnTo>
                  <a:lnTo>
                    <a:pt x="77" y="51"/>
                  </a:lnTo>
                  <a:lnTo>
                    <a:pt x="73" y="55"/>
                  </a:lnTo>
                  <a:lnTo>
                    <a:pt x="69" y="64"/>
                  </a:lnTo>
                  <a:lnTo>
                    <a:pt x="64" y="78"/>
                  </a:lnTo>
                  <a:lnTo>
                    <a:pt x="59" y="90"/>
                  </a:lnTo>
                  <a:lnTo>
                    <a:pt x="55" y="95"/>
                  </a:lnTo>
                  <a:lnTo>
                    <a:pt x="21" y="99"/>
                  </a:lnTo>
                  <a:lnTo>
                    <a:pt x="21" y="112"/>
                  </a:lnTo>
                  <a:lnTo>
                    <a:pt x="25" y="112"/>
                  </a:lnTo>
                  <a:lnTo>
                    <a:pt x="12" y="117"/>
                  </a:lnTo>
                  <a:lnTo>
                    <a:pt x="47" y="143"/>
                  </a:lnTo>
                  <a:lnTo>
                    <a:pt x="55" y="152"/>
                  </a:lnTo>
                  <a:lnTo>
                    <a:pt x="59" y="164"/>
                  </a:lnTo>
                  <a:lnTo>
                    <a:pt x="69" y="168"/>
                  </a:lnTo>
                  <a:lnTo>
                    <a:pt x="69" y="164"/>
                  </a:lnTo>
                  <a:lnTo>
                    <a:pt x="73" y="164"/>
                  </a:lnTo>
                  <a:lnTo>
                    <a:pt x="73" y="168"/>
                  </a:lnTo>
                  <a:lnTo>
                    <a:pt x="86" y="168"/>
                  </a:lnTo>
                  <a:lnTo>
                    <a:pt x="81" y="178"/>
                  </a:lnTo>
                  <a:lnTo>
                    <a:pt x="90" y="183"/>
                  </a:lnTo>
                  <a:lnTo>
                    <a:pt x="90" y="178"/>
                  </a:lnTo>
                  <a:lnTo>
                    <a:pt x="90" y="183"/>
                  </a:lnTo>
                  <a:lnTo>
                    <a:pt x="99" y="183"/>
                  </a:lnTo>
                  <a:lnTo>
                    <a:pt x="116" y="178"/>
                  </a:lnTo>
                  <a:lnTo>
                    <a:pt x="116" y="183"/>
                  </a:lnTo>
                  <a:lnTo>
                    <a:pt x="99" y="190"/>
                  </a:lnTo>
                  <a:lnTo>
                    <a:pt x="90" y="183"/>
                  </a:lnTo>
                  <a:lnTo>
                    <a:pt x="86" y="187"/>
                  </a:lnTo>
                  <a:lnTo>
                    <a:pt x="81" y="178"/>
                  </a:lnTo>
                  <a:lnTo>
                    <a:pt x="81" y="187"/>
                  </a:lnTo>
                  <a:lnTo>
                    <a:pt x="81" y="190"/>
                  </a:lnTo>
                  <a:lnTo>
                    <a:pt x="86" y="190"/>
                  </a:lnTo>
                  <a:lnTo>
                    <a:pt x="86" y="187"/>
                  </a:lnTo>
                  <a:lnTo>
                    <a:pt x="94" y="190"/>
                  </a:lnTo>
                  <a:lnTo>
                    <a:pt x="94" y="199"/>
                  </a:lnTo>
                  <a:lnTo>
                    <a:pt x="94" y="195"/>
                  </a:lnTo>
                  <a:lnTo>
                    <a:pt x="86" y="190"/>
                  </a:lnTo>
                  <a:lnTo>
                    <a:pt x="81" y="204"/>
                  </a:lnTo>
                  <a:lnTo>
                    <a:pt x="81" y="199"/>
                  </a:lnTo>
                  <a:lnTo>
                    <a:pt x="59" y="199"/>
                  </a:lnTo>
                  <a:lnTo>
                    <a:pt x="51" y="195"/>
                  </a:lnTo>
                  <a:lnTo>
                    <a:pt x="55" y="190"/>
                  </a:lnTo>
                  <a:lnTo>
                    <a:pt x="55" y="183"/>
                  </a:lnTo>
                  <a:lnTo>
                    <a:pt x="59" y="183"/>
                  </a:lnTo>
                  <a:lnTo>
                    <a:pt x="43" y="183"/>
                  </a:lnTo>
                  <a:lnTo>
                    <a:pt x="28" y="195"/>
                  </a:lnTo>
                  <a:lnTo>
                    <a:pt x="34" y="199"/>
                  </a:lnTo>
                  <a:lnTo>
                    <a:pt x="21" y="195"/>
                  </a:lnTo>
                  <a:lnTo>
                    <a:pt x="12" y="204"/>
                  </a:lnTo>
                  <a:lnTo>
                    <a:pt x="7" y="209"/>
                  </a:lnTo>
                  <a:lnTo>
                    <a:pt x="7" y="213"/>
                  </a:lnTo>
                  <a:lnTo>
                    <a:pt x="0" y="213"/>
                  </a:lnTo>
                  <a:lnTo>
                    <a:pt x="7" y="221"/>
                  </a:lnTo>
                  <a:lnTo>
                    <a:pt x="25" y="226"/>
                  </a:lnTo>
                  <a:lnTo>
                    <a:pt x="16" y="230"/>
                  </a:lnTo>
                  <a:lnTo>
                    <a:pt x="16" y="226"/>
                  </a:lnTo>
                  <a:lnTo>
                    <a:pt x="12" y="230"/>
                  </a:lnTo>
                  <a:lnTo>
                    <a:pt x="21" y="239"/>
                  </a:lnTo>
                  <a:lnTo>
                    <a:pt x="21" y="244"/>
                  </a:lnTo>
                  <a:lnTo>
                    <a:pt x="25" y="248"/>
                  </a:lnTo>
                  <a:lnTo>
                    <a:pt x="43" y="252"/>
                  </a:lnTo>
                  <a:lnTo>
                    <a:pt x="59" y="248"/>
                  </a:lnTo>
                  <a:lnTo>
                    <a:pt x="64" y="257"/>
                  </a:lnTo>
                  <a:lnTo>
                    <a:pt x="69" y="252"/>
                  </a:lnTo>
                  <a:lnTo>
                    <a:pt x="64" y="248"/>
                  </a:lnTo>
                  <a:lnTo>
                    <a:pt x="69" y="252"/>
                  </a:lnTo>
                  <a:lnTo>
                    <a:pt x="73" y="261"/>
                  </a:lnTo>
                  <a:lnTo>
                    <a:pt x="77" y="252"/>
                  </a:lnTo>
                  <a:lnTo>
                    <a:pt x="86" y="244"/>
                  </a:lnTo>
                  <a:lnTo>
                    <a:pt x="90" y="244"/>
                  </a:lnTo>
                  <a:lnTo>
                    <a:pt x="94" y="239"/>
                  </a:lnTo>
                  <a:lnTo>
                    <a:pt x="99" y="244"/>
                  </a:lnTo>
                  <a:lnTo>
                    <a:pt x="94" y="252"/>
                  </a:lnTo>
                  <a:lnTo>
                    <a:pt x="90" y="252"/>
                  </a:lnTo>
                  <a:lnTo>
                    <a:pt x="90" y="257"/>
                  </a:lnTo>
                  <a:lnTo>
                    <a:pt x="94" y="257"/>
                  </a:lnTo>
                  <a:lnTo>
                    <a:pt x="99" y="270"/>
                  </a:lnTo>
                  <a:lnTo>
                    <a:pt x="99" y="274"/>
                  </a:lnTo>
                  <a:lnTo>
                    <a:pt x="94" y="283"/>
                  </a:lnTo>
                  <a:lnTo>
                    <a:pt x="77" y="287"/>
                  </a:lnTo>
                  <a:lnTo>
                    <a:pt x="81" y="283"/>
                  </a:lnTo>
                  <a:lnTo>
                    <a:pt x="77" y="283"/>
                  </a:lnTo>
                  <a:lnTo>
                    <a:pt x="69" y="296"/>
                  </a:lnTo>
                  <a:lnTo>
                    <a:pt x="59" y="296"/>
                  </a:lnTo>
                  <a:lnTo>
                    <a:pt x="55" y="300"/>
                  </a:lnTo>
                  <a:lnTo>
                    <a:pt x="51" y="300"/>
                  </a:lnTo>
                  <a:lnTo>
                    <a:pt x="51" y="309"/>
                  </a:lnTo>
                  <a:lnTo>
                    <a:pt x="47" y="304"/>
                  </a:lnTo>
                  <a:lnTo>
                    <a:pt x="34" y="318"/>
                  </a:lnTo>
                  <a:lnTo>
                    <a:pt x="28" y="326"/>
                  </a:lnTo>
                  <a:lnTo>
                    <a:pt x="28" y="330"/>
                  </a:lnTo>
                  <a:lnTo>
                    <a:pt x="25" y="335"/>
                  </a:lnTo>
                  <a:lnTo>
                    <a:pt x="25" y="339"/>
                  </a:lnTo>
                  <a:lnTo>
                    <a:pt x="21" y="345"/>
                  </a:lnTo>
                  <a:lnTo>
                    <a:pt x="34" y="339"/>
                  </a:lnTo>
                  <a:lnTo>
                    <a:pt x="38" y="339"/>
                  </a:lnTo>
                  <a:lnTo>
                    <a:pt x="28" y="345"/>
                  </a:lnTo>
                  <a:lnTo>
                    <a:pt x="25" y="345"/>
                  </a:lnTo>
                  <a:lnTo>
                    <a:pt x="28" y="349"/>
                  </a:lnTo>
                  <a:lnTo>
                    <a:pt x="34" y="345"/>
                  </a:lnTo>
                  <a:lnTo>
                    <a:pt x="34" y="349"/>
                  </a:lnTo>
                  <a:lnTo>
                    <a:pt x="38" y="357"/>
                  </a:lnTo>
                  <a:lnTo>
                    <a:pt x="43" y="353"/>
                  </a:lnTo>
                  <a:lnTo>
                    <a:pt x="43" y="357"/>
                  </a:lnTo>
                  <a:lnTo>
                    <a:pt x="47" y="357"/>
                  </a:lnTo>
                  <a:lnTo>
                    <a:pt x="43" y="361"/>
                  </a:lnTo>
                  <a:lnTo>
                    <a:pt x="47" y="361"/>
                  </a:lnTo>
                  <a:lnTo>
                    <a:pt x="55" y="361"/>
                  </a:lnTo>
                  <a:lnTo>
                    <a:pt x="55" y="366"/>
                  </a:lnTo>
                  <a:lnTo>
                    <a:pt x="51" y="366"/>
                  </a:lnTo>
                  <a:lnTo>
                    <a:pt x="47" y="380"/>
                  </a:lnTo>
                  <a:lnTo>
                    <a:pt x="47" y="383"/>
                  </a:lnTo>
                  <a:lnTo>
                    <a:pt x="51" y="383"/>
                  </a:lnTo>
                  <a:lnTo>
                    <a:pt x="51" y="388"/>
                  </a:lnTo>
                  <a:lnTo>
                    <a:pt x="55" y="392"/>
                  </a:lnTo>
                  <a:lnTo>
                    <a:pt x="64" y="397"/>
                  </a:lnTo>
                  <a:lnTo>
                    <a:pt x="77" y="380"/>
                  </a:lnTo>
                  <a:lnTo>
                    <a:pt x="73" y="375"/>
                  </a:lnTo>
                  <a:lnTo>
                    <a:pt x="77" y="370"/>
                  </a:lnTo>
                  <a:lnTo>
                    <a:pt x="86" y="361"/>
                  </a:lnTo>
                  <a:lnTo>
                    <a:pt x="73" y="375"/>
                  </a:lnTo>
                  <a:lnTo>
                    <a:pt x="86" y="397"/>
                  </a:lnTo>
                  <a:lnTo>
                    <a:pt x="81" y="405"/>
                  </a:lnTo>
                  <a:lnTo>
                    <a:pt x="81" y="409"/>
                  </a:lnTo>
                  <a:lnTo>
                    <a:pt x="86" y="409"/>
                  </a:lnTo>
                  <a:lnTo>
                    <a:pt x="81" y="414"/>
                  </a:lnTo>
                  <a:lnTo>
                    <a:pt x="86" y="414"/>
                  </a:lnTo>
                  <a:lnTo>
                    <a:pt x="86" y="419"/>
                  </a:lnTo>
                  <a:lnTo>
                    <a:pt x="77" y="423"/>
                  </a:lnTo>
                  <a:lnTo>
                    <a:pt x="81" y="423"/>
                  </a:lnTo>
                  <a:lnTo>
                    <a:pt x="99" y="414"/>
                  </a:lnTo>
                  <a:lnTo>
                    <a:pt x="103" y="405"/>
                  </a:lnTo>
                  <a:lnTo>
                    <a:pt x="103" y="414"/>
                  </a:lnTo>
                  <a:lnTo>
                    <a:pt x="108" y="419"/>
                  </a:lnTo>
                  <a:lnTo>
                    <a:pt x="112" y="414"/>
                  </a:lnTo>
                  <a:lnTo>
                    <a:pt x="121" y="427"/>
                  </a:lnTo>
                  <a:lnTo>
                    <a:pt x="125" y="427"/>
                  </a:lnTo>
                  <a:lnTo>
                    <a:pt x="125" y="419"/>
                  </a:lnTo>
                  <a:lnTo>
                    <a:pt x="129" y="414"/>
                  </a:lnTo>
                  <a:lnTo>
                    <a:pt x="129" y="419"/>
                  </a:lnTo>
                  <a:lnTo>
                    <a:pt x="133" y="423"/>
                  </a:lnTo>
                  <a:lnTo>
                    <a:pt x="152" y="409"/>
                  </a:lnTo>
                  <a:lnTo>
                    <a:pt x="147" y="419"/>
                  </a:lnTo>
                  <a:lnTo>
                    <a:pt x="143" y="423"/>
                  </a:lnTo>
                  <a:lnTo>
                    <a:pt x="143" y="432"/>
                  </a:lnTo>
                  <a:lnTo>
                    <a:pt x="143" y="435"/>
                  </a:lnTo>
                  <a:lnTo>
                    <a:pt x="138" y="449"/>
                  </a:lnTo>
                  <a:lnTo>
                    <a:pt x="133" y="458"/>
                  </a:lnTo>
                  <a:lnTo>
                    <a:pt x="133" y="454"/>
                  </a:lnTo>
                  <a:lnTo>
                    <a:pt x="129" y="462"/>
                  </a:lnTo>
                  <a:lnTo>
                    <a:pt x="125" y="466"/>
                  </a:lnTo>
                  <a:lnTo>
                    <a:pt x="121" y="466"/>
                  </a:lnTo>
                  <a:lnTo>
                    <a:pt x="103" y="479"/>
                  </a:lnTo>
                  <a:lnTo>
                    <a:pt x="99" y="489"/>
                  </a:lnTo>
                  <a:lnTo>
                    <a:pt x="99" y="493"/>
                  </a:lnTo>
                  <a:lnTo>
                    <a:pt x="94" y="489"/>
                  </a:lnTo>
                  <a:lnTo>
                    <a:pt x="90" y="489"/>
                  </a:lnTo>
                  <a:lnTo>
                    <a:pt x="77" y="493"/>
                  </a:lnTo>
                  <a:lnTo>
                    <a:pt x="69" y="506"/>
                  </a:lnTo>
                  <a:lnTo>
                    <a:pt x="59" y="510"/>
                  </a:lnTo>
                  <a:lnTo>
                    <a:pt x="64" y="516"/>
                  </a:lnTo>
                  <a:lnTo>
                    <a:pt x="64" y="510"/>
                  </a:lnTo>
                  <a:lnTo>
                    <a:pt x="69" y="516"/>
                  </a:lnTo>
                  <a:lnTo>
                    <a:pt x="73" y="510"/>
                  </a:lnTo>
                  <a:lnTo>
                    <a:pt x="73" y="506"/>
                  </a:lnTo>
                  <a:lnTo>
                    <a:pt x="73" y="510"/>
                  </a:lnTo>
                  <a:lnTo>
                    <a:pt x="77" y="510"/>
                  </a:lnTo>
                  <a:lnTo>
                    <a:pt x="86" y="497"/>
                  </a:lnTo>
                  <a:lnTo>
                    <a:pt x="86" y="506"/>
                  </a:lnTo>
                  <a:lnTo>
                    <a:pt x="99" y="501"/>
                  </a:lnTo>
                  <a:lnTo>
                    <a:pt x="99" y="497"/>
                  </a:lnTo>
                  <a:lnTo>
                    <a:pt x="99" y="501"/>
                  </a:lnTo>
                  <a:lnTo>
                    <a:pt x="108" y="493"/>
                  </a:lnTo>
                  <a:lnTo>
                    <a:pt x="112" y="493"/>
                  </a:lnTo>
                  <a:lnTo>
                    <a:pt x="112" y="497"/>
                  </a:lnTo>
                  <a:lnTo>
                    <a:pt x="116" y="493"/>
                  </a:lnTo>
                  <a:lnTo>
                    <a:pt x="121" y="493"/>
                  </a:lnTo>
                  <a:lnTo>
                    <a:pt x="125" y="489"/>
                  </a:lnTo>
                  <a:lnTo>
                    <a:pt x="125" y="485"/>
                  </a:lnTo>
                  <a:lnTo>
                    <a:pt x="125" y="479"/>
                  </a:lnTo>
                  <a:lnTo>
                    <a:pt x="129" y="479"/>
                  </a:lnTo>
                  <a:lnTo>
                    <a:pt x="138" y="475"/>
                  </a:lnTo>
                  <a:lnTo>
                    <a:pt x="133" y="475"/>
                  </a:lnTo>
                  <a:lnTo>
                    <a:pt x="138" y="471"/>
                  </a:lnTo>
                  <a:lnTo>
                    <a:pt x="143" y="475"/>
                  </a:lnTo>
                  <a:lnTo>
                    <a:pt x="143" y="466"/>
                  </a:lnTo>
                  <a:lnTo>
                    <a:pt x="147" y="471"/>
                  </a:lnTo>
                  <a:lnTo>
                    <a:pt x="155" y="462"/>
                  </a:lnTo>
                  <a:lnTo>
                    <a:pt x="155" y="458"/>
                  </a:lnTo>
                  <a:lnTo>
                    <a:pt x="160" y="454"/>
                  </a:lnTo>
                  <a:lnTo>
                    <a:pt x="160" y="449"/>
                  </a:lnTo>
                  <a:lnTo>
                    <a:pt x="164" y="449"/>
                  </a:lnTo>
                  <a:lnTo>
                    <a:pt x="168" y="444"/>
                  </a:lnTo>
                  <a:lnTo>
                    <a:pt x="178" y="440"/>
                  </a:lnTo>
                  <a:lnTo>
                    <a:pt x="186" y="432"/>
                  </a:lnTo>
                  <a:lnTo>
                    <a:pt x="190" y="427"/>
                  </a:lnTo>
                  <a:lnTo>
                    <a:pt x="190" y="423"/>
                  </a:lnTo>
                  <a:lnTo>
                    <a:pt x="195" y="423"/>
                  </a:lnTo>
                  <a:lnTo>
                    <a:pt x="199" y="419"/>
                  </a:lnTo>
                  <a:lnTo>
                    <a:pt x="195" y="409"/>
                  </a:lnTo>
                  <a:lnTo>
                    <a:pt x="186" y="409"/>
                  </a:lnTo>
                  <a:lnTo>
                    <a:pt x="190" y="401"/>
                  </a:lnTo>
                  <a:lnTo>
                    <a:pt x="195" y="401"/>
                  </a:lnTo>
                  <a:lnTo>
                    <a:pt x="195" y="397"/>
                  </a:lnTo>
                  <a:lnTo>
                    <a:pt x="195" y="392"/>
                  </a:lnTo>
                  <a:lnTo>
                    <a:pt x="205" y="392"/>
                  </a:lnTo>
                  <a:lnTo>
                    <a:pt x="205" y="388"/>
                  </a:lnTo>
                  <a:lnTo>
                    <a:pt x="199" y="388"/>
                  </a:lnTo>
                  <a:lnTo>
                    <a:pt x="208" y="383"/>
                  </a:lnTo>
                  <a:lnTo>
                    <a:pt x="205" y="380"/>
                  </a:lnTo>
                  <a:lnTo>
                    <a:pt x="208" y="380"/>
                  </a:lnTo>
                  <a:lnTo>
                    <a:pt x="212" y="375"/>
                  </a:lnTo>
                  <a:lnTo>
                    <a:pt x="221" y="361"/>
                  </a:lnTo>
                  <a:lnTo>
                    <a:pt x="233" y="349"/>
                  </a:lnTo>
                  <a:lnTo>
                    <a:pt x="233" y="339"/>
                  </a:lnTo>
                  <a:lnTo>
                    <a:pt x="243" y="326"/>
                  </a:lnTo>
                  <a:lnTo>
                    <a:pt x="243" y="323"/>
                  </a:lnTo>
                  <a:lnTo>
                    <a:pt x="243" y="335"/>
                  </a:lnTo>
                  <a:lnTo>
                    <a:pt x="239" y="345"/>
                  </a:lnTo>
                  <a:lnTo>
                    <a:pt x="239" y="349"/>
                  </a:lnTo>
                  <a:lnTo>
                    <a:pt x="243" y="349"/>
                  </a:lnTo>
                  <a:lnTo>
                    <a:pt x="256" y="345"/>
                  </a:lnTo>
                  <a:lnTo>
                    <a:pt x="252" y="345"/>
                  </a:lnTo>
                  <a:lnTo>
                    <a:pt x="243" y="353"/>
                  </a:lnTo>
                  <a:lnTo>
                    <a:pt x="260" y="361"/>
                  </a:lnTo>
                  <a:lnTo>
                    <a:pt x="256" y="361"/>
                  </a:lnTo>
                  <a:lnTo>
                    <a:pt x="243" y="361"/>
                  </a:lnTo>
                  <a:lnTo>
                    <a:pt x="239" y="357"/>
                  </a:lnTo>
                  <a:lnTo>
                    <a:pt x="226" y="366"/>
                  </a:lnTo>
                  <a:lnTo>
                    <a:pt x="226" y="380"/>
                  </a:lnTo>
                  <a:lnTo>
                    <a:pt x="221" y="392"/>
                  </a:lnTo>
                  <a:lnTo>
                    <a:pt x="226" y="397"/>
                  </a:lnTo>
                  <a:lnTo>
                    <a:pt x="230" y="392"/>
                  </a:lnTo>
                  <a:lnTo>
                    <a:pt x="230" y="397"/>
                  </a:lnTo>
                  <a:lnTo>
                    <a:pt x="226" y="397"/>
                  </a:lnTo>
                  <a:lnTo>
                    <a:pt x="226" y="401"/>
                  </a:lnTo>
                  <a:lnTo>
                    <a:pt x="221" y="401"/>
                  </a:lnTo>
                  <a:lnTo>
                    <a:pt x="217" y="405"/>
                  </a:lnTo>
                  <a:lnTo>
                    <a:pt x="221" y="405"/>
                  </a:lnTo>
                  <a:lnTo>
                    <a:pt x="230" y="405"/>
                  </a:lnTo>
                  <a:lnTo>
                    <a:pt x="230" y="401"/>
                  </a:lnTo>
                  <a:lnTo>
                    <a:pt x="233" y="405"/>
                  </a:lnTo>
                  <a:lnTo>
                    <a:pt x="239" y="397"/>
                  </a:lnTo>
                  <a:lnTo>
                    <a:pt x="239" y="401"/>
                  </a:lnTo>
                  <a:lnTo>
                    <a:pt x="243" y="397"/>
                  </a:lnTo>
                  <a:lnTo>
                    <a:pt x="248" y="392"/>
                  </a:lnTo>
                  <a:lnTo>
                    <a:pt x="248" y="388"/>
                  </a:lnTo>
                  <a:lnTo>
                    <a:pt x="252" y="392"/>
                  </a:lnTo>
                  <a:lnTo>
                    <a:pt x="252" y="383"/>
                  </a:lnTo>
                  <a:lnTo>
                    <a:pt x="252" y="388"/>
                  </a:lnTo>
                  <a:lnTo>
                    <a:pt x="264" y="383"/>
                  </a:lnTo>
                  <a:lnTo>
                    <a:pt x="264" y="380"/>
                  </a:lnTo>
                  <a:lnTo>
                    <a:pt x="269" y="380"/>
                  </a:lnTo>
                  <a:lnTo>
                    <a:pt x="264" y="380"/>
                  </a:lnTo>
                  <a:lnTo>
                    <a:pt x="274" y="370"/>
                  </a:lnTo>
                  <a:lnTo>
                    <a:pt x="269" y="370"/>
                  </a:lnTo>
                  <a:lnTo>
                    <a:pt x="264" y="370"/>
                  </a:lnTo>
                  <a:lnTo>
                    <a:pt x="269" y="366"/>
                  </a:lnTo>
                  <a:lnTo>
                    <a:pt x="264" y="361"/>
                  </a:lnTo>
                  <a:lnTo>
                    <a:pt x="269" y="361"/>
                  </a:lnTo>
                  <a:lnTo>
                    <a:pt x="269" y="357"/>
                  </a:lnTo>
                  <a:lnTo>
                    <a:pt x="264" y="357"/>
                  </a:lnTo>
                  <a:lnTo>
                    <a:pt x="269" y="353"/>
                  </a:lnTo>
                  <a:lnTo>
                    <a:pt x="269" y="357"/>
                  </a:lnTo>
                  <a:lnTo>
                    <a:pt x="274" y="349"/>
                  </a:lnTo>
                  <a:lnTo>
                    <a:pt x="274" y="357"/>
                  </a:lnTo>
                  <a:lnTo>
                    <a:pt x="274" y="361"/>
                  </a:lnTo>
                  <a:lnTo>
                    <a:pt x="278" y="357"/>
                  </a:lnTo>
                  <a:lnTo>
                    <a:pt x="278" y="353"/>
                  </a:lnTo>
                  <a:lnTo>
                    <a:pt x="278" y="357"/>
                  </a:lnTo>
                  <a:lnTo>
                    <a:pt x="291" y="357"/>
                  </a:lnTo>
                  <a:lnTo>
                    <a:pt x="291" y="361"/>
                  </a:lnTo>
                  <a:lnTo>
                    <a:pt x="291" y="366"/>
                  </a:lnTo>
                  <a:lnTo>
                    <a:pt x="299" y="361"/>
                  </a:lnTo>
                  <a:lnTo>
                    <a:pt x="295" y="366"/>
                  </a:lnTo>
                  <a:lnTo>
                    <a:pt x="304" y="366"/>
                  </a:lnTo>
                  <a:lnTo>
                    <a:pt x="304" y="370"/>
                  </a:lnTo>
                  <a:lnTo>
                    <a:pt x="308" y="375"/>
                  </a:lnTo>
                  <a:lnTo>
                    <a:pt x="313" y="370"/>
                  </a:lnTo>
                  <a:lnTo>
                    <a:pt x="317" y="375"/>
                  </a:lnTo>
                  <a:lnTo>
                    <a:pt x="326" y="380"/>
                  </a:lnTo>
                  <a:lnTo>
                    <a:pt x="326" y="383"/>
                  </a:lnTo>
                  <a:lnTo>
                    <a:pt x="343" y="383"/>
                  </a:lnTo>
                  <a:lnTo>
                    <a:pt x="357" y="388"/>
                  </a:lnTo>
                  <a:lnTo>
                    <a:pt x="365" y="383"/>
                  </a:lnTo>
                  <a:lnTo>
                    <a:pt x="365" y="388"/>
                  </a:lnTo>
                  <a:lnTo>
                    <a:pt x="373" y="392"/>
                  </a:lnTo>
                  <a:lnTo>
                    <a:pt x="383" y="392"/>
                  </a:lnTo>
                  <a:lnTo>
                    <a:pt x="391" y="383"/>
                  </a:lnTo>
                  <a:lnTo>
                    <a:pt x="395" y="388"/>
                  </a:lnTo>
                  <a:lnTo>
                    <a:pt x="391" y="392"/>
                  </a:lnTo>
                  <a:lnTo>
                    <a:pt x="391" y="397"/>
                  </a:lnTo>
                  <a:lnTo>
                    <a:pt x="391" y="388"/>
                  </a:lnTo>
                  <a:lnTo>
                    <a:pt x="387" y="388"/>
                  </a:lnTo>
                  <a:lnTo>
                    <a:pt x="387" y="397"/>
                  </a:lnTo>
                  <a:lnTo>
                    <a:pt x="400" y="409"/>
                  </a:lnTo>
                  <a:lnTo>
                    <a:pt x="404" y="405"/>
                  </a:lnTo>
                  <a:lnTo>
                    <a:pt x="404" y="401"/>
                  </a:lnTo>
                  <a:lnTo>
                    <a:pt x="410" y="401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97" name="Freeform 177">
              <a:extLst>
                <a:ext uri="{FF2B5EF4-FFF2-40B4-BE49-F238E27FC236}">
                  <a16:creationId xmlns:a16="http://schemas.microsoft.com/office/drawing/2014/main" id="{6DBD5EE3-D654-43A7-84B6-1DD898B75B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" y="2073"/>
              <a:ext cx="422" cy="470"/>
            </a:xfrm>
            <a:custGeom>
              <a:avLst/>
              <a:gdLst>
                <a:gd name="T0" fmla="*/ 1458 w 411"/>
                <a:gd name="T1" fmla="*/ 5 h 517"/>
                <a:gd name="T2" fmla="*/ 1420 w 411"/>
                <a:gd name="T3" fmla="*/ 5 h 517"/>
                <a:gd name="T4" fmla="*/ 1420 w 411"/>
                <a:gd name="T5" fmla="*/ 5 h 517"/>
                <a:gd name="T6" fmla="*/ 1420 w 411"/>
                <a:gd name="T7" fmla="*/ 5 h 517"/>
                <a:gd name="T8" fmla="*/ 1207 w 411"/>
                <a:gd name="T9" fmla="*/ 5 h 517"/>
                <a:gd name="T10" fmla="*/ 849 w 411"/>
                <a:gd name="T11" fmla="*/ 5 h 517"/>
                <a:gd name="T12" fmla="*/ 801 w 411"/>
                <a:gd name="T13" fmla="*/ 5 h 517"/>
                <a:gd name="T14" fmla="*/ 684 w 411"/>
                <a:gd name="T15" fmla="*/ 5 h 517"/>
                <a:gd name="T16" fmla="*/ 613 w 411"/>
                <a:gd name="T17" fmla="*/ 5 h 517"/>
                <a:gd name="T18" fmla="*/ 531 w 411"/>
                <a:gd name="T19" fmla="*/ 5 h 517"/>
                <a:gd name="T20" fmla="*/ 428 w 411"/>
                <a:gd name="T21" fmla="*/ 5 h 517"/>
                <a:gd name="T22" fmla="*/ 412 w 411"/>
                <a:gd name="T23" fmla="*/ 5 h 517"/>
                <a:gd name="T24" fmla="*/ 291 w 411"/>
                <a:gd name="T25" fmla="*/ 5 h 517"/>
                <a:gd name="T26" fmla="*/ 87 w 411"/>
                <a:gd name="T27" fmla="*/ 5 h 517"/>
                <a:gd name="T28" fmla="*/ 230 w 411"/>
                <a:gd name="T29" fmla="*/ 5 h 517"/>
                <a:gd name="T30" fmla="*/ 307 w 411"/>
                <a:gd name="T31" fmla="*/ 5 h 517"/>
                <a:gd name="T32" fmla="*/ 444 w 411"/>
                <a:gd name="T33" fmla="*/ 5 h 517"/>
                <a:gd name="T34" fmla="*/ 307 w 411"/>
                <a:gd name="T35" fmla="*/ 5 h 517"/>
                <a:gd name="T36" fmla="*/ 328 w 411"/>
                <a:gd name="T37" fmla="*/ 5 h 517"/>
                <a:gd name="T38" fmla="*/ 212 w 411"/>
                <a:gd name="T39" fmla="*/ 5 h 517"/>
                <a:gd name="T40" fmla="*/ 12 w 411"/>
                <a:gd name="T41" fmla="*/ 5 h 517"/>
                <a:gd name="T42" fmla="*/ 16 w 411"/>
                <a:gd name="T43" fmla="*/ 5 h 517"/>
                <a:gd name="T44" fmla="*/ 155 w 411"/>
                <a:gd name="T45" fmla="*/ 5 h 517"/>
                <a:gd name="T46" fmla="*/ 276 w 411"/>
                <a:gd name="T47" fmla="*/ 5 h 517"/>
                <a:gd name="T48" fmla="*/ 365 w 411"/>
                <a:gd name="T49" fmla="*/ 5 h 517"/>
                <a:gd name="T50" fmla="*/ 365 w 411"/>
                <a:gd name="T51" fmla="*/ 5 h 517"/>
                <a:gd name="T52" fmla="*/ 212 w 411"/>
                <a:gd name="T53" fmla="*/ 5 h 517"/>
                <a:gd name="T54" fmla="*/ 104 w 411"/>
                <a:gd name="T55" fmla="*/ 5 h 517"/>
                <a:gd name="T56" fmla="*/ 104 w 411"/>
                <a:gd name="T57" fmla="*/ 5 h 517"/>
                <a:gd name="T58" fmla="*/ 155 w 411"/>
                <a:gd name="T59" fmla="*/ 5 h 517"/>
                <a:gd name="T60" fmla="*/ 212 w 411"/>
                <a:gd name="T61" fmla="*/ 5 h 517"/>
                <a:gd name="T62" fmla="*/ 212 w 411"/>
                <a:gd name="T63" fmla="*/ 5 h 517"/>
                <a:gd name="T64" fmla="*/ 276 w 411"/>
                <a:gd name="T65" fmla="*/ 5 h 517"/>
                <a:gd name="T66" fmla="*/ 328 w 411"/>
                <a:gd name="T67" fmla="*/ 5 h 517"/>
                <a:gd name="T68" fmla="*/ 395 w 411"/>
                <a:gd name="T69" fmla="*/ 5 h 517"/>
                <a:gd name="T70" fmla="*/ 496 w 411"/>
                <a:gd name="T71" fmla="*/ 5 h 517"/>
                <a:gd name="T72" fmla="*/ 549 w 411"/>
                <a:gd name="T73" fmla="*/ 5 h 517"/>
                <a:gd name="T74" fmla="*/ 481 w 411"/>
                <a:gd name="T75" fmla="*/ 5 h 517"/>
                <a:gd name="T76" fmla="*/ 346 w 411"/>
                <a:gd name="T77" fmla="*/ 5 h 517"/>
                <a:gd name="T78" fmla="*/ 262 w 411"/>
                <a:gd name="T79" fmla="*/ 5 h 517"/>
                <a:gd name="T80" fmla="*/ 328 w 411"/>
                <a:gd name="T81" fmla="*/ 5 h 517"/>
                <a:gd name="T82" fmla="*/ 428 w 411"/>
                <a:gd name="T83" fmla="*/ 5 h 517"/>
                <a:gd name="T84" fmla="*/ 496 w 411"/>
                <a:gd name="T85" fmla="*/ 5 h 517"/>
                <a:gd name="T86" fmla="*/ 564 w 411"/>
                <a:gd name="T87" fmla="*/ 5 h 517"/>
                <a:gd name="T88" fmla="*/ 646 w 411"/>
                <a:gd name="T89" fmla="*/ 5 h 517"/>
                <a:gd name="T90" fmla="*/ 764 w 411"/>
                <a:gd name="T91" fmla="*/ 5 h 517"/>
                <a:gd name="T92" fmla="*/ 750 w 411"/>
                <a:gd name="T93" fmla="*/ 5 h 517"/>
                <a:gd name="T94" fmla="*/ 801 w 411"/>
                <a:gd name="T95" fmla="*/ 5 h 517"/>
                <a:gd name="T96" fmla="*/ 935 w 411"/>
                <a:gd name="T97" fmla="*/ 5 h 517"/>
                <a:gd name="T98" fmla="*/ 969 w 411"/>
                <a:gd name="T99" fmla="*/ 5 h 517"/>
                <a:gd name="T100" fmla="*/ 867 w 411"/>
                <a:gd name="T101" fmla="*/ 5 h 517"/>
                <a:gd name="T102" fmla="*/ 867 w 411"/>
                <a:gd name="T103" fmla="*/ 5 h 517"/>
                <a:gd name="T104" fmla="*/ 883 w 411"/>
                <a:gd name="T105" fmla="*/ 5 h 517"/>
                <a:gd name="T106" fmla="*/ 956 w 411"/>
                <a:gd name="T107" fmla="*/ 5 h 517"/>
                <a:gd name="T108" fmla="*/ 1035 w 411"/>
                <a:gd name="T109" fmla="*/ 5 h 517"/>
                <a:gd name="T110" fmla="*/ 1012 w 411"/>
                <a:gd name="T111" fmla="*/ 5 h 517"/>
                <a:gd name="T112" fmla="*/ 1058 w 411"/>
                <a:gd name="T113" fmla="*/ 5 h 517"/>
                <a:gd name="T114" fmla="*/ 1120 w 411"/>
                <a:gd name="T115" fmla="*/ 5 h 517"/>
                <a:gd name="T116" fmla="*/ 1169 w 411"/>
                <a:gd name="T117" fmla="*/ 5 h 517"/>
                <a:gd name="T118" fmla="*/ 1318 w 411"/>
                <a:gd name="T119" fmla="*/ 5 h 517"/>
                <a:gd name="T120" fmla="*/ 1503 w 411"/>
                <a:gd name="T121" fmla="*/ 5 h 517"/>
                <a:gd name="T122" fmla="*/ 1491 w 411"/>
                <a:gd name="T123" fmla="*/ 5 h 51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411"/>
                <a:gd name="T187" fmla="*/ 0 h 517"/>
                <a:gd name="T188" fmla="*/ 411 w 411"/>
                <a:gd name="T189" fmla="*/ 517 h 51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411" h="517">
                  <a:moveTo>
                    <a:pt x="410" y="401"/>
                  </a:moveTo>
                  <a:lnTo>
                    <a:pt x="395" y="383"/>
                  </a:lnTo>
                  <a:lnTo>
                    <a:pt x="395" y="375"/>
                  </a:lnTo>
                  <a:lnTo>
                    <a:pt x="387" y="375"/>
                  </a:lnTo>
                  <a:lnTo>
                    <a:pt x="383" y="380"/>
                  </a:lnTo>
                  <a:lnTo>
                    <a:pt x="379" y="380"/>
                  </a:lnTo>
                  <a:lnTo>
                    <a:pt x="373" y="380"/>
                  </a:lnTo>
                  <a:lnTo>
                    <a:pt x="369" y="380"/>
                  </a:lnTo>
                  <a:lnTo>
                    <a:pt x="369" y="361"/>
                  </a:lnTo>
                  <a:lnTo>
                    <a:pt x="369" y="345"/>
                  </a:lnTo>
                  <a:lnTo>
                    <a:pt x="369" y="326"/>
                  </a:lnTo>
                  <a:lnTo>
                    <a:pt x="369" y="309"/>
                  </a:lnTo>
                  <a:lnTo>
                    <a:pt x="369" y="292"/>
                  </a:lnTo>
                  <a:lnTo>
                    <a:pt x="369" y="274"/>
                  </a:lnTo>
                  <a:lnTo>
                    <a:pt x="369" y="257"/>
                  </a:lnTo>
                  <a:lnTo>
                    <a:pt x="369" y="235"/>
                  </a:lnTo>
                  <a:lnTo>
                    <a:pt x="369" y="217"/>
                  </a:lnTo>
                  <a:lnTo>
                    <a:pt x="369" y="195"/>
                  </a:lnTo>
                  <a:lnTo>
                    <a:pt x="369" y="178"/>
                  </a:lnTo>
                  <a:lnTo>
                    <a:pt x="369" y="156"/>
                  </a:lnTo>
                  <a:lnTo>
                    <a:pt x="369" y="134"/>
                  </a:lnTo>
                  <a:lnTo>
                    <a:pt x="369" y="112"/>
                  </a:lnTo>
                  <a:lnTo>
                    <a:pt x="369" y="90"/>
                  </a:lnTo>
                  <a:lnTo>
                    <a:pt x="369" y="64"/>
                  </a:lnTo>
                  <a:lnTo>
                    <a:pt x="365" y="69"/>
                  </a:lnTo>
                  <a:lnTo>
                    <a:pt x="338" y="51"/>
                  </a:lnTo>
                  <a:lnTo>
                    <a:pt x="334" y="51"/>
                  </a:lnTo>
                  <a:lnTo>
                    <a:pt x="334" y="55"/>
                  </a:lnTo>
                  <a:lnTo>
                    <a:pt x="330" y="51"/>
                  </a:lnTo>
                  <a:lnTo>
                    <a:pt x="313" y="55"/>
                  </a:lnTo>
                  <a:lnTo>
                    <a:pt x="299" y="47"/>
                  </a:lnTo>
                  <a:lnTo>
                    <a:pt x="286" y="51"/>
                  </a:lnTo>
                  <a:lnTo>
                    <a:pt x="256" y="34"/>
                  </a:lnTo>
                  <a:lnTo>
                    <a:pt x="243" y="38"/>
                  </a:lnTo>
                  <a:lnTo>
                    <a:pt x="243" y="34"/>
                  </a:lnTo>
                  <a:lnTo>
                    <a:pt x="221" y="38"/>
                  </a:lnTo>
                  <a:lnTo>
                    <a:pt x="226" y="34"/>
                  </a:lnTo>
                  <a:lnTo>
                    <a:pt x="221" y="28"/>
                  </a:lnTo>
                  <a:lnTo>
                    <a:pt x="217" y="28"/>
                  </a:lnTo>
                  <a:lnTo>
                    <a:pt x="217" y="21"/>
                  </a:lnTo>
                  <a:lnTo>
                    <a:pt x="208" y="21"/>
                  </a:lnTo>
                  <a:lnTo>
                    <a:pt x="208" y="25"/>
                  </a:lnTo>
                  <a:lnTo>
                    <a:pt x="205" y="16"/>
                  </a:lnTo>
                  <a:lnTo>
                    <a:pt x="186" y="21"/>
                  </a:lnTo>
                  <a:lnTo>
                    <a:pt x="182" y="21"/>
                  </a:lnTo>
                  <a:lnTo>
                    <a:pt x="182" y="16"/>
                  </a:lnTo>
                  <a:lnTo>
                    <a:pt x="182" y="12"/>
                  </a:lnTo>
                  <a:lnTo>
                    <a:pt x="178" y="7"/>
                  </a:lnTo>
                  <a:lnTo>
                    <a:pt x="174" y="12"/>
                  </a:lnTo>
                  <a:lnTo>
                    <a:pt x="174" y="16"/>
                  </a:lnTo>
                  <a:lnTo>
                    <a:pt x="174" y="25"/>
                  </a:lnTo>
                  <a:lnTo>
                    <a:pt x="168" y="21"/>
                  </a:lnTo>
                  <a:lnTo>
                    <a:pt x="160" y="21"/>
                  </a:lnTo>
                  <a:lnTo>
                    <a:pt x="160" y="16"/>
                  </a:lnTo>
                  <a:lnTo>
                    <a:pt x="168" y="12"/>
                  </a:lnTo>
                  <a:lnTo>
                    <a:pt x="168" y="7"/>
                  </a:lnTo>
                  <a:lnTo>
                    <a:pt x="155" y="0"/>
                  </a:lnTo>
                  <a:lnTo>
                    <a:pt x="152" y="3"/>
                  </a:lnTo>
                  <a:lnTo>
                    <a:pt x="152" y="7"/>
                  </a:lnTo>
                  <a:lnTo>
                    <a:pt x="138" y="21"/>
                  </a:lnTo>
                  <a:lnTo>
                    <a:pt x="121" y="21"/>
                  </a:lnTo>
                  <a:lnTo>
                    <a:pt x="121" y="25"/>
                  </a:lnTo>
                  <a:lnTo>
                    <a:pt x="121" y="28"/>
                  </a:lnTo>
                  <a:lnTo>
                    <a:pt x="116" y="25"/>
                  </a:lnTo>
                  <a:lnTo>
                    <a:pt x="121" y="16"/>
                  </a:lnTo>
                  <a:lnTo>
                    <a:pt x="112" y="25"/>
                  </a:lnTo>
                  <a:lnTo>
                    <a:pt x="108" y="28"/>
                  </a:lnTo>
                  <a:lnTo>
                    <a:pt x="116" y="34"/>
                  </a:lnTo>
                  <a:lnTo>
                    <a:pt x="112" y="34"/>
                  </a:lnTo>
                  <a:lnTo>
                    <a:pt x="108" y="47"/>
                  </a:lnTo>
                  <a:lnTo>
                    <a:pt x="108" y="38"/>
                  </a:lnTo>
                  <a:lnTo>
                    <a:pt x="108" y="43"/>
                  </a:lnTo>
                  <a:lnTo>
                    <a:pt x="108" y="34"/>
                  </a:lnTo>
                  <a:lnTo>
                    <a:pt x="103" y="28"/>
                  </a:lnTo>
                  <a:lnTo>
                    <a:pt x="81" y="51"/>
                  </a:lnTo>
                  <a:lnTo>
                    <a:pt x="86" y="43"/>
                  </a:lnTo>
                  <a:lnTo>
                    <a:pt x="81" y="43"/>
                  </a:lnTo>
                  <a:lnTo>
                    <a:pt x="77" y="51"/>
                  </a:lnTo>
                  <a:lnTo>
                    <a:pt x="73" y="55"/>
                  </a:lnTo>
                  <a:lnTo>
                    <a:pt x="69" y="64"/>
                  </a:lnTo>
                  <a:lnTo>
                    <a:pt x="64" y="78"/>
                  </a:lnTo>
                  <a:lnTo>
                    <a:pt x="59" y="90"/>
                  </a:lnTo>
                  <a:lnTo>
                    <a:pt x="55" y="95"/>
                  </a:lnTo>
                  <a:lnTo>
                    <a:pt x="21" y="99"/>
                  </a:lnTo>
                  <a:lnTo>
                    <a:pt x="21" y="112"/>
                  </a:lnTo>
                  <a:lnTo>
                    <a:pt x="25" y="112"/>
                  </a:lnTo>
                  <a:lnTo>
                    <a:pt x="12" y="117"/>
                  </a:lnTo>
                  <a:lnTo>
                    <a:pt x="47" y="143"/>
                  </a:lnTo>
                  <a:lnTo>
                    <a:pt x="55" y="152"/>
                  </a:lnTo>
                  <a:lnTo>
                    <a:pt x="59" y="164"/>
                  </a:lnTo>
                  <a:lnTo>
                    <a:pt x="69" y="168"/>
                  </a:lnTo>
                  <a:lnTo>
                    <a:pt x="69" y="164"/>
                  </a:lnTo>
                  <a:lnTo>
                    <a:pt x="73" y="164"/>
                  </a:lnTo>
                  <a:lnTo>
                    <a:pt x="73" y="168"/>
                  </a:lnTo>
                  <a:lnTo>
                    <a:pt x="86" y="168"/>
                  </a:lnTo>
                  <a:lnTo>
                    <a:pt x="81" y="178"/>
                  </a:lnTo>
                  <a:lnTo>
                    <a:pt x="90" y="183"/>
                  </a:lnTo>
                  <a:lnTo>
                    <a:pt x="90" y="178"/>
                  </a:lnTo>
                  <a:lnTo>
                    <a:pt x="90" y="183"/>
                  </a:lnTo>
                  <a:lnTo>
                    <a:pt x="99" y="183"/>
                  </a:lnTo>
                  <a:lnTo>
                    <a:pt x="116" y="178"/>
                  </a:lnTo>
                  <a:lnTo>
                    <a:pt x="116" y="183"/>
                  </a:lnTo>
                  <a:lnTo>
                    <a:pt x="99" y="190"/>
                  </a:lnTo>
                  <a:lnTo>
                    <a:pt x="90" y="183"/>
                  </a:lnTo>
                  <a:lnTo>
                    <a:pt x="86" y="187"/>
                  </a:lnTo>
                  <a:lnTo>
                    <a:pt x="81" y="178"/>
                  </a:lnTo>
                  <a:lnTo>
                    <a:pt x="81" y="187"/>
                  </a:lnTo>
                  <a:lnTo>
                    <a:pt x="81" y="190"/>
                  </a:lnTo>
                  <a:lnTo>
                    <a:pt x="86" y="190"/>
                  </a:lnTo>
                  <a:lnTo>
                    <a:pt x="86" y="187"/>
                  </a:lnTo>
                  <a:lnTo>
                    <a:pt x="94" y="190"/>
                  </a:lnTo>
                  <a:lnTo>
                    <a:pt x="94" y="199"/>
                  </a:lnTo>
                  <a:lnTo>
                    <a:pt x="94" y="195"/>
                  </a:lnTo>
                  <a:lnTo>
                    <a:pt x="86" y="190"/>
                  </a:lnTo>
                  <a:lnTo>
                    <a:pt x="81" y="204"/>
                  </a:lnTo>
                  <a:lnTo>
                    <a:pt x="81" y="199"/>
                  </a:lnTo>
                  <a:lnTo>
                    <a:pt x="59" y="199"/>
                  </a:lnTo>
                  <a:lnTo>
                    <a:pt x="51" y="195"/>
                  </a:lnTo>
                  <a:lnTo>
                    <a:pt x="55" y="190"/>
                  </a:lnTo>
                  <a:lnTo>
                    <a:pt x="55" y="183"/>
                  </a:lnTo>
                  <a:lnTo>
                    <a:pt x="59" y="183"/>
                  </a:lnTo>
                  <a:lnTo>
                    <a:pt x="43" y="183"/>
                  </a:lnTo>
                  <a:lnTo>
                    <a:pt x="28" y="195"/>
                  </a:lnTo>
                  <a:lnTo>
                    <a:pt x="34" y="199"/>
                  </a:lnTo>
                  <a:lnTo>
                    <a:pt x="21" y="195"/>
                  </a:lnTo>
                  <a:lnTo>
                    <a:pt x="12" y="204"/>
                  </a:lnTo>
                  <a:lnTo>
                    <a:pt x="7" y="209"/>
                  </a:lnTo>
                  <a:lnTo>
                    <a:pt x="7" y="213"/>
                  </a:lnTo>
                  <a:lnTo>
                    <a:pt x="0" y="213"/>
                  </a:lnTo>
                  <a:lnTo>
                    <a:pt x="7" y="221"/>
                  </a:lnTo>
                  <a:lnTo>
                    <a:pt x="25" y="226"/>
                  </a:lnTo>
                  <a:lnTo>
                    <a:pt x="16" y="230"/>
                  </a:lnTo>
                  <a:lnTo>
                    <a:pt x="16" y="226"/>
                  </a:lnTo>
                  <a:lnTo>
                    <a:pt x="12" y="230"/>
                  </a:lnTo>
                  <a:lnTo>
                    <a:pt x="21" y="239"/>
                  </a:lnTo>
                  <a:lnTo>
                    <a:pt x="21" y="244"/>
                  </a:lnTo>
                  <a:lnTo>
                    <a:pt x="25" y="248"/>
                  </a:lnTo>
                  <a:lnTo>
                    <a:pt x="43" y="252"/>
                  </a:lnTo>
                  <a:lnTo>
                    <a:pt x="59" y="248"/>
                  </a:lnTo>
                  <a:lnTo>
                    <a:pt x="64" y="257"/>
                  </a:lnTo>
                  <a:lnTo>
                    <a:pt x="69" y="252"/>
                  </a:lnTo>
                  <a:lnTo>
                    <a:pt x="64" y="248"/>
                  </a:lnTo>
                  <a:lnTo>
                    <a:pt x="69" y="252"/>
                  </a:lnTo>
                  <a:lnTo>
                    <a:pt x="73" y="261"/>
                  </a:lnTo>
                  <a:lnTo>
                    <a:pt x="77" y="252"/>
                  </a:lnTo>
                  <a:lnTo>
                    <a:pt x="86" y="244"/>
                  </a:lnTo>
                  <a:lnTo>
                    <a:pt x="90" y="244"/>
                  </a:lnTo>
                  <a:lnTo>
                    <a:pt x="94" y="239"/>
                  </a:lnTo>
                  <a:lnTo>
                    <a:pt x="99" y="244"/>
                  </a:lnTo>
                  <a:lnTo>
                    <a:pt x="94" y="252"/>
                  </a:lnTo>
                  <a:lnTo>
                    <a:pt x="90" y="252"/>
                  </a:lnTo>
                  <a:lnTo>
                    <a:pt x="90" y="257"/>
                  </a:lnTo>
                  <a:lnTo>
                    <a:pt x="94" y="257"/>
                  </a:lnTo>
                  <a:lnTo>
                    <a:pt x="99" y="270"/>
                  </a:lnTo>
                  <a:lnTo>
                    <a:pt x="99" y="274"/>
                  </a:lnTo>
                  <a:lnTo>
                    <a:pt x="94" y="283"/>
                  </a:lnTo>
                  <a:lnTo>
                    <a:pt x="77" y="287"/>
                  </a:lnTo>
                  <a:lnTo>
                    <a:pt x="81" y="283"/>
                  </a:lnTo>
                  <a:lnTo>
                    <a:pt x="77" y="283"/>
                  </a:lnTo>
                  <a:lnTo>
                    <a:pt x="69" y="296"/>
                  </a:lnTo>
                  <a:lnTo>
                    <a:pt x="59" y="296"/>
                  </a:lnTo>
                  <a:lnTo>
                    <a:pt x="55" y="300"/>
                  </a:lnTo>
                  <a:lnTo>
                    <a:pt x="51" y="300"/>
                  </a:lnTo>
                  <a:lnTo>
                    <a:pt x="51" y="309"/>
                  </a:lnTo>
                  <a:lnTo>
                    <a:pt x="47" y="304"/>
                  </a:lnTo>
                  <a:lnTo>
                    <a:pt x="34" y="318"/>
                  </a:lnTo>
                  <a:lnTo>
                    <a:pt x="28" y="326"/>
                  </a:lnTo>
                  <a:lnTo>
                    <a:pt x="28" y="330"/>
                  </a:lnTo>
                  <a:lnTo>
                    <a:pt x="25" y="335"/>
                  </a:lnTo>
                  <a:lnTo>
                    <a:pt x="25" y="339"/>
                  </a:lnTo>
                  <a:lnTo>
                    <a:pt x="21" y="345"/>
                  </a:lnTo>
                  <a:lnTo>
                    <a:pt x="34" y="339"/>
                  </a:lnTo>
                  <a:lnTo>
                    <a:pt x="38" y="339"/>
                  </a:lnTo>
                  <a:lnTo>
                    <a:pt x="28" y="345"/>
                  </a:lnTo>
                  <a:lnTo>
                    <a:pt x="25" y="345"/>
                  </a:lnTo>
                  <a:lnTo>
                    <a:pt x="28" y="349"/>
                  </a:lnTo>
                  <a:lnTo>
                    <a:pt x="34" y="345"/>
                  </a:lnTo>
                  <a:lnTo>
                    <a:pt x="34" y="349"/>
                  </a:lnTo>
                  <a:lnTo>
                    <a:pt x="38" y="357"/>
                  </a:lnTo>
                  <a:lnTo>
                    <a:pt x="43" y="353"/>
                  </a:lnTo>
                  <a:lnTo>
                    <a:pt x="43" y="357"/>
                  </a:lnTo>
                  <a:lnTo>
                    <a:pt x="47" y="357"/>
                  </a:lnTo>
                  <a:lnTo>
                    <a:pt x="43" y="361"/>
                  </a:lnTo>
                  <a:lnTo>
                    <a:pt x="47" y="361"/>
                  </a:lnTo>
                  <a:lnTo>
                    <a:pt x="55" y="361"/>
                  </a:lnTo>
                  <a:lnTo>
                    <a:pt x="55" y="366"/>
                  </a:lnTo>
                  <a:lnTo>
                    <a:pt x="51" y="366"/>
                  </a:lnTo>
                  <a:lnTo>
                    <a:pt x="47" y="380"/>
                  </a:lnTo>
                  <a:lnTo>
                    <a:pt x="47" y="383"/>
                  </a:lnTo>
                  <a:lnTo>
                    <a:pt x="51" y="383"/>
                  </a:lnTo>
                  <a:lnTo>
                    <a:pt x="51" y="388"/>
                  </a:lnTo>
                  <a:lnTo>
                    <a:pt x="55" y="392"/>
                  </a:lnTo>
                  <a:lnTo>
                    <a:pt x="64" y="397"/>
                  </a:lnTo>
                  <a:lnTo>
                    <a:pt x="77" y="380"/>
                  </a:lnTo>
                  <a:lnTo>
                    <a:pt x="73" y="375"/>
                  </a:lnTo>
                  <a:lnTo>
                    <a:pt x="77" y="370"/>
                  </a:lnTo>
                  <a:lnTo>
                    <a:pt x="86" y="361"/>
                  </a:lnTo>
                  <a:lnTo>
                    <a:pt x="73" y="375"/>
                  </a:lnTo>
                  <a:lnTo>
                    <a:pt x="86" y="397"/>
                  </a:lnTo>
                  <a:lnTo>
                    <a:pt x="81" y="405"/>
                  </a:lnTo>
                  <a:lnTo>
                    <a:pt x="81" y="409"/>
                  </a:lnTo>
                  <a:lnTo>
                    <a:pt x="86" y="409"/>
                  </a:lnTo>
                  <a:lnTo>
                    <a:pt x="81" y="414"/>
                  </a:lnTo>
                  <a:lnTo>
                    <a:pt x="86" y="414"/>
                  </a:lnTo>
                  <a:lnTo>
                    <a:pt x="86" y="419"/>
                  </a:lnTo>
                  <a:lnTo>
                    <a:pt x="77" y="423"/>
                  </a:lnTo>
                  <a:lnTo>
                    <a:pt x="81" y="423"/>
                  </a:lnTo>
                  <a:lnTo>
                    <a:pt x="99" y="414"/>
                  </a:lnTo>
                  <a:lnTo>
                    <a:pt x="103" y="405"/>
                  </a:lnTo>
                  <a:lnTo>
                    <a:pt x="103" y="414"/>
                  </a:lnTo>
                  <a:lnTo>
                    <a:pt x="108" y="419"/>
                  </a:lnTo>
                  <a:lnTo>
                    <a:pt x="112" y="414"/>
                  </a:lnTo>
                  <a:lnTo>
                    <a:pt x="121" y="427"/>
                  </a:lnTo>
                  <a:lnTo>
                    <a:pt x="125" y="427"/>
                  </a:lnTo>
                  <a:lnTo>
                    <a:pt x="125" y="419"/>
                  </a:lnTo>
                  <a:lnTo>
                    <a:pt x="129" y="414"/>
                  </a:lnTo>
                  <a:lnTo>
                    <a:pt x="129" y="419"/>
                  </a:lnTo>
                  <a:lnTo>
                    <a:pt x="133" y="423"/>
                  </a:lnTo>
                  <a:lnTo>
                    <a:pt x="152" y="409"/>
                  </a:lnTo>
                  <a:lnTo>
                    <a:pt x="147" y="419"/>
                  </a:lnTo>
                  <a:lnTo>
                    <a:pt x="143" y="423"/>
                  </a:lnTo>
                  <a:lnTo>
                    <a:pt x="143" y="432"/>
                  </a:lnTo>
                  <a:lnTo>
                    <a:pt x="143" y="435"/>
                  </a:lnTo>
                  <a:lnTo>
                    <a:pt x="138" y="449"/>
                  </a:lnTo>
                  <a:lnTo>
                    <a:pt x="133" y="458"/>
                  </a:lnTo>
                  <a:lnTo>
                    <a:pt x="133" y="454"/>
                  </a:lnTo>
                  <a:lnTo>
                    <a:pt x="129" y="462"/>
                  </a:lnTo>
                  <a:lnTo>
                    <a:pt x="125" y="466"/>
                  </a:lnTo>
                  <a:lnTo>
                    <a:pt x="121" y="466"/>
                  </a:lnTo>
                  <a:lnTo>
                    <a:pt x="103" y="479"/>
                  </a:lnTo>
                  <a:lnTo>
                    <a:pt x="99" y="489"/>
                  </a:lnTo>
                  <a:lnTo>
                    <a:pt x="99" y="493"/>
                  </a:lnTo>
                  <a:lnTo>
                    <a:pt x="94" y="489"/>
                  </a:lnTo>
                  <a:lnTo>
                    <a:pt x="90" y="489"/>
                  </a:lnTo>
                  <a:lnTo>
                    <a:pt x="77" y="493"/>
                  </a:lnTo>
                  <a:lnTo>
                    <a:pt x="69" y="506"/>
                  </a:lnTo>
                  <a:lnTo>
                    <a:pt x="59" y="510"/>
                  </a:lnTo>
                  <a:lnTo>
                    <a:pt x="64" y="516"/>
                  </a:lnTo>
                  <a:lnTo>
                    <a:pt x="64" y="510"/>
                  </a:lnTo>
                  <a:lnTo>
                    <a:pt x="69" y="516"/>
                  </a:lnTo>
                  <a:lnTo>
                    <a:pt x="73" y="510"/>
                  </a:lnTo>
                  <a:lnTo>
                    <a:pt x="73" y="506"/>
                  </a:lnTo>
                  <a:lnTo>
                    <a:pt x="73" y="510"/>
                  </a:lnTo>
                  <a:lnTo>
                    <a:pt x="77" y="510"/>
                  </a:lnTo>
                  <a:lnTo>
                    <a:pt x="86" y="497"/>
                  </a:lnTo>
                  <a:lnTo>
                    <a:pt x="86" y="506"/>
                  </a:lnTo>
                  <a:lnTo>
                    <a:pt x="99" y="501"/>
                  </a:lnTo>
                  <a:lnTo>
                    <a:pt x="99" y="497"/>
                  </a:lnTo>
                  <a:lnTo>
                    <a:pt x="99" y="501"/>
                  </a:lnTo>
                  <a:lnTo>
                    <a:pt x="108" y="493"/>
                  </a:lnTo>
                  <a:lnTo>
                    <a:pt x="112" y="493"/>
                  </a:lnTo>
                  <a:lnTo>
                    <a:pt x="112" y="497"/>
                  </a:lnTo>
                  <a:lnTo>
                    <a:pt x="116" y="493"/>
                  </a:lnTo>
                  <a:lnTo>
                    <a:pt x="121" y="493"/>
                  </a:lnTo>
                  <a:lnTo>
                    <a:pt x="125" y="489"/>
                  </a:lnTo>
                  <a:lnTo>
                    <a:pt x="125" y="485"/>
                  </a:lnTo>
                  <a:lnTo>
                    <a:pt x="125" y="479"/>
                  </a:lnTo>
                  <a:lnTo>
                    <a:pt x="129" y="479"/>
                  </a:lnTo>
                  <a:lnTo>
                    <a:pt x="138" y="475"/>
                  </a:lnTo>
                  <a:lnTo>
                    <a:pt x="133" y="475"/>
                  </a:lnTo>
                  <a:lnTo>
                    <a:pt x="138" y="471"/>
                  </a:lnTo>
                  <a:lnTo>
                    <a:pt x="143" y="475"/>
                  </a:lnTo>
                  <a:lnTo>
                    <a:pt x="143" y="466"/>
                  </a:lnTo>
                  <a:lnTo>
                    <a:pt x="147" y="471"/>
                  </a:lnTo>
                  <a:lnTo>
                    <a:pt x="155" y="462"/>
                  </a:lnTo>
                  <a:lnTo>
                    <a:pt x="155" y="458"/>
                  </a:lnTo>
                  <a:lnTo>
                    <a:pt x="160" y="454"/>
                  </a:lnTo>
                  <a:lnTo>
                    <a:pt x="160" y="449"/>
                  </a:lnTo>
                  <a:lnTo>
                    <a:pt x="164" y="449"/>
                  </a:lnTo>
                  <a:lnTo>
                    <a:pt x="168" y="444"/>
                  </a:lnTo>
                  <a:lnTo>
                    <a:pt x="178" y="440"/>
                  </a:lnTo>
                  <a:lnTo>
                    <a:pt x="186" y="432"/>
                  </a:lnTo>
                  <a:lnTo>
                    <a:pt x="190" y="427"/>
                  </a:lnTo>
                  <a:lnTo>
                    <a:pt x="190" y="423"/>
                  </a:lnTo>
                  <a:lnTo>
                    <a:pt x="195" y="423"/>
                  </a:lnTo>
                  <a:lnTo>
                    <a:pt x="199" y="419"/>
                  </a:lnTo>
                  <a:lnTo>
                    <a:pt x="195" y="409"/>
                  </a:lnTo>
                  <a:lnTo>
                    <a:pt x="186" y="409"/>
                  </a:lnTo>
                  <a:lnTo>
                    <a:pt x="190" y="401"/>
                  </a:lnTo>
                  <a:lnTo>
                    <a:pt x="195" y="401"/>
                  </a:lnTo>
                  <a:lnTo>
                    <a:pt x="195" y="397"/>
                  </a:lnTo>
                  <a:lnTo>
                    <a:pt x="195" y="392"/>
                  </a:lnTo>
                  <a:lnTo>
                    <a:pt x="205" y="392"/>
                  </a:lnTo>
                  <a:lnTo>
                    <a:pt x="205" y="388"/>
                  </a:lnTo>
                  <a:lnTo>
                    <a:pt x="199" y="388"/>
                  </a:lnTo>
                  <a:lnTo>
                    <a:pt x="208" y="383"/>
                  </a:lnTo>
                  <a:lnTo>
                    <a:pt x="205" y="380"/>
                  </a:lnTo>
                  <a:lnTo>
                    <a:pt x="208" y="380"/>
                  </a:lnTo>
                  <a:lnTo>
                    <a:pt x="212" y="375"/>
                  </a:lnTo>
                  <a:lnTo>
                    <a:pt x="221" y="361"/>
                  </a:lnTo>
                  <a:lnTo>
                    <a:pt x="233" y="349"/>
                  </a:lnTo>
                  <a:lnTo>
                    <a:pt x="233" y="339"/>
                  </a:lnTo>
                  <a:lnTo>
                    <a:pt x="243" y="326"/>
                  </a:lnTo>
                  <a:lnTo>
                    <a:pt x="243" y="323"/>
                  </a:lnTo>
                  <a:lnTo>
                    <a:pt x="243" y="335"/>
                  </a:lnTo>
                  <a:lnTo>
                    <a:pt x="239" y="345"/>
                  </a:lnTo>
                  <a:lnTo>
                    <a:pt x="239" y="349"/>
                  </a:lnTo>
                  <a:lnTo>
                    <a:pt x="243" y="349"/>
                  </a:lnTo>
                  <a:lnTo>
                    <a:pt x="256" y="345"/>
                  </a:lnTo>
                  <a:lnTo>
                    <a:pt x="252" y="345"/>
                  </a:lnTo>
                  <a:lnTo>
                    <a:pt x="243" y="353"/>
                  </a:lnTo>
                  <a:lnTo>
                    <a:pt x="260" y="361"/>
                  </a:lnTo>
                  <a:lnTo>
                    <a:pt x="256" y="361"/>
                  </a:lnTo>
                  <a:lnTo>
                    <a:pt x="243" y="361"/>
                  </a:lnTo>
                  <a:lnTo>
                    <a:pt x="239" y="357"/>
                  </a:lnTo>
                  <a:lnTo>
                    <a:pt x="226" y="366"/>
                  </a:lnTo>
                  <a:lnTo>
                    <a:pt x="226" y="380"/>
                  </a:lnTo>
                  <a:lnTo>
                    <a:pt x="221" y="392"/>
                  </a:lnTo>
                  <a:lnTo>
                    <a:pt x="226" y="397"/>
                  </a:lnTo>
                  <a:lnTo>
                    <a:pt x="230" y="392"/>
                  </a:lnTo>
                  <a:lnTo>
                    <a:pt x="230" y="397"/>
                  </a:lnTo>
                  <a:lnTo>
                    <a:pt x="226" y="397"/>
                  </a:lnTo>
                  <a:lnTo>
                    <a:pt x="226" y="401"/>
                  </a:lnTo>
                  <a:lnTo>
                    <a:pt x="221" y="401"/>
                  </a:lnTo>
                  <a:lnTo>
                    <a:pt x="217" y="405"/>
                  </a:lnTo>
                  <a:lnTo>
                    <a:pt x="221" y="405"/>
                  </a:lnTo>
                  <a:lnTo>
                    <a:pt x="230" y="405"/>
                  </a:lnTo>
                  <a:lnTo>
                    <a:pt x="230" y="401"/>
                  </a:lnTo>
                  <a:lnTo>
                    <a:pt x="233" y="405"/>
                  </a:lnTo>
                  <a:lnTo>
                    <a:pt x="239" y="397"/>
                  </a:lnTo>
                  <a:lnTo>
                    <a:pt x="239" y="401"/>
                  </a:lnTo>
                  <a:lnTo>
                    <a:pt x="243" y="397"/>
                  </a:lnTo>
                  <a:lnTo>
                    <a:pt x="248" y="392"/>
                  </a:lnTo>
                  <a:lnTo>
                    <a:pt x="248" y="388"/>
                  </a:lnTo>
                  <a:lnTo>
                    <a:pt x="252" y="392"/>
                  </a:lnTo>
                  <a:lnTo>
                    <a:pt x="252" y="383"/>
                  </a:lnTo>
                  <a:lnTo>
                    <a:pt x="252" y="388"/>
                  </a:lnTo>
                  <a:lnTo>
                    <a:pt x="264" y="383"/>
                  </a:lnTo>
                  <a:lnTo>
                    <a:pt x="264" y="380"/>
                  </a:lnTo>
                  <a:lnTo>
                    <a:pt x="269" y="380"/>
                  </a:lnTo>
                  <a:lnTo>
                    <a:pt x="264" y="380"/>
                  </a:lnTo>
                  <a:lnTo>
                    <a:pt x="274" y="370"/>
                  </a:lnTo>
                  <a:lnTo>
                    <a:pt x="269" y="370"/>
                  </a:lnTo>
                  <a:lnTo>
                    <a:pt x="264" y="370"/>
                  </a:lnTo>
                  <a:lnTo>
                    <a:pt x="269" y="366"/>
                  </a:lnTo>
                  <a:lnTo>
                    <a:pt x="264" y="361"/>
                  </a:lnTo>
                  <a:lnTo>
                    <a:pt x="269" y="361"/>
                  </a:lnTo>
                  <a:lnTo>
                    <a:pt x="269" y="357"/>
                  </a:lnTo>
                  <a:lnTo>
                    <a:pt x="264" y="357"/>
                  </a:lnTo>
                  <a:lnTo>
                    <a:pt x="269" y="353"/>
                  </a:lnTo>
                  <a:lnTo>
                    <a:pt x="269" y="357"/>
                  </a:lnTo>
                  <a:lnTo>
                    <a:pt x="274" y="349"/>
                  </a:lnTo>
                  <a:lnTo>
                    <a:pt x="274" y="357"/>
                  </a:lnTo>
                  <a:lnTo>
                    <a:pt x="274" y="361"/>
                  </a:lnTo>
                  <a:lnTo>
                    <a:pt x="278" y="357"/>
                  </a:lnTo>
                  <a:lnTo>
                    <a:pt x="278" y="353"/>
                  </a:lnTo>
                  <a:lnTo>
                    <a:pt x="278" y="357"/>
                  </a:lnTo>
                  <a:lnTo>
                    <a:pt x="291" y="357"/>
                  </a:lnTo>
                  <a:lnTo>
                    <a:pt x="291" y="361"/>
                  </a:lnTo>
                  <a:lnTo>
                    <a:pt x="291" y="366"/>
                  </a:lnTo>
                  <a:lnTo>
                    <a:pt x="299" y="361"/>
                  </a:lnTo>
                  <a:lnTo>
                    <a:pt x="295" y="366"/>
                  </a:lnTo>
                  <a:lnTo>
                    <a:pt x="304" y="366"/>
                  </a:lnTo>
                  <a:lnTo>
                    <a:pt x="304" y="370"/>
                  </a:lnTo>
                  <a:lnTo>
                    <a:pt x="308" y="375"/>
                  </a:lnTo>
                  <a:lnTo>
                    <a:pt x="313" y="370"/>
                  </a:lnTo>
                  <a:lnTo>
                    <a:pt x="317" y="375"/>
                  </a:lnTo>
                  <a:lnTo>
                    <a:pt x="326" y="380"/>
                  </a:lnTo>
                  <a:lnTo>
                    <a:pt x="326" y="383"/>
                  </a:lnTo>
                  <a:lnTo>
                    <a:pt x="343" y="383"/>
                  </a:lnTo>
                  <a:lnTo>
                    <a:pt x="357" y="388"/>
                  </a:lnTo>
                  <a:lnTo>
                    <a:pt x="365" y="383"/>
                  </a:lnTo>
                  <a:lnTo>
                    <a:pt x="365" y="388"/>
                  </a:lnTo>
                  <a:lnTo>
                    <a:pt x="373" y="392"/>
                  </a:lnTo>
                  <a:lnTo>
                    <a:pt x="383" y="392"/>
                  </a:lnTo>
                  <a:lnTo>
                    <a:pt x="391" y="383"/>
                  </a:lnTo>
                  <a:lnTo>
                    <a:pt x="395" y="388"/>
                  </a:lnTo>
                  <a:lnTo>
                    <a:pt x="391" y="392"/>
                  </a:lnTo>
                  <a:lnTo>
                    <a:pt x="391" y="397"/>
                  </a:lnTo>
                  <a:lnTo>
                    <a:pt x="391" y="388"/>
                  </a:lnTo>
                  <a:lnTo>
                    <a:pt x="387" y="388"/>
                  </a:lnTo>
                  <a:lnTo>
                    <a:pt x="387" y="397"/>
                  </a:lnTo>
                  <a:lnTo>
                    <a:pt x="400" y="409"/>
                  </a:lnTo>
                  <a:lnTo>
                    <a:pt x="404" y="405"/>
                  </a:lnTo>
                  <a:lnTo>
                    <a:pt x="404" y="401"/>
                  </a:lnTo>
                  <a:lnTo>
                    <a:pt x="410" y="401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98" name="Freeform 178">
              <a:extLst>
                <a:ext uri="{FF2B5EF4-FFF2-40B4-BE49-F238E27FC236}">
                  <a16:creationId xmlns:a16="http://schemas.microsoft.com/office/drawing/2014/main" id="{EE2E9376-EFA4-4930-AC24-098B3BEE9EC0}"/>
                </a:ext>
              </a:extLst>
            </p:cNvPr>
            <p:cNvSpPr>
              <a:spLocks/>
            </p:cNvSpPr>
            <p:nvPr/>
          </p:nvSpPr>
          <p:spPr bwMode="auto">
            <a:xfrm>
              <a:off x="902" y="2429"/>
              <a:ext cx="119" cy="119"/>
            </a:xfrm>
            <a:custGeom>
              <a:avLst/>
              <a:gdLst>
                <a:gd name="T0" fmla="*/ 0 w 115"/>
                <a:gd name="T1" fmla="*/ 7 h 128"/>
                <a:gd name="T2" fmla="*/ 3 w 115"/>
                <a:gd name="T3" fmla="*/ 7 h 128"/>
                <a:gd name="T4" fmla="*/ 7 w 115"/>
                <a:gd name="T5" fmla="*/ 7 h 128"/>
                <a:gd name="T6" fmla="*/ 118 w 115"/>
                <a:gd name="T7" fmla="*/ 7 h 128"/>
                <a:gd name="T8" fmla="*/ 118 w 115"/>
                <a:gd name="T9" fmla="*/ 7 h 128"/>
                <a:gd name="T10" fmla="*/ 99 w 115"/>
                <a:gd name="T11" fmla="*/ 7 h 128"/>
                <a:gd name="T12" fmla="*/ 135 w 115"/>
                <a:gd name="T13" fmla="*/ 7 h 128"/>
                <a:gd name="T14" fmla="*/ 155 w 115"/>
                <a:gd name="T15" fmla="*/ 7 h 128"/>
                <a:gd name="T16" fmla="*/ 178 w 115"/>
                <a:gd name="T17" fmla="*/ 7 h 128"/>
                <a:gd name="T18" fmla="*/ 250 w 115"/>
                <a:gd name="T19" fmla="*/ 7 h 128"/>
                <a:gd name="T20" fmla="*/ 211 w 115"/>
                <a:gd name="T21" fmla="*/ 7 h 128"/>
                <a:gd name="T22" fmla="*/ 178 w 115"/>
                <a:gd name="T23" fmla="*/ 7 h 128"/>
                <a:gd name="T24" fmla="*/ 318 w 115"/>
                <a:gd name="T25" fmla="*/ 7 h 128"/>
                <a:gd name="T26" fmla="*/ 330 w 115"/>
                <a:gd name="T27" fmla="*/ 7 h 128"/>
                <a:gd name="T28" fmla="*/ 330 w 115"/>
                <a:gd name="T29" fmla="*/ 7 h 128"/>
                <a:gd name="T30" fmla="*/ 364 w 115"/>
                <a:gd name="T31" fmla="*/ 7 h 128"/>
                <a:gd name="T32" fmla="*/ 330 w 115"/>
                <a:gd name="T33" fmla="*/ 7 h 128"/>
                <a:gd name="T34" fmla="*/ 364 w 115"/>
                <a:gd name="T35" fmla="*/ 7 h 128"/>
                <a:gd name="T36" fmla="*/ 390 w 115"/>
                <a:gd name="T37" fmla="*/ 7 h 128"/>
                <a:gd name="T38" fmla="*/ 390 w 115"/>
                <a:gd name="T39" fmla="*/ 7 h 128"/>
                <a:gd name="T40" fmla="*/ 419 w 115"/>
                <a:gd name="T41" fmla="*/ 7 h 128"/>
                <a:gd name="T42" fmla="*/ 419 w 115"/>
                <a:gd name="T43" fmla="*/ 7 h 128"/>
                <a:gd name="T44" fmla="*/ 471 w 115"/>
                <a:gd name="T45" fmla="*/ 7 h 128"/>
                <a:gd name="T46" fmla="*/ 487 w 115"/>
                <a:gd name="T47" fmla="*/ 7 h 128"/>
                <a:gd name="T48" fmla="*/ 471 w 115"/>
                <a:gd name="T49" fmla="*/ 7 h 128"/>
                <a:gd name="T50" fmla="*/ 487 w 115"/>
                <a:gd name="T51" fmla="*/ 7 h 128"/>
                <a:gd name="T52" fmla="*/ 514 w 115"/>
                <a:gd name="T53" fmla="*/ 7 h 128"/>
                <a:gd name="T54" fmla="*/ 540 w 115"/>
                <a:gd name="T55" fmla="*/ 7 h 128"/>
                <a:gd name="T56" fmla="*/ 570 w 115"/>
                <a:gd name="T57" fmla="*/ 7 h 128"/>
                <a:gd name="T58" fmla="*/ 593 w 115"/>
                <a:gd name="T59" fmla="*/ 7 h 128"/>
                <a:gd name="T60" fmla="*/ 570 w 115"/>
                <a:gd name="T61" fmla="*/ 7 h 128"/>
                <a:gd name="T62" fmla="*/ 593 w 115"/>
                <a:gd name="T63" fmla="*/ 7 h 128"/>
                <a:gd name="T64" fmla="*/ 614 w 115"/>
                <a:gd name="T65" fmla="*/ 7 h 128"/>
                <a:gd name="T66" fmla="*/ 654 w 115"/>
                <a:gd name="T67" fmla="*/ 7 h 128"/>
                <a:gd name="T68" fmla="*/ 654 w 115"/>
                <a:gd name="T69" fmla="*/ 7 h 128"/>
                <a:gd name="T70" fmla="*/ 514 w 115"/>
                <a:gd name="T71" fmla="*/ 7 h 128"/>
                <a:gd name="T72" fmla="*/ 471 w 115"/>
                <a:gd name="T73" fmla="*/ 7 h 128"/>
                <a:gd name="T74" fmla="*/ 448 w 115"/>
                <a:gd name="T75" fmla="*/ 7 h 128"/>
                <a:gd name="T76" fmla="*/ 297 w 115"/>
                <a:gd name="T77" fmla="*/ 7 h 128"/>
                <a:gd name="T78" fmla="*/ 211 w 115"/>
                <a:gd name="T79" fmla="*/ 0 h 128"/>
                <a:gd name="T80" fmla="*/ 118 w 115"/>
                <a:gd name="T81" fmla="*/ 7 h 128"/>
                <a:gd name="T82" fmla="*/ 3 w 115"/>
                <a:gd name="T83" fmla="*/ 7 h 12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15"/>
                <a:gd name="T127" fmla="*/ 0 h 128"/>
                <a:gd name="T128" fmla="*/ 115 w 115"/>
                <a:gd name="T129" fmla="*/ 128 h 12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15" h="128">
                  <a:moveTo>
                    <a:pt x="0" y="7"/>
                  </a:moveTo>
                  <a:lnTo>
                    <a:pt x="0" y="12"/>
                  </a:lnTo>
                  <a:lnTo>
                    <a:pt x="0" y="21"/>
                  </a:lnTo>
                  <a:lnTo>
                    <a:pt x="3" y="29"/>
                  </a:lnTo>
                  <a:lnTo>
                    <a:pt x="7" y="25"/>
                  </a:lnTo>
                  <a:lnTo>
                    <a:pt x="7" y="29"/>
                  </a:lnTo>
                  <a:lnTo>
                    <a:pt x="21" y="38"/>
                  </a:lnTo>
                  <a:lnTo>
                    <a:pt x="21" y="34"/>
                  </a:lnTo>
                  <a:lnTo>
                    <a:pt x="25" y="34"/>
                  </a:lnTo>
                  <a:lnTo>
                    <a:pt x="21" y="25"/>
                  </a:lnTo>
                  <a:lnTo>
                    <a:pt x="12" y="21"/>
                  </a:lnTo>
                  <a:lnTo>
                    <a:pt x="16" y="21"/>
                  </a:lnTo>
                  <a:lnTo>
                    <a:pt x="21" y="21"/>
                  </a:lnTo>
                  <a:lnTo>
                    <a:pt x="25" y="25"/>
                  </a:lnTo>
                  <a:lnTo>
                    <a:pt x="25" y="21"/>
                  </a:lnTo>
                  <a:lnTo>
                    <a:pt x="29" y="29"/>
                  </a:lnTo>
                  <a:lnTo>
                    <a:pt x="29" y="34"/>
                  </a:lnTo>
                  <a:lnTo>
                    <a:pt x="33" y="34"/>
                  </a:lnTo>
                  <a:lnTo>
                    <a:pt x="38" y="38"/>
                  </a:lnTo>
                  <a:lnTo>
                    <a:pt x="43" y="34"/>
                  </a:lnTo>
                  <a:lnTo>
                    <a:pt x="33" y="12"/>
                  </a:lnTo>
                  <a:lnTo>
                    <a:pt x="38" y="16"/>
                  </a:lnTo>
                  <a:lnTo>
                    <a:pt x="33" y="12"/>
                  </a:lnTo>
                  <a:lnTo>
                    <a:pt x="33" y="7"/>
                  </a:lnTo>
                  <a:lnTo>
                    <a:pt x="47" y="34"/>
                  </a:lnTo>
                  <a:lnTo>
                    <a:pt x="56" y="38"/>
                  </a:lnTo>
                  <a:lnTo>
                    <a:pt x="56" y="47"/>
                  </a:lnTo>
                  <a:lnTo>
                    <a:pt x="59" y="43"/>
                  </a:lnTo>
                  <a:lnTo>
                    <a:pt x="59" y="47"/>
                  </a:lnTo>
                  <a:lnTo>
                    <a:pt x="59" y="51"/>
                  </a:lnTo>
                  <a:lnTo>
                    <a:pt x="59" y="47"/>
                  </a:lnTo>
                  <a:lnTo>
                    <a:pt x="64" y="47"/>
                  </a:lnTo>
                  <a:lnTo>
                    <a:pt x="68" y="59"/>
                  </a:lnTo>
                  <a:lnTo>
                    <a:pt x="59" y="51"/>
                  </a:lnTo>
                  <a:lnTo>
                    <a:pt x="59" y="55"/>
                  </a:lnTo>
                  <a:lnTo>
                    <a:pt x="64" y="55"/>
                  </a:lnTo>
                  <a:lnTo>
                    <a:pt x="64" y="59"/>
                  </a:lnTo>
                  <a:lnTo>
                    <a:pt x="68" y="59"/>
                  </a:lnTo>
                  <a:lnTo>
                    <a:pt x="64" y="65"/>
                  </a:lnTo>
                  <a:lnTo>
                    <a:pt x="68" y="69"/>
                  </a:lnTo>
                  <a:lnTo>
                    <a:pt x="73" y="69"/>
                  </a:lnTo>
                  <a:lnTo>
                    <a:pt x="73" y="74"/>
                  </a:lnTo>
                  <a:lnTo>
                    <a:pt x="68" y="69"/>
                  </a:lnTo>
                  <a:lnTo>
                    <a:pt x="73" y="74"/>
                  </a:lnTo>
                  <a:lnTo>
                    <a:pt x="83" y="77"/>
                  </a:lnTo>
                  <a:lnTo>
                    <a:pt x="83" y="86"/>
                  </a:lnTo>
                  <a:lnTo>
                    <a:pt x="90" y="90"/>
                  </a:lnTo>
                  <a:lnTo>
                    <a:pt x="86" y="90"/>
                  </a:lnTo>
                  <a:lnTo>
                    <a:pt x="83" y="100"/>
                  </a:lnTo>
                  <a:lnTo>
                    <a:pt x="83" y="103"/>
                  </a:lnTo>
                  <a:lnTo>
                    <a:pt x="83" y="108"/>
                  </a:lnTo>
                  <a:lnTo>
                    <a:pt x="86" y="103"/>
                  </a:lnTo>
                  <a:lnTo>
                    <a:pt x="86" y="100"/>
                  </a:lnTo>
                  <a:lnTo>
                    <a:pt x="90" y="100"/>
                  </a:lnTo>
                  <a:lnTo>
                    <a:pt x="95" y="90"/>
                  </a:lnTo>
                  <a:lnTo>
                    <a:pt x="95" y="100"/>
                  </a:lnTo>
                  <a:lnTo>
                    <a:pt x="99" y="103"/>
                  </a:lnTo>
                  <a:lnTo>
                    <a:pt x="99" y="112"/>
                  </a:lnTo>
                  <a:lnTo>
                    <a:pt x="104" y="112"/>
                  </a:lnTo>
                  <a:lnTo>
                    <a:pt x="104" y="117"/>
                  </a:lnTo>
                  <a:lnTo>
                    <a:pt x="99" y="121"/>
                  </a:lnTo>
                  <a:lnTo>
                    <a:pt x="99" y="127"/>
                  </a:lnTo>
                  <a:lnTo>
                    <a:pt x="99" y="121"/>
                  </a:lnTo>
                  <a:lnTo>
                    <a:pt x="104" y="127"/>
                  </a:lnTo>
                  <a:lnTo>
                    <a:pt x="104" y="121"/>
                  </a:lnTo>
                  <a:lnTo>
                    <a:pt x="108" y="117"/>
                  </a:lnTo>
                  <a:lnTo>
                    <a:pt x="114" y="117"/>
                  </a:lnTo>
                  <a:lnTo>
                    <a:pt x="114" y="103"/>
                  </a:lnTo>
                  <a:lnTo>
                    <a:pt x="114" y="100"/>
                  </a:lnTo>
                  <a:lnTo>
                    <a:pt x="114" y="96"/>
                  </a:lnTo>
                  <a:lnTo>
                    <a:pt x="99" y="86"/>
                  </a:lnTo>
                  <a:lnTo>
                    <a:pt x="90" y="86"/>
                  </a:lnTo>
                  <a:lnTo>
                    <a:pt x="86" y="81"/>
                  </a:lnTo>
                  <a:lnTo>
                    <a:pt x="83" y="74"/>
                  </a:lnTo>
                  <a:lnTo>
                    <a:pt x="78" y="69"/>
                  </a:lnTo>
                  <a:lnTo>
                    <a:pt x="78" y="65"/>
                  </a:lnTo>
                  <a:lnTo>
                    <a:pt x="59" y="29"/>
                  </a:lnTo>
                  <a:lnTo>
                    <a:pt x="52" y="25"/>
                  </a:lnTo>
                  <a:lnTo>
                    <a:pt x="52" y="16"/>
                  </a:lnTo>
                  <a:lnTo>
                    <a:pt x="38" y="0"/>
                  </a:lnTo>
                  <a:lnTo>
                    <a:pt x="25" y="3"/>
                  </a:lnTo>
                  <a:lnTo>
                    <a:pt x="21" y="16"/>
                  </a:lnTo>
                  <a:lnTo>
                    <a:pt x="7" y="21"/>
                  </a:lnTo>
                  <a:lnTo>
                    <a:pt x="3" y="12"/>
                  </a:lnTo>
                  <a:lnTo>
                    <a:pt x="0" y="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99" name="Freeform 179">
              <a:extLst>
                <a:ext uri="{FF2B5EF4-FFF2-40B4-BE49-F238E27FC236}">
                  <a16:creationId xmlns:a16="http://schemas.microsoft.com/office/drawing/2014/main" id="{C813DF68-3700-4EB8-B96C-A9114F614BF5}"/>
                </a:ext>
              </a:extLst>
            </p:cNvPr>
            <p:cNvSpPr>
              <a:spLocks/>
            </p:cNvSpPr>
            <p:nvPr/>
          </p:nvSpPr>
          <p:spPr bwMode="auto">
            <a:xfrm>
              <a:off x="902" y="2429"/>
              <a:ext cx="119" cy="119"/>
            </a:xfrm>
            <a:custGeom>
              <a:avLst/>
              <a:gdLst>
                <a:gd name="T0" fmla="*/ 0 w 115"/>
                <a:gd name="T1" fmla="*/ 7 h 128"/>
                <a:gd name="T2" fmla="*/ 3 w 115"/>
                <a:gd name="T3" fmla="*/ 7 h 128"/>
                <a:gd name="T4" fmla="*/ 7 w 115"/>
                <a:gd name="T5" fmla="*/ 7 h 128"/>
                <a:gd name="T6" fmla="*/ 118 w 115"/>
                <a:gd name="T7" fmla="*/ 7 h 128"/>
                <a:gd name="T8" fmla="*/ 118 w 115"/>
                <a:gd name="T9" fmla="*/ 7 h 128"/>
                <a:gd name="T10" fmla="*/ 99 w 115"/>
                <a:gd name="T11" fmla="*/ 7 h 128"/>
                <a:gd name="T12" fmla="*/ 135 w 115"/>
                <a:gd name="T13" fmla="*/ 7 h 128"/>
                <a:gd name="T14" fmla="*/ 155 w 115"/>
                <a:gd name="T15" fmla="*/ 7 h 128"/>
                <a:gd name="T16" fmla="*/ 178 w 115"/>
                <a:gd name="T17" fmla="*/ 7 h 128"/>
                <a:gd name="T18" fmla="*/ 250 w 115"/>
                <a:gd name="T19" fmla="*/ 7 h 128"/>
                <a:gd name="T20" fmla="*/ 211 w 115"/>
                <a:gd name="T21" fmla="*/ 7 h 128"/>
                <a:gd name="T22" fmla="*/ 178 w 115"/>
                <a:gd name="T23" fmla="*/ 7 h 128"/>
                <a:gd name="T24" fmla="*/ 318 w 115"/>
                <a:gd name="T25" fmla="*/ 7 h 128"/>
                <a:gd name="T26" fmla="*/ 330 w 115"/>
                <a:gd name="T27" fmla="*/ 7 h 128"/>
                <a:gd name="T28" fmla="*/ 330 w 115"/>
                <a:gd name="T29" fmla="*/ 7 h 128"/>
                <a:gd name="T30" fmla="*/ 364 w 115"/>
                <a:gd name="T31" fmla="*/ 7 h 128"/>
                <a:gd name="T32" fmla="*/ 330 w 115"/>
                <a:gd name="T33" fmla="*/ 7 h 128"/>
                <a:gd name="T34" fmla="*/ 364 w 115"/>
                <a:gd name="T35" fmla="*/ 7 h 128"/>
                <a:gd name="T36" fmla="*/ 390 w 115"/>
                <a:gd name="T37" fmla="*/ 7 h 128"/>
                <a:gd name="T38" fmla="*/ 390 w 115"/>
                <a:gd name="T39" fmla="*/ 7 h 128"/>
                <a:gd name="T40" fmla="*/ 419 w 115"/>
                <a:gd name="T41" fmla="*/ 7 h 128"/>
                <a:gd name="T42" fmla="*/ 419 w 115"/>
                <a:gd name="T43" fmla="*/ 7 h 128"/>
                <a:gd name="T44" fmla="*/ 471 w 115"/>
                <a:gd name="T45" fmla="*/ 7 h 128"/>
                <a:gd name="T46" fmla="*/ 487 w 115"/>
                <a:gd name="T47" fmla="*/ 7 h 128"/>
                <a:gd name="T48" fmla="*/ 471 w 115"/>
                <a:gd name="T49" fmla="*/ 7 h 128"/>
                <a:gd name="T50" fmla="*/ 487 w 115"/>
                <a:gd name="T51" fmla="*/ 7 h 128"/>
                <a:gd name="T52" fmla="*/ 514 w 115"/>
                <a:gd name="T53" fmla="*/ 7 h 128"/>
                <a:gd name="T54" fmla="*/ 540 w 115"/>
                <a:gd name="T55" fmla="*/ 7 h 128"/>
                <a:gd name="T56" fmla="*/ 570 w 115"/>
                <a:gd name="T57" fmla="*/ 7 h 128"/>
                <a:gd name="T58" fmla="*/ 593 w 115"/>
                <a:gd name="T59" fmla="*/ 7 h 128"/>
                <a:gd name="T60" fmla="*/ 570 w 115"/>
                <a:gd name="T61" fmla="*/ 7 h 128"/>
                <a:gd name="T62" fmla="*/ 593 w 115"/>
                <a:gd name="T63" fmla="*/ 7 h 128"/>
                <a:gd name="T64" fmla="*/ 614 w 115"/>
                <a:gd name="T65" fmla="*/ 7 h 128"/>
                <a:gd name="T66" fmla="*/ 654 w 115"/>
                <a:gd name="T67" fmla="*/ 7 h 128"/>
                <a:gd name="T68" fmla="*/ 654 w 115"/>
                <a:gd name="T69" fmla="*/ 7 h 128"/>
                <a:gd name="T70" fmla="*/ 514 w 115"/>
                <a:gd name="T71" fmla="*/ 7 h 128"/>
                <a:gd name="T72" fmla="*/ 471 w 115"/>
                <a:gd name="T73" fmla="*/ 7 h 128"/>
                <a:gd name="T74" fmla="*/ 448 w 115"/>
                <a:gd name="T75" fmla="*/ 7 h 128"/>
                <a:gd name="T76" fmla="*/ 297 w 115"/>
                <a:gd name="T77" fmla="*/ 7 h 128"/>
                <a:gd name="T78" fmla="*/ 211 w 115"/>
                <a:gd name="T79" fmla="*/ 0 h 128"/>
                <a:gd name="T80" fmla="*/ 118 w 115"/>
                <a:gd name="T81" fmla="*/ 7 h 128"/>
                <a:gd name="T82" fmla="*/ 3 w 115"/>
                <a:gd name="T83" fmla="*/ 7 h 12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15"/>
                <a:gd name="T127" fmla="*/ 0 h 128"/>
                <a:gd name="T128" fmla="*/ 115 w 115"/>
                <a:gd name="T129" fmla="*/ 128 h 12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15" h="128">
                  <a:moveTo>
                    <a:pt x="0" y="7"/>
                  </a:moveTo>
                  <a:lnTo>
                    <a:pt x="0" y="12"/>
                  </a:lnTo>
                  <a:lnTo>
                    <a:pt x="0" y="21"/>
                  </a:lnTo>
                  <a:lnTo>
                    <a:pt x="3" y="29"/>
                  </a:lnTo>
                  <a:lnTo>
                    <a:pt x="7" y="25"/>
                  </a:lnTo>
                  <a:lnTo>
                    <a:pt x="7" y="29"/>
                  </a:lnTo>
                  <a:lnTo>
                    <a:pt x="21" y="38"/>
                  </a:lnTo>
                  <a:lnTo>
                    <a:pt x="21" y="34"/>
                  </a:lnTo>
                  <a:lnTo>
                    <a:pt x="25" y="34"/>
                  </a:lnTo>
                  <a:lnTo>
                    <a:pt x="21" y="25"/>
                  </a:lnTo>
                  <a:lnTo>
                    <a:pt x="12" y="21"/>
                  </a:lnTo>
                  <a:lnTo>
                    <a:pt x="16" y="21"/>
                  </a:lnTo>
                  <a:lnTo>
                    <a:pt x="21" y="21"/>
                  </a:lnTo>
                  <a:lnTo>
                    <a:pt x="25" y="25"/>
                  </a:lnTo>
                  <a:lnTo>
                    <a:pt x="25" y="21"/>
                  </a:lnTo>
                  <a:lnTo>
                    <a:pt x="29" y="29"/>
                  </a:lnTo>
                  <a:lnTo>
                    <a:pt x="29" y="34"/>
                  </a:lnTo>
                  <a:lnTo>
                    <a:pt x="33" y="34"/>
                  </a:lnTo>
                  <a:lnTo>
                    <a:pt x="38" y="38"/>
                  </a:lnTo>
                  <a:lnTo>
                    <a:pt x="43" y="34"/>
                  </a:lnTo>
                  <a:lnTo>
                    <a:pt x="33" y="12"/>
                  </a:lnTo>
                  <a:lnTo>
                    <a:pt x="38" y="16"/>
                  </a:lnTo>
                  <a:lnTo>
                    <a:pt x="33" y="12"/>
                  </a:lnTo>
                  <a:lnTo>
                    <a:pt x="33" y="7"/>
                  </a:lnTo>
                  <a:lnTo>
                    <a:pt x="47" y="34"/>
                  </a:lnTo>
                  <a:lnTo>
                    <a:pt x="56" y="38"/>
                  </a:lnTo>
                  <a:lnTo>
                    <a:pt x="56" y="47"/>
                  </a:lnTo>
                  <a:lnTo>
                    <a:pt x="59" y="43"/>
                  </a:lnTo>
                  <a:lnTo>
                    <a:pt x="59" y="47"/>
                  </a:lnTo>
                  <a:lnTo>
                    <a:pt x="59" y="51"/>
                  </a:lnTo>
                  <a:lnTo>
                    <a:pt x="59" y="47"/>
                  </a:lnTo>
                  <a:lnTo>
                    <a:pt x="64" y="47"/>
                  </a:lnTo>
                  <a:lnTo>
                    <a:pt x="68" y="59"/>
                  </a:lnTo>
                  <a:lnTo>
                    <a:pt x="59" y="51"/>
                  </a:lnTo>
                  <a:lnTo>
                    <a:pt x="59" y="55"/>
                  </a:lnTo>
                  <a:lnTo>
                    <a:pt x="64" y="55"/>
                  </a:lnTo>
                  <a:lnTo>
                    <a:pt x="64" y="59"/>
                  </a:lnTo>
                  <a:lnTo>
                    <a:pt x="68" y="59"/>
                  </a:lnTo>
                  <a:lnTo>
                    <a:pt x="64" y="65"/>
                  </a:lnTo>
                  <a:lnTo>
                    <a:pt x="68" y="69"/>
                  </a:lnTo>
                  <a:lnTo>
                    <a:pt x="73" y="69"/>
                  </a:lnTo>
                  <a:lnTo>
                    <a:pt x="73" y="74"/>
                  </a:lnTo>
                  <a:lnTo>
                    <a:pt x="68" y="69"/>
                  </a:lnTo>
                  <a:lnTo>
                    <a:pt x="73" y="74"/>
                  </a:lnTo>
                  <a:lnTo>
                    <a:pt x="83" y="77"/>
                  </a:lnTo>
                  <a:lnTo>
                    <a:pt x="83" y="86"/>
                  </a:lnTo>
                  <a:lnTo>
                    <a:pt x="90" y="90"/>
                  </a:lnTo>
                  <a:lnTo>
                    <a:pt x="86" y="90"/>
                  </a:lnTo>
                  <a:lnTo>
                    <a:pt x="83" y="100"/>
                  </a:lnTo>
                  <a:lnTo>
                    <a:pt x="83" y="103"/>
                  </a:lnTo>
                  <a:lnTo>
                    <a:pt x="83" y="108"/>
                  </a:lnTo>
                  <a:lnTo>
                    <a:pt x="86" y="103"/>
                  </a:lnTo>
                  <a:lnTo>
                    <a:pt x="86" y="100"/>
                  </a:lnTo>
                  <a:lnTo>
                    <a:pt x="90" y="100"/>
                  </a:lnTo>
                  <a:lnTo>
                    <a:pt x="95" y="90"/>
                  </a:lnTo>
                  <a:lnTo>
                    <a:pt x="95" y="100"/>
                  </a:lnTo>
                  <a:lnTo>
                    <a:pt x="99" y="103"/>
                  </a:lnTo>
                  <a:lnTo>
                    <a:pt x="99" y="112"/>
                  </a:lnTo>
                  <a:lnTo>
                    <a:pt x="104" y="112"/>
                  </a:lnTo>
                  <a:lnTo>
                    <a:pt x="104" y="117"/>
                  </a:lnTo>
                  <a:lnTo>
                    <a:pt x="99" y="121"/>
                  </a:lnTo>
                  <a:lnTo>
                    <a:pt x="99" y="127"/>
                  </a:lnTo>
                  <a:lnTo>
                    <a:pt x="99" y="121"/>
                  </a:lnTo>
                  <a:lnTo>
                    <a:pt x="104" y="127"/>
                  </a:lnTo>
                  <a:lnTo>
                    <a:pt x="104" y="121"/>
                  </a:lnTo>
                  <a:lnTo>
                    <a:pt x="108" y="117"/>
                  </a:lnTo>
                  <a:lnTo>
                    <a:pt x="114" y="117"/>
                  </a:lnTo>
                  <a:lnTo>
                    <a:pt x="114" y="103"/>
                  </a:lnTo>
                  <a:lnTo>
                    <a:pt x="114" y="100"/>
                  </a:lnTo>
                  <a:lnTo>
                    <a:pt x="114" y="96"/>
                  </a:lnTo>
                  <a:lnTo>
                    <a:pt x="99" y="86"/>
                  </a:lnTo>
                  <a:lnTo>
                    <a:pt x="90" y="86"/>
                  </a:lnTo>
                  <a:lnTo>
                    <a:pt x="86" y="81"/>
                  </a:lnTo>
                  <a:lnTo>
                    <a:pt x="83" y="74"/>
                  </a:lnTo>
                  <a:lnTo>
                    <a:pt x="78" y="69"/>
                  </a:lnTo>
                  <a:lnTo>
                    <a:pt x="78" y="65"/>
                  </a:lnTo>
                  <a:lnTo>
                    <a:pt x="59" y="29"/>
                  </a:lnTo>
                  <a:lnTo>
                    <a:pt x="52" y="25"/>
                  </a:lnTo>
                  <a:lnTo>
                    <a:pt x="52" y="16"/>
                  </a:lnTo>
                  <a:lnTo>
                    <a:pt x="38" y="0"/>
                  </a:lnTo>
                  <a:lnTo>
                    <a:pt x="25" y="3"/>
                  </a:lnTo>
                  <a:lnTo>
                    <a:pt x="21" y="16"/>
                  </a:lnTo>
                  <a:lnTo>
                    <a:pt x="7" y="21"/>
                  </a:lnTo>
                  <a:lnTo>
                    <a:pt x="3" y="12"/>
                  </a:lnTo>
                  <a:lnTo>
                    <a:pt x="0" y="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00" name="Freeform 180">
              <a:extLst>
                <a:ext uri="{FF2B5EF4-FFF2-40B4-BE49-F238E27FC236}">
                  <a16:creationId xmlns:a16="http://schemas.microsoft.com/office/drawing/2014/main" id="{565D454A-D914-4AFC-BD08-D244740DA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" y="2164"/>
              <a:ext cx="149" cy="148"/>
            </a:xfrm>
            <a:custGeom>
              <a:avLst/>
              <a:gdLst>
                <a:gd name="T0" fmla="*/ 16 w 146"/>
                <a:gd name="T1" fmla="*/ 3 h 163"/>
                <a:gd name="T2" fmla="*/ 79 w 146"/>
                <a:gd name="T3" fmla="*/ 5 h 163"/>
                <a:gd name="T4" fmla="*/ 87 w 146"/>
                <a:gd name="T5" fmla="*/ 5 h 163"/>
                <a:gd name="T6" fmla="*/ 105 w 146"/>
                <a:gd name="T7" fmla="*/ 5 h 163"/>
                <a:gd name="T8" fmla="*/ 105 w 146"/>
                <a:gd name="T9" fmla="*/ 5 h 163"/>
                <a:gd name="T10" fmla="*/ 138 w 146"/>
                <a:gd name="T11" fmla="*/ 5 h 163"/>
                <a:gd name="T12" fmla="*/ 175 w 146"/>
                <a:gd name="T13" fmla="*/ 5 h 163"/>
                <a:gd name="T14" fmla="*/ 175 w 146"/>
                <a:gd name="T15" fmla="*/ 5 h 163"/>
                <a:gd name="T16" fmla="*/ 191 w 146"/>
                <a:gd name="T17" fmla="*/ 5 h 163"/>
                <a:gd name="T18" fmla="*/ 213 w 146"/>
                <a:gd name="T19" fmla="*/ 5 h 163"/>
                <a:gd name="T20" fmla="*/ 221 w 146"/>
                <a:gd name="T21" fmla="*/ 5 h 163"/>
                <a:gd name="T22" fmla="*/ 234 w 146"/>
                <a:gd name="T23" fmla="*/ 5 h 163"/>
                <a:gd name="T24" fmla="*/ 244 w 146"/>
                <a:gd name="T25" fmla="*/ 5 h 163"/>
                <a:gd name="T26" fmla="*/ 234 w 146"/>
                <a:gd name="T27" fmla="*/ 5 h 163"/>
                <a:gd name="T28" fmla="*/ 221 w 146"/>
                <a:gd name="T29" fmla="*/ 5 h 163"/>
                <a:gd name="T30" fmla="*/ 221 w 146"/>
                <a:gd name="T31" fmla="*/ 5 h 163"/>
                <a:gd name="T32" fmla="*/ 244 w 146"/>
                <a:gd name="T33" fmla="*/ 5 h 163"/>
                <a:gd name="T34" fmla="*/ 251 w 146"/>
                <a:gd name="T35" fmla="*/ 5 h 163"/>
                <a:gd name="T36" fmla="*/ 264 w 146"/>
                <a:gd name="T37" fmla="*/ 5 h 163"/>
                <a:gd name="T38" fmla="*/ 274 w 146"/>
                <a:gd name="T39" fmla="*/ 5 h 163"/>
                <a:gd name="T40" fmla="*/ 319 w 146"/>
                <a:gd name="T41" fmla="*/ 5 h 163"/>
                <a:gd name="T42" fmla="*/ 367 w 146"/>
                <a:gd name="T43" fmla="*/ 5 h 163"/>
                <a:gd name="T44" fmla="*/ 379 w 146"/>
                <a:gd name="T45" fmla="*/ 5 h 163"/>
                <a:gd name="T46" fmla="*/ 407 w 146"/>
                <a:gd name="T47" fmla="*/ 5 h 163"/>
                <a:gd name="T48" fmla="*/ 367 w 146"/>
                <a:gd name="T49" fmla="*/ 5 h 163"/>
                <a:gd name="T50" fmla="*/ 329 w 146"/>
                <a:gd name="T51" fmla="*/ 5 h 163"/>
                <a:gd name="T52" fmla="*/ 343 w 146"/>
                <a:gd name="T53" fmla="*/ 5 h 163"/>
                <a:gd name="T54" fmla="*/ 304 w 146"/>
                <a:gd name="T55" fmla="*/ 5 h 163"/>
                <a:gd name="T56" fmla="*/ 304 w 146"/>
                <a:gd name="T57" fmla="*/ 5 h 163"/>
                <a:gd name="T58" fmla="*/ 264 w 146"/>
                <a:gd name="T59" fmla="*/ 5 h 163"/>
                <a:gd name="T60" fmla="*/ 264 w 146"/>
                <a:gd name="T61" fmla="*/ 5 h 163"/>
                <a:gd name="T62" fmla="*/ 289 w 146"/>
                <a:gd name="T63" fmla="*/ 5 h 163"/>
                <a:gd name="T64" fmla="*/ 274 w 146"/>
                <a:gd name="T65" fmla="*/ 5 h 163"/>
                <a:gd name="T66" fmla="*/ 251 w 146"/>
                <a:gd name="T67" fmla="*/ 5 h 163"/>
                <a:gd name="T68" fmla="*/ 251 w 146"/>
                <a:gd name="T69" fmla="*/ 5 h 163"/>
                <a:gd name="T70" fmla="*/ 244 w 146"/>
                <a:gd name="T71" fmla="*/ 5 h 163"/>
                <a:gd name="T72" fmla="*/ 234 w 146"/>
                <a:gd name="T73" fmla="*/ 5 h 163"/>
                <a:gd name="T74" fmla="*/ 213 w 146"/>
                <a:gd name="T75" fmla="*/ 5 h 163"/>
                <a:gd name="T76" fmla="*/ 213 w 146"/>
                <a:gd name="T77" fmla="*/ 5 h 163"/>
                <a:gd name="T78" fmla="*/ 191 w 146"/>
                <a:gd name="T79" fmla="*/ 5 h 163"/>
                <a:gd name="T80" fmla="*/ 150 w 146"/>
                <a:gd name="T81" fmla="*/ 5 h 163"/>
                <a:gd name="T82" fmla="*/ 123 w 146"/>
                <a:gd name="T83" fmla="*/ 5 h 163"/>
                <a:gd name="T84" fmla="*/ 21 w 146"/>
                <a:gd name="T85" fmla="*/ 5 h 163"/>
                <a:gd name="T86" fmla="*/ 16 w 146"/>
                <a:gd name="T87" fmla="*/ 5 h 163"/>
                <a:gd name="T88" fmla="*/ 21 w 146"/>
                <a:gd name="T89" fmla="*/ 5 h 163"/>
                <a:gd name="T90" fmla="*/ 12 w 146"/>
                <a:gd name="T91" fmla="*/ 5 h 163"/>
                <a:gd name="T92" fmla="*/ 7 w 146"/>
                <a:gd name="T93" fmla="*/ 5 h 163"/>
                <a:gd name="T94" fmla="*/ 0 w 146"/>
                <a:gd name="T95" fmla="*/ 5 h 163"/>
                <a:gd name="T96" fmla="*/ 7 w 146"/>
                <a:gd name="T97" fmla="*/ 5 h 163"/>
                <a:gd name="T98" fmla="*/ 0 w 146"/>
                <a:gd name="T99" fmla="*/ 5 h 16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46"/>
                <a:gd name="T151" fmla="*/ 0 h 163"/>
                <a:gd name="T152" fmla="*/ 146 w 146"/>
                <a:gd name="T153" fmla="*/ 163 h 16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46" h="163">
                  <a:moveTo>
                    <a:pt x="0" y="0"/>
                  </a:moveTo>
                  <a:lnTo>
                    <a:pt x="16" y="3"/>
                  </a:lnTo>
                  <a:lnTo>
                    <a:pt x="16" y="12"/>
                  </a:lnTo>
                  <a:lnTo>
                    <a:pt x="25" y="16"/>
                  </a:lnTo>
                  <a:lnTo>
                    <a:pt x="25" y="21"/>
                  </a:lnTo>
                  <a:lnTo>
                    <a:pt x="29" y="21"/>
                  </a:lnTo>
                  <a:lnTo>
                    <a:pt x="33" y="25"/>
                  </a:lnTo>
                  <a:lnTo>
                    <a:pt x="38" y="28"/>
                  </a:lnTo>
                  <a:lnTo>
                    <a:pt x="43" y="28"/>
                  </a:lnTo>
                  <a:lnTo>
                    <a:pt x="38" y="34"/>
                  </a:lnTo>
                  <a:lnTo>
                    <a:pt x="52" y="38"/>
                  </a:lnTo>
                  <a:lnTo>
                    <a:pt x="52" y="43"/>
                  </a:lnTo>
                  <a:lnTo>
                    <a:pt x="47" y="43"/>
                  </a:lnTo>
                  <a:lnTo>
                    <a:pt x="64" y="51"/>
                  </a:lnTo>
                  <a:lnTo>
                    <a:pt x="56" y="43"/>
                  </a:lnTo>
                  <a:lnTo>
                    <a:pt x="64" y="43"/>
                  </a:lnTo>
                  <a:lnTo>
                    <a:pt x="64" y="47"/>
                  </a:lnTo>
                  <a:lnTo>
                    <a:pt x="68" y="51"/>
                  </a:lnTo>
                  <a:lnTo>
                    <a:pt x="68" y="55"/>
                  </a:lnTo>
                  <a:lnTo>
                    <a:pt x="74" y="69"/>
                  </a:lnTo>
                  <a:lnTo>
                    <a:pt x="74" y="78"/>
                  </a:lnTo>
                  <a:lnTo>
                    <a:pt x="78" y="78"/>
                  </a:lnTo>
                  <a:lnTo>
                    <a:pt x="78" y="81"/>
                  </a:lnTo>
                  <a:lnTo>
                    <a:pt x="83" y="86"/>
                  </a:lnTo>
                  <a:lnTo>
                    <a:pt x="83" y="90"/>
                  </a:lnTo>
                  <a:lnTo>
                    <a:pt x="87" y="90"/>
                  </a:lnTo>
                  <a:lnTo>
                    <a:pt x="87" y="81"/>
                  </a:lnTo>
                  <a:lnTo>
                    <a:pt x="83" y="81"/>
                  </a:lnTo>
                  <a:lnTo>
                    <a:pt x="83" y="69"/>
                  </a:lnTo>
                  <a:lnTo>
                    <a:pt x="78" y="69"/>
                  </a:lnTo>
                  <a:lnTo>
                    <a:pt x="74" y="65"/>
                  </a:lnTo>
                  <a:lnTo>
                    <a:pt x="78" y="65"/>
                  </a:lnTo>
                  <a:lnTo>
                    <a:pt x="87" y="69"/>
                  </a:lnTo>
                  <a:lnTo>
                    <a:pt x="87" y="65"/>
                  </a:lnTo>
                  <a:lnTo>
                    <a:pt x="90" y="65"/>
                  </a:lnTo>
                  <a:lnTo>
                    <a:pt x="90" y="69"/>
                  </a:lnTo>
                  <a:lnTo>
                    <a:pt x="90" y="73"/>
                  </a:lnTo>
                  <a:lnTo>
                    <a:pt x="95" y="73"/>
                  </a:lnTo>
                  <a:lnTo>
                    <a:pt x="90" y="69"/>
                  </a:lnTo>
                  <a:lnTo>
                    <a:pt x="99" y="73"/>
                  </a:lnTo>
                  <a:lnTo>
                    <a:pt x="99" y="69"/>
                  </a:lnTo>
                  <a:lnTo>
                    <a:pt x="114" y="69"/>
                  </a:lnTo>
                  <a:lnTo>
                    <a:pt x="117" y="81"/>
                  </a:lnTo>
                  <a:lnTo>
                    <a:pt x="130" y="90"/>
                  </a:lnTo>
                  <a:lnTo>
                    <a:pt x="130" y="95"/>
                  </a:lnTo>
                  <a:lnTo>
                    <a:pt x="135" y="90"/>
                  </a:lnTo>
                  <a:lnTo>
                    <a:pt x="135" y="95"/>
                  </a:lnTo>
                  <a:lnTo>
                    <a:pt x="145" y="100"/>
                  </a:lnTo>
                  <a:lnTo>
                    <a:pt x="130" y="104"/>
                  </a:lnTo>
                  <a:lnTo>
                    <a:pt x="130" y="117"/>
                  </a:lnTo>
                  <a:lnTo>
                    <a:pt x="117" y="108"/>
                  </a:lnTo>
                  <a:lnTo>
                    <a:pt x="117" y="112"/>
                  </a:lnTo>
                  <a:lnTo>
                    <a:pt x="121" y="117"/>
                  </a:lnTo>
                  <a:lnTo>
                    <a:pt x="121" y="121"/>
                  </a:lnTo>
                  <a:lnTo>
                    <a:pt x="114" y="117"/>
                  </a:lnTo>
                  <a:lnTo>
                    <a:pt x="109" y="121"/>
                  </a:lnTo>
                  <a:lnTo>
                    <a:pt x="109" y="125"/>
                  </a:lnTo>
                  <a:lnTo>
                    <a:pt x="109" y="131"/>
                  </a:lnTo>
                  <a:lnTo>
                    <a:pt x="109" y="135"/>
                  </a:lnTo>
                  <a:lnTo>
                    <a:pt x="95" y="143"/>
                  </a:lnTo>
                  <a:lnTo>
                    <a:pt x="99" y="143"/>
                  </a:lnTo>
                  <a:lnTo>
                    <a:pt x="95" y="147"/>
                  </a:lnTo>
                  <a:lnTo>
                    <a:pt x="99" y="147"/>
                  </a:lnTo>
                  <a:lnTo>
                    <a:pt x="104" y="152"/>
                  </a:lnTo>
                  <a:lnTo>
                    <a:pt x="99" y="152"/>
                  </a:lnTo>
                  <a:lnTo>
                    <a:pt x="99" y="156"/>
                  </a:lnTo>
                  <a:lnTo>
                    <a:pt x="95" y="162"/>
                  </a:lnTo>
                  <a:lnTo>
                    <a:pt x="90" y="156"/>
                  </a:lnTo>
                  <a:lnTo>
                    <a:pt x="90" y="152"/>
                  </a:lnTo>
                  <a:lnTo>
                    <a:pt x="90" y="147"/>
                  </a:lnTo>
                  <a:lnTo>
                    <a:pt x="90" y="156"/>
                  </a:lnTo>
                  <a:lnTo>
                    <a:pt x="87" y="156"/>
                  </a:lnTo>
                  <a:lnTo>
                    <a:pt x="87" y="152"/>
                  </a:lnTo>
                  <a:lnTo>
                    <a:pt x="83" y="156"/>
                  </a:lnTo>
                  <a:lnTo>
                    <a:pt x="78" y="147"/>
                  </a:lnTo>
                  <a:lnTo>
                    <a:pt x="74" y="143"/>
                  </a:lnTo>
                  <a:lnTo>
                    <a:pt x="74" y="139"/>
                  </a:lnTo>
                  <a:lnTo>
                    <a:pt x="74" y="143"/>
                  </a:lnTo>
                  <a:lnTo>
                    <a:pt x="68" y="139"/>
                  </a:lnTo>
                  <a:lnTo>
                    <a:pt x="68" y="143"/>
                  </a:lnTo>
                  <a:lnTo>
                    <a:pt x="64" y="143"/>
                  </a:lnTo>
                  <a:lnTo>
                    <a:pt x="56" y="135"/>
                  </a:lnTo>
                  <a:lnTo>
                    <a:pt x="56" y="121"/>
                  </a:lnTo>
                  <a:lnTo>
                    <a:pt x="47" y="117"/>
                  </a:lnTo>
                  <a:lnTo>
                    <a:pt x="29" y="121"/>
                  </a:lnTo>
                  <a:lnTo>
                    <a:pt x="21" y="117"/>
                  </a:lnTo>
                  <a:lnTo>
                    <a:pt x="21" y="108"/>
                  </a:lnTo>
                  <a:lnTo>
                    <a:pt x="16" y="108"/>
                  </a:lnTo>
                  <a:lnTo>
                    <a:pt x="12" y="100"/>
                  </a:lnTo>
                  <a:lnTo>
                    <a:pt x="21" y="100"/>
                  </a:lnTo>
                  <a:lnTo>
                    <a:pt x="21" y="90"/>
                  </a:lnTo>
                  <a:lnTo>
                    <a:pt x="12" y="95"/>
                  </a:lnTo>
                  <a:lnTo>
                    <a:pt x="12" y="90"/>
                  </a:lnTo>
                  <a:lnTo>
                    <a:pt x="7" y="90"/>
                  </a:lnTo>
                  <a:lnTo>
                    <a:pt x="7" y="100"/>
                  </a:lnTo>
                  <a:lnTo>
                    <a:pt x="0" y="100"/>
                  </a:lnTo>
                  <a:lnTo>
                    <a:pt x="3" y="108"/>
                  </a:lnTo>
                  <a:lnTo>
                    <a:pt x="7" y="112"/>
                  </a:lnTo>
                  <a:lnTo>
                    <a:pt x="7" y="117"/>
                  </a:lnTo>
                  <a:lnTo>
                    <a:pt x="0" y="135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01" name="Freeform 181">
              <a:extLst>
                <a:ext uri="{FF2B5EF4-FFF2-40B4-BE49-F238E27FC236}">
                  <a16:creationId xmlns:a16="http://schemas.microsoft.com/office/drawing/2014/main" id="{250C12CB-7C83-4AB0-8C9C-6697E6BDC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" y="2164"/>
              <a:ext cx="149" cy="148"/>
            </a:xfrm>
            <a:custGeom>
              <a:avLst/>
              <a:gdLst>
                <a:gd name="T0" fmla="*/ 16 w 146"/>
                <a:gd name="T1" fmla="*/ 3 h 163"/>
                <a:gd name="T2" fmla="*/ 79 w 146"/>
                <a:gd name="T3" fmla="*/ 5 h 163"/>
                <a:gd name="T4" fmla="*/ 87 w 146"/>
                <a:gd name="T5" fmla="*/ 5 h 163"/>
                <a:gd name="T6" fmla="*/ 105 w 146"/>
                <a:gd name="T7" fmla="*/ 5 h 163"/>
                <a:gd name="T8" fmla="*/ 105 w 146"/>
                <a:gd name="T9" fmla="*/ 5 h 163"/>
                <a:gd name="T10" fmla="*/ 138 w 146"/>
                <a:gd name="T11" fmla="*/ 5 h 163"/>
                <a:gd name="T12" fmla="*/ 175 w 146"/>
                <a:gd name="T13" fmla="*/ 5 h 163"/>
                <a:gd name="T14" fmla="*/ 175 w 146"/>
                <a:gd name="T15" fmla="*/ 5 h 163"/>
                <a:gd name="T16" fmla="*/ 191 w 146"/>
                <a:gd name="T17" fmla="*/ 5 h 163"/>
                <a:gd name="T18" fmla="*/ 213 w 146"/>
                <a:gd name="T19" fmla="*/ 5 h 163"/>
                <a:gd name="T20" fmla="*/ 221 w 146"/>
                <a:gd name="T21" fmla="*/ 5 h 163"/>
                <a:gd name="T22" fmla="*/ 234 w 146"/>
                <a:gd name="T23" fmla="*/ 5 h 163"/>
                <a:gd name="T24" fmla="*/ 244 w 146"/>
                <a:gd name="T25" fmla="*/ 5 h 163"/>
                <a:gd name="T26" fmla="*/ 234 w 146"/>
                <a:gd name="T27" fmla="*/ 5 h 163"/>
                <a:gd name="T28" fmla="*/ 221 w 146"/>
                <a:gd name="T29" fmla="*/ 5 h 163"/>
                <a:gd name="T30" fmla="*/ 221 w 146"/>
                <a:gd name="T31" fmla="*/ 5 h 163"/>
                <a:gd name="T32" fmla="*/ 244 w 146"/>
                <a:gd name="T33" fmla="*/ 5 h 163"/>
                <a:gd name="T34" fmla="*/ 251 w 146"/>
                <a:gd name="T35" fmla="*/ 5 h 163"/>
                <a:gd name="T36" fmla="*/ 264 w 146"/>
                <a:gd name="T37" fmla="*/ 5 h 163"/>
                <a:gd name="T38" fmla="*/ 274 w 146"/>
                <a:gd name="T39" fmla="*/ 5 h 163"/>
                <a:gd name="T40" fmla="*/ 319 w 146"/>
                <a:gd name="T41" fmla="*/ 5 h 163"/>
                <a:gd name="T42" fmla="*/ 367 w 146"/>
                <a:gd name="T43" fmla="*/ 5 h 163"/>
                <a:gd name="T44" fmla="*/ 379 w 146"/>
                <a:gd name="T45" fmla="*/ 5 h 163"/>
                <a:gd name="T46" fmla="*/ 407 w 146"/>
                <a:gd name="T47" fmla="*/ 5 h 163"/>
                <a:gd name="T48" fmla="*/ 367 w 146"/>
                <a:gd name="T49" fmla="*/ 5 h 163"/>
                <a:gd name="T50" fmla="*/ 329 w 146"/>
                <a:gd name="T51" fmla="*/ 5 h 163"/>
                <a:gd name="T52" fmla="*/ 343 w 146"/>
                <a:gd name="T53" fmla="*/ 5 h 163"/>
                <a:gd name="T54" fmla="*/ 304 w 146"/>
                <a:gd name="T55" fmla="*/ 5 h 163"/>
                <a:gd name="T56" fmla="*/ 304 w 146"/>
                <a:gd name="T57" fmla="*/ 5 h 163"/>
                <a:gd name="T58" fmla="*/ 264 w 146"/>
                <a:gd name="T59" fmla="*/ 5 h 163"/>
                <a:gd name="T60" fmla="*/ 264 w 146"/>
                <a:gd name="T61" fmla="*/ 5 h 163"/>
                <a:gd name="T62" fmla="*/ 289 w 146"/>
                <a:gd name="T63" fmla="*/ 5 h 163"/>
                <a:gd name="T64" fmla="*/ 274 w 146"/>
                <a:gd name="T65" fmla="*/ 5 h 163"/>
                <a:gd name="T66" fmla="*/ 251 w 146"/>
                <a:gd name="T67" fmla="*/ 5 h 163"/>
                <a:gd name="T68" fmla="*/ 251 w 146"/>
                <a:gd name="T69" fmla="*/ 5 h 163"/>
                <a:gd name="T70" fmla="*/ 244 w 146"/>
                <a:gd name="T71" fmla="*/ 5 h 163"/>
                <a:gd name="T72" fmla="*/ 234 w 146"/>
                <a:gd name="T73" fmla="*/ 5 h 163"/>
                <a:gd name="T74" fmla="*/ 213 w 146"/>
                <a:gd name="T75" fmla="*/ 5 h 163"/>
                <a:gd name="T76" fmla="*/ 213 w 146"/>
                <a:gd name="T77" fmla="*/ 5 h 163"/>
                <a:gd name="T78" fmla="*/ 191 w 146"/>
                <a:gd name="T79" fmla="*/ 5 h 163"/>
                <a:gd name="T80" fmla="*/ 150 w 146"/>
                <a:gd name="T81" fmla="*/ 5 h 163"/>
                <a:gd name="T82" fmla="*/ 123 w 146"/>
                <a:gd name="T83" fmla="*/ 5 h 163"/>
                <a:gd name="T84" fmla="*/ 21 w 146"/>
                <a:gd name="T85" fmla="*/ 5 h 163"/>
                <a:gd name="T86" fmla="*/ 16 w 146"/>
                <a:gd name="T87" fmla="*/ 5 h 163"/>
                <a:gd name="T88" fmla="*/ 21 w 146"/>
                <a:gd name="T89" fmla="*/ 5 h 163"/>
                <a:gd name="T90" fmla="*/ 12 w 146"/>
                <a:gd name="T91" fmla="*/ 5 h 163"/>
                <a:gd name="T92" fmla="*/ 7 w 146"/>
                <a:gd name="T93" fmla="*/ 5 h 163"/>
                <a:gd name="T94" fmla="*/ 0 w 146"/>
                <a:gd name="T95" fmla="*/ 5 h 163"/>
                <a:gd name="T96" fmla="*/ 7 w 146"/>
                <a:gd name="T97" fmla="*/ 5 h 163"/>
                <a:gd name="T98" fmla="*/ 0 w 146"/>
                <a:gd name="T99" fmla="*/ 5 h 16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46"/>
                <a:gd name="T151" fmla="*/ 0 h 163"/>
                <a:gd name="T152" fmla="*/ 146 w 146"/>
                <a:gd name="T153" fmla="*/ 163 h 16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46" h="163">
                  <a:moveTo>
                    <a:pt x="0" y="0"/>
                  </a:moveTo>
                  <a:lnTo>
                    <a:pt x="16" y="3"/>
                  </a:lnTo>
                  <a:lnTo>
                    <a:pt x="16" y="12"/>
                  </a:lnTo>
                  <a:lnTo>
                    <a:pt x="25" y="16"/>
                  </a:lnTo>
                  <a:lnTo>
                    <a:pt x="25" y="21"/>
                  </a:lnTo>
                  <a:lnTo>
                    <a:pt x="29" y="21"/>
                  </a:lnTo>
                  <a:lnTo>
                    <a:pt x="33" y="25"/>
                  </a:lnTo>
                  <a:lnTo>
                    <a:pt x="38" y="28"/>
                  </a:lnTo>
                  <a:lnTo>
                    <a:pt x="43" y="28"/>
                  </a:lnTo>
                  <a:lnTo>
                    <a:pt x="38" y="34"/>
                  </a:lnTo>
                  <a:lnTo>
                    <a:pt x="52" y="38"/>
                  </a:lnTo>
                  <a:lnTo>
                    <a:pt x="52" y="43"/>
                  </a:lnTo>
                  <a:lnTo>
                    <a:pt x="47" y="43"/>
                  </a:lnTo>
                  <a:lnTo>
                    <a:pt x="64" y="51"/>
                  </a:lnTo>
                  <a:lnTo>
                    <a:pt x="56" y="43"/>
                  </a:lnTo>
                  <a:lnTo>
                    <a:pt x="64" y="43"/>
                  </a:lnTo>
                  <a:lnTo>
                    <a:pt x="64" y="47"/>
                  </a:lnTo>
                  <a:lnTo>
                    <a:pt x="68" y="51"/>
                  </a:lnTo>
                  <a:lnTo>
                    <a:pt x="68" y="55"/>
                  </a:lnTo>
                  <a:lnTo>
                    <a:pt x="74" y="69"/>
                  </a:lnTo>
                  <a:lnTo>
                    <a:pt x="74" y="78"/>
                  </a:lnTo>
                  <a:lnTo>
                    <a:pt x="78" y="78"/>
                  </a:lnTo>
                  <a:lnTo>
                    <a:pt x="78" y="81"/>
                  </a:lnTo>
                  <a:lnTo>
                    <a:pt x="83" y="86"/>
                  </a:lnTo>
                  <a:lnTo>
                    <a:pt x="83" y="90"/>
                  </a:lnTo>
                  <a:lnTo>
                    <a:pt x="87" y="90"/>
                  </a:lnTo>
                  <a:lnTo>
                    <a:pt x="87" y="81"/>
                  </a:lnTo>
                  <a:lnTo>
                    <a:pt x="83" y="81"/>
                  </a:lnTo>
                  <a:lnTo>
                    <a:pt x="83" y="69"/>
                  </a:lnTo>
                  <a:lnTo>
                    <a:pt x="78" y="69"/>
                  </a:lnTo>
                  <a:lnTo>
                    <a:pt x="74" y="65"/>
                  </a:lnTo>
                  <a:lnTo>
                    <a:pt x="78" y="65"/>
                  </a:lnTo>
                  <a:lnTo>
                    <a:pt x="87" y="69"/>
                  </a:lnTo>
                  <a:lnTo>
                    <a:pt x="87" y="65"/>
                  </a:lnTo>
                  <a:lnTo>
                    <a:pt x="90" y="65"/>
                  </a:lnTo>
                  <a:lnTo>
                    <a:pt x="90" y="69"/>
                  </a:lnTo>
                  <a:lnTo>
                    <a:pt x="90" y="73"/>
                  </a:lnTo>
                  <a:lnTo>
                    <a:pt x="95" y="73"/>
                  </a:lnTo>
                  <a:lnTo>
                    <a:pt x="90" y="69"/>
                  </a:lnTo>
                  <a:lnTo>
                    <a:pt x="99" y="73"/>
                  </a:lnTo>
                  <a:lnTo>
                    <a:pt x="99" y="69"/>
                  </a:lnTo>
                  <a:lnTo>
                    <a:pt x="114" y="69"/>
                  </a:lnTo>
                  <a:lnTo>
                    <a:pt x="117" y="81"/>
                  </a:lnTo>
                  <a:lnTo>
                    <a:pt x="130" y="90"/>
                  </a:lnTo>
                  <a:lnTo>
                    <a:pt x="130" y="95"/>
                  </a:lnTo>
                  <a:lnTo>
                    <a:pt x="135" y="90"/>
                  </a:lnTo>
                  <a:lnTo>
                    <a:pt x="135" y="95"/>
                  </a:lnTo>
                  <a:lnTo>
                    <a:pt x="145" y="100"/>
                  </a:lnTo>
                  <a:lnTo>
                    <a:pt x="130" y="104"/>
                  </a:lnTo>
                  <a:lnTo>
                    <a:pt x="130" y="117"/>
                  </a:lnTo>
                  <a:lnTo>
                    <a:pt x="117" y="108"/>
                  </a:lnTo>
                  <a:lnTo>
                    <a:pt x="117" y="112"/>
                  </a:lnTo>
                  <a:lnTo>
                    <a:pt x="121" y="117"/>
                  </a:lnTo>
                  <a:lnTo>
                    <a:pt x="121" y="121"/>
                  </a:lnTo>
                  <a:lnTo>
                    <a:pt x="114" y="117"/>
                  </a:lnTo>
                  <a:lnTo>
                    <a:pt x="109" y="121"/>
                  </a:lnTo>
                  <a:lnTo>
                    <a:pt x="109" y="125"/>
                  </a:lnTo>
                  <a:lnTo>
                    <a:pt x="109" y="131"/>
                  </a:lnTo>
                  <a:lnTo>
                    <a:pt x="109" y="135"/>
                  </a:lnTo>
                  <a:lnTo>
                    <a:pt x="95" y="143"/>
                  </a:lnTo>
                  <a:lnTo>
                    <a:pt x="99" y="143"/>
                  </a:lnTo>
                  <a:lnTo>
                    <a:pt x="95" y="147"/>
                  </a:lnTo>
                  <a:lnTo>
                    <a:pt x="99" y="147"/>
                  </a:lnTo>
                  <a:lnTo>
                    <a:pt x="104" y="152"/>
                  </a:lnTo>
                  <a:lnTo>
                    <a:pt x="99" y="152"/>
                  </a:lnTo>
                  <a:lnTo>
                    <a:pt x="99" y="156"/>
                  </a:lnTo>
                  <a:lnTo>
                    <a:pt x="95" y="162"/>
                  </a:lnTo>
                  <a:lnTo>
                    <a:pt x="90" y="156"/>
                  </a:lnTo>
                  <a:lnTo>
                    <a:pt x="90" y="152"/>
                  </a:lnTo>
                  <a:lnTo>
                    <a:pt x="90" y="147"/>
                  </a:lnTo>
                  <a:lnTo>
                    <a:pt x="90" y="156"/>
                  </a:lnTo>
                  <a:lnTo>
                    <a:pt x="87" y="156"/>
                  </a:lnTo>
                  <a:lnTo>
                    <a:pt x="87" y="152"/>
                  </a:lnTo>
                  <a:lnTo>
                    <a:pt x="83" y="156"/>
                  </a:lnTo>
                  <a:lnTo>
                    <a:pt x="78" y="147"/>
                  </a:lnTo>
                  <a:lnTo>
                    <a:pt x="74" y="143"/>
                  </a:lnTo>
                  <a:lnTo>
                    <a:pt x="74" y="139"/>
                  </a:lnTo>
                  <a:lnTo>
                    <a:pt x="74" y="143"/>
                  </a:lnTo>
                  <a:lnTo>
                    <a:pt x="68" y="139"/>
                  </a:lnTo>
                  <a:lnTo>
                    <a:pt x="68" y="143"/>
                  </a:lnTo>
                  <a:lnTo>
                    <a:pt x="64" y="143"/>
                  </a:lnTo>
                  <a:lnTo>
                    <a:pt x="56" y="135"/>
                  </a:lnTo>
                  <a:lnTo>
                    <a:pt x="56" y="121"/>
                  </a:lnTo>
                  <a:lnTo>
                    <a:pt x="47" y="117"/>
                  </a:lnTo>
                  <a:lnTo>
                    <a:pt x="29" y="121"/>
                  </a:lnTo>
                  <a:lnTo>
                    <a:pt x="21" y="117"/>
                  </a:lnTo>
                  <a:lnTo>
                    <a:pt x="21" y="108"/>
                  </a:lnTo>
                  <a:lnTo>
                    <a:pt x="16" y="108"/>
                  </a:lnTo>
                  <a:lnTo>
                    <a:pt x="12" y="100"/>
                  </a:lnTo>
                  <a:lnTo>
                    <a:pt x="21" y="100"/>
                  </a:lnTo>
                  <a:lnTo>
                    <a:pt x="21" y="90"/>
                  </a:lnTo>
                  <a:lnTo>
                    <a:pt x="12" y="95"/>
                  </a:lnTo>
                  <a:lnTo>
                    <a:pt x="12" y="90"/>
                  </a:lnTo>
                  <a:lnTo>
                    <a:pt x="7" y="90"/>
                  </a:lnTo>
                  <a:lnTo>
                    <a:pt x="7" y="100"/>
                  </a:lnTo>
                  <a:lnTo>
                    <a:pt x="0" y="100"/>
                  </a:lnTo>
                  <a:lnTo>
                    <a:pt x="3" y="108"/>
                  </a:lnTo>
                  <a:lnTo>
                    <a:pt x="7" y="112"/>
                  </a:lnTo>
                  <a:lnTo>
                    <a:pt x="7" y="117"/>
                  </a:lnTo>
                  <a:lnTo>
                    <a:pt x="0" y="135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02" name="Freeform 182">
              <a:extLst>
                <a:ext uri="{FF2B5EF4-FFF2-40B4-BE49-F238E27FC236}">
                  <a16:creationId xmlns:a16="http://schemas.microsoft.com/office/drawing/2014/main" id="{06E2FBDD-4D4D-4984-B5F3-6E966BDFE7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2385"/>
              <a:ext cx="37" cy="25"/>
            </a:xfrm>
            <a:custGeom>
              <a:avLst/>
              <a:gdLst>
                <a:gd name="T0" fmla="*/ 0 w 36"/>
                <a:gd name="T1" fmla="*/ 0 h 26"/>
                <a:gd name="T2" fmla="*/ 12 w 36"/>
                <a:gd name="T3" fmla="*/ 0 h 26"/>
                <a:gd name="T4" fmla="*/ 100 w 36"/>
                <a:gd name="T5" fmla="*/ 3 h 26"/>
                <a:gd name="T6" fmla="*/ 131 w 36"/>
                <a:gd name="T7" fmla="*/ 13 h 26"/>
                <a:gd name="T8" fmla="*/ 12 w 36"/>
                <a:gd name="T9" fmla="*/ 13 h 26"/>
                <a:gd name="T10" fmla="*/ 0 w 36"/>
                <a:gd name="T11" fmla="*/ 13 h 26"/>
                <a:gd name="T12" fmla="*/ 0 w 36"/>
                <a:gd name="T13" fmla="*/ 0 h 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26"/>
                <a:gd name="T23" fmla="*/ 36 w 36"/>
                <a:gd name="T24" fmla="*/ 26 h 2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26">
                  <a:moveTo>
                    <a:pt x="0" y="0"/>
                  </a:moveTo>
                  <a:lnTo>
                    <a:pt x="12" y="0"/>
                  </a:lnTo>
                  <a:lnTo>
                    <a:pt x="25" y="3"/>
                  </a:lnTo>
                  <a:lnTo>
                    <a:pt x="35" y="16"/>
                  </a:lnTo>
                  <a:lnTo>
                    <a:pt x="12" y="25"/>
                  </a:lnTo>
                  <a:lnTo>
                    <a:pt x="0" y="25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03" name="Freeform 183">
              <a:extLst>
                <a:ext uri="{FF2B5EF4-FFF2-40B4-BE49-F238E27FC236}">
                  <a16:creationId xmlns:a16="http://schemas.microsoft.com/office/drawing/2014/main" id="{8E3FB284-A740-4499-B7F3-660C1452A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2385"/>
              <a:ext cx="37" cy="25"/>
            </a:xfrm>
            <a:custGeom>
              <a:avLst/>
              <a:gdLst>
                <a:gd name="T0" fmla="*/ 0 w 36"/>
                <a:gd name="T1" fmla="*/ 0 h 26"/>
                <a:gd name="T2" fmla="*/ 12 w 36"/>
                <a:gd name="T3" fmla="*/ 0 h 26"/>
                <a:gd name="T4" fmla="*/ 100 w 36"/>
                <a:gd name="T5" fmla="*/ 3 h 26"/>
                <a:gd name="T6" fmla="*/ 131 w 36"/>
                <a:gd name="T7" fmla="*/ 13 h 26"/>
                <a:gd name="T8" fmla="*/ 12 w 36"/>
                <a:gd name="T9" fmla="*/ 13 h 26"/>
                <a:gd name="T10" fmla="*/ 0 w 36"/>
                <a:gd name="T11" fmla="*/ 13 h 26"/>
                <a:gd name="T12" fmla="*/ 0 w 36"/>
                <a:gd name="T13" fmla="*/ 0 h 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26"/>
                <a:gd name="T23" fmla="*/ 36 w 36"/>
                <a:gd name="T24" fmla="*/ 26 h 2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26">
                  <a:moveTo>
                    <a:pt x="0" y="0"/>
                  </a:moveTo>
                  <a:lnTo>
                    <a:pt x="12" y="0"/>
                  </a:lnTo>
                  <a:lnTo>
                    <a:pt x="25" y="3"/>
                  </a:lnTo>
                  <a:lnTo>
                    <a:pt x="35" y="16"/>
                  </a:lnTo>
                  <a:lnTo>
                    <a:pt x="12" y="25"/>
                  </a:lnTo>
                  <a:lnTo>
                    <a:pt x="0" y="25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04" name="Freeform 184">
              <a:extLst>
                <a:ext uri="{FF2B5EF4-FFF2-40B4-BE49-F238E27FC236}">
                  <a16:creationId xmlns:a16="http://schemas.microsoft.com/office/drawing/2014/main" id="{3B0AD7F5-E02C-47DD-B9D9-490B90332E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" y="2132"/>
              <a:ext cx="243" cy="292"/>
            </a:xfrm>
            <a:custGeom>
              <a:avLst/>
              <a:gdLst>
                <a:gd name="T0" fmla="*/ 127 w 237"/>
                <a:gd name="T1" fmla="*/ 5 h 320"/>
                <a:gd name="T2" fmla="*/ 231 w 237"/>
                <a:gd name="T3" fmla="*/ 5 h 320"/>
                <a:gd name="T4" fmla="*/ 303 w 237"/>
                <a:gd name="T5" fmla="*/ 5 h 320"/>
                <a:gd name="T6" fmla="*/ 399 w 237"/>
                <a:gd name="T7" fmla="*/ 5 h 320"/>
                <a:gd name="T8" fmla="*/ 499 w 237"/>
                <a:gd name="T9" fmla="*/ 5 h 320"/>
                <a:gd name="T10" fmla="*/ 584 w 237"/>
                <a:gd name="T11" fmla="*/ 5 h 320"/>
                <a:gd name="T12" fmla="*/ 681 w 237"/>
                <a:gd name="T13" fmla="*/ 5 h 320"/>
                <a:gd name="T14" fmla="*/ 779 w 237"/>
                <a:gd name="T15" fmla="*/ 5 h 320"/>
                <a:gd name="T16" fmla="*/ 842 w 237"/>
                <a:gd name="T17" fmla="*/ 5 h 320"/>
                <a:gd name="T18" fmla="*/ 809 w 237"/>
                <a:gd name="T19" fmla="*/ 5 h 320"/>
                <a:gd name="T20" fmla="*/ 809 w 237"/>
                <a:gd name="T21" fmla="*/ 5 h 320"/>
                <a:gd name="T22" fmla="*/ 792 w 237"/>
                <a:gd name="T23" fmla="*/ 5 h 320"/>
                <a:gd name="T24" fmla="*/ 762 w 237"/>
                <a:gd name="T25" fmla="*/ 5 h 320"/>
                <a:gd name="T26" fmla="*/ 732 w 237"/>
                <a:gd name="T27" fmla="*/ 5 h 320"/>
                <a:gd name="T28" fmla="*/ 681 w 237"/>
                <a:gd name="T29" fmla="*/ 5 h 320"/>
                <a:gd name="T30" fmla="*/ 681 w 237"/>
                <a:gd name="T31" fmla="*/ 5 h 320"/>
                <a:gd name="T32" fmla="*/ 640 w 237"/>
                <a:gd name="T33" fmla="*/ 5 h 320"/>
                <a:gd name="T34" fmla="*/ 624 w 237"/>
                <a:gd name="T35" fmla="*/ 5 h 320"/>
                <a:gd name="T36" fmla="*/ 570 w 237"/>
                <a:gd name="T37" fmla="*/ 5 h 320"/>
                <a:gd name="T38" fmla="*/ 570 w 237"/>
                <a:gd name="T39" fmla="*/ 5 h 320"/>
                <a:gd name="T40" fmla="*/ 556 w 237"/>
                <a:gd name="T41" fmla="*/ 5 h 320"/>
                <a:gd name="T42" fmla="*/ 556 w 237"/>
                <a:gd name="T43" fmla="*/ 5 h 320"/>
                <a:gd name="T44" fmla="*/ 542 w 237"/>
                <a:gd name="T45" fmla="*/ 5 h 320"/>
                <a:gd name="T46" fmla="*/ 542 w 237"/>
                <a:gd name="T47" fmla="*/ 5 h 320"/>
                <a:gd name="T48" fmla="*/ 525 w 237"/>
                <a:gd name="T49" fmla="*/ 5 h 320"/>
                <a:gd name="T50" fmla="*/ 499 w 237"/>
                <a:gd name="T51" fmla="*/ 5 h 320"/>
                <a:gd name="T52" fmla="*/ 499 w 237"/>
                <a:gd name="T53" fmla="*/ 5 h 320"/>
                <a:gd name="T54" fmla="*/ 463 w 237"/>
                <a:gd name="T55" fmla="*/ 5 h 320"/>
                <a:gd name="T56" fmla="*/ 444 w 237"/>
                <a:gd name="T57" fmla="*/ 5 h 320"/>
                <a:gd name="T58" fmla="*/ 414 w 237"/>
                <a:gd name="T59" fmla="*/ 5 h 320"/>
                <a:gd name="T60" fmla="*/ 414 w 237"/>
                <a:gd name="T61" fmla="*/ 5 h 320"/>
                <a:gd name="T62" fmla="*/ 414 w 237"/>
                <a:gd name="T63" fmla="*/ 5 h 320"/>
                <a:gd name="T64" fmla="*/ 414 w 237"/>
                <a:gd name="T65" fmla="*/ 5 h 320"/>
                <a:gd name="T66" fmla="*/ 384 w 237"/>
                <a:gd name="T67" fmla="*/ 5 h 320"/>
                <a:gd name="T68" fmla="*/ 357 w 237"/>
                <a:gd name="T69" fmla="*/ 5 h 320"/>
                <a:gd name="T70" fmla="*/ 373 w 237"/>
                <a:gd name="T71" fmla="*/ 5 h 320"/>
                <a:gd name="T72" fmla="*/ 357 w 237"/>
                <a:gd name="T73" fmla="*/ 5 h 320"/>
                <a:gd name="T74" fmla="*/ 357 w 237"/>
                <a:gd name="T75" fmla="*/ 5 h 320"/>
                <a:gd name="T76" fmla="*/ 339 w 237"/>
                <a:gd name="T77" fmla="*/ 5 h 320"/>
                <a:gd name="T78" fmla="*/ 231 w 237"/>
                <a:gd name="T79" fmla="*/ 5 h 320"/>
                <a:gd name="T80" fmla="*/ 245 w 237"/>
                <a:gd name="T81" fmla="*/ 5 h 320"/>
                <a:gd name="T82" fmla="*/ 214 w 237"/>
                <a:gd name="T83" fmla="*/ 5 h 320"/>
                <a:gd name="T84" fmla="*/ 231 w 237"/>
                <a:gd name="T85" fmla="*/ 5 h 320"/>
                <a:gd name="T86" fmla="*/ 115 w 237"/>
                <a:gd name="T87" fmla="*/ 5 h 320"/>
                <a:gd name="T88" fmla="*/ 0 w 237"/>
                <a:gd name="T89" fmla="*/ 0 h 320"/>
                <a:gd name="T90" fmla="*/ 0 w 237"/>
                <a:gd name="T91" fmla="*/ 5 h 320"/>
                <a:gd name="T92" fmla="*/ 0 w 237"/>
                <a:gd name="T93" fmla="*/ 5 h 320"/>
                <a:gd name="T94" fmla="*/ 0 w 237"/>
                <a:gd name="T95" fmla="*/ 5 h 320"/>
                <a:gd name="T96" fmla="*/ 0 w 237"/>
                <a:gd name="T97" fmla="*/ 5 h 320"/>
                <a:gd name="T98" fmla="*/ 0 w 237"/>
                <a:gd name="T99" fmla="*/ 5 h 320"/>
                <a:gd name="T100" fmla="*/ 0 w 237"/>
                <a:gd name="T101" fmla="*/ 5 h 320"/>
                <a:gd name="T102" fmla="*/ 0 w 237"/>
                <a:gd name="T103" fmla="*/ 5 h 320"/>
                <a:gd name="T104" fmla="*/ 0 w 237"/>
                <a:gd name="T105" fmla="*/ 5 h 320"/>
                <a:gd name="T106" fmla="*/ 7 w 237"/>
                <a:gd name="T107" fmla="*/ 5 h 320"/>
                <a:gd name="T108" fmla="*/ 16 w 237"/>
                <a:gd name="T109" fmla="*/ 5 h 320"/>
                <a:gd name="T110" fmla="*/ 92 w 237"/>
                <a:gd name="T111" fmla="*/ 5 h 32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37"/>
                <a:gd name="T169" fmla="*/ 0 h 320"/>
                <a:gd name="T170" fmla="*/ 237 w 237"/>
                <a:gd name="T171" fmla="*/ 320 h 32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37" h="320">
                  <a:moveTo>
                    <a:pt x="25" y="319"/>
                  </a:moveTo>
                  <a:lnTo>
                    <a:pt x="38" y="319"/>
                  </a:lnTo>
                  <a:lnTo>
                    <a:pt x="51" y="319"/>
                  </a:lnTo>
                  <a:lnTo>
                    <a:pt x="64" y="319"/>
                  </a:lnTo>
                  <a:lnTo>
                    <a:pt x="73" y="319"/>
                  </a:lnTo>
                  <a:lnTo>
                    <a:pt x="86" y="319"/>
                  </a:lnTo>
                  <a:lnTo>
                    <a:pt x="99" y="319"/>
                  </a:lnTo>
                  <a:lnTo>
                    <a:pt x="112" y="319"/>
                  </a:lnTo>
                  <a:lnTo>
                    <a:pt x="125" y="319"/>
                  </a:lnTo>
                  <a:lnTo>
                    <a:pt x="139" y="319"/>
                  </a:lnTo>
                  <a:lnTo>
                    <a:pt x="152" y="319"/>
                  </a:lnTo>
                  <a:lnTo>
                    <a:pt x="164" y="319"/>
                  </a:lnTo>
                  <a:lnTo>
                    <a:pt x="178" y="319"/>
                  </a:lnTo>
                  <a:lnTo>
                    <a:pt x="191" y="319"/>
                  </a:lnTo>
                  <a:lnTo>
                    <a:pt x="205" y="319"/>
                  </a:lnTo>
                  <a:lnTo>
                    <a:pt x="217" y="319"/>
                  </a:lnTo>
                  <a:lnTo>
                    <a:pt x="226" y="319"/>
                  </a:lnTo>
                  <a:lnTo>
                    <a:pt x="236" y="319"/>
                  </a:lnTo>
                  <a:lnTo>
                    <a:pt x="230" y="309"/>
                  </a:lnTo>
                  <a:lnTo>
                    <a:pt x="226" y="304"/>
                  </a:lnTo>
                  <a:lnTo>
                    <a:pt x="226" y="300"/>
                  </a:lnTo>
                  <a:lnTo>
                    <a:pt x="226" y="295"/>
                  </a:lnTo>
                  <a:lnTo>
                    <a:pt x="226" y="292"/>
                  </a:lnTo>
                  <a:lnTo>
                    <a:pt x="221" y="292"/>
                  </a:lnTo>
                  <a:lnTo>
                    <a:pt x="221" y="295"/>
                  </a:lnTo>
                  <a:lnTo>
                    <a:pt x="213" y="295"/>
                  </a:lnTo>
                  <a:lnTo>
                    <a:pt x="209" y="295"/>
                  </a:lnTo>
                  <a:lnTo>
                    <a:pt x="205" y="295"/>
                  </a:lnTo>
                  <a:lnTo>
                    <a:pt x="195" y="300"/>
                  </a:lnTo>
                  <a:lnTo>
                    <a:pt x="191" y="292"/>
                  </a:lnTo>
                  <a:lnTo>
                    <a:pt x="191" y="288"/>
                  </a:lnTo>
                  <a:lnTo>
                    <a:pt x="191" y="278"/>
                  </a:lnTo>
                  <a:lnTo>
                    <a:pt x="186" y="278"/>
                  </a:lnTo>
                  <a:lnTo>
                    <a:pt x="178" y="269"/>
                  </a:lnTo>
                  <a:lnTo>
                    <a:pt x="178" y="266"/>
                  </a:lnTo>
                  <a:lnTo>
                    <a:pt x="174" y="266"/>
                  </a:lnTo>
                  <a:lnTo>
                    <a:pt x="169" y="261"/>
                  </a:lnTo>
                  <a:lnTo>
                    <a:pt x="160" y="257"/>
                  </a:lnTo>
                  <a:lnTo>
                    <a:pt x="160" y="252"/>
                  </a:lnTo>
                  <a:lnTo>
                    <a:pt x="160" y="248"/>
                  </a:lnTo>
                  <a:lnTo>
                    <a:pt x="156" y="248"/>
                  </a:lnTo>
                  <a:lnTo>
                    <a:pt x="156" y="243"/>
                  </a:lnTo>
                  <a:lnTo>
                    <a:pt x="152" y="239"/>
                  </a:lnTo>
                  <a:lnTo>
                    <a:pt x="156" y="230"/>
                  </a:lnTo>
                  <a:lnTo>
                    <a:pt x="152" y="230"/>
                  </a:lnTo>
                  <a:lnTo>
                    <a:pt x="152" y="226"/>
                  </a:lnTo>
                  <a:lnTo>
                    <a:pt x="147" y="226"/>
                  </a:lnTo>
                  <a:lnTo>
                    <a:pt x="152" y="217"/>
                  </a:lnTo>
                  <a:lnTo>
                    <a:pt x="147" y="213"/>
                  </a:lnTo>
                  <a:lnTo>
                    <a:pt x="147" y="208"/>
                  </a:lnTo>
                  <a:lnTo>
                    <a:pt x="139" y="199"/>
                  </a:lnTo>
                  <a:lnTo>
                    <a:pt x="139" y="195"/>
                  </a:lnTo>
                  <a:lnTo>
                    <a:pt x="134" y="195"/>
                  </a:lnTo>
                  <a:lnTo>
                    <a:pt x="139" y="191"/>
                  </a:lnTo>
                  <a:lnTo>
                    <a:pt x="134" y="186"/>
                  </a:lnTo>
                  <a:lnTo>
                    <a:pt x="130" y="186"/>
                  </a:lnTo>
                  <a:lnTo>
                    <a:pt x="125" y="191"/>
                  </a:lnTo>
                  <a:lnTo>
                    <a:pt x="125" y="186"/>
                  </a:lnTo>
                  <a:lnTo>
                    <a:pt x="112" y="173"/>
                  </a:lnTo>
                  <a:lnTo>
                    <a:pt x="117" y="169"/>
                  </a:lnTo>
                  <a:lnTo>
                    <a:pt x="112" y="160"/>
                  </a:lnTo>
                  <a:lnTo>
                    <a:pt x="117" y="160"/>
                  </a:lnTo>
                  <a:lnTo>
                    <a:pt x="121" y="152"/>
                  </a:lnTo>
                  <a:lnTo>
                    <a:pt x="117" y="143"/>
                  </a:lnTo>
                  <a:lnTo>
                    <a:pt x="117" y="138"/>
                  </a:lnTo>
                  <a:lnTo>
                    <a:pt x="117" y="133"/>
                  </a:lnTo>
                  <a:lnTo>
                    <a:pt x="112" y="138"/>
                  </a:lnTo>
                  <a:lnTo>
                    <a:pt x="108" y="138"/>
                  </a:lnTo>
                  <a:lnTo>
                    <a:pt x="108" y="133"/>
                  </a:lnTo>
                  <a:lnTo>
                    <a:pt x="99" y="138"/>
                  </a:lnTo>
                  <a:lnTo>
                    <a:pt x="99" y="133"/>
                  </a:lnTo>
                  <a:lnTo>
                    <a:pt x="104" y="130"/>
                  </a:lnTo>
                  <a:lnTo>
                    <a:pt x="104" y="125"/>
                  </a:lnTo>
                  <a:lnTo>
                    <a:pt x="99" y="125"/>
                  </a:lnTo>
                  <a:lnTo>
                    <a:pt x="99" y="117"/>
                  </a:lnTo>
                  <a:lnTo>
                    <a:pt x="99" y="112"/>
                  </a:lnTo>
                  <a:lnTo>
                    <a:pt x="99" y="108"/>
                  </a:lnTo>
                  <a:lnTo>
                    <a:pt x="95" y="103"/>
                  </a:lnTo>
                  <a:lnTo>
                    <a:pt x="99" y="103"/>
                  </a:lnTo>
                  <a:lnTo>
                    <a:pt x="64" y="103"/>
                  </a:lnTo>
                  <a:lnTo>
                    <a:pt x="64" y="95"/>
                  </a:lnTo>
                  <a:lnTo>
                    <a:pt x="69" y="90"/>
                  </a:lnTo>
                  <a:lnTo>
                    <a:pt x="64" y="86"/>
                  </a:lnTo>
                  <a:lnTo>
                    <a:pt x="59" y="78"/>
                  </a:lnTo>
                  <a:lnTo>
                    <a:pt x="59" y="33"/>
                  </a:lnTo>
                  <a:lnTo>
                    <a:pt x="64" y="33"/>
                  </a:lnTo>
                  <a:lnTo>
                    <a:pt x="47" y="28"/>
                  </a:lnTo>
                  <a:lnTo>
                    <a:pt x="34" y="21"/>
                  </a:lnTo>
                  <a:lnTo>
                    <a:pt x="21" y="7"/>
                  </a:lnTo>
                  <a:lnTo>
                    <a:pt x="0" y="0"/>
                  </a:lnTo>
                  <a:lnTo>
                    <a:pt x="0" y="25"/>
                  </a:lnTo>
                  <a:lnTo>
                    <a:pt x="0" y="47"/>
                  </a:lnTo>
                  <a:lnTo>
                    <a:pt x="0" y="68"/>
                  </a:lnTo>
                  <a:lnTo>
                    <a:pt x="0" y="90"/>
                  </a:lnTo>
                  <a:lnTo>
                    <a:pt x="0" y="112"/>
                  </a:lnTo>
                  <a:lnTo>
                    <a:pt x="0" y="130"/>
                  </a:lnTo>
                  <a:lnTo>
                    <a:pt x="0" y="152"/>
                  </a:lnTo>
                  <a:lnTo>
                    <a:pt x="0" y="169"/>
                  </a:lnTo>
                  <a:lnTo>
                    <a:pt x="0" y="191"/>
                  </a:lnTo>
                  <a:lnTo>
                    <a:pt x="0" y="208"/>
                  </a:lnTo>
                  <a:lnTo>
                    <a:pt x="0" y="226"/>
                  </a:lnTo>
                  <a:lnTo>
                    <a:pt x="0" y="243"/>
                  </a:lnTo>
                  <a:lnTo>
                    <a:pt x="0" y="261"/>
                  </a:lnTo>
                  <a:lnTo>
                    <a:pt x="0" y="278"/>
                  </a:lnTo>
                  <a:lnTo>
                    <a:pt x="0" y="295"/>
                  </a:lnTo>
                  <a:lnTo>
                    <a:pt x="0" y="313"/>
                  </a:lnTo>
                  <a:lnTo>
                    <a:pt x="3" y="313"/>
                  </a:lnTo>
                  <a:lnTo>
                    <a:pt x="7" y="313"/>
                  </a:lnTo>
                  <a:lnTo>
                    <a:pt x="12" y="313"/>
                  </a:lnTo>
                  <a:lnTo>
                    <a:pt x="16" y="313"/>
                  </a:lnTo>
                  <a:lnTo>
                    <a:pt x="25" y="309"/>
                  </a:lnTo>
                  <a:lnTo>
                    <a:pt x="25" y="319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05" name="Freeform 185">
              <a:extLst>
                <a:ext uri="{FF2B5EF4-FFF2-40B4-BE49-F238E27FC236}">
                  <a16:creationId xmlns:a16="http://schemas.microsoft.com/office/drawing/2014/main" id="{9BBE6100-10B6-4013-9287-33BBE6B4DE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" y="2132"/>
              <a:ext cx="243" cy="292"/>
            </a:xfrm>
            <a:custGeom>
              <a:avLst/>
              <a:gdLst>
                <a:gd name="T0" fmla="*/ 127 w 237"/>
                <a:gd name="T1" fmla="*/ 5 h 320"/>
                <a:gd name="T2" fmla="*/ 231 w 237"/>
                <a:gd name="T3" fmla="*/ 5 h 320"/>
                <a:gd name="T4" fmla="*/ 303 w 237"/>
                <a:gd name="T5" fmla="*/ 5 h 320"/>
                <a:gd name="T6" fmla="*/ 399 w 237"/>
                <a:gd name="T7" fmla="*/ 5 h 320"/>
                <a:gd name="T8" fmla="*/ 499 w 237"/>
                <a:gd name="T9" fmla="*/ 5 h 320"/>
                <a:gd name="T10" fmla="*/ 584 w 237"/>
                <a:gd name="T11" fmla="*/ 5 h 320"/>
                <a:gd name="T12" fmla="*/ 681 w 237"/>
                <a:gd name="T13" fmla="*/ 5 h 320"/>
                <a:gd name="T14" fmla="*/ 779 w 237"/>
                <a:gd name="T15" fmla="*/ 5 h 320"/>
                <a:gd name="T16" fmla="*/ 842 w 237"/>
                <a:gd name="T17" fmla="*/ 5 h 320"/>
                <a:gd name="T18" fmla="*/ 809 w 237"/>
                <a:gd name="T19" fmla="*/ 5 h 320"/>
                <a:gd name="T20" fmla="*/ 809 w 237"/>
                <a:gd name="T21" fmla="*/ 5 h 320"/>
                <a:gd name="T22" fmla="*/ 792 w 237"/>
                <a:gd name="T23" fmla="*/ 5 h 320"/>
                <a:gd name="T24" fmla="*/ 762 w 237"/>
                <a:gd name="T25" fmla="*/ 5 h 320"/>
                <a:gd name="T26" fmla="*/ 732 w 237"/>
                <a:gd name="T27" fmla="*/ 5 h 320"/>
                <a:gd name="T28" fmla="*/ 681 w 237"/>
                <a:gd name="T29" fmla="*/ 5 h 320"/>
                <a:gd name="T30" fmla="*/ 681 w 237"/>
                <a:gd name="T31" fmla="*/ 5 h 320"/>
                <a:gd name="T32" fmla="*/ 640 w 237"/>
                <a:gd name="T33" fmla="*/ 5 h 320"/>
                <a:gd name="T34" fmla="*/ 624 w 237"/>
                <a:gd name="T35" fmla="*/ 5 h 320"/>
                <a:gd name="T36" fmla="*/ 570 w 237"/>
                <a:gd name="T37" fmla="*/ 5 h 320"/>
                <a:gd name="T38" fmla="*/ 570 w 237"/>
                <a:gd name="T39" fmla="*/ 5 h 320"/>
                <a:gd name="T40" fmla="*/ 556 w 237"/>
                <a:gd name="T41" fmla="*/ 5 h 320"/>
                <a:gd name="T42" fmla="*/ 556 w 237"/>
                <a:gd name="T43" fmla="*/ 5 h 320"/>
                <a:gd name="T44" fmla="*/ 542 w 237"/>
                <a:gd name="T45" fmla="*/ 5 h 320"/>
                <a:gd name="T46" fmla="*/ 542 w 237"/>
                <a:gd name="T47" fmla="*/ 5 h 320"/>
                <a:gd name="T48" fmla="*/ 525 w 237"/>
                <a:gd name="T49" fmla="*/ 5 h 320"/>
                <a:gd name="T50" fmla="*/ 499 w 237"/>
                <a:gd name="T51" fmla="*/ 5 h 320"/>
                <a:gd name="T52" fmla="*/ 499 w 237"/>
                <a:gd name="T53" fmla="*/ 5 h 320"/>
                <a:gd name="T54" fmla="*/ 463 w 237"/>
                <a:gd name="T55" fmla="*/ 5 h 320"/>
                <a:gd name="T56" fmla="*/ 444 w 237"/>
                <a:gd name="T57" fmla="*/ 5 h 320"/>
                <a:gd name="T58" fmla="*/ 414 w 237"/>
                <a:gd name="T59" fmla="*/ 5 h 320"/>
                <a:gd name="T60" fmla="*/ 414 w 237"/>
                <a:gd name="T61" fmla="*/ 5 h 320"/>
                <a:gd name="T62" fmla="*/ 414 w 237"/>
                <a:gd name="T63" fmla="*/ 5 h 320"/>
                <a:gd name="T64" fmla="*/ 414 w 237"/>
                <a:gd name="T65" fmla="*/ 5 h 320"/>
                <a:gd name="T66" fmla="*/ 384 w 237"/>
                <a:gd name="T67" fmla="*/ 5 h 320"/>
                <a:gd name="T68" fmla="*/ 357 w 237"/>
                <a:gd name="T69" fmla="*/ 5 h 320"/>
                <a:gd name="T70" fmla="*/ 373 w 237"/>
                <a:gd name="T71" fmla="*/ 5 h 320"/>
                <a:gd name="T72" fmla="*/ 357 w 237"/>
                <a:gd name="T73" fmla="*/ 5 h 320"/>
                <a:gd name="T74" fmla="*/ 357 w 237"/>
                <a:gd name="T75" fmla="*/ 5 h 320"/>
                <a:gd name="T76" fmla="*/ 339 w 237"/>
                <a:gd name="T77" fmla="*/ 5 h 320"/>
                <a:gd name="T78" fmla="*/ 231 w 237"/>
                <a:gd name="T79" fmla="*/ 5 h 320"/>
                <a:gd name="T80" fmla="*/ 245 w 237"/>
                <a:gd name="T81" fmla="*/ 5 h 320"/>
                <a:gd name="T82" fmla="*/ 214 w 237"/>
                <a:gd name="T83" fmla="*/ 5 h 320"/>
                <a:gd name="T84" fmla="*/ 231 w 237"/>
                <a:gd name="T85" fmla="*/ 5 h 320"/>
                <a:gd name="T86" fmla="*/ 115 w 237"/>
                <a:gd name="T87" fmla="*/ 5 h 320"/>
                <a:gd name="T88" fmla="*/ 0 w 237"/>
                <a:gd name="T89" fmla="*/ 0 h 320"/>
                <a:gd name="T90" fmla="*/ 0 w 237"/>
                <a:gd name="T91" fmla="*/ 5 h 320"/>
                <a:gd name="T92" fmla="*/ 0 w 237"/>
                <a:gd name="T93" fmla="*/ 5 h 320"/>
                <a:gd name="T94" fmla="*/ 0 w 237"/>
                <a:gd name="T95" fmla="*/ 5 h 320"/>
                <a:gd name="T96" fmla="*/ 0 w 237"/>
                <a:gd name="T97" fmla="*/ 5 h 320"/>
                <a:gd name="T98" fmla="*/ 0 w 237"/>
                <a:gd name="T99" fmla="*/ 5 h 320"/>
                <a:gd name="T100" fmla="*/ 0 w 237"/>
                <a:gd name="T101" fmla="*/ 5 h 320"/>
                <a:gd name="T102" fmla="*/ 0 w 237"/>
                <a:gd name="T103" fmla="*/ 5 h 320"/>
                <a:gd name="T104" fmla="*/ 0 w 237"/>
                <a:gd name="T105" fmla="*/ 5 h 320"/>
                <a:gd name="T106" fmla="*/ 7 w 237"/>
                <a:gd name="T107" fmla="*/ 5 h 320"/>
                <a:gd name="T108" fmla="*/ 16 w 237"/>
                <a:gd name="T109" fmla="*/ 5 h 320"/>
                <a:gd name="T110" fmla="*/ 92 w 237"/>
                <a:gd name="T111" fmla="*/ 5 h 32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37"/>
                <a:gd name="T169" fmla="*/ 0 h 320"/>
                <a:gd name="T170" fmla="*/ 237 w 237"/>
                <a:gd name="T171" fmla="*/ 320 h 32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37" h="320">
                  <a:moveTo>
                    <a:pt x="25" y="319"/>
                  </a:moveTo>
                  <a:lnTo>
                    <a:pt x="38" y="319"/>
                  </a:lnTo>
                  <a:lnTo>
                    <a:pt x="51" y="319"/>
                  </a:lnTo>
                  <a:lnTo>
                    <a:pt x="64" y="319"/>
                  </a:lnTo>
                  <a:lnTo>
                    <a:pt x="73" y="319"/>
                  </a:lnTo>
                  <a:lnTo>
                    <a:pt x="86" y="319"/>
                  </a:lnTo>
                  <a:lnTo>
                    <a:pt x="99" y="319"/>
                  </a:lnTo>
                  <a:lnTo>
                    <a:pt x="112" y="319"/>
                  </a:lnTo>
                  <a:lnTo>
                    <a:pt x="125" y="319"/>
                  </a:lnTo>
                  <a:lnTo>
                    <a:pt x="139" y="319"/>
                  </a:lnTo>
                  <a:lnTo>
                    <a:pt x="152" y="319"/>
                  </a:lnTo>
                  <a:lnTo>
                    <a:pt x="164" y="319"/>
                  </a:lnTo>
                  <a:lnTo>
                    <a:pt x="178" y="319"/>
                  </a:lnTo>
                  <a:lnTo>
                    <a:pt x="191" y="319"/>
                  </a:lnTo>
                  <a:lnTo>
                    <a:pt x="205" y="319"/>
                  </a:lnTo>
                  <a:lnTo>
                    <a:pt x="217" y="319"/>
                  </a:lnTo>
                  <a:lnTo>
                    <a:pt x="226" y="319"/>
                  </a:lnTo>
                  <a:lnTo>
                    <a:pt x="236" y="319"/>
                  </a:lnTo>
                  <a:lnTo>
                    <a:pt x="230" y="309"/>
                  </a:lnTo>
                  <a:lnTo>
                    <a:pt x="226" y="304"/>
                  </a:lnTo>
                  <a:lnTo>
                    <a:pt x="226" y="300"/>
                  </a:lnTo>
                  <a:lnTo>
                    <a:pt x="226" y="295"/>
                  </a:lnTo>
                  <a:lnTo>
                    <a:pt x="226" y="292"/>
                  </a:lnTo>
                  <a:lnTo>
                    <a:pt x="221" y="292"/>
                  </a:lnTo>
                  <a:lnTo>
                    <a:pt x="221" y="295"/>
                  </a:lnTo>
                  <a:lnTo>
                    <a:pt x="213" y="295"/>
                  </a:lnTo>
                  <a:lnTo>
                    <a:pt x="209" y="295"/>
                  </a:lnTo>
                  <a:lnTo>
                    <a:pt x="205" y="295"/>
                  </a:lnTo>
                  <a:lnTo>
                    <a:pt x="195" y="300"/>
                  </a:lnTo>
                  <a:lnTo>
                    <a:pt x="191" y="292"/>
                  </a:lnTo>
                  <a:lnTo>
                    <a:pt x="191" y="288"/>
                  </a:lnTo>
                  <a:lnTo>
                    <a:pt x="191" y="278"/>
                  </a:lnTo>
                  <a:lnTo>
                    <a:pt x="186" y="278"/>
                  </a:lnTo>
                  <a:lnTo>
                    <a:pt x="178" y="269"/>
                  </a:lnTo>
                  <a:lnTo>
                    <a:pt x="178" y="266"/>
                  </a:lnTo>
                  <a:lnTo>
                    <a:pt x="174" y="266"/>
                  </a:lnTo>
                  <a:lnTo>
                    <a:pt x="169" y="261"/>
                  </a:lnTo>
                  <a:lnTo>
                    <a:pt x="160" y="257"/>
                  </a:lnTo>
                  <a:lnTo>
                    <a:pt x="160" y="252"/>
                  </a:lnTo>
                  <a:lnTo>
                    <a:pt x="160" y="248"/>
                  </a:lnTo>
                  <a:lnTo>
                    <a:pt x="156" y="248"/>
                  </a:lnTo>
                  <a:lnTo>
                    <a:pt x="156" y="243"/>
                  </a:lnTo>
                  <a:lnTo>
                    <a:pt x="152" y="239"/>
                  </a:lnTo>
                  <a:lnTo>
                    <a:pt x="156" y="230"/>
                  </a:lnTo>
                  <a:lnTo>
                    <a:pt x="152" y="230"/>
                  </a:lnTo>
                  <a:lnTo>
                    <a:pt x="152" y="226"/>
                  </a:lnTo>
                  <a:lnTo>
                    <a:pt x="147" y="226"/>
                  </a:lnTo>
                  <a:lnTo>
                    <a:pt x="152" y="217"/>
                  </a:lnTo>
                  <a:lnTo>
                    <a:pt x="147" y="213"/>
                  </a:lnTo>
                  <a:lnTo>
                    <a:pt x="147" y="208"/>
                  </a:lnTo>
                  <a:lnTo>
                    <a:pt x="139" y="199"/>
                  </a:lnTo>
                  <a:lnTo>
                    <a:pt x="139" y="195"/>
                  </a:lnTo>
                  <a:lnTo>
                    <a:pt x="134" y="195"/>
                  </a:lnTo>
                  <a:lnTo>
                    <a:pt x="139" y="191"/>
                  </a:lnTo>
                  <a:lnTo>
                    <a:pt x="134" y="186"/>
                  </a:lnTo>
                  <a:lnTo>
                    <a:pt x="130" y="186"/>
                  </a:lnTo>
                  <a:lnTo>
                    <a:pt x="125" y="191"/>
                  </a:lnTo>
                  <a:lnTo>
                    <a:pt x="125" y="186"/>
                  </a:lnTo>
                  <a:lnTo>
                    <a:pt x="112" y="173"/>
                  </a:lnTo>
                  <a:lnTo>
                    <a:pt x="117" y="169"/>
                  </a:lnTo>
                  <a:lnTo>
                    <a:pt x="112" y="160"/>
                  </a:lnTo>
                  <a:lnTo>
                    <a:pt x="117" y="160"/>
                  </a:lnTo>
                  <a:lnTo>
                    <a:pt x="121" y="152"/>
                  </a:lnTo>
                  <a:lnTo>
                    <a:pt x="117" y="143"/>
                  </a:lnTo>
                  <a:lnTo>
                    <a:pt x="117" y="138"/>
                  </a:lnTo>
                  <a:lnTo>
                    <a:pt x="117" y="133"/>
                  </a:lnTo>
                  <a:lnTo>
                    <a:pt x="112" y="138"/>
                  </a:lnTo>
                  <a:lnTo>
                    <a:pt x="108" y="138"/>
                  </a:lnTo>
                  <a:lnTo>
                    <a:pt x="108" y="133"/>
                  </a:lnTo>
                  <a:lnTo>
                    <a:pt x="99" y="138"/>
                  </a:lnTo>
                  <a:lnTo>
                    <a:pt x="99" y="133"/>
                  </a:lnTo>
                  <a:lnTo>
                    <a:pt x="104" y="130"/>
                  </a:lnTo>
                  <a:lnTo>
                    <a:pt x="104" y="125"/>
                  </a:lnTo>
                  <a:lnTo>
                    <a:pt x="99" y="125"/>
                  </a:lnTo>
                  <a:lnTo>
                    <a:pt x="99" y="117"/>
                  </a:lnTo>
                  <a:lnTo>
                    <a:pt x="99" y="112"/>
                  </a:lnTo>
                  <a:lnTo>
                    <a:pt x="99" y="108"/>
                  </a:lnTo>
                  <a:lnTo>
                    <a:pt x="95" y="103"/>
                  </a:lnTo>
                  <a:lnTo>
                    <a:pt x="99" y="103"/>
                  </a:lnTo>
                  <a:lnTo>
                    <a:pt x="64" y="103"/>
                  </a:lnTo>
                  <a:lnTo>
                    <a:pt x="64" y="95"/>
                  </a:lnTo>
                  <a:lnTo>
                    <a:pt x="69" y="90"/>
                  </a:lnTo>
                  <a:lnTo>
                    <a:pt x="64" y="86"/>
                  </a:lnTo>
                  <a:lnTo>
                    <a:pt x="59" y="78"/>
                  </a:lnTo>
                  <a:lnTo>
                    <a:pt x="59" y="33"/>
                  </a:lnTo>
                  <a:lnTo>
                    <a:pt x="64" y="33"/>
                  </a:lnTo>
                  <a:lnTo>
                    <a:pt x="47" y="28"/>
                  </a:lnTo>
                  <a:lnTo>
                    <a:pt x="34" y="21"/>
                  </a:lnTo>
                  <a:lnTo>
                    <a:pt x="21" y="7"/>
                  </a:lnTo>
                  <a:lnTo>
                    <a:pt x="0" y="0"/>
                  </a:lnTo>
                  <a:lnTo>
                    <a:pt x="0" y="25"/>
                  </a:lnTo>
                  <a:lnTo>
                    <a:pt x="0" y="47"/>
                  </a:lnTo>
                  <a:lnTo>
                    <a:pt x="0" y="68"/>
                  </a:lnTo>
                  <a:lnTo>
                    <a:pt x="0" y="90"/>
                  </a:lnTo>
                  <a:lnTo>
                    <a:pt x="0" y="112"/>
                  </a:lnTo>
                  <a:lnTo>
                    <a:pt x="0" y="130"/>
                  </a:lnTo>
                  <a:lnTo>
                    <a:pt x="0" y="152"/>
                  </a:lnTo>
                  <a:lnTo>
                    <a:pt x="0" y="169"/>
                  </a:lnTo>
                  <a:lnTo>
                    <a:pt x="0" y="191"/>
                  </a:lnTo>
                  <a:lnTo>
                    <a:pt x="0" y="208"/>
                  </a:lnTo>
                  <a:lnTo>
                    <a:pt x="0" y="226"/>
                  </a:lnTo>
                  <a:lnTo>
                    <a:pt x="0" y="243"/>
                  </a:lnTo>
                  <a:lnTo>
                    <a:pt x="0" y="261"/>
                  </a:lnTo>
                  <a:lnTo>
                    <a:pt x="0" y="278"/>
                  </a:lnTo>
                  <a:lnTo>
                    <a:pt x="0" y="295"/>
                  </a:lnTo>
                  <a:lnTo>
                    <a:pt x="0" y="313"/>
                  </a:lnTo>
                  <a:lnTo>
                    <a:pt x="3" y="313"/>
                  </a:lnTo>
                  <a:lnTo>
                    <a:pt x="7" y="313"/>
                  </a:lnTo>
                  <a:lnTo>
                    <a:pt x="12" y="313"/>
                  </a:lnTo>
                  <a:lnTo>
                    <a:pt x="16" y="313"/>
                  </a:lnTo>
                  <a:lnTo>
                    <a:pt x="25" y="309"/>
                  </a:lnTo>
                  <a:lnTo>
                    <a:pt x="25" y="319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06" name="Freeform 186">
              <a:extLst>
                <a:ext uri="{FF2B5EF4-FFF2-40B4-BE49-F238E27FC236}">
                  <a16:creationId xmlns:a16="http://schemas.microsoft.com/office/drawing/2014/main" id="{0625DC7C-52B6-4700-9962-75F8560AF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27" y="2047"/>
              <a:ext cx="783" cy="377"/>
            </a:xfrm>
            <a:custGeom>
              <a:avLst/>
              <a:gdLst>
                <a:gd name="T0" fmla="*/ 1889 w 765"/>
                <a:gd name="T1" fmla="*/ 5 h 412"/>
                <a:gd name="T2" fmla="*/ 1943 w 765"/>
                <a:gd name="T3" fmla="*/ 5 h 412"/>
                <a:gd name="T4" fmla="*/ 2039 w 765"/>
                <a:gd name="T5" fmla="*/ 5 h 412"/>
                <a:gd name="T6" fmla="*/ 1988 w 765"/>
                <a:gd name="T7" fmla="*/ 5 h 412"/>
                <a:gd name="T8" fmla="*/ 2073 w 765"/>
                <a:gd name="T9" fmla="*/ 5 h 412"/>
                <a:gd name="T10" fmla="*/ 2185 w 765"/>
                <a:gd name="T11" fmla="*/ 5 h 412"/>
                <a:gd name="T12" fmla="*/ 2095 w 765"/>
                <a:gd name="T13" fmla="*/ 5 h 412"/>
                <a:gd name="T14" fmla="*/ 2237 w 765"/>
                <a:gd name="T15" fmla="*/ 5 h 412"/>
                <a:gd name="T16" fmla="*/ 2362 w 765"/>
                <a:gd name="T17" fmla="*/ 5 h 412"/>
                <a:gd name="T18" fmla="*/ 2487 w 765"/>
                <a:gd name="T19" fmla="*/ 5 h 412"/>
                <a:gd name="T20" fmla="*/ 2466 w 765"/>
                <a:gd name="T21" fmla="*/ 5 h 412"/>
                <a:gd name="T22" fmla="*/ 2430 w 765"/>
                <a:gd name="T23" fmla="*/ 5 h 412"/>
                <a:gd name="T24" fmla="*/ 2308 w 765"/>
                <a:gd name="T25" fmla="*/ 5 h 412"/>
                <a:gd name="T26" fmla="*/ 2252 w 765"/>
                <a:gd name="T27" fmla="*/ 5 h 412"/>
                <a:gd name="T28" fmla="*/ 2185 w 765"/>
                <a:gd name="T29" fmla="*/ 5 h 412"/>
                <a:gd name="T30" fmla="*/ 2095 w 765"/>
                <a:gd name="T31" fmla="*/ 5 h 412"/>
                <a:gd name="T32" fmla="*/ 2054 w 765"/>
                <a:gd name="T33" fmla="*/ 5 h 412"/>
                <a:gd name="T34" fmla="*/ 2007 w 765"/>
                <a:gd name="T35" fmla="*/ 5 h 412"/>
                <a:gd name="T36" fmla="*/ 1972 w 765"/>
                <a:gd name="T37" fmla="*/ 5 h 412"/>
                <a:gd name="T38" fmla="*/ 1846 w 765"/>
                <a:gd name="T39" fmla="*/ 5 h 412"/>
                <a:gd name="T40" fmla="*/ 1811 w 765"/>
                <a:gd name="T41" fmla="*/ 5 h 412"/>
                <a:gd name="T42" fmla="*/ 1900 w 765"/>
                <a:gd name="T43" fmla="*/ 5 h 412"/>
                <a:gd name="T44" fmla="*/ 1889 w 765"/>
                <a:gd name="T45" fmla="*/ 5 h 412"/>
                <a:gd name="T46" fmla="*/ 1909 w 765"/>
                <a:gd name="T47" fmla="*/ 5 h 412"/>
                <a:gd name="T48" fmla="*/ 1846 w 765"/>
                <a:gd name="T49" fmla="*/ 5 h 412"/>
                <a:gd name="T50" fmla="*/ 1822 w 765"/>
                <a:gd name="T51" fmla="*/ 5 h 412"/>
                <a:gd name="T52" fmla="*/ 1769 w 765"/>
                <a:gd name="T53" fmla="*/ 5 h 412"/>
                <a:gd name="T54" fmla="*/ 1733 w 765"/>
                <a:gd name="T55" fmla="*/ 5 h 412"/>
                <a:gd name="T56" fmla="*/ 1727 w 765"/>
                <a:gd name="T57" fmla="*/ 5 h 412"/>
                <a:gd name="T58" fmla="*/ 1528 w 765"/>
                <a:gd name="T59" fmla="*/ 5 h 412"/>
                <a:gd name="T60" fmla="*/ 1380 w 765"/>
                <a:gd name="T61" fmla="*/ 5 h 412"/>
                <a:gd name="T62" fmla="*/ 1291 w 765"/>
                <a:gd name="T63" fmla="*/ 5 h 412"/>
                <a:gd name="T64" fmla="*/ 1339 w 765"/>
                <a:gd name="T65" fmla="*/ 5 h 412"/>
                <a:gd name="T66" fmla="*/ 1291 w 765"/>
                <a:gd name="T67" fmla="*/ 5 h 412"/>
                <a:gd name="T68" fmla="*/ 1321 w 765"/>
                <a:gd name="T69" fmla="*/ 5 h 412"/>
                <a:gd name="T70" fmla="*/ 1250 w 765"/>
                <a:gd name="T71" fmla="*/ 5 h 412"/>
                <a:gd name="T72" fmla="*/ 1195 w 765"/>
                <a:gd name="T73" fmla="*/ 5 h 412"/>
                <a:gd name="T74" fmla="*/ 966 w 765"/>
                <a:gd name="T75" fmla="*/ 5 h 412"/>
                <a:gd name="T76" fmla="*/ 982 w 765"/>
                <a:gd name="T77" fmla="*/ 5 h 412"/>
                <a:gd name="T78" fmla="*/ 708 w 765"/>
                <a:gd name="T79" fmla="*/ 5 h 412"/>
                <a:gd name="T80" fmla="*/ 535 w 765"/>
                <a:gd name="T81" fmla="*/ 5 h 412"/>
                <a:gd name="T82" fmla="*/ 499 w 765"/>
                <a:gd name="T83" fmla="*/ 5 h 412"/>
                <a:gd name="T84" fmla="*/ 394 w 765"/>
                <a:gd name="T85" fmla="*/ 5 h 412"/>
                <a:gd name="T86" fmla="*/ 238 w 765"/>
                <a:gd name="T87" fmla="*/ 5 h 412"/>
                <a:gd name="T88" fmla="*/ 144 w 765"/>
                <a:gd name="T89" fmla="*/ 5 h 412"/>
                <a:gd name="T90" fmla="*/ 276 w 765"/>
                <a:gd name="T91" fmla="*/ 5 h 412"/>
                <a:gd name="T92" fmla="*/ 117 w 765"/>
                <a:gd name="T93" fmla="*/ 5 h 412"/>
                <a:gd name="T94" fmla="*/ 7 w 765"/>
                <a:gd name="T95" fmla="*/ 5 h 412"/>
                <a:gd name="T96" fmla="*/ 117 w 765"/>
                <a:gd name="T97" fmla="*/ 5 h 412"/>
                <a:gd name="T98" fmla="*/ 144 w 765"/>
                <a:gd name="T99" fmla="*/ 5 h 412"/>
                <a:gd name="T100" fmla="*/ 158 w 765"/>
                <a:gd name="T101" fmla="*/ 5 h 412"/>
                <a:gd name="T102" fmla="*/ 276 w 765"/>
                <a:gd name="T103" fmla="*/ 5 h 412"/>
                <a:gd name="T104" fmla="*/ 308 w 765"/>
                <a:gd name="T105" fmla="*/ 5 h 412"/>
                <a:gd name="T106" fmla="*/ 422 w 765"/>
                <a:gd name="T107" fmla="*/ 5 h 412"/>
                <a:gd name="T108" fmla="*/ 535 w 765"/>
                <a:gd name="T109" fmla="*/ 5 h 412"/>
                <a:gd name="T110" fmla="*/ 739 w 765"/>
                <a:gd name="T111" fmla="*/ 5 h 412"/>
                <a:gd name="T112" fmla="*/ 1111 w 765"/>
                <a:gd name="T113" fmla="*/ 5 h 412"/>
                <a:gd name="T114" fmla="*/ 1482 w 765"/>
                <a:gd name="T115" fmla="*/ 5 h 41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765"/>
                <a:gd name="T175" fmla="*/ 0 h 412"/>
                <a:gd name="T176" fmla="*/ 765 w 765"/>
                <a:gd name="T177" fmla="*/ 412 h 41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765" h="412">
                  <a:moveTo>
                    <a:pt x="474" y="411"/>
                  </a:moveTo>
                  <a:lnTo>
                    <a:pt x="488" y="411"/>
                  </a:lnTo>
                  <a:lnTo>
                    <a:pt x="501" y="411"/>
                  </a:lnTo>
                  <a:lnTo>
                    <a:pt x="513" y="411"/>
                  </a:lnTo>
                  <a:lnTo>
                    <a:pt x="527" y="411"/>
                  </a:lnTo>
                  <a:lnTo>
                    <a:pt x="535" y="411"/>
                  </a:lnTo>
                  <a:lnTo>
                    <a:pt x="549" y="411"/>
                  </a:lnTo>
                  <a:lnTo>
                    <a:pt x="562" y="411"/>
                  </a:lnTo>
                  <a:lnTo>
                    <a:pt x="575" y="411"/>
                  </a:lnTo>
                  <a:lnTo>
                    <a:pt x="575" y="396"/>
                  </a:lnTo>
                  <a:lnTo>
                    <a:pt x="580" y="396"/>
                  </a:lnTo>
                  <a:lnTo>
                    <a:pt x="580" y="388"/>
                  </a:lnTo>
                  <a:lnTo>
                    <a:pt x="583" y="380"/>
                  </a:lnTo>
                  <a:lnTo>
                    <a:pt x="580" y="374"/>
                  </a:lnTo>
                  <a:lnTo>
                    <a:pt x="583" y="370"/>
                  </a:lnTo>
                  <a:lnTo>
                    <a:pt x="593" y="366"/>
                  </a:lnTo>
                  <a:lnTo>
                    <a:pt x="593" y="361"/>
                  </a:lnTo>
                  <a:lnTo>
                    <a:pt x="593" y="357"/>
                  </a:lnTo>
                  <a:lnTo>
                    <a:pt x="597" y="357"/>
                  </a:lnTo>
                  <a:lnTo>
                    <a:pt x="602" y="349"/>
                  </a:lnTo>
                  <a:lnTo>
                    <a:pt x="606" y="353"/>
                  </a:lnTo>
                  <a:lnTo>
                    <a:pt x="606" y="344"/>
                  </a:lnTo>
                  <a:lnTo>
                    <a:pt x="606" y="339"/>
                  </a:lnTo>
                  <a:lnTo>
                    <a:pt x="614" y="335"/>
                  </a:lnTo>
                  <a:lnTo>
                    <a:pt x="609" y="335"/>
                  </a:lnTo>
                  <a:lnTo>
                    <a:pt x="606" y="330"/>
                  </a:lnTo>
                  <a:lnTo>
                    <a:pt x="623" y="330"/>
                  </a:lnTo>
                  <a:lnTo>
                    <a:pt x="632" y="327"/>
                  </a:lnTo>
                  <a:lnTo>
                    <a:pt x="632" y="318"/>
                  </a:lnTo>
                  <a:lnTo>
                    <a:pt x="628" y="309"/>
                  </a:lnTo>
                  <a:lnTo>
                    <a:pt x="614" y="304"/>
                  </a:lnTo>
                  <a:lnTo>
                    <a:pt x="609" y="309"/>
                  </a:lnTo>
                  <a:lnTo>
                    <a:pt x="609" y="304"/>
                  </a:lnTo>
                  <a:lnTo>
                    <a:pt x="606" y="300"/>
                  </a:lnTo>
                  <a:lnTo>
                    <a:pt x="606" y="304"/>
                  </a:lnTo>
                  <a:lnTo>
                    <a:pt x="606" y="300"/>
                  </a:lnTo>
                  <a:lnTo>
                    <a:pt x="597" y="296"/>
                  </a:lnTo>
                  <a:lnTo>
                    <a:pt x="597" y="300"/>
                  </a:lnTo>
                  <a:lnTo>
                    <a:pt x="593" y="300"/>
                  </a:lnTo>
                  <a:lnTo>
                    <a:pt x="593" y="296"/>
                  </a:lnTo>
                  <a:lnTo>
                    <a:pt x="593" y="292"/>
                  </a:lnTo>
                  <a:lnTo>
                    <a:pt x="609" y="300"/>
                  </a:lnTo>
                  <a:lnTo>
                    <a:pt x="618" y="300"/>
                  </a:lnTo>
                  <a:lnTo>
                    <a:pt x="618" y="304"/>
                  </a:lnTo>
                  <a:lnTo>
                    <a:pt x="632" y="309"/>
                  </a:lnTo>
                  <a:lnTo>
                    <a:pt x="640" y="304"/>
                  </a:lnTo>
                  <a:lnTo>
                    <a:pt x="640" y="300"/>
                  </a:lnTo>
                  <a:lnTo>
                    <a:pt x="640" y="296"/>
                  </a:lnTo>
                  <a:lnTo>
                    <a:pt x="645" y="296"/>
                  </a:lnTo>
                  <a:lnTo>
                    <a:pt x="640" y="287"/>
                  </a:lnTo>
                  <a:lnTo>
                    <a:pt x="653" y="296"/>
                  </a:lnTo>
                  <a:lnTo>
                    <a:pt x="653" y="292"/>
                  </a:lnTo>
                  <a:lnTo>
                    <a:pt x="658" y="296"/>
                  </a:lnTo>
                  <a:lnTo>
                    <a:pt x="667" y="287"/>
                  </a:lnTo>
                  <a:lnTo>
                    <a:pt x="671" y="283"/>
                  </a:lnTo>
                  <a:lnTo>
                    <a:pt x="671" y="278"/>
                  </a:lnTo>
                  <a:lnTo>
                    <a:pt x="675" y="274"/>
                  </a:lnTo>
                  <a:lnTo>
                    <a:pt x="680" y="261"/>
                  </a:lnTo>
                  <a:lnTo>
                    <a:pt x="684" y="256"/>
                  </a:lnTo>
                  <a:lnTo>
                    <a:pt x="653" y="252"/>
                  </a:lnTo>
                  <a:lnTo>
                    <a:pt x="645" y="240"/>
                  </a:lnTo>
                  <a:lnTo>
                    <a:pt x="640" y="234"/>
                  </a:lnTo>
                  <a:lnTo>
                    <a:pt x="640" y="230"/>
                  </a:lnTo>
                  <a:lnTo>
                    <a:pt x="649" y="230"/>
                  </a:lnTo>
                  <a:lnTo>
                    <a:pt x="658" y="240"/>
                  </a:lnTo>
                  <a:lnTo>
                    <a:pt x="667" y="252"/>
                  </a:lnTo>
                  <a:lnTo>
                    <a:pt x="680" y="248"/>
                  </a:lnTo>
                  <a:lnTo>
                    <a:pt x="697" y="226"/>
                  </a:lnTo>
                  <a:lnTo>
                    <a:pt x="697" y="221"/>
                  </a:lnTo>
                  <a:lnTo>
                    <a:pt x="692" y="218"/>
                  </a:lnTo>
                  <a:lnTo>
                    <a:pt x="688" y="218"/>
                  </a:lnTo>
                  <a:lnTo>
                    <a:pt x="684" y="213"/>
                  </a:lnTo>
                  <a:lnTo>
                    <a:pt x="688" y="209"/>
                  </a:lnTo>
                  <a:lnTo>
                    <a:pt x="697" y="213"/>
                  </a:lnTo>
                  <a:lnTo>
                    <a:pt x="706" y="209"/>
                  </a:lnTo>
                  <a:lnTo>
                    <a:pt x="706" y="221"/>
                  </a:lnTo>
                  <a:lnTo>
                    <a:pt x="714" y="221"/>
                  </a:lnTo>
                  <a:lnTo>
                    <a:pt x="714" y="218"/>
                  </a:lnTo>
                  <a:lnTo>
                    <a:pt x="719" y="218"/>
                  </a:lnTo>
                  <a:lnTo>
                    <a:pt x="727" y="221"/>
                  </a:lnTo>
                  <a:lnTo>
                    <a:pt x="723" y="213"/>
                  </a:lnTo>
                  <a:lnTo>
                    <a:pt x="723" y="209"/>
                  </a:lnTo>
                  <a:lnTo>
                    <a:pt x="723" y="205"/>
                  </a:lnTo>
                  <a:lnTo>
                    <a:pt x="733" y="218"/>
                  </a:lnTo>
                  <a:lnTo>
                    <a:pt x="737" y="209"/>
                  </a:lnTo>
                  <a:lnTo>
                    <a:pt x="741" y="209"/>
                  </a:lnTo>
                  <a:lnTo>
                    <a:pt x="754" y="195"/>
                  </a:lnTo>
                  <a:lnTo>
                    <a:pt x="758" y="191"/>
                  </a:lnTo>
                  <a:lnTo>
                    <a:pt x="764" y="187"/>
                  </a:lnTo>
                  <a:lnTo>
                    <a:pt x="758" y="183"/>
                  </a:lnTo>
                  <a:lnTo>
                    <a:pt x="764" y="178"/>
                  </a:lnTo>
                  <a:lnTo>
                    <a:pt x="749" y="161"/>
                  </a:lnTo>
                  <a:lnTo>
                    <a:pt x="749" y="152"/>
                  </a:lnTo>
                  <a:lnTo>
                    <a:pt x="745" y="152"/>
                  </a:lnTo>
                  <a:lnTo>
                    <a:pt x="745" y="147"/>
                  </a:lnTo>
                  <a:lnTo>
                    <a:pt x="745" y="143"/>
                  </a:lnTo>
                  <a:lnTo>
                    <a:pt x="745" y="138"/>
                  </a:lnTo>
                  <a:lnTo>
                    <a:pt x="749" y="138"/>
                  </a:lnTo>
                  <a:lnTo>
                    <a:pt x="754" y="143"/>
                  </a:lnTo>
                  <a:lnTo>
                    <a:pt x="764" y="134"/>
                  </a:lnTo>
                  <a:lnTo>
                    <a:pt x="758" y="125"/>
                  </a:lnTo>
                  <a:lnTo>
                    <a:pt x="754" y="125"/>
                  </a:lnTo>
                  <a:lnTo>
                    <a:pt x="758" y="116"/>
                  </a:lnTo>
                  <a:lnTo>
                    <a:pt x="754" y="112"/>
                  </a:lnTo>
                  <a:lnTo>
                    <a:pt x="745" y="112"/>
                  </a:lnTo>
                  <a:lnTo>
                    <a:pt x="749" y="112"/>
                  </a:lnTo>
                  <a:lnTo>
                    <a:pt x="745" y="109"/>
                  </a:lnTo>
                  <a:lnTo>
                    <a:pt x="741" y="104"/>
                  </a:lnTo>
                  <a:lnTo>
                    <a:pt x="745" y="104"/>
                  </a:lnTo>
                  <a:lnTo>
                    <a:pt x="741" y="94"/>
                  </a:lnTo>
                  <a:lnTo>
                    <a:pt x="727" y="94"/>
                  </a:lnTo>
                  <a:lnTo>
                    <a:pt x="714" y="86"/>
                  </a:lnTo>
                  <a:lnTo>
                    <a:pt x="702" y="90"/>
                  </a:lnTo>
                  <a:lnTo>
                    <a:pt x="702" y="94"/>
                  </a:lnTo>
                  <a:lnTo>
                    <a:pt x="706" y="109"/>
                  </a:lnTo>
                  <a:lnTo>
                    <a:pt x="702" y="109"/>
                  </a:lnTo>
                  <a:lnTo>
                    <a:pt x="706" y="116"/>
                  </a:lnTo>
                  <a:lnTo>
                    <a:pt x="714" y="121"/>
                  </a:lnTo>
                  <a:lnTo>
                    <a:pt x="711" y="121"/>
                  </a:lnTo>
                  <a:lnTo>
                    <a:pt x="706" y="125"/>
                  </a:lnTo>
                  <a:lnTo>
                    <a:pt x="714" y="130"/>
                  </a:lnTo>
                  <a:lnTo>
                    <a:pt x="706" y="130"/>
                  </a:lnTo>
                  <a:lnTo>
                    <a:pt x="697" y="134"/>
                  </a:lnTo>
                  <a:lnTo>
                    <a:pt x="697" y="147"/>
                  </a:lnTo>
                  <a:lnTo>
                    <a:pt x="692" y="161"/>
                  </a:lnTo>
                  <a:lnTo>
                    <a:pt x="688" y="168"/>
                  </a:lnTo>
                  <a:lnTo>
                    <a:pt x="688" y="178"/>
                  </a:lnTo>
                  <a:lnTo>
                    <a:pt x="680" y="178"/>
                  </a:lnTo>
                  <a:lnTo>
                    <a:pt x="680" y="187"/>
                  </a:lnTo>
                  <a:lnTo>
                    <a:pt x="675" y="187"/>
                  </a:lnTo>
                  <a:lnTo>
                    <a:pt x="662" y="161"/>
                  </a:lnTo>
                  <a:lnTo>
                    <a:pt x="662" y="152"/>
                  </a:lnTo>
                  <a:lnTo>
                    <a:pt x="662" y="147"/>
                  </a:lnTo>
                  <a:lnTo>
                    <a:pt x="667" y="143"/>
                  </a:lnTo>
                  <a:lnTo>
                    <a:pt x="667" y="147"/>
                  </a:lnTo>
                  <a:lnTo>
                    <a:pt x="671" y="147"/>
                  </a:lnTo>
                  <a:lnTo>
                    <a:pt x="667" y="125"/>
                  </a:lnTo>
                  <a:lnTo>
                    <a:pt x="658" y="121"/>
                  </a:lnTo>
                  <a:lnTo>
                    <a:pt x="653" y="109"/>
                  </a:lnTo>
                  <a:lnTo>
                    <a:pt x="649" y="112"/>
                  </a:lnTo>
                  <a:lnTo>
                    <a:pt x="645" y="121"/>
                  </a:lnTo>
                  <a:lnTo>
                    <a:pt x="645" y="134"/>
                  </a:lnTo>
                  <a:lnTo>
                    <a:pt x="640" y="134"/>
                  </a:lnTo>
                  <a:lnTo>
                    <a:pt x="640" y="138"/>
                  </a:lnTo>
                  <a:lnTo>
                    <a:pt x="640" y="143"/>
                  </a:lnTo>
                  <a:lnTo>
                    <a:pt x="636" y="147"/>
                  </a:lnTo>
                  <a:lnTo>
                    <a:pt x="632" y="138"/>
                  </a:lnTo>
                  <a:lnTo>
                    <a:pt x="636" y="130"/>
                  </a:lnTo>
                  <a:lnTo>
                    <a:pt x="632" y="116"/>
                  </a:lnTo>
                  <a:lnTo>
                    <a:pt x="623" y="109"/>
                  </a:lnTo>
                  <a:lnTo>
                    <a:pt x="628" y="109"/>
                  </a:lnTo>
                  <a:lnTo>
                    <a:pt x="628" y="104"/>
                  </a:lnTo>
                  <a:lnTo>
                    <a:pt x="628" y="99"/>
                  </a:lnTo>
                  <a:lnTo>
                    <a:pt x="628" y="104"/>
                  </a:lnTo>
                  <a:lnTo>
                    <a:pt x="623" y="99"/>
                  </a:lnTo>
                  <a:lnTo>
                    <a:pt x="623" y="94"/>
                  </a:lnTo>
                  <a:lnTo>
                    <a:pt x="614" y="99"/>
                  </a:lnTo>
                  <a:lnTo>
                    <a:pt x="609" y="94"/>
                  </a:lnTo>
                  <a:lnTo>
                    <a:pt x="606" y="94"/>
                  </a:lnTo>
                  <a:lnTo>
                    <a:pt x="602" y="90"/>
                  </a:lnTo>
                  <a:lnTo>
                    <a:pt x="606" y="90"/>
                  </a:lnTo>
                  <a:lnTo>
                    <a:pt x="614" y="82"/>
                  </a:lnTo>
                  <a:lnTo>
                    <a:pt x="606" y="78"/>
                  </a:lnTo>
                  <a:lnTo>
                    <a:pt x="606" y="73"/>
                  </a:lnTo>
                  <a:lnTo>
                    <a:pt x="618" y="78"/>
                  </a:lnTo>
                  <a:lnTo>
                    <a:pt x="614" y="69"/>
                  </a:lnTo>
                  <a:lnTo>
                    <a:pt x="609" y="55"/>
                  </a:lnTo>
                  <a:lnTo>
                    <a:pt x="602" y="55"/>
                  </a:lnTo>
                  <a:lnTo>
                    <a:pt x="602" y="51"/>
                  </a:lnTo>
                  <a:lnTo>
                    <a:pt x="602" y="47"/>
                  </a:lnTo>
                  <a:lnTo>
                    <a:pt x="602" y="34"/>
                  </a:lnTo>
                  <a:lnTo>
                    <a:pt x="597" y="28"/>
                  </a:lnTo>
                  <a:lnTo>
                    <a:pt x="587" y="16"/>
                  </a:lnTo>
                  <a:lnTo>
                    <a:pt x="587" y="7"/>
                  </a:lnTo>
                  <a:lnTo>
                    <a:pt x="583" y="7"/>
                  </a:lnTo>
                  <a:lnTo>
                    <a:pt x="580" y="12"/>
                  </a:lnTo>
                  <a:lnTo>
                    <a:pt x="580" y="7"/>
                  </a:lnTo>
                  <a:lnTo>
                    <a:pt x="580" y="3"/>
                  </a:lnTo>
                  <a:lnTo>
                    <a:pt x="571" y="0"/>
                  </a:lnTo>
                  <a:lnTo>
                    <a:pt x="562" y="16"/>
                  </a:lnTo>
                  <a:lnTo>
                    <a:pt x="566" y="21"/>
                  </a:lnTo>
                  <a:lnTo>
                    <a:pt x="562" y="28"/>
                  </a:lnTo>
                  <a:lnTo>
                    <a:pt x="557" y="25"/>
                  </a:lnTo>
                  <a:lnTo>
                    <a:pt x="553" y="28"/>
                  </a:lnTo>
                  <a:lnTo>
                    <a:pt x="553" y="38"/>
                  </a:lnTo>
                  <a:lnTo>
                    <a:pt x="553" y="47"/>
                  </a:lnTo>
                  <a:lnTo>
                    <a:pt x="557" y="55"/>
                  </a:lnTo>
                  <a:lnTo>
                    <a:pt x="557" y="59"/>
                  </a:lnTo>
                  <a:lnTo>
                    <a:pt x="553" y="59"/>
                  </a:lnTo>
                  <a:lnTo>
                    <a:pt x="549" y="64"/>
                  </a:lnTo>
                  <a:lnTo>
                    <a:pt x="549" y="78"/>
                  </a:lnTo>
                  <a:lnTo>
                    <a:pt x="557" y="86"/>
                  </a:lnTo>
                  <a:lnTo>
                    <a:pt x="557" y="90"/>
                  </a:lnTo>
                  <a:lnTo>
                    <a:pt x="566" y="90"/>
                  </a:lnTo>
                  <a:lnTo>
                    <a:pt x="566" y="94"/>
                  </a:lnTo>
                  <a:lnTo>
                    <a:pt x="575" y="99"/>
                  </a:lnTo>
                  <a:lnTo>
                    <a:pt x="575" y="94"/>
                  </a:lnTo>
                  <a:lnTo>
                    <a:pt x="580" y="104"/>
                  </a:lnTo>
                  <a:lnTo>
                    <a:pt x="587" y="99"/>
                  </a:lnTo>
                  <a:lnTo>
                    <a:pt x="593" y="109"/>
                  </a:lnTo>
                  <a:lnTo>
                    <a:pt x="587" y="112"/>
                  </a:lnTo>
                  <a:lnTo>
                    <a:pt x="587" y="104"/>
                  </a:lnTo>
                  <a:lnTo>
                    <a:pt x="583" y="109"/>
                  </a:lnTo>
                  <a:lnTo>
                    <a:pt x="580" y="116"/>
                  </a:lnTo>
                  <a:lnTo>
                    <a:pt x="583" y="116"/>
                  </a:lnTo>
                  <a:lnTo>
                    <a:pt x="580" y="121"/>
                  </a:lnTo>
                  <a:lnTo>
                    <a:pt x="575" y="121"/>
                  </a:lnTo>
                  <a:lnTo>
                    <a:pt x="575" y="130"/>
                  </a:lnTo>
                  <a:lnTo>
                    <a:pt x="583" y="130"/>
                  </a:lnTo>
                  <a:lnTo>
                    <a:pt x="587" y="125"/>
                  </a:lnTo>
                  <a:lnTo>
                    <a:pt x="583" y="125"/>
                  </a:lnTo>
                  <a:lnTo>
                    <a:pt x="583" y="121"/>
                  </a:lnTo>
                  <a:lnTo>
                    <a:pt x="587" y="121"/>
                  </a:lnTo>
                  <a:lnTo>
                    <a:pt x="587" y="134"/>
                  </a:lnTo>
                  <a:lnTo>
                    <a:pt x="593" y="134"/>
                  </a:lnTo>
                  <a:lnTo>
                    <a:pt x="583" y="143"/>
                  </a:lnTo>
                  <a:lnTo>
                    <a:pt x="583" y="147"/>
                  </a:lnTo>
                  <a:lnTo>
                    <a:pt x="575" y="156"/>
                  </a:lnTo>
                  <a:lnTo>
                    <a:pt x="562" y="156"/>
                  </a:lnTo>
                  <a:lnTo>
                    <a:pt x="566" y="161"/>
                  </a:lnTo>
                  <a:lnTo>
                    <a:pt x="562" y="168"/>
                  </a:lnTo>
                  <a:lnTo>
                    <a:pt x="566" y="174"/>
                  </a:lnTo>
                  <a:lnTo>
                    <a:pt x="566" y="183"/>
                  </a:lnTo>
                  <a:lnTo>
                    <a:pt x="566" y="187"/>
                  </a:lnTo>
                  <a:lnTo>
                    <a:pt x="562" y="183"/>
                  </a:lnTo>
                  <a:lnTo>
                    <a:pt x="566" y="178"/>
                  </a:lnTo>
                  <a:lnTo>
                    <a:pt x="557" y="183"/>
                  </a:lnTo>
                  <a:lnTo>
                    <a:pt x="557" y="178"/>
                  </a:lnTo>
                  <a:lnTo>
                    <a:pt x="553" y="178"/>
                  </a:lnTo>
                  <a:lnTo>
                    <a:pt x="553" y="174"/>
                  </a:lnTo>
                  <a:lnTo>
                    <a:pt x="557" y="168"/>
                  </a:lnTo>
                  <a:lnTo>
                    <a:pt x="557" y="164"/>
                  </a:lnTo>
                  <a:lnTo>
                    <a:pt x="557" y="161"/>
                  </a:lnTo>
                  <a:lnTo>
                    <a:pt x="557" y="147"/>
                  </a:lnTo>
                  <a:lnTo>
                    <a:pt x="553" y="152"/>
                  </a:lnTo>
                  <a:lnTo>
                    <a:pt x="553" y="156"/>
                  </a:lnTo>
                  <a:lnTo>
                    <a:pt x="549" y="156"/>
                  </a:lnTo>
                  <a:lnTo>
                    <a:pt x="549" y="147"/>
                  </a:lnTo>
                  <a:lnTo>
                    <a:pt x="544" y="147"/>
                  </a:lnTo>
                  <a:lnTo>
                    <a:pt x="544" y="143"/>
                  </a:lnTo>
                  <a:lnTo>
                    <a:pt x="540" y="138"/>
                  </a:lnTo>
                  <a:lnTo>
                    <a:pt x="535" y="138"/>
                  </a:lnTo>
                  <a:lnTo>
                    <a:pt x="540" y="143"/>
                  </a:lnTo>
                  <a:lnTo>
                    <a:pt x="531" y="138"/>
                  </a:lnTo>
                  <a:lnTo>
                    <a:pt x="535" y="143"/>
                  </a:lnTo>
                  <a:lnTo>
                    <a:pt x="527" y="143"/>
                  </a:lnTo>
                  <a:lnTo>
                    <a:pt x="523" y="147"/>
                  </a:lnTo>
                  <a:lnTo>
                    <a:pt x="523" y="143"/>
                  </a:lnTo>
                  <a:lnTo>
                    <a:pt x="527" y="152"/>
                  </a:lnTo>
                  <a:lnTo>
                    <a:pt x="527" y="156"/>
                  </a:lnTo>
                  <a:lnTo>
                    <a:pt x="523" y="152"/>
                  </a:lnTo>
                  <a:lnTo>
                    <a:pt x="531" y="164"/>
                  </a:lnTo>
                  <a:lnTo>
                    <a:pt x="531" y="161"/>
                  </a:lnTo>
                  <a:lnTo>
                    <a:pt x="535" y="161"/>
                  </a:lnTo>
                  <a:lnTo>
                    <a:pt x="540" y="161"/>
                  </a:lnTo>
                  <a:lnTo>
                    <a:pt x="540" y="168"/>
                  </a:lnTo>
                  <a:lnTo>
                    <a:pt x="540" y="174"/>
                  </a:lnTo>
                  <a:lnTo>
                    <a:pt x="527" y="164"/>
                  </a:lnTo>
                  <a:lnTo>
                    <a:pt x="523" y="156"/>
                  </a:lnTo>
                  <a:lnTo>
                    <a:pt x="518" y="156"/>
                  </a:lnTo>
                  <a:lnTo>
                    <a:pt x="527" y="164"/>
                  </a:lnTo>
                  <a:lnTo>
                    <a:pt x="513" y="168"/>
                  </a:lnTo>
                  <a:lnTo>
                    <a:pt x="509" y="164"/>
                  </a:lnTo>
                  <a:lnTo>
                    <a:pt x="497" y="164"/>
                  </a:lnTo>
                  <a:lnTo>
                    <a:pt x="492" y="168"/>
                  </a:lnTo>
                  <a:lnTo>
                    <a:pt x="488" y="164"/>
                  </a:lnTo>
                  <a:lnTo>
                    <a:pt x="483" y="168"/>
                  </a:lnTo>
                  <a:lnTo>
                    <a:pt x="474" y="164"/>
                  </a:lnTo>
                  <a:lnTo>
                    <a:pt x="470" y="168"/>
                  </a:lnTo>
                  <a:lnTo>
                    <a:pt x="466" y="164"/>
                  </a:lnTo>
                  <a:lnTo>
                    <a:pt x="457" y="156"/>
                  </a:lnTo>
                  <a:lnTo>
                    <a:pt x="457" y="152"/>
                  </a:lnTo>
                  <a:lnTo>
                    <a:pt x="453" y="152"/>
                  </a:lnTo>
                  <a:lnTo>
                    <a:pt x="448" y="156"/>
                  </a:lnTo>
                  <a:lnTo>
                    <a:pt x="440" y="152"/>
                  </a:lnTo>
                  <a:lnTo>
                    <a:pt x="440" y="147"/>
                  </a:lnTo>
                  <a:lnTo>
                    <a:pt x="426" y="138"/>
                  </a:lnTo>
                  <a:lnTo>
                    <a:pt x="431" y="138"/>
                  </a:lnTo>
                  <a:lnTo>
                    <a:pt x="422" y="130"/>
                  </a:lnTo>
                  <a:lnTo>
                    <a:pt x="426" y="130"/>
                  </a:lnTo>
                  <a:lnTo>
                    <a:pt x="418" y="121"/>
                  </a:lnTo>
                  <a:lnTo>
                    <a:pt x="395" y="134"/>
                  </a:lnTo>
                  <a:lnTo>
                    <a:pt x="388" y="134"/>
                  </a:lnTo>
                  <a:lnTo>
                    <a:pt x="383" y="143"/>
                  </a:lnTo>
                  <a:lnTo>
                    <a:pt x="383" y="147"/>
                  </a:lnTo>
                  <a:lnTo>
                    <a:pt x="388" y="152"/>
                  </a:lnTo>
                  <a:lnTo>
                    <a:pt x="392" y="152"/>
                  </a:lnTo>
                  <a:lnTo>
                    <a:pt x="395" y="152"/>
                  </a:lnTo>
                  <a:lnTo>
                    <a:pt x="392" y="147"/>
                  </a:lnTo>
                  <a:lnTo>
                    <a:pt x="400" y="143"/>
                  </a:lnTo>
                  <a:lnTo>
                    <a:pt x="404" y="147"/>
                  </a:lnTo>
                  <a:lnTo>
                    <a:pt x="409" y="143"/>
                  </a:lnTo>
                  <a:lnTo>
                    <a:pt x="409" y="147"/>
                  </a:lnTo>
                  <a:lnTo>
                    <a:pt x="409" y="143"/>
                  </a:lnTo>
                  <a:lnTo>
                    <a:pt x="409" y="138"/>
                  </a:lnTo>
                  <a:lnTo>
                    <a:pt x="413" y="138"/>
                  </a:lnTo>
                  <a:lnTo>
                    <a:pt x="409" y="134"/>
                  </a:lnTo>
                  <a:lnTo>
                    <a:pt x="422" y="134"/>
                  </a:lnTo>
                  <a:lnTo>
                    <a:pt x="418" y="138"/>
                  </a:lnTo>
                  <a:lnTo>
                    <a:pt x="422" y="138"/>
                  </a:lnTo>
                  <a:lnTo>
                    <a:pt x="418" y="138"/>
                  </a:lnTo>
                  <a:lnTo>
                    <a:pt x="418" y="143"/>
                  </a:lnTo>
                  <a:lnTo>
                    <a:pt x="413" y="147"/>
                  </a:lnTo>
                  <a:lnTo>
                    <a:pt x="413" y="143"/>
                  </a:lnTo>
                  <a:lnTo>
                    <a:pt x="413" y="147"/>
                  </a:lnTo>
                  <a:lnTo>
                    <a:pt x="395" y="156"/>
                  </a:lnTo>
                  <a:lnTo>
                    <a:pt x="395" y="161"/>
                  </a:lnTo>
                  <a:lnTo>
                    <a:pt x="392" y="164"/>
                  </a:lnTo>
                  <a:lnTo>
                    <a:pt x="395" y="168"/>
                  </a:lnTo>
                  <a:lnTo>
                    <a:pt x="395" y="174"/>
                  </a:lnTo>
                  <a:lnTo>
                    <a:pt x="395" y="178"/>
                  </a:lnTo>
                  <a:lnTo>
                    <a:pt x="400" y="187"/>
                  </a:lnTo>
                  <a:lnTo>
                    <a:pt x="404" y="191"/>
                  </a:lnTo>
                  <a:lnTo>
                    <a:pt x="400" y="191"/>
                  </a:lnTo>
                  <a:lnTo>
                    <a:pt x="404" y="195"/>
                  </a:lnTo>
                  <a:lnTo>
                    <a:pt x="395" y="195"/>
                  </a:lnTo>
                  <a:lnTo>
                    <a:pt x="395" y="199"/>
                  </a:lnTo>
                  <a:lnTo>
                    <a:pt x="392" y="195"/>
                  </a:lnTo>
                  <a:lnTo>
                    <a:pt x="388" y="191"/>
                  </a:lnTo>
                  <a:lnTo>
                    <a:pt x="395" y="187"/>
                  </a:lnTo>
                  <a:lnTo>
                    <a:pt x="392" y="183"/>
                  </a:lnTo>
                  <a:lnTo>
                    <a:pt x="388" y="183"/>
                  </a:lnTo>
                  <a:lnTo>
                    <a:pt x="388" y="178"/>
                  </a:lnTo>
                  <a:lnTo>
                    <a:pt x="383" y="178"/>
                  </a:lnTo>
                  <a:lnTo>
                    <a:pt x="383" y="174"/>
                  </a:lnTo>
                  <a:lnTo>
                    <a:pt x="383" y="168"/>
                  </a:lnTo>
                  <a:lnTo>
                    <a:pt x="383" y="178"/>
                  </a:lnTo>
                  <a:lnTo>
                    <a:pt x="378" y="178"/>
                  </a:lnTo>
                  <a:lnTo>
                    <a:pt x="378" y="174"/>
                  </a:lnTo>
                  <a:lnTo>
                    <a:pt x="378" y="168"/>
                  </a:lnTo>
                  <a:lnTo>
                    <a:pt x="378" y="164"/>
                  </a:lnTo>
                  <a:lnTo>
                    <a:pt x="369" y="164"/>
                  </a:lnTo>
                  <a:lnTo>
                    <a:pt x="366" y="161"/>
                  </a:lnTo>
                  <a:lnTo>
                    <a:pt x="366" y="156"/>
                  </a:lnTo>
                  <a:lnTo>
                    <a:pt x="352" y="164"/>
                  </a:lnTo>
                  <a:lnTo>
                    <a:pt x="348" y="164"/>
                  </a:lnTo>
                  <a:lnTo>
                    <a:pt x="348" y="161"/>
                  </a:lnTo>
                  <a:lnTo>
                    <a:pt x="348" y="164"/>
                  </a:lnTo>
                  <a:lnTo>
                    <a:pt x="339" y="164"/>
                  </a:lnTo>
                  <a:lnTo>
                    <a:pt x="339" y="168"/>
                  </a:lnTo>
                  <a:lnTo>
                    <a:pt x="300" y="164"/>
                  </a:lnTo>
                  <a:lnTo>
                    <a:pt x="295" y="164"/>
                  </a:lnTo>
                  <a:lnTo>
                    <a:pt x="287" y="161"/>
                  </a:lnTo>
                  <a:lnTo>
                    <a:pt x="291" y="156"/>
                  </a:lnTo>
                  <a:lnTo>
                    <a:pt x="291" y="152"/>
                  </a:lnTo>
                  <a:lnTo>
                    <a:pt x="295" y="147"/>
                  </a:lnTo>
                  <a:lnTo>
                    <a:pt x="308" y="147"/>
                  </a:lnTo>
                  <a:lnTo>
                    <a:pt x="308" y="138"/>
                  </a:lnTo>
                  <a:lnTo>
                    <a:pt x="308" y="143"/>
                  </a:lnTo>
                  <a:lnTo>
                    <a:pt x="308" y="138"/>
                  </a:lnTo>
                  <a:lnTo>
                    <a:pt x="300" y="125"/>
                  </a:lnTo>
                  <a:lnTo>
                    <a:pt x="295" y="125"/>
                  </a:lnTo>
                  <a:lnTo>
                    <a:pt x="291" y="121"/>
                  </a:lnTo>
                  <a:lnTo>
                    <a:pt x="278" y="121"/>
                  </a:lnTo>
                  <a:lnTo>
                    <a:pt x="283" y="125"/>
                  </a:lnTo>
                  <a:lnTo>
                    <a:pt x="278" y="125"/>
                  </a:lnTo>
                  <a:lnTo>
                    <a:pt x="261" y="121"/>
                  </a:lnTo>
                  <a:lnTo>
                    <a:pt x="248" y="112"/>
                  </a:lnTo>
                  <a:lnTo>
                    <a:pt x="221" y="104"/>
                  </a:lnTo>
                  <a:lnTo>
                    <a:pt x="217" y="94"/>
                  </a:lnTo>
                  <a:lnTo>
                    <a:pt x="204" y="90"/>
                  </a:lnTo>
                  <a:lnTo>
                    <a:pt x="186" y="90"/>
                  </a:lnTo>
                  <a:lnTo>
                    <a:pt x="183" y="99"/>
                  </a:lnTo>
                  <a:lnTo>
                    <a:pt x="178" y="104"/>
                  </a:lnTo>
                  <a:lnTo>
                    <a:pt x="174" y="109"/>
                  </a:lnTo>
                  <a:lnTo>
                    <a:pt x="164" y="109"/>
                  </a:lnTo>
                  <a:lnTo>
                    <a:pt x="164" y="104"/>
                  </a:lnTo>
                  <a:lnTo>
                    <a:pt x="174" y="94"/>
                  </a:lnTo>
                  <a:lnTo>
                    <a:pt x="164" y="90"/>
                  </a:lnTo>
                  <a:lnTo>
                    <a:pt x="168" y="78"/>
                  </a:lnTo>
                  <a:lnTo>
                    <a:pt x="164" y="78"/>
                  </a:lnTo>
                  <a:lnTo>
                    <a:pt x="164" y="82"/>
                  </a:lnTo>
                  <a:lnTo>
                    <a:pt x="160" y="78"/>
                  </a:lnTo>
                  <a:lnTo>
                    <a:pt x="156" y="82"/>
                  </a:lnTo>
                  <a:lnTo>
                    <a:pt x="156" y="86"/>
                  </a:lnTo>
                  <a:lnTo>
                    <a:pt x="156" y="90"/>
                  </a:lnTo>
                  <a:lnTo>
                    <a:pt x="156" y="94"/>
                  </a:lnTo>
                  <a:lnTo>
                    <a:pt x="152" y="94"/>
                  </a:lnTo>
                  <a:lnTo>
                    <a:pt x="156" y="99"/>
                  </a:lnTo>
                  <a:lnTo>
                    <a:pt x="147" y="104"/>
                  </a:lnTo>
                  <a:lnTo>
                    <a:pt x="147" y="109"/>
                  </a:lnTo>
                  <a:lnTo>
                    <a:pt x="133" y="94"/>
                  </a:lnTo>
                  <a:lnTo>
                    <a:pt x="125" y="69"/>
                  </a:lnTo>
                  <a:lnTo>
                    <a:pt x="117" y="59"/>
                  </a:lnTo>
                  <a:lnTo>
                    <a:pt x="112" y="64"/>
                  </a:lnTo>
                  <a:lnTo>
                    <a:pt x="117" y="69"/>
                  </a:lnTo>
                  <a:lnTo>
                    <a:pt x="121" y="73"/>
                  </a:lnTo>
                  <a:lnTo>
                    <a:pt x="112" y="78"/>
                  </a:lnTo>
                  <a:lnTo>
                    <a:pt x="112" y="82"/>
                  </a:lnTo>
                  <a:lnTo>
                    <a:pt x="99" y="94"/>
                  </a:lnTo>
                  <a:lnTo>
                    <a:pt x="104" y="86"/>
                  </a:lnTo>
                  <a:lnTo>
                    <a:pt x="104" y="82"/>
                  </a:lnTo>
                  <a:lnTo>
                    <a:pt x="86" y="94"/>
                  </a:lnTo>
                  <a:lnTo>
                    <a:pt x="73" y="112"/>
                  </a:lnTo>
                  <a:lnTo>
                    <a:pt x="78" y="104"/>
                  </a:lnTo>
                  <a:lnTo>
                    <a:pt x="73" y="104"/>
                  </a:lnTo>
                  <a:lnTo>
                    <a:pt x="69" y="109"/>
                  </a:lnTo>
                  <a:lnTo>
                    <a:pt x="69" y="104"/>
                  </a:lnTo>
                  <a:lnTo>
                    <a:pt x="69" y="109"/>
                  </a:lnTo>
                  <a:lnTo>
                    <a:pt x="69" y="104"/>
                  </a:lnTo>
                  <a:lnTo>
                    <a:pt x="64" y="104"/>
                  </a:lnTo>
                  <a:lnTo>
                    <a:pt x="64" y="109"/>
                  </a:lnTo>
                  <a:lnTo>
                    <a:pt x="59" y="112"/>
                  </a:lnTo>
                  <a:lnTo>
                    <a:pt x="51" y="116"/>
                  </a:lnTo>
                  <a:lnTo>
                    <a:pt x="47" y="116"/>
                  </a:lnTo>
                  <a:lnTo>
                    <a:pt x="51" y="116"/>
                  </a:lnTo>
                  <a:lnTo>
                    <a:pt x="51" y="112"/>
                  </a:lnTo>
                  <a:lnTo>
                    <a:pt x="55" y="112"/>
                  </a:lnTo>
                  <a:lnTo>
                    <a:pt x="64" y="99"/>
                  </a:lnTo>
                  <a:lnTo>
                    <a:pt x="78" y="99"/>
                  </a:lnTo>
                  <a:lnTo>
                    <a:pt x="95" y="82"/>
                  </a:lnTo>
                  <a:lnTo>
                    <a:pt x="99" y="78"/>
                  </a:lnTo>
                  <a:lnTo>
                    <a:pt x="95" y="73"/>
                  </a:lnTo>
                  <a:lnTo>
                    <a:pt x="86" y="78"/>
                  </a:lnTo>
                  <a:lnTo>
                    <a:pt x="81" y="73"/>
                  </a:lnTo>
                  <a:lnTo>
                    <a:pt x="78" y="78"/>
                  </a:lnTo>
                  <a:lnTo>
                    <a:pt x="73" y="86"/>
                  </a:lnTo>
                  <a:lnTo>
                    <a:pt x="69" y="82"/>
                  </a:lnTo>
                  <a:lnTo>
                    <a:pt x="59" y="94"/>
                  </a:lnTo>
                  <a:lnTo>
                    <a:pt x="55" y="90"/>
                  </a:lnTo>
                  <a:lnTo>
                    <a:pt x="47" y="94"/>
                  </a:lnTo>
                  <a:lnTo>
                    <a:pt x="47" y="104"/>
                  </a:lnTo>
                  <a:lnTo>
                    <a:pt x="38" y="109"/>
                  </a:lnTo>
                  <a:lnTo>
                    <a:pt x="25" y="116"/>
                  </a:lnTo>
                  <a:lnTo>
                    <a:pt x="34" y="130"/>
                  </a:lnTo>
                  <a:lnTo>
                    <a:pt x="34" y="134"/>
                  </a:lnTo>
                  <a:lnTo>
                    <a:pt x="34" y="138"/>
                  </a:lnTo>
                  <a:lnTo>
                    <a:pt x="25" y="125"/>
                  </a:lnTo>
                  <a:lnTo>
                    <a:pt x="12" y="125"/>
                  </a:lnTo>
                  <a:lnTo>
                    <a:pt x="21" y="134"/>
                  </a:lnTo>
                  <a:lnTo>
                    <a:pt x="16" y="134"/>
                  </a:lnTo>
                  <a:lnTo>
                    <a:pt x="7" y="125"/>
                  </a:lnTo>
                  <a:lnTo>
                    <a:pt x="0" y="125"/>
                  </a:lnTo>
                  <a:lnTo>
                    <a:pt x="0" y="168"/>
                  </a:lnTo>
                  <a:lnTo>
                    <a:pt x="3" y="178"/>
                  </a:lnTo>
                  <a:lnTo>
                    <a:pt x="7" y="183"/>
                  </a:lnTo>
                  <a:lnTo>
                    <a:pt x="3" y="187"/>
                  </a:lnTo>
                  <a:lnTo>
                    <a:pt x="3" y="195"/>
                  </a:lnTo>
                  <a:lnTo>
                    <a:pt x="38" y="195"/>
                  </a:lnTo>
                  <a:lnTo>
                    <a:pt x="34" y="195"/>
                  </a:lnTo>
                  <a:lnTo>
                    <a:pt x="38" y="199"/>
                  </a:lnTo>
                  <a:lnTo>
                    <a:pt x="38" y="205"/>
                  </a:lnTo>
                  <a:lnTo>
                    <a:pt x="38" y="209"/>
                  </a:lnTo>
                  <a:lnTo>
                    <a:pt x="38" y="218"/>
                  </a:lnTo>
                  <a:lnTo>
                    <a:pt x="43" y="218"/>
                  </a:lnTo>
                  <a:lnTo>
                    <a:pt x="43" y="221"/>
                  </a:lnTo>
                  <a:lnTo>
                    <a:pt x="38" y="226"/>
                  </a:lnTo>
                  <a:lnTo>
                    <a:pt x="38" y="230"/>
                  </a:lnTo>
                  <a:lnTo>
                    <a:pt x="47" y="226"/>
                  </a:lnTo>
                  <a:lnTo>
                    <a:pt x="47" y="230"/>
                  </a:lnTo>
                  <a:lnTo>
                    <a:pt x="51" y="230"/>
                  </a:lnTo>
                  <a:lnTo>
                    <a:pt x="55" y="226"/>
                  </a:lnTo>
                  <a:lnTo>
                    <a:pt x="55" y="230"/>
                  </a:lnTo>
                  <a:lnTo>
                    <a:pt x="55" y="234"/>
                  </a:lnTo>
                  <a:lnTo>
                    <a:pt x="59" y="244"/>
                  </a:lnTo>
                  <a:lnTo>
                    <a:pt x="55" y="252"/>
                  </a:lnTo>
                  <a:lnTo>
                    <a:pt x="51" y="252"/>
                  </a:lnTo>
                  <a:lnTo>
                    <a:pt x="55" y="261"/>
                  </a:lnTo>
                  <a:lnTo>
                    <a:pt x="51" y="265"/>
                  </a:lnTo>
                  <a:lnTo>
                    <a:pt x="64" y="278"/>
                  </a:lnTo>
                  <a:lnTo>
                    <a:pt x="64" y="283"/>
                  </a:lnTo>
                  <a:lnTo>
                    <a:pt x="69" y="278"/>
                  </a:lnTo>
                  <a:lnTo>
                    <a:pt x="73" y="278"/>
                  </a:lnTo>
                  <a:lnTo>
                    <a:pt x="78" y="283"/>
                  </a:lnTo>
                  <a:lnTo>
                    <a:pt x="73" y="287"/>
                  </a:lnTo>
                  <a:lnTo>
                    <a:pt x="78" y="287"/>
                  </a:lnTo>
                  <a:lnTo>
                    <a:pt x="78" y="292"/>
                  </a:lnTo>
                  <a:lnTo>
                    <a:pt x="86" y="300"/>
                  </a:lnTo>
                  <a:lnTo>
                    <a:pt x="86" y="304"/>
                  </a:lnTo>
                  <a:lnTo>
                    <a:pt x="90" y="309"/>
                  </a:lnTo>
                  <a:lnTo>
                    <a:pt x="86" y="318"/>
                  </a:lnTo>
                  <a:lnTo>
                    <a:pt x="90" y="318"/>
                  </a:lnTo>
                  <a:lnTo>
                    <a:pt x="90" y="322"/>
                  </a:lnTo>
                  <a:lnTo>
                    <a:pt x="95" y="322"/>
                  </a:lnTo>
                  <a:lnTo>
                    <a:pt x="90" y="330"/>
                  </a:lnTo>
                  <a:lnTo>
                    <a:pt x="95" y="335"/>
                  </a:lnTo>
                  <a:lnTo>
                    <a:pt x="95" y="339"/>
                  </a:lnTo>
                  <a:lnTo>
                    <a:pt x="99" y="339"/>
                  </a:lnTo>
                  <a:lnTo>
                    <a:pt x="99" y="344"/>
                  </a:lnTo>
                  <a:lnTo>
                    <a:pt x="99" y="349"/>
                  </a:lnTo>
                  <a:lnTo>
                    <a:pt x="108" y="353"/>
                  </a:lnTo>
                  <a:lnTo>
                    <a:pt x="112" y="357"/>
                  </a:lnTo>
                  <a:lnTo>
                    <a:pt x="117" y="357"/>
                  </a:lnTo>
                  <a:lnTo>
                    <a:pt x="117" y="361"/>
                  </a:lnTo>
                  <a:lnTo>
                    <a:pt x="125" y="370"/>
                  </a:lnTo>
                  <a:lnTo>
                    <a:pt x="130" y="370"/>
                  </a:lnTo>
                  <a:lnTo>
                    <a:pt x="130" y="380"/>
                  </a:lnTo>
                  <a:lnTo>
                    <a:pt x="130" y="384"/>
                  </a:lnTo>
                  <a:lnTo>
                    <a:pt x="133" y="392"/>
                  </a:lnTo>
                  <a:lnTo>
                    <a:pt x="143" y="388"/>
                  </a:lnTo>
                  <a:lnTo>
                    <a:pt x="147" y="388"/>
                  </a:lnTo>
                  <a:lnTo>
                    <a:pt x="152" y="388"/>
                  </a:lnTo>
                  <a:lnTo>
                    <a:pt x="160" y="388"/>
                  </a:lnTo>
                  <a:lnTo>
                    <a:pt x="160" y="384"/>
                  </a:lnTo>
                  <a:lnTo>
                    <a:pt x="164" y="384"/>
                  </a:lnTo>
                  <a:lnTo>
                    <a:pt x="164" y="388"/>
                  </a:lnTo>
                  <a:lnTo>
                    <a:pt x="164" y="392"/>
                  </a:lnTo>
                  <a:lnTo>
                    <a:pt x="164" y="396"/>
                  </a:lnTo>
                  <a:lnTo>
                    <a:pt x="168" y="401"/>
                  </a:lnTo>
                  <a:lnTo>
                    <a:pt x="174" y="411"/>
                  </a:lnTo>
                  <a:lnTo>
                    <a:pt x="186" y="411"/>
                  </a:lnTo>
                  <a:lnTo>
                    <a:pt x="199" y="411"/>
                  </a:lnTo>
                  <a:lnTo>
                    <a:pt x="212" y="411"/>
                  </a:lnTo>
                  <a:lnTo>
                    <a:pt x="226" y="411"/>
                  </a:lnTo>
                  <a:lnTo>
                    <a:pt x="238" y="411"/>
                  </a:lnTo>
                  <a:lnTo>
                    <a:pt x="252" y="411"/>
                  </a:lnTo>
                  <a:lnTo>
                    <a:pt x="264" y="411"/>
                  </a:lnTo>
                  <a:lnTo>
                    <a:pt x="278" y="411"/>
                  </a:lnTo>
                  <a:lnTo>
                    <a:pt x="291" y="411"/>
                  </a:lnTo>
                  <a:lnTo>
                    <a:pt x="304" y="411"/>
                  </a:lnTo>
                  <a:lnTo>
                    <a:pt x="317" y="411"/>
                  </a:lnTo>
                  <a:lnTo>
                    <a:pt x="330" y="411"/>
                  </a:lnTo>
                  <a:lnTo>
                    <a:pt x="339" y="411"/>
                  </a:lnTo>
                  <a:lnTo>
                    <a:pt x="352" y="411"/>
                  </a:lnTo>
                  <a:lnTo>
                    <a:pt x="366" y="411"/>
                  </a:lnTo>
                  <a:lnTo>
                    <a:pt x="378" y="411"/>
                  </a:lnTo>
                  <a:lnTo>
                    <a:pt x="392" y="411"/>
                  </a:lnTo>
                  <a:lnTo>
                    <a:pt x="404" y="411"/>
                  </a:lnTo>
                  <a:lnTo>
                    <a:pt x="413" y="411"/>
                  </a:lnTo>
                  <a:lnTo>
                    <a:pt x="426" y="411"/>
                  </a:lnTo>
                  <a:lnTo>
                    <a:pt x="440" y="411"/>
                  </a:lnTo>
                  <a:lnTo>
                    <a:pt x="453" y="411"/>
                  </a:lnTo>
                  <a:lnTo>
                    <a:pt x="466" y="411"/>
                  </a:lnTo>
                  <a:lnTo>
                    <a:pt x="474" y="411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07" name="Freeform 187">
              <a:extLst>
                <a:ext uri="{FF2B5EF4-FFF2-40B4-BE49-F238E27FC236}">
                  <a16:creationId xmlns:a16="http://schemas.microsoft.com/office/drawing/2014/main" id="{34999D34-B8F9-4EA9-98B9-0320FB8F80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7" y="2047"/>
              <a:ext cx="783" cy="377"/>
            </a:xfrm>
            <a:custGeom>
              <a:avLst/>
              <a:gdLst>
                <a:gd name="T0" fmla="*/ 1889 w 765"/>
                <a:gd name="T1" fmla="*/ 5 h 412"/>
                <a:gd name="T2" fmla="*/ 1943 w 765"/>
                <a:gd name="T3" fmla="*/ 5 h 412"/>
                <a:gd name="T4" fmla="*/ 2039 w 765"/>
                <a:gd name="T5" fmla="*/ 5 h 412"/>
                <a:gd name="T6" fmla="*/ 1988 w 765"/>
                <a:gd name="T7" fmla="*/ 5 h 412"/>
                <a:gd name="T8" fmla="*/ 2073 w 765"/>
                <a:gd name="T9" fmla="*/ 5 h 412"/>
                <a:gd name="T10" fmla="*/ 2185 w 765"/>
                <a:gd name="T11" fmla="*/ 5 h 412"/>
                <a:gd name="T12" fmla="*/ 2095 w 765"/>
                <a:gd name="T13" fmla="*/ 5 h 412"/>
                <a:gd name="T14" fmla="*/ 2237 w 765"/>
                <a:gd name="T15" fmla="*/ 5 h 412"/>
                <a:gd name="T16" fmla="*/ 2362 w 765"/>
                <a:gd name="T17" fmla="*/ 5 h 412"/>
                <a:gd name="T18" fmla="*/ 2487 w 765"/>
                <a:gd name="T19" fmla="*/ 5 h 412"/>
                <a:gd name="T20" fmla="*/ 2466 w 765"/>
                <a:gd name="T21" fmla="*/ 5 h 412"/>
                <a:gd name="T22" fmla="*/ 2430 w 765"/>
                <a:gd name="T23" fmla="*/ 5 h 412"/>
                <a:gd name="T24" fmla="*/ 2308 w 765"/>
                <a:gd name="T25" fmla="*/ 5 h 412"/>
                <a:gd name="T26" fmla="*/ 2252 w 765"/>
                <a:gd name="T27" fmla="*/ 5 h 412"/>
                <a:gd name="T28" fmla="*/ 2185 w 765"/>
                <a:gd name="T29" fmla="*/ 5 h 412"/>
                <a:gd name="T30" fmla="*/ 2095 w 765"/>
                <a:gd name="T31" fmla="*/ 5 h 412"/>
                <a:gd name="T32" fmla="*/ 2054 w 765"/>
                <a:gd name="T33" fmla="*/ 5 h 412"/>
                <a:gd name="T34" fmla="*/ 2007 w 765"/>
                <a:gd name="T35" fmla="*/ 5 h 412"/>
                <a:gd name="T36" fmla="*/ 1972 w 765"/>
                <a:gd name="T37" fmla="*/ 5 h 412"/>
                <a:gd name="T38" fmla="*/ 1846 w 765"/>
                <a:gd name="T39" fmla="*/ 5 h 412"/>
                <a:gd name="T40" fmla="*/ 1811 w 765"/>
                <a:gd name="T41" fmla="*/ 5 h 412"/>
                <a:gd name="T42" fmla="*/ 1900 w 765"/>
                <a:gd name="T43" fmla="*/ 5 h 412"/>
                <a:gd name="T44" fmla="*/ 1889 w 765"/>
                <a:gd name="T45" fmla="*/ 5 h 412"/>
                <a:gd name="T46" fmla="*/ 1909 w 765"/>
                <a:gd name="T47" fmla="*/ 5 h 412"/>
                <a:gd name="T48" fmla="*/ 1846 w 765"/>
                <a:gd name="T49" fmla="*/ 5 h 412"/>
                <a:gd name="T50" fmla="*/ 1822 w 765"/>
                <a:gd name="T51" fmla="*/ 5 h 412"/>
                <a:gd name="T52" fmla="*/ 1769 w 765"/>
                <a:gd name="T53" fmla="*/ 5 h 412"/>
                <a:gd name="T54" fmla="*/ 1733 w 765"/>
                <a:gd name="T55" fmla="*/ 5 h 412"/>
                <a:gd name="T56" fmla="*/ 1727 w 765"/>
                <a:gd name="T57" fmla="*/ 5 h 412"/>
                <a:gd name="T58" fmla="*/ 1528 w 765"/>
                <a:gd name="T59" fmla="*/ 5 h 412"/>
                <a:gd name="T60" fmla="*/ 1380 w 765"/>
                <a:gd name="T61" fmla="*/ 5 h 412"/>
                <a:gd name="T62" fmla="*/ 1291 w 765"/>
                <a:gd name="T63" fmla="*/ 5 h 412"/>
                <a:gd name="T64" fmla="*/ 1339 w 765"/>
                <a:gd name="T65" fmla="*/ 5 h 412"/>
                <a:gd name="T66" fmla="*/ 1291 w 765"/>
                <a:gd name="T67" fmla="*/ 5 h 412"/>
                <a:gd name="T68" fmla="*/ 1321 w 765"/>
                <a:gd name="T69" fmla="*/ 5 h 412"/>
                <a:gd name="T70" fmla="*/ 1250 w 765"/>
                <a:gd name="T71" fmla="*/ 5 h 412"/>
                <a:gd name="T72" fmla="*/ 1195 w 765"/>
                <a:gd name="T73" fmla="*/ 5 h 412"/>
                <a:gd name="T74" fmla="*/ 966 w 765"/>
                <a:gd name="T75" fmla="*/ 5 h 412"/>
                <a:gd name="T76" fmla="*/ 982 w 765"/>
                <a:gd name="T77" fmla="*/ 5 h 412"/>
                <a:gd name="T78" fmla="*/ 708 w 765"/>
                <a:gd name="T79" fmla="*/ 5 h 412"/>
                <a:gd name="T80" fmla="*/ 535 w 765"/>
                <a:gd name="T81" fmla="*/ 5 h 412"/>
                <a:gd name="T82" fmla="*/ 499 w 765"/>
                <a:gd name="T83" fmla="*/ 5 h 412"/>
                <a:gd name="T84" fmla="*/ 394 w 765"/>
                <a:gd name="T85" fmla="*/ 5 h 412"/>
                <a:gd name="T86" fmla="*/ 238 w 765"/>
                <a:gd name="T87" fmla="*/ 5 h 412"/>
                <a:gd name="T88" fmla="*/ 144 w 765"/>
                <a:gd name="T89" fmla="*/ 5 h 412"/>
                <a:gd name="T90" fmla="*/ 276 w 765"/>
                <a:gd name="T91" fmla="*/ 5 h 412"/>
                <a:gd name="T92" fmla="*/ 117 w 765"/>
                <a:gd name="T93" fmla="*/ 5 h 412"/>
                <a:gd name="T94" fmla="*/ 7 w 765"/>
                <a:gd name="T95" fmla="*/ 5 h 412"/>
                <a:gd name="T96" fmla="*/ 117 w 765"/>
                <a:gd name="T97" fmla="*/ 5 h 412"/>
                <a:gd name="T98" fmla="*/ 144 w 765"/>
                <a:gd name="T99" fmla="*/ 5 h 412"/>
                <a:gd name="T100" fmla="*/ 158 w 765"/>
                <a:gd name="T101" fmla="*/ 5 h 412"/>
                <a:gd name="T102" fmla="*/ 276 w 765"/>
                <a:gd name="T103" fmla="*/ 5 h 412"/>
                <a:gd name="T104" fmla="*/ 308 w 765"/>
                <a:gd name="T105" fmla="*/ 5 h 412"/>
                <a:gd name="T106" fmla="*/ 422 w 765"/>
                <a:gd name="T107" fmla="*/ 5 h 412"/>
                <a:gd name="T108" fmla="*/ 535 w 765"/>
                <a:gd name="T109" fmla="*/ 5 h 412"/>
                <a:gd name="T110" fmla="*/ 739 w 765"/>
                <a:gd name="T111" fmla="*/ 5 h 412"/>
                <a:gd name="T112" fmla="*/ 1111 w 765"/>
                <a:gd name="T113" fmla="*/ 5 h 412"/>
                <a:gd name="T114" fmla="*/ 1482 w 765"/>
                <a:gd name="T115" fmla="*/ 5 h 41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765"/>
                <a:gd name="T175" fmla="*/ 0 h 412"/>
                <a:gd name="T176" fmla="*/ 765 w 765"/>
                <a:gd name="T177" fmla="*/ 412 h 41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765" h="412">
                  <a:moveTo>
                    <a:pt x="474" y="411"/>
                  </a:moveTo>
                  <a:lnTo>
                    <a:pt x="488" y="411"/>
                  </a:lnTo>
                  <a:lnTo>
                    <a:pt x="501" y="411"/>
                  </a:lnTo>
                  <a:lnTo>
                    <a:pt x="513" y="411"/>
                  </a:lnTo>
                  <a:lnTo>
                    <a:pt x="527" y="411"/>
                  </a:lnTo>
                  <a:lnTo>
                    <a:pt x="535" y="411"/>
                  </a:lnTo>
                  <a:lnTo>
                    <a:pt x="549" y="411"/>
                  </a:lnTo>
                  <a:lnTo>
                    <a:pt x="562" y="411"/>
                  </a:lnTo>
                  <a:lnTo>
                    <a:pt x="575" y="411"/>
                  </a:lnTo>
                  <a:lnTo>
                    <a:pt x="575" y="396"/>
                  </a:lnTo>
                  <a:lnTo>
                    <a:pt x="580" y="396"/>
                  </a:lnTo>
                  <a:lnTo>
                    <a:pt x="580" y="388"/>
                  </a:lnTo>
                  <a:lnTo>
                    <a:pt x="583" y="380"/>
                  </a:lnTo>
                  <a:lnTo>
                    <a:pt x="580" y="374"/>
                  </a:lnTo>
                  <a:lnTo>
                    <a:pt x="583" y="370"/>
                  </a:lnTo>
                  <a:lnTo>
                    <a:pt x="593" y="366"/>
                  </a:lnTo>
                  <a:lnTo>
                    <a:pt x="593" y="361"/>
                  </a:lnTo>
                  <a:lnTo>
                    <a:pt x="593" y="357"/>
                  </a:lnTo>
                  <a:lnTo>
                    <a:pt x="597" y="357"/>
                  </a:lnTo>
                  <a:lnTo>
                    <a:pt x="602" y="349"/>
                  </a:lnTo>
                  <a:lnTo>
                    <a:pt x="606" y="353"/>
                  </a:lnTo>
                  <a:lnTo>
                    <a:pt x="606" y="344"/>
                  </a:lnTo>
                  <a:lnTo>
                    <a:pt x="606" y="339"/>
                  </a:lnTo>
                  <a:lnTo>
                    <a:pt x="614" y="335"/>
                  </a:lnTo>
                  <a:lnTo>
                    <a:pt x="609" y="335"/>
                  </a:lnTo>
                  <a:lnTo>
                    <a:pt x="606" y="330"/>
                  </a:lnTo>
                  <a:lnTo>
                    <a:pt x="623" y="330"/>
                  </a:lnTo>
                  <a:lnTo>
                    <a:pt x="632" y="327"/>
                  </a:lnTo>
                  <a:lnTo>
                    <a:pt x="632" y="318"/>
                  </a:lnTo>
                  <a:lnTo>
                    <a:pt x="628" y="309"/>
                  </a:lnTo>
                  <a:lnTo>
                    <a:pt x="614" y="304"/>
                  </a:lnTo>
                  <a:lnTo>
                    <a:pt x="609" y="309"/>
                  </a:lnTo>
                  <a:lnTo>
                    <a:pt x="609" y="304"/>
                  </a:lnTo>
                  <a:lnTo>
                    <a:pt x="606" y="300"/>
                  </a:lnTo>
                  <a:lnTo>
                    <a:pt x="606" y="304"/>
                  </a:lnTo>
                  <a:lnTo>
                    <a:pt x="606" y="300"/>
                  </a:lnTo>
                  <a:lnTo>
                    <a:pt x="597" y="296"/>
                  </a:lnTo>
                  <a:lnTo>
                    <a:pt x="597" y="300"/>
                  </a:lnTo>
                  <a:lnTo>
                    <a:pt x="593" y="300"/>
                  </a:lnTo>
                  <a:lnTo>
                    <a:pt x="593" y="296"/>
                  </a:lnTo>
                  <a:lnTo>
                    <a:pt x="593" y="292"/>
                  </a:lnTo>
                  <a:lnTo>
                    <a:pt x="609" y="300"/>
                  </a:lnTo>
                  <a:lnTo>
                    <a:pt x="618" y="300"/>
                  </a:lnTo>
                  <a:lnTo>
                    <a:pt x="618" y="304"/>
                  </a:lnTo>
                  <a:lnTo>
                    <a:pt x="632" y="309"/>
                  </a:lnTo>
                  <a:lnTo>
                    <a:pt x="640" y="304"/>
                  </a:lnTo>
                  <a:lnTo>
                    <a:pt x="640" y="300"/>
                  </a:lnTo>
                  <a:lnTo>
                    <a:pt x="640" y="296"/>
                  </a:lnTo>
                  <a:lnTo>
                    <a:pt x="645" y="296"/>
                  </a:lnTo>
                  <a:lnTo>
                    <a:pt x="640" y="287"/>
                  </a:lnTo>
                  <a:lnTo>
                    <a:pt x="653" y="296"/>
                  </a:lnTo>
                  <a:lnTo>
                    <a:pt x="653" y="292"/>
                  </a:lnTo>
                  <a:lnTo>
                    <a:pt x="658" y="296"/>
                  </a:lnTo>
                  <a:lnTo>
                    <a:pt x="667" y="287"/>
                  </a:lnTo>
                  <a:lnTo>
                    <a:pt x="671" y="283"/>
                  </a:lnTo>
                  <a:lnTo>
                    <a:pt x="671" y="278"/>
                  </a:lnTo>
                  <a:lnTo>
                    <a:pt x="675" y="274"/>
                  </a:lnTo>
                  <a:lnTo>
                    <a:pt x="680" y="261"/>
                  </a:lnTo>
                  <a:lnTo>
                    <a:pt x="684" y="256"/>
                  </a:lnTo>
                  <a:lnTo>
                    <a:pt x="653" y="252"/>
                  </a:lnTo>
                  <a:lnTo>
                    <a:pt x="645" y="240"/>
                  </a:lnTo>
                  <a:lnTo>
                    <a:pt x="640" y="234"/>
                  </a:lnTo>
                  <a:lnTo>
                    <a:pt x="640" y="230"/>
                  </a:lnTo>
                  <a:lnTo>
                    <a:pt x="649" y="230"/>
                  </a:lnTo>
                  <a:lnTo>
                    <a:pt x="658" y="240"/>
                  </a:lnTo>
                  <a:lnTo>
                    <a:pt x="667" y="252"/>
                  </a:lnTo>
                  <a:lnTo>
                    <a:pt x="680" y="248"/>
                  </a:lnTo>
                  <a:lnTo>
                    <a:pt x="697" y="226"/>
                  </a:lnTo>
                  <a:lnTo>
                    <a:pt x="697" y="221"/>
                  </a:lnTo>
                  <a:lnTo>
                    <a:pt x="692" y="218"/>
                  </a:lnTo>
                  <a:lnTo>
                    <a:pt x="688" y="218"/>
                  </a:lnTo>
                  <a:lnTo>
                    <a:pt x="684" y="213"/>
                  </a:lnTo>
                  <a:lnTo>
                    <a:pt x="688" y="209"/>
                  </a:lnTo>
                  <a:lnTo>
                    <a:pt x="697" y="213"/>
                  </a:lnTo>
                  <a:lnTo>
                    <a:pt x="706" y="209"/>
                  </a:lnTo>
                  <a:lnTo>
                    <a:pt x="706" y="221"/>
                  </a:lnTo>
                  <a:lnTo>
                    <a:pt x="714" y="221"/>
                  </a:lnTo>
                  <a:lnTo>
                    <a:pt x="714" y="218"/>
                  </a:lnTo>
                  <a:lnTo>
                    <a:pt x="719" y="218"/>
                  </a:lnTo>
                  <a:lnTo>
                    <a:pt x="727" y="221"/>
                  </a:lnTo>
                  <a:lnTo>
                    <a:pt x="723" y="213"/>
                  </a:lnTo>
                  <a:lnTo>
                    <a:pt x="723" y="209"/>
                  </a:lnTo>
                  <a:lnTo>
                    <a:pt x="723" y="205"/>
                  </a:lnTo>
                  <a:lnTo>
                    <a:pt x="733" y="218"/>
                  </a:lnTo>
                  <a:lnTo>
                    <a:pt x="737" y="209"/>
                  </a:lnTo>
                  <a:lnTo>
                    <a:pt x="741" y="209"/>
                  </a:lnTo>
                  <a:lnTo>
                    <a:pt x="754" y="195"/>
                  </a:lnTo>
                  <a:lnTo>
                    <a:pt x="758" y="191"/>
                  </a:lnTo>
                  <a:lnTo>
                    <a:pt x="764" y="187"/>
                  </a:lnTo>
                  <a:lnTo>
                    <a:pt x="758" y="183"/>
                  </a:lnTo>
                  <a:lnTo>
                    <a:pt x="764" y="178"/>
                  </a:lnTo>
                  <a:lnTo>
                    <a:pt x="749" y="161"/>
                  </a:lnTo>
                  <a:lnTo>
                    <a:pt x="749" y="152"/>
                  </a:lnTo>
                  <a:lnTo>
                    <a:pt x="745" y="152"/>
                  </a:lnTo>
                  <a:lnTo>
                    <a:pt x="745" y="147"/>
                  </a:lnTo>
                  <a:lnTo>
                    <a:pt x="745" y="143"/>
                  </a:lnTo>
                  <a:lnTo>
                    <a:pt x="745" y="138"/>
                  </a:lnTo>
                  <a:lnTo>
                    <a:pt x="749" y="138"/>
                  </a:lnTo>
                  <a:lnTo>
                    <a:pt x="754" y="143"/>
                  </a:lnTo>
                  <a:lnTo>
                    <a:pt x="764" y="134"/>
                  </a:lnTo>
                  <a:lnTo>
                    <a:pt x="758" y="125"/>
                  </a:lnTo>
                  <a:lnTo>
                    <a:pt x="754" y="125"/>
                  </a:lnTo>
                  <a:lnTo>
                    <a:pt x="758" y="116"/>
                  </a:lnTo>
                  <a:lnTo>
                    <a:pt x="754" y="112"/>
                  </a:lnTo>
                  <a:lnTo>
                    <a:pt x="745" y="112"/>
                  </a:lnTo>
                  <a:lnTo>
                    <a:pt x="749" y="112"/>
                  </a:lnTo>
                  <a:lnTo>
                    <a:pt x="745" y="109"/>
                  </a:lnTo>
                  <a:lnTo>
                    <a:pt x="741" y="104"/>
                  </a:lnTo>
                  <a:lnTo>
                    <a:pt x="745" y="104"/>
                  </a:lnTo>
                  <a:lnTo>
                    <a:pt x="741" y="94"/>
                  </a:lnTo>
                  <a:lnTo>
                    <a:pt x="727" y="94"/>
                  </a:lnTo>
                  <a:lnTo>
                    <a:pt x="714" y="86"/>
                  </a:lnTo>
                  <a:lnTo>
                    <a:pt x="702" y="90"/>
                  </a:lnTo>
                  <a:lnTo>
                    <a:pt x="702" y="94"/>
                  </a:lnTo>
                  <a:lnTo>
                    <a:pt x="706" y="109"/>
                  </a:lnTo>
                  <a:lnTo>
                    <a:pt x="702" y="109"/>
                  </a:lnTo>
                  <a:lnTo>
                    <a:pt x="706" y="116"/>
                  </a:lnTo>
                  <a:lnTo>
                    <a:pt x="714" y="121"/>
                  </a:lnTo>
                  <a:lnTo>
                    <a:pt x="711" y="121"/>
                  </a:lnTo>
                  <a:lnTo>
                    <a:pt x="706" y="125"/>
                  </a:lnTo>
                  <a:lnTo>
                    <a:pt x="714" y="130"/>
                  </a:lnTo>
                  <a:lnTo>
                    <a:pt x="706" y="130"/>
                  </a:lnTo>
                  <a:lnTo>
                    <a:pt x="697" y="134"/>
                  </a:lnTo>
                  <a:lnTo>
                    <a:pt x="697" y="147"/>
                  </a:lnTo>
                  <a:lnTo>
                    <a:pt x="692" y="161"/>
                  </a:lnTo>
                  <a:lnTo>
                    <a:pt x="688" y="168"/>
                  </a:lnTo>
                  <a:lnTo>
                    <a:pt x="688" y="178"/>
                  </a:lnTo>
                  <a:lnTo>
                    <a:pt x="680" y="178"/>
                  </a:lnTo>
                  <a:lnTo>
                    <a:pt x="680" y="187"/>
                  </a:lnTo>
                  <a:lnTo>
                    <a:pt x="675" y="187"/>
                  </a:lnTo>
                  <a:lnTo>
                    <a:pt x="662" y="161"/>
                  </a:lnTo>
                  <a:lnTo>
                    <a:pt x="662" y="152"/>
                  </a:lnTo>
                  <a:lnTo>
                    <a:pt x="662" y="147"/>
                  </a:lnTo>
                  <a:lnTo>
                    <a:pt x="667" y="143"/>
                  </a:lnTo>
                  <a:lnTo>
                    <a:pt x="667" y="147"/>
                  </a:lnTo>
                  <a:lnTo>
                    <a:pt x="671" y="147"/>
                  </a:lnTo>
                  <a:lnTo>
                    <a:pt x="667" y="125"/>
                  </a:lnTo>
                  <a:lnTo>
                    <a:pt x="658" y="121"/>
                  </a:lnTo>
                  <a:lnTo>
                    <a:pt x="653" y="109"/>
                  </a:lnTo>
                  <a:lnTo>
                    <a:pt x="649" y="112"/>
                  </a:lnTo>
                  <a:lnTo>
                    <a:pt x="645" y="121"/>
                  </a:lnTo>
                  <a:lnTo>
                    <a:pt x="645" y="134"/>
                  </a:lnTo>
                  <a:lnTo>
                    <a:pt x="640" y="134"/>
                  </a:lnTo>
                  <a:lnTo>
                    <a:pt x="640" y="138"/>
                  </a:lnTo>
                  <a:lnTo>
                    <a:pt x="640" y="143"/>
                  </a:lnTo>
                  <a:lnTo>
                    <a:pt x="636" y="147"/>
                  </a:lnTo>
                  <a:lnTo>
                    <a:pt x="632" y="138"/>
                  </a:lnTo>
                  <a:lnTo>
                    <a:pt x="636" y="130"/>
                  </a:lnTo>
                  <a:lnTo>
                    <a:pt x="632" y="116"/>
                  </a:lnTo>
                  <a:lnTo>
                    <a:pt x="623" y="109"/>
                  </a:lnTo>
                  <a:lnTo>
                    <a:pt x="628" y="109"/>
                  </a:lnTo>
                  <a:lnTo>
                    <a:pt x="628" y="104"/>
                  </a:lnTo>
                  <a:lnTo>
                    <a:pt x="628" y="99"/>
                  </a:lnTo>
                  <a:lnTo>
                    <a:pt x="628" y="104"/>
                  </a:lnTo>
                  <a:lnTo>
                    <a:pt x="623" y="99"/>
                  </a:lnTo>
                  <a:lnTo>
                    <a:pt x="623" y="94"/>
                  </a:lnTo>
                  <a:lnTo>
                    <a:pt x="614" y="99"/>
                  </a:lnTo>
                  <a:lnTo>
                    <a:pt x="609" y="94"/>
                  </a:lnTo>
                  <a:lnTo>
                    <a:pt x="606" y="94"/>
                  </a:lnTo>
                  <a:lnTo>
                    <a:pt x="602" y="90"/>
                  </a:lnTo>
                  <a:lnTo>
                    <a:pt x="606" y="90"/>
                  </a:lnTo>
                  <a:lnTo>
                    <a:pt x="614" y="82"/>
                  </a:lnTo>
                  <a:lnTo>
                    <a:pt x="606" y="78"/>
                  </a:lnTo>
                  <a:lnTo>
                    <a:pt x="606" y="73"/>
                  </a:lnTo>
                  <a:lnTo>
                    <a:pt x="618" y="78"/>
                  </a:lnTo>
                  <a:lnTo>
                    <a:pt x="614" y="69"/>
                  </a:lnTo>
                  <a:lnTo>
                    <a:pt x="609" y="55"/>
                  </a:lnTo>
                  <a:lnTo>
                    <a:pt x="602" y="55"/>
                  </a:lnTo>
                  <a:lnTo>
                    <a:pt x="602" y="51"/>
                  </a:lnTo>
                  <a:lnTo>
                    <a:pt x="602" y="47"/>
                  </a:lnTo>
                  <a:lnTo>
                    <a:pt x="602" y="34"/>
                  </a:lnTo>
                  <a:lnTo>
                    <a:pt x="597" y="28"/>
                  </a:lnTo>
                  <a:lnTo>
                    <a:pt x="587" y="16"/>
                  </a:lnTo>
                  <a:lnTo>
                    <a:pt x="587" y="7"/>
                  </a:lnTo>
                  <a:lnTo>
                    <a:pt x="583" y="7"/>
                  </a:lnTo>
                  <a:lnTo>
                    <a:pt x="580" y="12"/>
                  </a:lnTo>
                  <a:lnTo>
                    <a:pt x="580" y="7"/>
                  </a:lnTo>
                  <a:lnTo>
                    <a:pt x="580" y="3"/>
                  </a:lnTo>
                  <a:lnTo>
                    <a:pt x="571" y="0"/>
                  </a:lnTo>
                  <a:lnTo>
                    <a:pt x="562" y="16"/>
                  </a:lnTo>
                  <a:lnTo>
                    <a:pt x="566" y="21"/>
                  </a:lnTo>
                  <a:lnTo>
                    <a:pt x="562" y="28"/>
                  </a:lnTo>
                  <a:lnTo>
                    <a:pt x="557" y="25"/>
                  </a:lnTo>
                  <a:lnTo>
                    <a:pt x="553" y="28"/>
                  </a:lnTo>
                  <a:lnTo>
                    <a:pt x="553" y="38"/>
                  </a:lnTo>
                  <a:lnTo>
                    <a:pt x="553" y="47"/>
                  </a:lnTo>
                  <a:lnTo>
                    <a:pt x="557" y="55"/>
                  </a:lnTo>
                  <a:lnTo>
                    <a:pt x="557" y="59"/>
                  </a:lnTo>
                  <a:lnTo>
                    <a:pt x="553" y="59"/>
                  </a:lnTo>
                  <a:lnTo>
                    <a:pt x="549" y="64"/>
                  </a:lnTo>
                  <a:lnTo>
                    <a:pt x="549" y="78"/>
                  </a:lnTo>
                  <a:lnTo>
                    <a:pt x="557" y="86"/>
                  </a:lnTo>
                  <a:lnTo>
                    <a:pt x="557" y="90"/>
                  </a:lnTo>
                  <a:lnTo>
                    <a:pt x="566" y="90"/>
                  </a:lnTo>
                  <a:lnTo>
                    <a:pt x="566" y="94"/>
                  </a:lnTo>
                  <a:lnTo>
                    <a:pt x="575" y="99"/>
                  </a:lnTo>
                  <a:lnTo>
                    <a:pt x="575" y="94"/>
                  </a:lnTo>
                  <a:lnTo>
                    <a:pt x="580" y="104"/>
                  </a:lnTo>
                  <a:lnTo>
                    <a:pt x="587" y="99"/>
                  </a:lnTo>
                  <a:lnTo>
                    <a:pt x="593" y="109"/>
                  </a:lnTo>
                  <a:lnTo>
                    <a:pt x="587" y="112"/>
                  </a:lnTo>
                  <a:lnTo>
                    <a:pt x="587" y="104"/>
                  </a:lnTo>
                  <a:lnTo>
                    <a:pt x="583" y="109"/>
                  </a:lnTo>
                  <a:lnTo>
                    <a:pt x="580" y="116"/>
                  </a:lnTo>
                  <a:lnTo>
                    <a:pt x="583" y="116"/>
                  </a:lnTo>
                  <a:lnTo>
                    <a:pt x="580" y="121"/>
                  </a:lnTo>
                  <a:lnTo>
                    <a:pt x="575" y="121"/>
                  </a:lnTo>
                  <a:lnTo>
                    <a:pt x="575" y="130"/>
                  </a:lnTo>
                  <a:lnTo>
                    <a:pt x="583" y="130"/>
                  </a:lnTo>
                  <a:lnTo>
                    <a:pt x="587" y="125"/>
                  </a:lnTo>
                  <a:lnTo>
                    <a:pt x="583" y="125"/>
                  </a:lnTo>
                  <a:lnTo>
                    <a:pt x="583" y="121"/>
                  </a:lnTo>
                  <a:lnTo>
                    <a:pt x="587" y="121"/>
                  </a:lnTo>
                  <a:lnTo>
                    <a:pt x="587" y="134"/>
                  </a:lnTo>
                  <a:lnTo>
                    <a:pt x="593" y="134"/>
                  </a:lnTo>
                  <a:lnTo>
                    <a:pt x="583" y="143"/>
                  </a:lnTo>
                  <a:lnTo>
                    <a:pt x="583" y="147"/>
                  </a:lnTo>
                  <a:lnTo>
                    <a:pt x="575" y="156"/>
                  </a:lnTo>
                  <a:lnTo>
                    <a:pt x="562" y="156"/>
                  </a:lnTo>
                  <a:lnTo>
                    <a:pt x="566" y="161"/>
                  </a:lnTo>
                  <a:lnTo>
                    <a:pt x="562" y="168"/>
                  </a:lnTo>
                  <a:lnTo>
                    <a:pt x="566" y="174"/>
                  </a:lnTo>
                  <a:lnTo>
                    <a:pt x="566" y="183"/>
                  </a:lnTo>
                  <a:lnTo>
                    <a:pt x="566" y="187"/>
                  </a:lnTo>
                  <a:lnTo>
                    <a:pt x="562" y="183"/>
                  </a:lnTo>
                  <a:lnTo>
                    <a:pt x="566" y="178"/>
                  </a:lnTo>
                  <a:lnTo>
                    <a:pt x="557" y="183"/>
                  </a:lnTo>
                  <a:lnTo>
                    <a:pt x="557" y="178"/>
                  </a:lnTo>
                  <a:lnTo>
                    <a:pt x="553" y="178"/>
                  </a:lnTo>
                  <a:lnTo>
                    <a:pt x="553" y="174"/>
                  </a:lnTo>
                  <a:lnTo>
                    <a:pt x="557" y="168"/>
                  </a:lnTo>
                  <a:lnTo>
                    <a:pt x="557" y="164"/>
                  </a:lnTo>
                  <a:lnTo>
                    <a:pt x="557" y="161"/>
                  </a:lnTo>
                  <a:lnTo>
                    <a:pt x="557" y="147"/>
                  </a:lnTo>
                  <a:lnTo>
                    <a:pt x="553" y="152"/>
                  </a:lnTo>
                  <a:lnTo>
                    <a:pt x="553" y="156"/>
                  </a:lnTo>
                  <a:lnTo>
                    <a:pt x="549" y="156"/>
                  </a:lnTo>
                  <a:lnTo>
                    <a:pt x="549" y="147"/>
                  </a:lnTo>
                  <a:lnTo>
                    <a:pt x="544" y="147"/>
                  </a:lnTo>
                  <a:lnTo>
                    <a:pt x="544" y="143"/>
                  </a:lnTo>
                  <a:lnTo>
                    <a:pt x="540" y="138"/>
                  </a:lnTo>
                  <a:lnTo>
                    <a:pt x="535" y="138"/>
                  </a:lnTo>
                  <a:lnTo>
                    <a:pt x="540" y="143"/>
                  </a:lnTo>
                  <a:lnTo>
                    <a:pt x="531" y="138"/>
                  </a:lnTo>
                  <a:lnTo>
                    <a:pt x="535" y="143"/>
                  </a:lnTo>
                  <a:lnTo>
                    <a:pt x="527" y="143"/>
                  </a:lnTo>
                  <a:lnTo>
                    <a:pt x="523" y="147"/>
                  </a:lnTo>
                  <a:lnTo>
                    <a:pt x="523" y="143"/>
                  </a:lnTo>
                  <a:lnTo>
                    <a:pt x="527" y="152"/>
                  </a:lnTo>
                  <a:lnTo>
                    <a:pt x="527" y="156"/>
                  </a:lnTo>
                  <a:lnTo>
                    <a:pt x="523" y="152"/>
                  </a:lnTo>
                  <a:lnTo>
                    <a:pt x="531" y="164"/>
                  </a:lnTo>
                  <a:lnTo>
                    <a:pt x="531" y="161"/>
                  </a:lnTo>
                  <a:lnTo>
                    <a:pt x="535" y="161"/>
                  </a:lnTo>
                  <a:lnTo>
                    <a:pt x="540" y="161"/>
                  </a:lnTo>
                  <a:lnTo>
                    <a:pt x="540" y="168"/>
                  </a:lnTo>
                  <a:lnTo>
                    <a:pt x="540" y="174"/>
                  </a:lnTo>
                  <a:lnTo>
                    <a:pt x="527" y="164"/>
                  </a:lnTo>
                  <a:lnTo>
                    <a:pt x="523" y="156"/>
                  </a:lnTo>
                  <a:lnTo>
                    <a:pt x="518" y="156"/>
                  </a:lnTo>
                  <a:lnTo>
                    <a:pt x="527" y="164"/>
                  </a:lnTo>
                  <a:lnTo>
                    <a:pt x="513" y="168"/>
                  </a:lnTo>
                  <a:lnTo>
                    <a:pt x="509" y="164"/>
                  </a:lnTo>
                  <a:lnTo>
                    <a:pt x="497" y="164"/>
                  </a:lnTo>
                  <a:lnTo>
                    <a:pt x="492" y="168"/>
                  </a:lnTo>
                  <a:lnTo>
                    <a:pt x="488" y="164"/>
                  </a:lnTo>
                  <a:lnTo>
                    <a:pt x="483" y="168"/>
                  </a:lnTo>
                  <a:lnTo>
                    <a:pt x="474" y="164"/>
                  </a:lnTo>
                  <a:lnTo>
                    <a:pt x="470" y="168"/>
                  </a:lnTo>
                  <a:lnTo>
                    <a:pt x="466" y="164"/>
                  </a:lnTo>
                  <a:lnTo>
                    <a:pt x="457" y="156"/>
                  </a:lnTo>
                  <a:lnTo>
                    <a:pt x="457" y="152"/>
                  </a:lnTo>
                  <a:lnTo>
                    <a:pt x="453" y="152"/>
                  </a:lnTo>
                  <a:lnTo>
                    <a:pt x="448" y="156"/>
                  </a:lnTo>
                  <a:lnTo>
                    <a:pt x="440" y="152"/>
                  </a:lnTo>
                  <a:lnTo>
                    <a:pt x="440" y="147"/>
                  </a:lnTo>
                  <a:lnTo>
                    <a:pt x="426" y="138"/>
                  </a:lnTo>
                  <a:lnTo>
                    <a:pt x="431" y="138"/>
                  </a:lnTo>
                  <a:lnTo>
                    <a:pt x="422" y="130"/>
                  </a:lnTo>
                  <a:lnTo>
                    <a:pt x="426" y="130"/>
                  </a:lnTo>
                  <a:lnTo>
                    <a:pt x="418" y="121"/>
                  </a:lnTo>
                  <a:lnTo>
                    <a:pt x="395" y="134"/>
                  </a:lnTo>
                  <a:lnTo>
                    <a:pt x="388" y="134"/>
                  </a:lnTo>
                  <a:lnTo>
                    <a:pt x="383" y="143"/>
                  </a:lnTo>
                  <a:lnTo>
                    <a:pt x="383" y="147"/>
                  </a:lnTo>
                  <a:lnTo>
                    <a:pt x="388" y="152"/>
                  </a:lnTo>
                  <a:lnTo>
                    <a:pt x="392" y="152"/>
                  </a:lnTo>
                  <a:lnTo>
                    <a:pt x="395" y="152"/>
                  </a:lnTo>
                  <a:lnTo>
                    <a:pt x="392" y="147"/>
                  </a:lnTo>
                  <a:lnTo>
                    <a:pt x="400" y="143"/>
                  </a:lnTo>
                  <a:lnTo>
                    <a:pt x="404" y="147"/>
                  </a:lnTo>
                  <a:lnTo>
                    <a:pt x="409" y="143"/>
                  </a:lnTo>
                  <a:lnTo>
                    <a:pt x="409" y="147"/>
                  </a:lnTo>
                  <a:lnTo>
                    <a:pt x="409" y="143"/>
                  </a:lnTo>
                  <a:lnTo>
                    <a:pt x="409" y="138"/>
                  </a:lnTo>
                  <a:lnTo>
                    <a:pt x="413" y="138"/>
                  </a:lnTo>
                  <a:lnTo>
                    <a:pt x="409" y="134"/>
                  </a:lnTo>
                  <a:lnTo>
                    <a:pt x="422" y="134"/>
                  </a:lnTo>
                  <a:lnTo>
                    <a:pt x="418" y="138"/>
                  </a:lnTo>
                  <a:lnTo>
                    <a:pt x="422" y="138"/>
                  </a:lnTo>
                  <a:lnTo>
                    <a:pt x="418" y="138"/>
                  </a:lnTo>
                  <a:lnTo>
                    <a:pt x="418" y="143"/>
                  </a:lnTo>
                  <a:lnTo>
                    <a:pt x="413" y="147"/>
                  </a:lnTo>
                  <a:lnTo>
                    <a:pt x="413" y="143"/>
                  </a:lnTo>
                  <a:lnTo>
                    <a:pt x="413" y="147"/>
                  </a:lnTo>
                  <a:lnTo>
                    <a:pt x="395" y="156"/>
                  </a:lnTo>
                  <a:lnTo>
                    <a:pt x="395" y="161"/>
                  </a:lnTo>
                  <a:lnTo>
                    <a:pt x="392" y="164"/>
                  </a:lnTo>
                  <a:lnTo>
                    <a:pt x="395" y="168"/>
                  </a:lnTo>
                  <a:lnTo>
                    <a:pt x="395" y="174"/>
                  </a:lnTo>
                  <a:lnTo>
                    <a:pt x="395" y="178"/>
                  </a:lnTo>
                  <a:lnTo>
                    <a:pt x="400" y="187"/>
                  </a:lnTo>
                  <a:lnTo>
                    <a:pt x="404" y="191"/>
                  </a:lnTo>
                  <a:lnTo>
                    <a:pt x="400" y="191"/>
                  </a:lnTo>
                  <a:lnTo>
                    <a:pt x="404" y="195"/>
                  </a:lnTo>
                  <a:lnTo>
                    <a:pt x="395" y="195"/>
                  </a:lnTo>
                  <a:lnTo>
                    <a:pt x="395" y="199"/>
                  </a:lnTo>
                  <a:lnTo>
                    <a:pt x="392" y="195"/>
                  </a:lnTo>
                  <a:lnTo>
                    <a:pt x="388" y="191"/>
                  </a:lnTo>
                  <a:lnTo>
                    <a:pt x="395" y="187"/>
                  </a:lnTo>
                  <a:lnTo>
                    <a:pt x="392" y="183"/>
                  </a:lnTo>
                  <a:lnTo>
                    <a:pt x="388" y="183"/>
                  </a:lnTo>
                  <a:lnTo>
                    <a:pt x="388" y="178"/>
                  </a:lnTo>
                  <a:lnTo>
                    <a:pt x="383" y="178"/>
                  </a:lnTo>
                  <a:lnTo>
                    <a:pt x="383" y="174"/>
                  </a:lnTo>
                  <a:lnTo>
                    <a:pt x="383" y="168"/>
                  </a:lnTo>
                  <a:lnTo>
                    <a:pt x="383" y="178"/>
                  </a:lnTo>
                  <a:lnTo>
                    <a:pt x="378" y="178"/>
                  </a:lnTo>
                  <a:lnTo>
                    <a:pt x="378" y="174"/>
                  </a:lnTo>
                  <a:lnTo>
                    <a:pt x="378" y="168"/>
                  </a:lnTo>
                  <a:lnTo>
                    <a:pt x="378" y="164"/>
                  </a:lnTo>
                  <a:lnTo>
                    <a:pt x="369" y="164"/>
                  </a:lnTo>
                  <a:lnTo>
                    <a:pt x="366" y="161"/>
                  </a:lnTo>
                  <a:lnTo>
                    <a:pt x="366" y="156"/>
                  </a:lnTo>
                  <a:lnTo>
                    <a:pt x="352" y="164"/>
                  </a:lnTo>
                  <a:lnTo>
                    <a:pt x="348" y="164"/>
                  </a:lnTo>
                  <a:lnTo>
                    <a:pt x="348" y="161"/>
                  </a:lnTo>
                  <a:lnTo>
                    <a:pt x="348" y="164"/>
                  </a:lnTo>
                  <a:lnTo>
                    <a:pt x="339" y="164"/>
                  </a:lnTo>
                  <a:lnTo>
                    <a:pt x="339" y="168"/>
                  </a:lnTo>
                  <a:lnTo>
                    <a:pt x="300" y="164"/>
                  </a:lnTo>
                  <a:lnTo>
                    <a:pt x="295" y="164"/>
                  </a:lnTo>
                  <a:lnTo>
                    <a:pt x="287" y="161"/>
                  </a:lnTo>
                  <a:lnTo>
                    <a:pt x="291" y="156"/>
                  </a:lnTo>
                  <a:lnTo>
                    <a:pt x="291" y="152"/>
                  </a:lnTo>
                  <a:lnTo>
                    <a:pt x="295" y="147"/>
                  </a:lnTo>
                  <a:lnTo>
                    <a:pt x="308" y="147"/>
                  </a:lnTo>
                  <a:lnTo>
                    <a:pt x="308" y="138"/>
                  </a:lnTo>
                  <a:lnTo>
                    <a:pt x="308" y="143"/>
                  </a:lnTo>
                  <a:lnTo>
                    <a:pt x="308" y="138"/>
                  </a:lnTo>
                  <a:lnTo>
                    <a:pt x="300" y="125"/>
                  </a:lnTo>
                  <a:lnTo>
                    <a:pt x="295" y="125"/>
                  </a:lnTo>
                  <a:lnTo>
                    <a:pt x="291" y="121"/>
                  </a:lnTo>
                  <a:lnTo>
                    <a:pt x="278" y="121"/>
                  </a:lnTo>
                  <a:lnTo>
                    <a:pt x="283" y="125"/>
                  </a:lnTo>
                  <a:lnTo>
                    <a:pt x="278" y="125"/>
                  </a:lnTo>
                  <a:lnTo>
                    <a:pt x="261" y="121"/>
                  </a:lnTo>
                  <a:lnTo>
                    <a:pt x="248" y="112"/>
                  </a:lnTo>
                  <a:lnTo>
                    <a:pt x="221" y="104"/>
                  </a:lnTo>
                  <a:lnTo>
                    <a:pt x="217" y="94"/>
                  </a:lnTo>
                  <a:lnTo>
                    <a:pt x="204" y="90"/>
                  </a:lnTo>
                  <a:lnTo>
                    <a:pt x="186" y="90"/>
                  </a:lnTo>
                  <a:lnTo>
                    <a:pt x="183" y="99"/>
                  </a:lnTo>
                  <a:lnTo>
                    <a:pt x="178" y="104"/>
                  </a:lnTo>
                  <a:lnTo>
                    <a:pt x="174" y="109"/>
                  </a:lnTo>
                  <a:lnTo>
                    <a:pt x="164" y="109"/>
                  </a:lnTo>
                  <a:lnTo>
                    <a:pt x="164" y="104"/>
                  </a:lnTo>
                  <a:lnTo>
                    <a:pt x="174" y="94"/>
                  </a:lnTo>
                  <a:lnTo>
                    <a:pt x="164" y="90"/>
                  </a:lnTo>
                  <a:lnTo>
                    <a:pt x="168" y="78"/>
                  </a:lnTo>
                  <a:lnTo>
                    <a:pt x="164" y="78"/>
                  </a:lnTo>
                  <a:lnTo>
                    <a:pt x="164" y="82"/>
                  </a:lnTo>
                  <a:lnTo>
                    <a:pt x="160" y="78"/>
                  </a:lnTo>
                  <a:lnTo>
                    <a:pt x="156" y="82"/>
                  </a:lnTo>
                  <a:lnTo>
                    <a:pt x="156" y="86"/>
                  </a:lnTo>
                  <a:lnTo>
                    <a:pt x="156" y="90"/>
                  </a:lnTo>
                  <a:lnTo>
                    <a:pt x="156" y="94"/>
                  </a:lnTo>
                  <a:lnTo>
                    <a:pt x="152" y="94"/>
                  </a:lnTo>
                  <a:lnTo>
                    <a:pt x="156" y="99"/>
                  </a:lnTo>
                  <a:lnTo>
                    <a:pt x="147" y="104"/>
                  </a:lnTo>
                  <a:lnTo>
                    <a:pt x="147" y="109"/>
                  </a:lnTo>
                  <a:lnTo>
                    <a:pt x="133" y="94"/>
                  </a:lnTo>
                  <a:lnTo>
                    <a:pt x="125" y="69"/>
                  </a:lnTo>
                  <a:lnTo>
                    <a:pt x="117" y="59"/>
                  </a:lnTo>
                  <a:lnTo>
                    <a:pt x="112" y="64"/>
                  </a:lnTo>
                  <a:lnTo>
                    <a:pt x="117" y="69"/>
                  </a:lnTo>
                  <a:lnTo>
                    <a:pt x="121" y="73"/>
                  </a:lnTo>
                  <a:lnTo>
                    <a:pt x="112" y="78"/>
                  </a:lnTo>
                  <a:lnTo>
                    <a:pt x="112" y="82"/>
                  </a:lnTo>
                  <a:lnTo>
                    <a:pt x="99" y="94"/>
                  </a:lnTo>
                  <a:lnTo>
                    <a:pt x="104" y="86"/>
                  </a:lnTo>
                  <a:lnTo>
                    <a:pt x="104" y="82"/>
                  </a:lnTo>
                  <a:lnTo>
                    <a:pt x="86" y="94"/>
                  </a:lnTo>
                  <a:lnTo>
                    <a:pt x="73" y="112"/>
                  </a:lnTo>
                  <a:lnTo>
                    <a:pt x="78" y="104"/>
                  </a:lnTo>
                  <a:lnTo>
                    <a:pt x="73" y="104"/>
                  </a:lnTo>
                  <a:lnTo>
                    <a:pt x="69" y="109"/>
                  </a:lnTo>
                  <a:lnTo>
                    <a:pt x="69" y="104"/>
                  </a:lnTo>
                  <a:lnTo>
                    <a:pt x="69" y="109"/>
                  </a:lnTo>
                  <a:lnTo>
                    <a:pt x="69" y="104"/>
                  </a:lnTo>
                  <a:lnTo>
                    <a:pt x="64" y="104"/>
                  </a:lnTo>
                  <a:lnTo>
                    <a:pt x="64" y="109"/>
                  </a:lnTo>
                  <a:lnTo>
                    <a:pt x="59" y="112"/>
                  </a:lnTo>
                  <a:lnTo>
                    <a:pt x="51" y="116"/>
                  </a:lnTo>
                  <a:lnTo>
                    <a:pt x="47" y="116"/>
                  </a:lnTo>
                  <a:lnTo>
                    <a:pt x="51" y="116"/>
                  </a:lnTo>
                  <a:lnTo>
                    <a:pt x="51" y="112"/>
                  </a:lnTo>
                  <a:lnTo>
                    <a:pt x="55" y="112"/>
                  </a:lnTo>
                  <a:lnTo>
                    <a:pt x="64" y="99"/>
                  </a:lnTo>
                  <a:lnTo>
                    <a:pt x="78" y="99"/>
                  </a:lnTo>
                  <a:lnTo>
                    <a:pt x="95" y="82"/>
                  </a:lnTo>
                  <a:lnTo>
                    <a:pt x="99" y="78"/>
                  </a:lnTo>
                  <a:lnTo>
                    <a:pt x="95" y="73"/>
                  </a:lnTo>
                  <a:lnTo>
                    <a:pt x="86" y="78"/>
                  </a:lnTo>
                  <a:lnTo>
                    <a:pt x="81" y="73"/>
                  </a:lnTo>
                  <a:lnTo>
                    <a:pt x="78" y="78"/>
                  </a:lnTo>
                  <a:lnTo>
                    <a:pt x="73" y="86"/>
                  </a:lnTo>
                  <a:lnTo>
                    <a:pt x="69" y="82"/>
                  </a:lnTo>
                  <a:lnTo>
                    <a:pt x="59" y="94"/>
                  </a:lnTo>
                  <a:lnTo>
                    <a:pt x="55" y="90"/>
                  </a:lnTo>
                  <a:lnTo>
                    <a:pt x="47" y="94"/>
                  </a:lnTo>
                  <a:lnTo>
                    <a:pt x="47" y="104"/>
                  </a:lnTo>
                  <a:lnTo>
                    <a:pt x="38" y="109"/>
                  </a:lnTo>
                  <a:lnTo>
                    <a:pt x="25" y="116"/>
                  </a:lnTo>
                  <a:lnTo>
                    <a:pt x="34" y="130"/>
                  </a:lnTo>
                  <a:lnTo>
                    <a:pt x="34" y="134"/>
                  </a:lnTo>
                  <a:lnTo>
                    <a:pt x="34" y="138"/>
                  </a:lnTo>
                  <a:lnTo>
                    <a:pt x="25" y="125"/>
                  </a:lnTo>
                  <a:lnTo>
                    <a:pt x="12" y="125"/>
                  </a:lnTo>
                  <a:lnTo>
                    <a:pt x="21" y="134"/>
                  </a:lnTo>
                  <a:lnTo>
                    <a:pt x="16" y="134"/>
                  </a:lnTo>
                  <a:lnTo>
                    <a:pt x="7" y="125"/>
                  </a:lnTo>
                  <a:lnTo>
                    <a:pt x="0" y="125"/>
                  </a:lnTo>
                  <a:lnTo>
                    <a:pt x="0" y="168"/>
                  </a:lnTo>
                  <a:lnTo>
                    <a:pt x="3" y="178"/>
                  </a:lnTo>
                  <a:lnTo>
                    <a:pt x="7" y="183"/>
                  </a:lnTo>
                  <a:lnTo>
                    <a:pt x="3" y="187"/>
                  </a:lnTo>
                  <a:lnTo>
                    <a:pt x="3" y="195"/>
                  </a:lnTo>
                  <a:lnTo>
                    <a:pt x="38" y="195"/>
                  </a:lnTo>
                  <a:lnTo>
                    <a:pt x="34" y="195"/>
                  </a:lnTo>
                  <a:lnTo>
                    <a:pt x="38" y="199"/>
                  </a:lnTo>
                  <a:lnTo>
                    <a:pt x="38" y="205"/>
                  </a:lnTo>
                  <a:lnTo>
                    <a:pt x="38" y="209"/>
                  </a:lnTo>
                  <a:lnTo>
                    <a:pt x="38" y="218"/>
                  </a:lnTo>
                  <a:lnTo>
                    <a:pt x="43" y="218"/>
                  </a:lnTo>
                  <a:lnTo>
                    <a:pt x="43" y="221"/>
                  </a:lnTo>
                  <a:lnTo>
                    <a:pt x="38" y="226"/>
                  </a:lnTo>
                  <a:lnTo>
                    <a:pt x="38" y="230"/>
                  </a:lnTo>
                  <a:lnTo>
                    <a:pt x="47" y="226"/>
                  </a:lnTo>
                  <a:lnTo>
                    <a:pt x="47" y="230"/>
                  </a:lnTo>
                  <a:lnTo>
                    <a:pt x="51" y="230"/>
                  </a:lnTo>
                  <a:lnTo>
                    <a:pt x="55" y="226"/>
                  </a:lnTo>
                  <a:lnTo>
                    <a:pt x="55" y="230"/>
                  </a:lnTo>
                  <a:lnTo>
                    <a:pt x="55" y="234"/>
                  </a:lnTo>
                  <a:lnTo>
                    <a:pt x="59" y="244"/>
                  </a:lnTo>
                  <a:lnTo>
                    <a:pt x="55" y="252"/>
                  </a:lnTo>
                  <a:lnTo>
                    <a:pt x="51" y="252"/>
                  </a:lnTo>
                  <a:lnTo>
                    <a:pt x="55" y="261"/>
                  </a:lnTo>
                  <a:lnTo>
                    <a:pt x="51" y="265"/>
                  </a:lnTo>
                  <a:lnTo>
                    <a:pt x="64" y="278"/>
                  </a:lnTo>
                  <a:lnTo>
                    <a:pt x="64" y="283"/>
                  </a:lnTo>
                  <a:lnTo>
                    <a:pt x="69" y="278"/>
                  </a:lnTo>
                  <a:lnTo>
                    <a:pt x="73" y="278"/>
                  </a:lnTo>
                  <a:lnTo>
                    <a:pt x="78" y="283"/>
                  </a:lnTo>
                  <a:lnTo>
                    <a:pt x="73" y="287"/>
                  </a:lnTo>
                  <a:lnTo>
                    <a:pt x="78" y="287"/>
                  </a:lnTo>
                  <a:lnTo>
                    <a:pt x="78" y="292"/>
                  </a:lnTo>
                  <a:lnTo>
                    <a:pt x="86" y="300"/>
                  </a:lnTo>
                  <a:lnTo>
                    <a:pt x="86" y="304"/>
                  </a:lnTo>
                  <a:lnTo>
                    <a:pt x="90" y="309"/>
                  </a:lnTo>
                  <a:lnTo>
                    <a:pt x="86" y="318"/>
                  </a:lnTo>
                  <a:lnTo>
                    <a:pt x="90" y="318"/>
                  </a:lnTo>
                  <a:lnTo>
                    <a:pt x="90" y="322"/>
                  </a:lnTo>
                  <a:lnTo>
                    <a:pt x="95" y="322"/>
                  </a:lnTo>
                  <a:lnTo>
                    <a:pt x="90" y="330"/>
                  </a:lnTo>
                  <a:lnTo>
                    <a:pt x="95" y="335"/>
                  </a:lnTo>
                  <a:lnTo>
                    <a:pt x="95" y="339"/>
                  </a:lnTo>
                  <a:lnTo>
                    <a:pt x="99" y="339"/>
                  </a:lnTo>
                  <a:lnTo>
                    <a:pt x="99" y="344"/>
                  </a:lnTo>
                  <a:lnTo>
                    <a:pt x="99" y="349"/>
                  </a:lnTo>
                  <a:lnTo>
                    <a:pt x="108" y="353"/>
                  </a:lnTo>
                  <a:lnTo>
                    <a:pt x="112" y="357"/>
                  </a:lnTo>
                  <a:lnTo>
                    <a:pt x="117" y="357"/>
                  </a:lnTo>
                  <a:lnTo>
                    <a:pt x="117" y="361"/>
                  </a:lnTo>
                  <a:lnTo>
                    <a:pt x="125" y="370"/>
                  </a:lnTo>
                  <a:lnTo>
                    <a:pt x="130" y="370"/>
                  </a:lnTo>
                  <a:lnTo>
                    <a:pt x="130" y="380"/>
                  </a:lnTo>
                  <a:lnTo>
                    <a:pt x="130" y="384"/>
                  </a:lnTo>
                  <a:lnTo>
                    <a:pt x="133" y="392"/>
                  </a:lnTo>
                  <a:lnTo>
                    <a:pt x="143" y="388"/>
                  </a:lnTo>
                  <a:lnTo>
                    <a:pt x="147" y="388"/>
                  </a:lnTo>
                  <a:lnTo>
                    <a:pt x="152" y="388"/>
                  </a:lnTo>
                  <a:lnTo>
                    <a:pt x="160" y="388"/>
                  </a:lnTo>
                  <a:lnTo>
                    <a:pt x="160" y="384"/>
                  </a:lnTo>
                  <a:lnTo>
                    <a:pt x="164" y="384"/>
                  </a:lnTo>
                  <a:lnTo>
                    <a:pt x="164" y="388"/>
                  </a:lnTo>
                  <a:lnTo>
                    <a:pt x="164" y="392"/>
                  </a:lnTo>
                  <a:lnTo>
                    <a:pt x="164" y="396"/>
                  </a:lnTo>
                  <a:lnTo>
                    <a:pt x="168" y="401"/>
                  </a:lnTo>
                  <a:lnTo>
                    <a:pt x="174" y="411"/>
                  </a:lnTo>
                  <a:lnTo>
                    <a:pt x="186" y="411"/>
                  </a:lnTo>
                  <a:lnTo>
                    <a:pt x="199" y="411"/>
                  </a:lnTo>
                  <a:lnTo>
                    <a:pt x="212" y="411"/>
                  </a:lnTo>
                  <a:lnTo>
                    <a:pt x="226" y="411"/>
                  </a:lnTo>
                  <a:lnTo>
                    <a:pt x="238" y="411"/>
                  </a:lnTo>
                  <a:lnTo>
                    <a:pt x="252" y="411"/>
                  </a:lnTo>
                  <a:lnTo>
                    <a:pt x="264" y="411"/>
                  </a:lnTo>
                  <a:lnTo>
                    <a:pt x="278" y="411"/>
                  </a:lnTo>
                  <a:lnTo>
                    <a:pt x="291" y="411"/>
                  </a:lnTo>
                  <a:lnTo>
                    <a:pt x="304" y="411"/>
                  </a:lnTo>
                  <a:lnTo>
                    <a:pt x="317" y="411"/>
                  </a:lnTo>
                  <a:lnTo>
                    <a:pt x="330" y="411"/>
                  </a:lnTo>
                  <a:lnTo>
                    <a:pt x="339" y="411"/>
                  </a:lnTo>
                  <a:lnTo>
                    <a:pt x="352" y="411"/>
                  </a:lnTo>
                  <a:lnTo>
                    <a:pt x="366" y="411"/>
                  </a:lnTo>
                  <a:lnTo>
                    <a:pt x="378" y="411"/>
                  </a:lnTo>
                  <a:lnTo>
                    <a:pt x="392" y="411"/>
                  </a:lnTo>
                  <a:lnTo>
                    <a:pt x="404" y="411"/>
                  </a:lnTo>
                  <a:lnTo>
                    <a:pt x="413" y="411"/>
                  </a:lnTo>
                  <a:lnTo>
                    <a:pt x="426" y="411"/>
                  </a:lnTo>
                  <a:lnTo>
                    <a:pt x="440" y="411"/>
                  </a:lnTo>
                  <a:lnTo>
                    <a:pt x="453" y="411"/>
                  </a:lnTo>
                  <a:lnTo>
                    <a:pt x="466" y="411"/>
                  </a:lnTo>
                  <a:lnTo>
                    <a:pt x="474" y="411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08" name="Freeform 188">
              <a:extLst>
                <a:ext uri="{FF2B5EF4-FFF2-40B4-BE49-F238E27FC236}">
                  <a16:creationId xmlns:a16="http://schemas.microsoft.com/office/drawing/2014/main" id="{9F19F4DF-928E-46E3-8CA7-B8C10CB742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1" y="2503"/>
              <a:ext cx="294" cy="286"/>
            </a:xfrm>
            <a:custGeom>
              <a:avLst/>
              <a:gdLst>
                <a:gd name="T0" fmla="*/ 875 w 286"/>
                <a:gd name="T1" fmla="*/ 5 h 315"/>
                <a:gd name="T2" fmla="*/ 875 w 286"/>
                <a:gd name="T3" fmla="*/ 5 h 315"/>
                <a:gd name="T4" fmla="*/ 908 w 286"/>
                <a:gd name="T5" fmla="*/ 5 h 315"/>
                <a:gd name="T6" fmla="*/ 1002 w 286"/>
                <a:gd name="T7" fmla="*/ 5 h 315"/>
                <a:gd name="T8" fmla="*/ 1045 w 286"/>
                <a:gd name="T9" fmla="*/ 5 h 315"/>
                <a:gd name="T10" fmla="*/ 1126 w 286"/>
                <a:gd name="T11" fmla="*/ 5 h 315"/>
                <a:gd name="T12" fmla="*/ 1160 w 286"/>
                <a:gd name="T13" fmla="*/ 5 h 315"/>
                <a:gd name="T14" fmla="*/ 1091 w 286"/>
                <a:gd name="T15" fmla="*/ 5 h 315"/>
                <a:gd name="T16" fmla="*/ 1002 w 286"/>
                <a:gd name="T17" fmla="*/ 5 h 315"/>
                <a:gd name="T18" fmla="*/ 959 w 286"/>
                <a:gd name="T19" fmla="*/ 5 h 315"/>
                <a:gd name="T20" fmla="*/ 886 w 286"/>
                <a:gd name="T21" fmla="*/ 5 h 315"/>
                <a:gd name="T22" fmla="*/ 886 w 286"/>
                <a:gd name="T23" fmla="*/ 5 h 315"/>
                <a:gd name="T24" fmla="*/ 816 w 286"/>
                <a:gd name="T25" fmla="*/ 5 h 315"/>
                <a:gd name="T26" fmla="*/ 746 w 286"/>
                <a:gd name="T27" fmla="*/ 5 h 315"/>
                <a:gd name="T28" fmla="*/ 673 w 286"/>
                <a:gd name="T29" fmla="*/ 5 h 315"/>
                <a:gd name="T30" fmla="*/ 692 w 286"/>
                <a:gd name="T31" fmla="*/ 5 h 315"/>
                <a:gd name="T32" fmla="*/ 706 w 286"/>
                <a:gd name="T33" fmla="*/ 5 h 315"/>
                <a:gd name="T34" fmla="*/ 746 w 286"/>
                <a:gd name="T35" fmla="*/ 5 h 315"/>
                <a:gd name="T36" fmla="*/ 765 w 286"/>
                <a:gd name="T37" fmla="*/ 5 h 315"/>
                <a:gd name="T38" fmla="*/ 765 w 286"/>
                <a:gd name="T39" fmla="*/ 5 h 315"/>
                <a:gd name="T40" fmla="*/ 804 w 286"/>
                <a:gd name="T41" fmla="*/ 5 h 315"/>
                <a:gd name="T42" fmla="*/ 816 w 286"/>
                <a:gd name="T43" fmla="*/ 5 h 315"/>
                <a:gd name="T44" fmla="*/ 833 w 286"/>
                <a:gd name="T45" fmla="*/ 5 h 315"/>
                <a:gd name="T46" fmla="*/ 833 w 286"/>
                <a:gd name="T47" fmla="*/ 5 h 315"/>
                <a:gd name="T48" fmla="*/ 804 w 286"/>
                <a:gd name="T49" fmla="*/ 5 h 315"/>
                <a:gd name="T50" fmla="*/ 692 w 286"/>
                <a:gd name="T51" fmla="*/ 5 h 315"/>
                <a:gd name="T52" fmla="*/ 617 w 286"/>
                <a:gd name="T53" fmla="*/ 5 h 315"/>
                <a:gd name="T54" fmla="*/ 582 w 286"/>
                <a:gd name="T55" fmla="*/ 5 h 315"/>
                <a:gd name="T56" fmla="*/ 582 w 286"/>
                <a:gd name="T57" fmla="*/ 5 h 315"/>
                <a:gd name="T58" fmla="*/ 566 w 286"/>
                <a:gd name="T59" fmla="*/ 5 h 315"/>
                <a:gd name="T60" fmla="*/ 478 w 286"/>
                <a:gd name="T61" fmla="*/ 5 h 315"/>
                <a:gd name="T62" fmla="*/ 420 w 286"/>
                <a:gd name="T63" fmla="*/ 5 h 315"/>
                <a:gd name="T64" fmla="*/ 373 w 286"/>
                <a:gd name="T65" fmla="*/ 5 h 315"/>
                <a:gd name="T66" fmla="*/ 353 w 286"/>
                <a:gd name="T67" fmla="*/ 5 h 315"/>
                <a:gd name="T68" fmla="*/ 233 w 286"/>
                <a:gd name="T69" fmla="*/ 5 h 315"/>
                <a:gd name="T70" fmla="*/ 90 w 286"/>
                <a:gd name="T71" fmla="*/ 5 h 315"/>
                <a:gd name="T72" fmla="*/ 0 w 286"/>
                <a:gd name="T73" fmla="*/ 5 h 315"/>
                <a:gd name="T74" fmla="*/ 0 w 286"/>
                <a:gd name="T75" fmla="*/ 5 h 315"/>
                <a:gd name="T76" fmla="*/ 16 w 286"/>
                <a:gd name="T77" fmla="*/ 5 h 315"/>
                <a:gd name="T78" fmla="*/ 187 w 286"/>
                <a:gd name="T79" fmla="*/ 5 h 315"/>
                <a:gd name="T80" fmla="*/ 316 w 286"/>
                <a:gd name="T81" fmla="*/ 3 h 315"/>
                <a:gd name="T82" fmla="*/ 405 w 286"/>
                <a:gd name="T83" fmla="*/ 5 h 315"/>
                <a:gd name="T84" fmla="*/ 519 w 286"/>
                <a:gd name="T85" fmla="*/ 5 h 315"/>
                <a:gd name="T86" fmla="*/ 549 w 286"/>
                <a:gd name="T87" fmla="*/ 5 h 315"/>
                <a:gd name="T88" fmla="*/ 706 w 286"/>
                <a:gd name="T89" fmla="*/ 5 h 315"/>
                <a:gd name="T90" fmla="*/ 728 w 286"/>
                <a:gd name="T91" fmla="*/ 5 h 315"/>
                <a:gd name="T92" fmla="*/ 765 w 286"/>
                <a:gd name="T93" fmla="*/ 5 h 315"/>
                <a:gd name="T94" fmla="*/ 804 w 286"/>
                <a:gd name="T95" fmla="*/ 5 h 315"/>
                <a:gd name="T96" fmla="*/ 816 w 286"/>
                <a:gd name="T97" fmla="*/ 5 h 315"/>
                <a:gd name="T98" fmla="*/ 854 w 286"/>
                <a:gd name="T99" fmla="*/ 5 h 31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86"/>
                <a:gd name="T151" fmla="*/ 0 h 315"/>
                <a:gd name="T152" fmla="*/ 286 w 286"/>
                <a:gd name="T153" fmla="*/ 315 h 31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86" h="315">
                  <a:moveTo>
                    <a:pt x="214" y="125"/>
                  </a:moveTo>
                  <a:lnTo>
                    <a:pt x="214" y="133"/>
                  </a:lnTo>
                  <a:lnTo>
                    <a:pt x="214" y="156"/>
                  </a:lnTo>
                  <a:lnTo>
                    <a:pt x="214" y="178"/>
                  </a:lnTo>
                  <a:lnTo>
                    <a:pt x="214" y="195"/>
                  </a:lnTo>
                  <a:lnTo>
                    <a:pt x="214" y="209"/>
                  </a:lnTo>
                  <a:lnTo>
                    <a:pt x="214" y="212"/>
                  </a:lnTo>
                  <a:lnTo>
                    <a:pt x="218" y="221"/>
                  </a:lnTo>
                  <a:lnTo>
                    <a:pt x="223" y="226"/>
                  </a:lnTo>
                  <a:lnTo>
                    <a:pt x="227" y="230"/>
                  </a:lnTo>
                  <a:lnTo>
                    <a:pt x="239" y="234"/>
                  </a:lnTo>
                  <a:lnTo>
                    <a:pt x="244" y="238"/>
                  </a:lnTo>
                  <a:lnTo>
                    <a:pt x="254" y="238"/>
                  </a:lnTo>
                  <a:lnTo>
                    <a:pt x="254" y="243"/>
                  </a:lnTo>
                  <a:lnTo>
                    <a:pt x="257" y="247"/>
                  </a:lnTo>
                  <a:lnTo>
                    <a:pt x="261" y="247"/>
                  </a:lnTo>
                  <a:lnTo>
                    <a:pt x="266" y="247"/>
                  </a:lnTo>
                  <a:lnTo>
                    <a:pt x="275" y="243"/>
                  </a:lnTo>
                  <a:lnTo>
                    <a:pt x="279" y="243"/>
                  </a:lnTo>
                  <a:lnTo>
                    <a:pt x="285" y="243"/>
                  </a:lnTo>
                  <a:lnTo>
                    <a:pt x="285" y="252"/>
                  </a:lnTo>
                  <a:lnTo>
                    <a:pt x="279" y="256"/>
                  </a:lnTo>
                  <a:lnTo>
                    <a:pt x="275" y="256"/>
                  </a:lnTo>
                  <a:lnTo>
                    <a:pt x="266" y="264"/>
                  </a:lnTo>
                  <a:lnTo>
                    <a:pt x="261" y="269"/>
                  </a:lnTo>
                  <a:lnTo>
                    <a:pt x="249" y="273"/>
                  </a:lnTo>
                  <a:lnTo>
                    <a:pt x="244" y="273"/>
                  </a:lnTo>
                  <a:lnTo>
                    <a:pt x="249" y="278"/>
                  </a:lnTo>
                  <a:lnTo>
                    <a:pt x="239" y="278"/>
                  </a:lnTo>
                  <a:lnTo>
                    <a:pt x="235" y="273"/>
                  </a:lnTo>
                  <a:lnTo>
                    <a:pt x="218" y="278"/>
                  </a:lnTo>
                  <a:lnTo>
                    <a:pt x="209" y="291"/>
                  </a:lnTo>
                  <a:lnTo>
                    <a:pt x="218" y="291"/>
                  </a:lnTo>
                  <a:lnTo>
                    <a:pt x="223" y="291"/>
                  </a:lnTo>
                  <a:lnTo>
                    <a:pt x="223" y="299"/>
                  </a:lnTo>
                  <a:lnTo>
                    <a:pt x="218" y="295"/>
                  </a:lnTo>
                  <a:lnTo>
                    <a:pt x="214" y="295"/>
                  </a:lnTo>
                  <a:lnTo>
                    <a:pt x="204" y="299"/>
                  </a:lnTo>
                  <a:lnTo>
                    <a:pt x="200" y="304"/>
                  </a:lnTo>
                  <a:lnTo>
                    <a:pt x="192" y="299"/>
                  </a:lnTo>
                  <a:lnTo>
                    <a:pt x="187" y="304"/>
                  </a:lnTo>
                  <a:lnTo>
                    <a:pt x="183" y="308"/>
                  </a:lnTo>
                  <a:lnTo>
                    <a:pt x="179" y="308"/>
                  </a:lnTo>
                  <a:lnTo>
                    <a:pt x="173" y="314"/>
                  </a:lnTo>
                  <a:lnTo>
                    <a:pt x="165" y="314"/>
                  </a:lnTo>
                  <a:lnTo>
                    <a:pt x="165" y="308"/>
                  </a:lnTo>
                  <a:lnTo>
                    <a:pt x="165" y="304"/>
                  </a:lnTo>
                  <a:lnTo>
                    <a:pt x="170" y="308"/>
                  </a:lnTo>
                  <a:lnTo>
                    <a:pt x="173" y="308"/>
                  </a:lnTo>
                  <a:lnTo>
                    <a:pt x="173" y="304"/>
                  </a:lnTo>
                  <a:lnTo>
                    <a:pt x="173" y="299"/>
                  </a:lnTo>
                  <a:lnTo>
                    <a:pt x="173" y="291"/>
                  </a:lnTo>
                  <a:lnTo>
                    <a:pt x="179" y="291"/>
                  </a:lnTo>
                  <a:lnTo>
                    <a:pt x="183" y="287"/>
                  </a:lnTo>
                  <a:lnTo>
                    <a:pt x="183" y="283"/>
                  </a:lnTo>
                  <a:lnTo>
                    <a:pt x="183" y="273"/>
                  </a:lnTo>
                  <a:lnTo>
                    <a:pt x="187" y="261"/>
                  </a:lnTo>
                  <a:lnTo>
                    <a:pt x="187" y="256"/>
                  </a:lnTo>
                  <a:lnTo>
                    <a:pt x="183" y="252"/>
                  </a:lnTo>
                  <a:lnTo>
                    <a:pt x="187" y="252"/>
                  </a:lnTo>
                  <a:lnTo>
                    <a:pt x="192" y="256"/>
                  </a:lnTo>
                  <a:lnTo>
                    <a:pt x="192" y="261"/>
                  </a:lnTo>
                  <a:lnTo>
                    <a:pt x="196" y="261"/>
                  </a:lnTo>
                  <a:lnTo>
                    <a:pt x="196" y="264"/>
                  </a:lnTo>
                  <a:lnTo>
                    <a:pt x="196" y="261"/>
                  </a:lnTo>
                  <a:lnTo>
                    <a:pt x="200" y="264"/>
                  </a:lnTo>
                  <a:lnTo>
                    <a:pt x="204" y="264"/>
                  </a:lnTo>
                  <a:lnTo>
                    <a:pt x="209" y="264"/>
                  </a:lnTo>
                  <a:lnTo>
                    <a:pt x="204" y="261"/>
                  </a:lnTo>
                  <a:lnTo>
                    <a:pt x="214" y="261"/>
                  </a:lnTo>
                  <a:lnTo>
                    <a:pt x="204" y="252"/>
                  </a:lnTo>
                  <a:lnTo>
                    <a:pt x="204" y="247"/>
                  </a:lnTo>
                  <a:lnTo>
                    <a:pt x="200" y="243"/>
                  </a:lnTo>
                  <a:lnTo>
                    <a:pt x="200" y="238"/>
                  </a:lnTo>
                  <a:lnTo>
                    <a:pt x="196" y="238"/>
                  </a:lnTo>
                  <a:lnTo>
                    <a:pt x="187" y="238"/>
                  </a:lnTo>
                  <a:lnTo>
                    <a:pt x="187" y="234"/>
                  </a:lnTo>
                  <a:lnTo>
                    <a:pt x="170" y="234"/>
                  </a:lnTo>
                  <a:lnTo>
                    <a:pt x="165" y="234"/>
                  </a:lnTo>
                  <a:lnTo>
                    <a:pt x="157" y="230"/>
                  </a:lnTo>
                  <a:lnTo>
                    <a:pt x="152" y="230"/>
                  </a:lnTo>
                  <a:lnTo>
                    <a:pt x="148" y="226"/>
                  </a:lnTo>
                  <a:lnTo>
                    <a:pt x="143" y="226"/>
                  </a:lnTo>
                  <a:lnTo>
                    <a:pt x="143" y="221"/>
                  </a:lnTo>
                  <a:lnTo>
                    <a:pt x="148" y="221"/>
                  </a:lnTo>
                  <a:lnTo>
                    <a:pt x="143" y="217"/>
                  </a:lnTo>
                  <a:lnTo>
                    <a:pt x="143" y="212"/>
                  </a:lnTo>
                  <a:lnTo>
                    <a:pt x="143" y="209"/>
                  </a:lnTo>
                  <a:lnTo>
                    <a:pt x="139" y="204"/>
                  </a:lnTo>
                  <a:lnTo>
                    <a:pt x="139" y="195"/>
                  </a:lnTo>
                  <a:lnTo>
                    <a:pt x="130" y="199"/>
                  </a:lnTo>
                  <a:lnTo>
                    <a:pt x="126" y="195"/>
                  </a:lnTo>
                  <a:lnTo>
                    <a:pt x="117" y="182"/>
                  </a:lnTo>
                  <a:lnTo>
                    <a:pt x="109" y="182"/>
                  </a:lnTo>
                  <a:lnTo>
                    <a:pt x="109" y="190"/>
                  </a:lnTo>
                  <a:lnTo>
                    <a:pt x="104" y="178"/>
                  </a:lnTo>
                  <a:lnTo>
                    <a:pt x="95" y="178"/>
                  </a:lnTo>
                  <a:lnTo>
                    <a:pt x="95" y="182"/>
                  </a:lnTo>
                  <a:lnTo>
                    <a:pt x="90" y="186"/>
                  </a:lnTo>
                  <a:lnTo>
                    <a:pt x="90" y="178"/>
                  </a:lnTo>
                  <a:lnTo>
                    <a:pt x="86" y="190"/>
                  </a:lnTo>
                  <a:lnTo>
                    <a:pt x="86" y="186"/>
                  </a:lnTo>
                  <a:lnTo>
                    <a:pt x="78" y="195"/>
                  </a:lnTo>
                  <a:lnTo>
                    <a:pt x="74" y="195"/>
                  </a:lnTo>
                  <a:lnTo>
                    <a:pt x="56" y="195"/>
                  </a:lnTo>
                  <a:lnTo>
                    <a:pt x="52" y="195"/>
                  </a:lnTo>
                  <a:lnTo>
                    <a:pt x="29" y="182"/>
                  </a:lnTo>
                  <a:lnTo>
                    <a:pt x="21" y="186"/>
                  </a:lnTo>
                  <a:lnTo>
                    <a:pt x="12" y="182"/>
                  </a:lnTo>
                  <a:lnTo>
                    <a:pt x="7" y="182"/>
                  </a:lnTo>
                  <a:lnTo>
                    <a:pt x="0" y="168"/>
                  </a:lnTo>
                  <a:lnTo>
                    <a:pt x="0" y="152"/>
                  </a:lnTo>
                  <a:lnTo>
                    <a:pt x="0" y="133"/>
                  </a:lnTo>
                  <a:lnTo>
                    <a:pt x="0" y="112"/>
                  </a:lnTo>
                  <a:lnTo>
                    <a:pt x="0" y="90"/>
                  </a:lnTo>
                  <a:lnTo>
                    <a:pt x="7" y="86"/>
                  </a:lnTo>
                  <a:lnTo>
                    <a:pt x="16" y="73"/>
                  </a:lnTo>
                  <a:lnTo>
                    <a:pt x="25" y="59"/>
                  </a:lnTo>
                  <a:lnTo>
                    <a:pt x="38" y="47"/>
                  </a:lnTo>
                  <a:lnTo>
                    <a:pt x="47" y="43"/>
                  </a:lnTo>
                  <a:lnTo>
                    <a:pt x="56" y="28"/>
                  </a:lnTo>
                  <a:lnTo>
                    <a:pt x="64" y="16"/>
                  </a:lnTo>
                  <a:lnTo>
                    <a:pt x="78" y="3"/>
                  </a:lnTo>
                  <a:lnTo>
                    <a:pt x="82" y="0"/>
                  </a:lnTo>
                  <a:lnTo>
                    <a:pt x="95" y="7"/>
                  </a:lnTo>
                  <a:lnTo>
                    <a:pt x="99" y="16"/>
                  </a:lnTo>
                  <a:lnTo>
                    <a:pt x="104" y="21"/>
                  </a:lnTo>
                  <a:lnTo>
                    <a:pt x="113" y="21"/>
                  </a:lnTo>
                  <a:lnTo>
                    <a:pt x="126" y="25"/>
                  </a:lnTo>
                  <a:lnTo>
                    <a:pt x="134" y="34"/>
                  </a:lnTo>
                  <a:lnTo>
                    <a:pt x="130" y="47"/>
                  </a:lnTo>
                  <a:lnTo>
                    <a:pt x="134" y="34"/>
                  </a:lnTo>
                  <a:lnTo>
                    <a:pt x="165" y="34"/>
                  </a:lnTo>
                  <a:lnTo>
                    <a:pt x="173" y="38"/>
                  </a:lnTo>
                  <a:lnTo>
                    <a:pt x="173" y="47"/>
                  </a:lnTo>
                  <a:lnTo>
                    <a:pt x="173" y="64"/>
                  </a:lnTo>
                  <a:lnTo>
                    <a:pt x="173" y="69"/>
                  </a:lnTo>
                  <a:lnTo>
                    <a:pt x="179" y="81"/>
                  </a:lnTo>
                  <a:lnTo>
                    <a:pt x="173" y="86"/>
                  </a:lnTo>
                  <a:lnTo>
                    <a:pt x="173" y="90"/>
                  </a:lnTo>
                  <a:lnTo>
                    <a:pt x="187" y="104"/>
                  </a:lnTo>
                  <a:lnTo>
                    <a:pt x="179" y="108"/>
                  </a:lnTo>
                  <a:lnTo>
                    <a:pt x="187" y="108"/>
                  </a:lnTo>
                  <a:lnTo>
                    <a:pt x="196" y="116"/>
                  </a:lnTo>
                  <a:lnTo>
                    <a:pt x="200" y="125"/>
                  </a:lnTo>
                  <a:lnTo>
                    <a:pt x="192" y="133"/>
                  </a:lnTo>
                  <a:lnTo>
                    <a:pt x="200" y="125"/>
                  </a:lnTo>
                  <a:lnTo>
                    <a:pt x="209" y="130"/>
                  </a:lnTo>
                  <a:lnTo>
                    <a:pt x="214" y="130"/>
                  </a:lnTo>
                  <a:lnTo>
                    <a:pt x="209" y="125"/>
                  </a:lnTo>
                  <a:lnTo>
                    <a:pt x="214" y="121"/>
                  </a:lnTo>
                  <a:lnTo>
                    <a:pt x="214" y="125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09" name="Freeform 189">
              <a:extLst>
                <a:ext uri="{FF2B5EF4-FFF2-40B4-BE49-F238E27FC236}">
                  <a16:creationId xmlns:a16="http://schemas.microsoft.com/office/drawing/2014/main" id="{5921FDD7-2C45-4DB1-9A16-9E33F65C7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1" y="2503"/>
              <a:ext cx="294" cy="286"/>
            </a:xfrm>
            <a:custGeom>
              <a:avLst/>
              <a:gdLst>
                <a:gd name="T0" fmla="*/ 875 w 286"/>
                <a:gd name="T1" fmla="*/ 5 h 315"/>
                <a:gd name="T2" fmla="*/ 875 w 286"/>
                <a:gd name="T3" fmla="*/ 5 h 315"/>
                <a:gd name="T4" fmla="*/ 908 w 286"/>
                <a:gd name="T5" fmla="*/ 5 h 315"/>
                <a:gd name="T6" fmla="*/ 1002 w 286"/>
                <a:gd name="T7" fmla="*/ 5 h 315"/>
                <a:gd name="T8" fmla="*/ 1045 w 286"/>
                <a:gd name="T9" fmla="*/ 5 h 315"/>
                <a:gd name="T10" fmla="*/ 1126 w 286"/>
                <a:gd name="T11" fmla="*/ 5 h 315"/>
                <a:gd name="T12" fmla="*/ 1160 w 286"/>
                <a:gd name="T13" fmla="*/ 5 h 315"/>
                <a:gd name="T14" fmla="*/ 1091 w 286"/>
                <a:gd name="T15" fmla="*/ 5 h 315"/>
                <a:gd name="T16" fmla="*/ 1002 w 286"/>
                <a:gd name="T17" fmla="*/ 5 h 315"/>
                <a:gd name="T18" fmla="*/ 959 w 286"/>
                <a:gd name="T19" fmla="*/ 5 h 315"/>
                <a:gd name="T20" fmla="*/ 886 w 286"/>
                <a:gd name="T21" fmla="*/ 5 h 315"/>
                <a:gd name="T22" fmla="*/ 886 w 286"/>
                <a:gd name="T23" fmla="*/ 5 h 315"/>
                <a:gd name="T24" fmla="*/ 816 w 286"/>
                <a:gd name="T25" fmla="*/ 5 h 315"/>
                <a:gd name="T26" fmla="*/ 746 w 286"/>
                <a:gd name="T27" fmla="*/ 5 h 315"/>
                <a:gd name="T28" fmla="*/ 673 w 286"/>
                <a:gd name="T29" fmla="*/ 5 h 315"/>
                <a:gd name="T30" fmla="*/ 692 w 286"/>
                <a:gd name="T31" fmla="*/ 5 h 315"/>
                <a:gd name="T32" fmla="*/ 706 w 286"/>
                <a:gd name="T33" fmla="*/ 5 h 315"/>
                <a:gd name="T34" fmla="*/ 746 w 286"/>
                <a:gd name="T35" fmla="*/ 5 h 315"/>
                <a:gd name="T36" fmla="*/ 765 w 286"/>
                <a:gd name="T37" fmla="*/ 5 h 315"/>
                <a:gd name="T38" fmla="*/ 765 w 286"/>
                <a:gd name="T39" fmla="*/ 5 h 315"/>
                <a:gd name="T40" fmla="*/ 804 w 286"/>
                <a:gd name="T41" fmla="*/ 5 h 315"/>
                <a:gd name="T42" fmla="*/ 816 w 286"/>
                <a:gd name="T43" fmla="*/ 5 h 315"/>
                <a:gd name="T44" fmla="*/ 833 w 286"/>
                <a:gd name="T45" fmla="*/ 5 h 315"/>
                <a:gd name="T46" fmla="*/ 833 w 286"/>
                <a:gd name="T47" fmla="*/ 5 h 315"/>
                <a:gd name="T48" fmla="*/ 804 w 286"/>
                <a:gd name="T49" fmla="*/ 5 h 315"/>
                <a:gd name="T50" fmla="*/ 692 w 286"/>
                <a:gd name="T51" fmla="*/ 5 h 315"/>
                <a:gd name="T52" fmla="*/ 617 w 286"/>
                <a:gd name="T53" fmla="*/ 5 h 315"/>
                <a:gd name="T54" fmla="*/ 582 w 286"/>
                <a:gd name="T55" fmla="*/ 5 h 315"/>
                <a:gd name="T56" fmla="*/ 582 w 286"/>
                <a:gd name="T57" fmla="*/ 5 h 315"/>
                <a:gd name="T58" fmla="*/ 566 w 286"/>
                <a:gd name="T59" fmla="*/ 5 h 315"/>
                <a:gd name="T60" fmla="*/ 478 w 286"/>
                <a:gd name="T61" fmla="*/ 5 h 315"/>
                <a:gd name="T62" fmla="*/ 420 w 286"/>
                <a:gd name="T63" fmla="*/ 5 h 315"/>
                <a:gd name="T64" fmla="*/ 373 w 286"/>
                <a:gd name="T65" fmla="*/ 5 h 315"/>
                <a:gd name="T66" fmla="*/ 353 w 286"/>
                <a:gd name="T67" fmla="*/ 5 h 315"/>
                <a:gd name="T68" fmla="*/ 233 w 286"/>
                <a:gd name="T69" fmla="*/ 5 h 315"/>
                <a:gd name="T70" fmla="*/ 90 w 286"/>
                <a:gd name="T71" fmla="*/ 5 h 315"/>
                <a:gd name="T72" fmla="*/ 0 w 286"/>
                <a:gd name="T73" fmla="*/ 5 h 315"/>
                <a:gd name="T74" fmla="*/ 0 w 286"/>
                <a:gd name="T75" fmla="*/ 5 h 315"/>
                <a:gd name="T76" fmla="*/ 16 w 286"/>
                <a:gd name="T77" fmla="*/ 5 h 315"/>
                <a:gd name="T78" fmla="*/ 187 w 286"/>
                <a:gd name="T79" fmla="*/ 5 h 315"/>
                <a:gd name="T80" fmla="*/ 316 w 286"/>
                <a:gd name="T81" fmla="*/ 3 h 315"/>
                <a:gd name="T82" fmla="*/ 405 w 286"/>
                <a:gd name="T83" fmla="*/ 5 h 315"/>
                <a:gd name="T84" fmla="*/ 519 w 286"/>
                <a:gd name="T85" fmla="*/ 5 h 315"/>
                <a:gd name="T86" fmla="*/ 549 w 286"/>
                <a:gd name="T87" fmla="*/ 5 h 315"/>
                <a:gd name="T88" fmla="*/ 706 w 286"/>
                <a:gd name="T89" fmla="*/ 5 h 315"/>
                <a:gd name="T90" fmla="*/ 728 w 286"/>
                <a:gd name="T91" fmla="*/ 5 h 315"/>
                <a:gd name="T92" fmla="*/ 765 w 286"/>
                <a:gd name="T93" fmla="*/ 5 h 315"/>
                <a:gd name="T94" fmla="*/ 804 w 286"/>
                <a:gd name="T95" fmla="*/ 5 h 315"/>
                <a:gd name="T96" fmla="*/ 816 w 286"/>
                <a:gd name="T97" fmla="*/ 5 h 315"/>
                <a:gd name="T98" fmla="*/ 854 w 286"/>
                <a:gd name="T99" fmla="*/ 5 h 31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86"/>
                <a:gd name="T151" fmla="*/ 0 h 315"/>
                <a:gd name="T152" fmla="*/ 286 w 286"/>
                <a:gd name="T153" fmla="*/ 315 h 31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86" h="315">
                  <a:moveTo>
                    <a:pt x="214" y="125"/>
                  </a:moveTo>
                  <a:lnTo>
                    <a:pt x="214" y="133"/>
                  </a:lnTo>
                  <a:lnTo>
                    <a:pt x="214" y="156"/>
                  </a:lnTo>
                  <a:lnTo>
                    <a:pt x="214" y="178"/>
                  </a:lnTo>
                  <a:lnTo>
                    <a:pt x="214" y="195"/>
                  </a:lnTo>
                  <a:lnTo>
                    <a:pt x="214" y="209"/>
                  </a:lnTo>
                  <a:lnTo>
                    <a:pt x="214" y="212"/>
                  </a:lnTo>
                  <a:lnTo>
                    <a:pt x="218" y="221"/>
                  </a:lnTo>
                  <a:lnTo>
                    <a:pt x="223" y="226"/>
                  </a:lnTo>
                  <a:lnTo>
                    <a:pt x="227" y="230"/>
                  </a:lnTo>
                  <a:lnTo>
                    <a:pt x="239" y="234"/>
                  </a:lnTo>
                  <a:lnTo>
                    <a:pt x="244" y="238"/>
                  </a:lnTo>
                  <a:lnTo>
                    <a:pt x="254" y="238"/>
                  </a:lnTo>
                  <a:lnTo>
                    <a:pt x="254" y="243"/>
                  </a:lnTo>
                  <a:lnTo>
                    <a:pt x="257" y="247"/>
                  </a:lnTo>
                  <a:lnTo>
                    <a:pt x="261" y="247"/>
                  </a:lnTo>
                  <a:lnTo>
                    <a:pt x="266" y="247"/>
                  </a:lnTo>
                  <a:lnTo>
                    <a:pt x="275" y="243"/>
                  </a:lnTo>
                  <a:lnTo>
                    <a:pt x="279" y="243"/>
                  </a:lnTo>
                  <a:lnTo>
                    <a:pt x="285" y="243"/>
                  </a:lnTo>
                  <a:lnTo>
                    <a:pt x="285" y="252"/>
                  </a:lnTo>
                  <a:lnTo>
                    <a:pt x="279" y="256"/>
                  </a:lnTo>
                  <a:lnTo>
                    <a:pt x="275" y="256"/>
                  </a:lnTo>
                  <a:lnTo>
                    <a:pt x="266" y="264"/>
                  </a:lnTo>
                  <a:lnTo>
                    <a:pt x="261" y="269"/>
                  </a:lnTo>
                  <a:lnTo>
                    <a:pt x="249" y="273"/>
                  </a:lnTo>
                  <a:lnTo>
                    <a:pt x="244" y="273"/>
                  </a:lnTo>
                  <a:lnTo>
                    <a:pt x="249" y="278"/>
                  </a:lnTo>
                  <a:lnTo>
                    <a:pt x="239" y="278"/>
                  </a:lnTo>
                  <a:lnTo>
                    <a:pt x="235" y="273"/>
                  </a:lnTo>
                  <a:lnTo>
                    <a:pt x="218" y="278"/>
                  </a:lnTo>
                  <a:lnTo>
                    <a:pt x="209" y="291"/>
                  </a:lnTo>
                  <a:lnTo>
                    <a:pt x="218" y="291"/>
                  </a:lnTo>
                  <a:lnTo>
                    <a:pt x="223" y="291"/>
                  </a:lnTo>
                  <a:lnTo>
                    <a:pt x="223" y="299"/>
                  </a:lnTo>
                  <a:lnTo>
                    <a:pt x="218" y="295"/>
                  </a:lnTo>
                  <a:lnTo>
                    <a:pt x="214" y="295"/>
                  </a:lnTo>
                  <a:lnTo>
                    <a:pt x="204" y="299"/>
                  </a:lnTo>
                  <a:lnTo>
                    <a:pt x="200" y="304"/>
                  </a:lnTo>
                  <a:lnTo>
                    <a:pt x="192" y="299"/>
                  </a:lnTo>
                  <a:lnTo>
                    <a:pt x="187" y="304"/>
                  </a:lnTo>
                  <a:lnTo>
                    <a:pt x="183" y="308"/>
                  </a:lnTo>
                  <a:lnTo>
                    <a:pt x="179" y="308"/>
                  </a:lnTo>
                  <a:lnTo>
                    <a:pt x="173" y="314"/>
                  </a:lnTo>
                  <a:lnTo>
                    <a:pt x="165" y="314"/>
                  </a:lnTo>
                  <a:lnTo>
                    <a:pt x="165" y="308"/>
                  </a:lnTo>
                  <a:lnTo>
                    <a:pt x="165" y="304"/>
                  </a:lnTo>
                  <a:lnTo>
                    <a:pt x="170" y="308"/>
                  </a:lnTo>
                  <a:lnTo>
                    <a:pt x="173" y="308"/>
                  </a:lnTo>
                  <a:lnTo>
                    <a:pt x="173" y="304"/>
                  </a:lnTo>
                  <a:lnTo>
                    <a:pt x="173" y="299"/>
                  </a:lnTo>
                  <a:lnTo>
                    <a:pt x="173" y="291"/>
                  </a:lnTo>
                  <a:lnTo>
                    <a:pt x="179" y="291"/>
                  </a:lnTo>
                  <a:lnTo>
                    <a:pt x="183" y="287"/>
                  </a:lnTo>
                  <a:lnTo>
                    <a:pt x="183" y="283"/>
                  </a:lnTo>
                  <a:lnTo>
                    <a:pt x="183" y="273"/>
                  </a:lnTo>
                  <a:lnTo>
                    <a:pt x="187" y="261"/>
                  </a:lnTo>
                  <a:lnTo>
                    <a:pt x="187" y="256"/>
                  </a:lnTo>
                  <a:lnTo>
                    <a:pt x="183" y="252"/>
                  </a:lnTo>
                  <a:lnTo>
                    <a:pt x="187" y="252"/>
                  </a:lnTo>
                  <a:lnTo>
                    <a:pt x="192" y="256"/>
                  </a:lnTo>
                  <a:lnTo>
                    <a:pt x="192" y="261"/>
                  </a:lnTo>
                  <a:lnTo>
                    <a:pt x="196" y="261"/>
                  </a:lnTo>
                  <a:lnTo>
                    <a:pt x="196" y="264"/>
                  </a:lnTo>
                  <a:lnTo>
                    <a:pt x="196" y="261"/>
                  </a:lnTo>
                  <a:lnTo>
                    <a:pt x="200" y="264"/>
                  </a:lnTo>
                  <a:lnTo>
                    <a:pt x="204" y="264"/>
                  </a:lnTo>
                  <a:lnTo>
                    <a:pt x="209" y="264"/>
                  </a:lnTo>
                  <a:lnTo>
                    <a:pt x="204" y="261"/>
                  </a:lnTo>
                  <a:lnTo>
                    <a:pt x="214" y="261"/>
                  </a:lnTo>
                  <a:lnTo>
                    <a:pt x="204" y="252"/>
                  </a:lnTo>
                  <a:lnTo>
                    <a:pt x="204" y="247"/>
                  </a:lnTo>
                  <a:lnTo>
                    <a:pt x="200" y="243"/>
                  </a:lnTo>
                  <a:lnTo>
                    <a:pt x="200" y="238"/>
                  </a:lnTo>
                  <a:lnTo>
                    <a:pt x="196" y="238"/>
                  </a:lnTo>
                  <a:lnTo>
                    <a:pt x="187" y="238"/>
                  </a:lnTo>
                  <a:lnTo>
                    <a:pt x="187" y="234"/>
                  </a:lnTo>
                  <a:lnTo>
                    <a:pt x="170" y="234"/>
                  </a:lnTo>
                  <a:lnTo>
                    <a:pt x="165" y="234"/>
                  </a:lnTo>
                  <a:lnTo>
                    <a:pt x="157" y="230"/>
                  </a:lnTo>
                  <a:lnTo>
                    <a:pt x="152" y="230"/>
                  </a:lnTo>
                  <a:lnTo>
                    <a:pt x="148" y="226"/>
                  </a:lnTo>
                  <a:lnTo>
                    <a:pt x="143" y="226"/>
                  </a:lnTo>
                  <a:lnTo>
                    <a:pt x="143" y="221"/>
                  </a:lnTo>
                  <a:lnTo>
                    <a:pt x="148" y="221"/>
                  </a:lnTo>
                  <a:lnTo>
                    <a:pt x="143" y="217"/>
                  </a:lnTo>
                  <a:lnTo>
                    <a:pt x="143" y="212"/>
                  </a:lnTo>
                  <a:lnTo>
                    <a:pt x="143" y="209"/>
                  </a:lnTo>
                  <a:lnTo>
                    <a:pt x="139" y="204"/>
                  </a:lnTo>
                  <a:lnTo>
                    <a:pt x="139" y="195"/>
                  </a:lnTo>
                  <a:lnTo>
                    <a:pt x="130" y="199"/>
                  </a:lnTo>
                  <a:lnTo>
                    <a:pt x="126" y="195"/>
                  </a:lnTo>
                  <a:lnTo>
                    <a:pt x="117" y="182"/>
                  </a:lnTo>
                  <a:lnTo>
                    <a:pt x="109" y="182"/>
                  </a:lnTo>
                  <a:lnTo>
                    <a:pt x="109" y="190"/>
                  </a:lnTo>
                  <a:lnTo>
                    <a:pt x="104" y="178"/>
                  </a:lnTo>
                  <a:lnTo>
                    <a:pt x="95" y="178"/>
                  </a:lnTo>
                  <a:lnTo>
                    <a:pt x="95" y="182"/>
                  </a:lnTo>
                  <a:lnTo>
                    <a:pt x="90" y="186"/>
                  </a:lnTo>
                  <a:lnTo>
                    <a:pt x="90" y="178"/>
                  </a:lnTo>
                  <a:lnTo>
                    <a:pt x="86" y="190"/>
                  </a:lnTo>
                  <a:lnTo>
                    <a:pt x="86" y="186"/>
                  </a:lnTo>
                  <a:lnTo>
                    <a:pt x="78" y="195"/>
                  </a:lnTo>
                  <a:lnTo>
                    <a:pt x="74" y="195"/>
                  </a:lnTo>
                  <a:lnTo>
                    <a:pt x="56" y="195"/>
                  </a:lnTo>
                  <a:lnTo>
                    <a:pt x="52" y="195"/>
                  </a:lnTo>
                  <a:lnTo>
                    <a:pt x="29" y="182"/>
                  </a:lnTo>
                  <a:lnTo>
                    <a:pt x="21" y="186"/>
                  </a:lnTo>
                  <a:lnTo>
                    <a:pt x="12" y="182"/>
                  </a:lnTo>
                  <a:lnTo>
                    <a:pt x="7" y="182"/>
                  </a:lnTo>
                  <a:lnTo>
                    <a:pt x="0" y="168"/>
                  </a:lnTo>
                  <a:lnTo>
                    <a:pt x="0" y="152"/>
                  </a:lnTo>
                  <a:lnTo>
                    <a:pt x="0" y="133"/>
                  </a:lnTo>
                  <a:lnTo>
                    <a:pt x="0" y="112"/>
                  </a:lnTo>
                  <a:lnTo>
                    <a:pt x="0" y="90"/>
                  </a:lnTo>
                  <a:lnTo>
                    <a:pt x="7" y="86"/>
                  </a:lnTo>
                  <a:lnTo>
                    <a:pt x="16" y="73"/>
                  </a:lnTo>
                  <a:lnTo>
                    <a:pt x="25" y="59"/>
                  </a:lnTo>
                  <a:lnTo>
                    <a:pt x="38" y="47"/>
                  </a:lnTo>
                  <a:lnTo>
                    <a:pt x="47" y="43"/>
                  </a:lnTo>
                  <a:lnTo>
                    <a:pt x="56" y="28"/>
                  </a:lnTo>
                  <a:lnTo>
                    <a:pt x="64" y="16"/>
                  </a:lnTo>
                  <a:lnTo>
                    <a:pt x="78" y="3"/>
                  </a:lnTo>
                  <a:lnTo>
                    <a:pt x="82" y="0"/>
                  </a:lnTo>
                  <a:lnTo>
                    <a:pt x="95" y="7"/>
                  </a:lnTo>
                  <a:lnTo>
                    <a:pt x="99" y="16"/>
                  </a:lnTo>
                  <a:lnTo>
                    <a:pt x="104" y="21"/>
                  </a:lnTo>
                  <a:lnTo>
                    <a:pt x="113" y="21"/>
                  </a:lnTo>
                  <a:lnTo>
                    <a:pt x="126" y="25"/>
                  </a:lnTo>
                  <a:lnTo>
                    <a:pt x="134" y="34"/>
                  </a:lnTo>
                  <a:lnTo>
                    <a:pt x="130" y="47"/>
                  </a:lnTo>
                  <a:lnTo>
                    <a:pt x="134" y="34"/>
                  </a:lnTo>
                  <a:lnTo>
                    <a:pt x="165" y="34"/>
                  </a:lnTo>
                  <a:lnTo>
                    <a:pt x="173" y="38"/>
                  </a:lnTo>
                  <a:lnTo>
                    <a:pt x="173" y="47"/>
                  </a:lnTo>
                  <a:lnTo>
                    <a:pt x="173" y="64"/>
                  </a:lnTo>
                  <a:lnTo>
                    <a:pt x="173" y="69"/>
                  </a:lnTo>
                  <a:lnTo>
                    <a:pt x="179" y="81"/>
                  </a:lnTo>
                  <a:lnTo>
                    <a:pt x="173" y="86"/>
                  </a:lnTo>
                  <a:lnTo>
                    <a:pt x="173" y="90"/>
                  </a:lnTo>
                  <a:lnTo>
                    <a:pt x="187" y="104"/>
                  </a:lnTo>
                  <a:lnTo>
                    <a:pt x="179" y="108"/>
                  </a:lnTo>
                  <a:lnTo>
                    <a:pt x="187" y="108"/>
                  </a:lnTo>
                  <a:lnTo>
                    <a:pt x="196" y="116"/>
                  </a:lnTo>
                  <a:lnTo>
                    <a:pt x="200" y="125"/>
                  </a:lnTo>
                  <a:lnTo>
                    <a:pt x="192" y="133"/>
                  </a:lnTo>
                  <a:lnTo>
                    <a:pt x="200" y="125"/>
                  </a:lnTo>
                  <a:lnTo>
                    <a:pt x="209" y="130"/>
                  </a:lnTo>
                  <a:lnTo>
                    <a:pt x="214" y="130"/>
                  </a:lnTo>
                  <a:lnTo>
                    <a:pt x="209" y="125"/>
                  </a:lnTo>
                  <a:lnTo>
                    <a:pt x="214" y="121"/>
                  </a:lnTo>
                  <a:lnTo>
                    <a:pt x="214" y="125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10" name="Freeform 190">
              <a:extLst>
                <a:ext uri="{FF2B5EF4-FFF2-40B4-BE49-F238E27FC236}">
                  <a16:creationId xmlns:a16="http://schemas.microsoft.com/office/drawing/2014/main" id="{CCA32C53-0FC9-4FA7-9EBE-57788C57D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7" y="2418"/>
              <a:ext cx="177" cy="195"/>
            </a:xfrm>
            <a:custGeom>
              <a:avLst/>
              <a:gdLst>
                <a:gd name="T0" fmla="*/ 336 w 173"/>
                <a:gd name="T1" fmla="*/ 5 h 214"/>
                <a:gd name="T2" fmla="*/ 174 w 173"/>
                <a:gd name="T3" fmla="*/ 5 h 214"/>
                <a:gd name="T4" fmla="*/ 174 w 173"/>
                <a:gd name="T5" fmla="*/ 5 h 214"/>
                <a:gd name="T6" fmla="*/ 174 w 173"/>
                <a:gd name="T7" fmla="*/ 5 h 214"/>
                <a:gd name="T8" fmla="*/ 158 w 173"/>
                <a:gd name="T9" fmla="*/ 5 h 214"/>
                <a:gd name="T10" fmla="*/ 142 w 173"/>
                <a:gd name="T11" fmla="*/ 5 h 214"/>
                <a:gd name="T12" fmla="*/ 95 w 173"/>
                <a:gd name="T13" fmla="*/ 5 h 214"/>
                <a:gd name="T14" fmla="*/ 16 w 173"/>
                <a:gd name="T15" fmla="*/ 5 h 214"/>
                <a:gd name="T16" fmla="*/ 21 w 173"/>
                <a:gd name="T17" fmla="*/ 5 h 214"/>
                <a:gd name="T18" fmla="*/ 16 w 173"/>
                <a:gd name="T19" fmla="*/ 5 h 214"/>
                <a:gd name="T20" fmla="*/ 12 w 173"/>
                <a:gd name="T21" fmla="*/ 5 h 214"/>
                <a:gd name="T22" fmla="*/ 3 w 173"/>
                <a:gd name="T23" fmla="*/ 5 h 214"/>
                <a:gd name="T24" fmla="*/ 3 w 173"/>
                <a:gd name="T25" fmla="*/ 5 h 214"/>
                <a:gd name="T26" fmla="*/ 7 w 173"/>
                <a:gd name="T27" fmla="*/ 5 h 214"/>
                <a:gd name="T28" fmla="*/ 16 w 173"/>
                <a:gd name="T29" fmla="*/ 5 h 214"/>
                <a:gd name="T30" fmla="*/ 21 w 173"/>
                <a:gd name="T31" fmla="*/ 5 h 214"/>
                <a:gd name="T32" fmla="*/ 174 w 173"/>
                <a:gd name="T33" fmla="*/ 5 h 214"/>
                <a:gd name="T34" fmla="*/ 208 w 173"/>
                <a:gd name="T35" fmla="*/ 5 h 214"/>
                <a:gd name="T36" fmla="*/ 190 w 173"/>
                <a:gd name="T37" fmla="*/ 5 h 214"/>
                <a:gd name="T38" fmla="*/ 158 w 173"/>
                <a:gd name="T39" fmla="*/ 5 h 214"/>
                <a:gd name="T40" fmla="*/ 174 w 173"/>
                <a:gd name="T41" fmla="*/ 5 h 214"/>
                <a:gd name="T42" fmla="*/ 158 w 173"/>
                <a:gd name="T43" fmla="*/ 5 h 214"/>
                <a:gd name="T44" fmla="*/ 174 w 173"/>
                <a:gd name="T45" fmla="*/ 5 h 214"/>
                <a:gd name="T46" fmla="*/ 174 w 173"/>
                <a:gd name="T47" fmla="*/ 5 h 214"/>
                <a:gd name="T48" fmla="*/ 130 w 173"/>
                <a:gd name="T49" fmla="*/ 5 h 214"/>
                <a:gd name="T50" fmla="*/ 142 w 173"/>
                <a:gd name="T51" fmla="*/ 5 h 214"/>
                <a:gd name="T52" fmla="*/ 130 w 173"/>
                <a:gd name="T53" fmla="*/ 5 h 214"/>
                <a:gd name="T54" fmla="*/ 130 w 173"/>
                <a:gd name="T55" fmla="*/ 0 h 214"/>
                <a:gd name="T56" fmla="*/ 142 w 173"/>
                <a:gd name="T57" fmla="*/ 3 h 214"/>
                <a:gd name="T58" fmla="*/ 174 w 173"/>
                <a:gd name="T59" fmla="*/ 5 h 214"/>
                <a:gd name="T60" fmla="*/ 190 w 173"/>
                <a:gd name="T61" fmla="*/ 5 h 214"/>
                <a:gd name="T62" fmla="*/ 142 w 173"/>
                <a:gd name="T63" fmla="*/ 5 h 214"/>
                <a:gd name="T64" fmla="*/ 208 w 173"/>
                <a:gd name="T65" fmla="*/ 5 h 214"/>
                <a:gd name="T66" fmla="*/ 223 w 173"/>
                <a:gd name="T67" fmla="*/ 5 h 214"/>
                <a:gd name="T68" fmla="*/ 247 w 173"/>
                <a:gd name="T69" fmla="*/ 5 h 214"/>
                <a:gd name="T70" fmla="*/ 262 w 173"/>
                <a:gd name="T71" fmla="*/ 5 h 214"/>
                <a:gd name="T72" fmla="*/ 247 w 173"/>
                <a:gd name="T73" fmla="*/ 5 h 214"/>
                <a:gd name="T74" fmla="*/ 286 w 173"/>
                <a:gd name="T75" fmla="*/ 5 h 214"/>
                <a:gd name="T76" fmla="*/ 318 w 173"/>
                <a:gd name="T77" fmla="*/ 5 h 214"/>
                <a:gd name="T78" fmla="*/ 336 w 173"/>
                <a:gd name="T79" fmla="*/ 5 h 214"/>
                <a:gd name="T80" fmla="*/ 366 w 173"/>
                <a:gd name="T81" fmla="*/ 5 h 214"/>
                <a:gd name="T82" fmla="*/ 391 w 173"/>
                <a:gd name="T83" fmla="*/ 5 h 214"/>
                <a:gd name="T84" fmla="*/ 429 w 173"/>
                <a:gd name="T85" fmla="*/ 5 h 214"/>
                <a:gd name="T86" fmla="*/ 401 w 173"/>
                <a:gd name="T87" fmla="*/ 5 h 214"/>
                <a:gd name="T88" fmla="*/ 336 w 173"/>
                <a:gd name="T89" fmla="*/ 5 h 214"/>
                <a:gd name="T90" fmla="*/ 336 w 173"/>
                <a:gd name="T91" fmla="*/ 5 h 214"/>
                <a:gd name="T92" fmla="*/ 429 w 173"/>
                <a:gd name="T93" fmla="*/ 5 h 214"/>
                <a:gd name="T94" fmla="*/ 459 w 173"/>
                <a:gd name="T95" fmla="*/ 5 h 214"/>
                <a:gd name="T96" fmla="*/ 531 w 173"/>
                <a:gd name="T97" fmla="*/ 5 h 214"/>
                <a:gd name="T98" fmla="*/ 519 w 173"/>
                <a:gd name="T99" fmla="*/ 5 h 214"/>
                <a:gd name="T100" fmla="*/ 531 w 173"/>
                <a:gd name="T101" fmla="*/ 5 h 214"/>
                <a:gd name="T102" fmla="*/ 519 w 173"/>
                <a:gd name="T103" fmla="*/ 5 h 214"/>
                <a:gd name="T104" fmla="*/ 474 w 173"/>
                <a:gd name="T105" fmla="*/ 5 h 21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73"/>
                <a:gd name="T160" fmla="*/ 0 h 214"/>
                <a:gd name="T161" fmla="*/ 173 w 173"/>
                <a:gd name="T162" fmla="*/ 214 h 21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73" h="214">
                  <a:moveTo>
                    <a:pt x="144" y="204"/>
                  </a:moveTo>
                  <a:lnTo>
                    <a:pt x="131" y="204"/>
                  </a:lnTo>
                  <a:lnTo>
                    <a:pt x="117" y="204"/>
                  </a:lnTo>
                  <a:lnTo>
                    <a:pt x="105" y="204"/>
                  </a:lnTo>
                  <a:lnTo>
                    <a:pt x="95" y="204"/>
                  </a:lnTo>
                  <a:lnTo>
                    <a:pt x="83" y="204"/>
                  </a:lnTo>
                  <a:lnTo>
                    <a:pt x="69" y="204"/>
                  </a:lnTo>
                  <a:lnTo>
                    <a:pt x="56" y="204"/>
                  </a:lnTo>
                  <a:lnTo>
                    <a:pt x="56" y="199"/>
                  </a:lnTo>
                  <a:lnTo>
                    <a:pt x="56" y="195"/>
                  </a:lnTo>
                  <a:lnTo>
                    <a:pt x="52" y="190"/>
                  </a:lnTo>
                  <a:lnTo>
                    <a:pt x="56" y="190"/>
                  </a:lnTo>
                  <a:lnTo>
                    <a:pt x="60" y="187"/>
                  </a:lnTo>
                  <a:lnTo>
                    <a:pt x="56" y="187"/>
                  </a:lnTo>
                  <a:lnTo>
                    <a:pt x="56" y="183"/>
                  </a:lnTo>
                  <a:lnTo>
                    <a:pt x="56" y="178"/>
                  </a:lnTo>
                  <a:lnTo>
                    <a:pt x="52" y="178"/>
                  </a:lnTo>
                  <a:lnTo>
                    <a:pt x="52" y="183"/>
                  </a:lnTo>
                  <a:lnTo>
                    <a:pt x="47" y="190"/>
                  </a:lnTo>
                  <a:lnTo>
                    <a:pt x="52" y="195"/>
                  </a:lnTo>
                  <a:lnTo>
                    <a:pt x="52" y="199"/>
                  </a:lnTo>
                  <a:lnTo>
                    <a:pt x="47" y="199"/>
                  </a:lnTo>
                  <a:lnTo>
                    <a:pt x="47" y="204"/>
                  </a:lnTo>
                  <a:lnTo>
                    <a:pt x="47" y="208"/>
                  </a:lnTo>
                  <a:lnTo>
                    <a:pt x="43" y="213"/>
                  </a:lnTo>
                  <a:lnTo>
                    <a:pt x="43" y="208"/>
                  </a:lnTo>
                  <a:lnTo>
                    <a:pt x="38" y="199"/>
                  </a:lnTo>
                  <a:lnTo>
                    <a:pt x="29" y="199"/>
                  </a:lnTo>
                  <a:lnTo>
                    <a:pt x="25" y="199"/>
                  </a:lnTo>
                  <a:lnTo>
                    <a:pt x="21" y="195"/>
                  </a:lnTo>
                  <a:lnTo>
                    <a:pt x="21" y="199"/>
                  </a:lnTo>
                  <a:lnTo>
                    <a:pt x="16" y="199"/>
                  </a:lnTo>
                  <a:lnTo>
                    <a:pt x="16" y="195"/>
                  </a:lnTo>
                  <a:lnTo>
                    <a:pt x="21" y="195"/>
                  </a:lnTo>
                  <a:lnTo>
                    <a:pt x="16" y="187"/>
                  </a:lnTo>
                  <a:lnTo>
                    <a:pt x="21" y="187"/>
                  </a:lnTo>
                  <a:lnTo>
                    <a:pt x="21" y="183"/>
                  </a:lnTo>
                  <a:lnTo>
                    <a:pt x="16" y="178"/>
                  </a:lnTo>
                  <a:lnTo>
                    <a:pt x="16" y="183"/>
                  </a:lnTo>
                  <a:lnTo>
                    <a:pt x="16" y="187"/>
                  </a:lnTo>
                  <a:lnTo>
                    <a:pt x="12" y="187"/>
                  </a:lnTo>
                  <a:lnTo>
                    <a:pt x="7" y="187"/>
                  </a:lnTo>
                  <a:lnTo>
                    <a:pt x="7" y="183"/>
                  </a:lnTo>
                  <a:lnTo>
                    <a:pt x="12" y="173"/>
                  </a:lnTo>
                  <a:lnTo>
                    <a:pt x="7" y="173"/>
                  </a:lnTo>
                  <a:lnTo>
                    <a:pt x="7" y="168"/>
                  </a:lnTo>
                  <a:lnTo>
                    <a:pt x="3" y="164"/>
                  </a:lnTo>
                  <a:lnTo>
                    <a:pt x="3" y="160"/>
                  </a:lnTo>
                  <a:lnTo>
                    <a:pt x="0" y="156"/>
                  </a:lnTo>
                  <a:lnTo>
                    <a:pt x="3" y="152"/>
                  </a:lnTo>
                  <a:lnTo>
                    <a:pt x="3" y="147"/>
                  </a:lnTo>
                  <a:lnTo>
                    <a:pt x="3" y="143"/>
                  </a:lnTo>
                  <a:lnTo>
                    <a:pt x="7" y="147"/>
                  </a:lnTo>
                  <a:lnTo>
                    <a:pt x="7" y="143"/>
                  </a:lnTo>
                  <a:lnTo>
                    <a:pt x="3" y="133"/>
                  </a:lnTo>
                  <a:lnTo>
                    <a:pt x="7" y="133"/>
                  </a:lnTo>
                  <a:lnTo>
                    <a:pt x="12" y="138"/>
                  </a:lnTo>
                  <a:lnTo>
                    <a:pt x="16" y="138"/>
                  </a:lnTo>
                  <a:lnTo>
                    <a:pt x="12" y="133"/>
                  </a:lnTo>
                  <a:lnTo>
                    <a:pt x="16" y="133"/>
                  </a:lnTo>
                  <a:lnTo>
                    <a:pt x="12" y="130"/>
                  </a:lnTo>
                  <a:lnTo>
                    <a:pt x="16" y="130"/>
                  </a:lnTo>
                  <a:lnTo>
                    <a:pt x="12" y="125"/>
                  </a:lnTo>
                  <a:lnTo>
                    <a:pt x="21" y="133"/>
                  </a:lnTo>
                  <a:lnTo>
                    <a:pt x="25" y="133"/>
                  </a:lnTo>
                  <a:lnTo>
                    <a:pt x="29" y="138"/>
                  </a:lnTo>
                  <a:lnTo>
                    <a:pt x="47" y="138"/>
                  </a:lnTo>
                  <a:lnTo>
                    <a:pt x="56" y="143"/>
                  </a:lnTo>
                  <a:lnTo>
                    <a:pt x="60" y="133"/>
                  </a:lnTo>
                  <a:lnTo>
                    <a:pt x="56" y="133"/>
                  </a:lnTo>
                  <a:lnTo>
                    <a:pt x="60" y="130"/>
                  </a:lnTo>
                  <a:lnTo>
                    <a:pt x="64" y="125"/>
                  </a:lnTo>
                  <a:lnTo>
                    <a:pt x="64" y="121"/>
                  </a:lnTo>
                  <a:lnTo>
                    <a:pt x="60" y="121"/>
                  </a:lnTo>
                  <a:lnTo>
                    <a:pt x="56" y="112"/>
                  </a:lnTo>
                  <a:lnTo>
                    <a:pt x="60" y="108"/>
                  </a:lnTo>
                  <a:lnTo>
                    <a:pt x="56" y="108"/>
                  </a:lnTo>
                  <a:lnTo>
                    <a:pt x="52" y="108"/>
                  </a:lnTo>
                  <a:lnTo>
                    <a:pt x="52" y="103"/>
                  </a:lnTo>
                  <a:lnTo>
                    <a:pt x="52" y="99"/>
                  </a:lnTo>
                  <a:lnTo>
                    <a:pt x="52" y="90"/>
                  </a:lnTo>
                  <a:lnTo>
                    <a:pt x="52" y="86"/>
                  </a:lnTo>
                  <a:lnTo>
                    <a:pt x="52" y="81"/>
                  </a:lnTo>
                  <a:lnTo>
                    <a:pt x="56" y="78"/>
                  </a:lnTo>
                  <a:lnTo>
                    <a:pt x="52" y="78"/>
                  </a:lnTo>
                  <a:lnTo>
                    <a:pt x="56" y="78"/>
                  </a:lnTo>
                  <a:lnTo>
                    <a:pt x="56" y="68"/>
                  </a:lnTo>
                  <a:lnTo>
                    <a:pt x="52" y="64"/>
                  </a:lnTo>
                  <a:lnTo>
                    <a:pt x="47" y="59"/>
                  </a:lnTo>
                  <a:lnTo>
                    <a:pt x="47" y="55"/>
                  </a:lnTo>
                  <a:lnTo>
                    <a:pt x="52" y="51"/>
                  </a:lnTo>
                  <a:lnTo>
                    <a:pt x="56" y="47"/>
                  </a:lnTo>
                  <a:lnTo>
                    <a:pt x="52" y="47"/>
                  </a:lnTo>
                  <a:lnTo>
                    <a:pt x="52" y="43"/>
                  </a:lnTo>
                  <a:lnTo>
                    <a:pt x="60" y="38"/>
                  </a:lnTo>
                  <a:lnTo>
                    <a:pt x="56" y="38"/>
                  </a:lnTo>
                  <a:lnTo>
                    <a:pt x="52" y="38"/>
                  </a:lnTo>
                  <a:lnTo>
                    <a:pt x="47" y="38"/>
                  </a:lnTo>
                  <a:lnTo>
                    <a:pt x="38" y="33"/>
                  </a:lnTo>
                  <a:lnTo>
                    <a:pt x="43" y="33"/>
                  </a:lnTo>
                  <a:lnTo>
                    <a:pt x="47" y="33"/>
                  </a:lnTo>
                  <a:lnTo>
                    <a:pt x="43" y="28"/>
                  </a:lnTo>
                  <a:lnTo>
                    <a:pt x="43" y="21"/>
                  </a:lnTo>
                  <a:lnTo>
                    <a:pt x="47" y="21"/>
                  </a:lnTo>
                  <a:lnTo>
                    <a:pt x="43" y="21"/>
                  </a:lnTo>
                  <a:lnTo>
                    <a:pt x="38" y="21"/>
                  </a:lnTo>
                  <a:lnTo>
                    <a:pt x="38" y="12"/>
                  </a:lnTo>
                  <a:lnTo>
                    <a:pt x="43" y="7"/>
                  </a:lnTo>
                  <a:lnTo>
                    <a:pt x="38" y="3"/>
                  </a:lnTo>
                  <a:lnTo>
                    <a:pt x="43" y="3"/>
                  </a:lnTo>
                  <a:lnTo>
                    <a:pt x="38" y="0"/>
                  </a:lnTo>
                  <a:lnTo>
                    <a:pt x="43" y="0"/>
                  </a:lnTo>
                  <a:lnTo>
                    <a:pt x="47" y="0"/>
                  </a:lnTo>
                  <a:lnTo>
                    <a:pt x="43" y="0"/>
                  </a:lnTo>
                  <a:lnTo>
                    <a:pt x="47" y="0"/>
                  </a:lnTo>
                  <a:lnTo>
                    <a:pt x="47" y="3"/>
                  </a:lnTo>
                  <a:lnTo>
                    <a:pt x="47" y="7"/>
                  </a:lnTo>
                  <a:lnTo>
                    <a:pt x="47" y="16"/>
                  </a:lnTo>
                  <a:lnTo>
                    <a:pt x="52" y="16"/>
                  </a:lnTo>
                  <a:lnTo>
                    <a:pt x="56" y="16"/>
                  </a:lnTo>
                  <a:lnTo>
                    <a:pt x="52" y="21"/>
                  </a:lnTo>
                  <a:lnTo>
                    <a:pt x="56" y="25"/>
                  </a:lnTo>
                  <a:lnTo>
                    <a:pt x="60" y="21"/>
                  </a:lnTo>
                  <a:lnTo>
                    <a:pt x="60" y="25"/>
                  </a:lnTo>
                  <a:lnTo>
                    <a:pt x="60" y="28"/>
                  </a:lnTo>
                  <a:lnTo>
                    <a:pt x="56" y="28"/>
                  </a:lnTo>
                  <a:lnTo>
                    <a:pt x="52" y="28"/>
                  </a:lnTo>
                  <a:lnTo>
                    <a:pt x="47" y="33"/>
                  </a:lnTo>
                  <a:lnTo>
                    <a:pt x="64" y="28"/>
                  </a:lnTo>
                  <a:lnTo>
                    <a:pt x="64" y="38"/>
                  </a:lnTo>
                  <a:lnTo>
                    <a:pt x="69" y="38"/>
                  </a:lnTo>
                  <a:lnTo>
                    <a:pt x="64" y="38"/>
                  </a:lnTo>
                  <a:lnTo>
                    <a:pt x="69" y="43"/>
                  </a:lnTo>
                  <a:lnTo>
                    <a:pt x="60" y="47"/>
                  </a:lnTo>
                  <a:lnTo>
                    <a:pt x="74" y="47"/>
                  </a:lnTo>
                  <a:lnTo>
                    <a:pt x="69" y="51"/>
                  </a:lnTo>
                  <a:lnTo>
                    <a:pt x="64" y="55"/>
                  </a:lnTo>
                  <a:lnTo>
                    <a:pt x="74" y="55"/>
                  </a:lnTo>
                  <a:lnTo>
                    <a:pt x="74" y="59"/>
                  </a:lnTo>
                  <a:lnTo>
                    <a:pt x="78" y="59"/>
                  </a:lnTo>
                  <a:lnTo>
                    <a:pt x="83" y="68"/>
                  </a:lnTo>
                  <a:lnTo>
                    <a:pt x="74" y="73"/>
                  </a:lnTo>
                  <a:lnTo>
                    <a:pt x="83" y="73"/>
                  </a:lnTo>
                  <a:lnTo>
                    <a:pt x="83" y="78"/>
                  </a:lnTo>
                  <a:lnTo>
                    <a:pt x="86" y="81"/>
                  </a:lnTo>
                  <a:lnTo>
                    <a:pt x="83" y="90"/>
                  </a:lnTo>
                  <a:lnTo>
                    <a:pt x="74" y="90"/>
                  </a:lnTo>
                  <a:lnTo>
                    <a:pt x="78" y="90"/>
                  </a:lnTo>
                  <a:lnTo>
                    <a:pt x="83" y="95"/>
                  </a:lnTo>
                  <a:lnTo>
                    <a:pt x="83" y="99"/>
                  </a:lnTo>
                  <a:lnTo>
                    <a:pt x="83" y="103"/>
                  </a:lnTo>
                  <a:lnTo>
                    <a:pt x="91" y="103"/>
                  </a:lnTo>
                  <a:lnTo>
                    <a:pt x="91" y="108"/>
                  </a:lnTo>
                  <a:lnTo>
                    <a:pt x="91" y="112"/>
                  </a:lnTo>
                  <a:lnTo>
                    <a:pt x="95" y="112"/>
                  </a:lnTo>
                  <a:lnTo>
                    <a:pt x="100" y="116"/>
                  </a:lnTo>
                  <a:lnTo>
                    <a:pt x="105" y="116"/>
                  </a:lnTo>
                  <a:lnTo>
                    <a:pt x="105" y="121"/>
                  </a:lnTo>
                  <a:lnTo>
                    <a:pt x="100" y="125"/>
                  </a:lnTo>
                  <a:lnTo>
                    <a:pt x="105" y="125"/>
                  </a:lnTo>
                  <a:lnTo>
                    <a:pt x="109" y="125"/>
                  </a:lnTo>
                  <a:lnTo>
                    <a:pt x="114" y="125"/>
                  </a:lnTo>
                  <a:lnTo>
                    <a:pt x="114" y="130"/>
                  </a:lnTo>
                  <a:lnTo>
                    <a:pt x="114" y="133"/>
                  </a:lnTo>
                  <a:lnTo>
                    <a:pt x="122" y="130"/>
                  </a:lnTo>
                  <a:lnTo>
                    <a:pt x="117" y="130"/>
                  </a:lnTo>
                  <a:lnTo>
                    <a:pt x="122" y="130"/>
                  </a:lnTo>
                  <a:lnTo>
                    <a:pt x="122" y="133"/>
                  </a:lnTo>
                  <a:lnTo>
                    <a:pt x="126" y="133"/>
                  </a:lnTo>
                  <a:lnTo>
                    <a:pt x="131" y="138"/>
                  </a:lnTo>
                  <a:lnTo>
                    <a:pt x="135" y="133"/>
                  </a:lnTo>
                  <a:lnTo>
                    <a:pt x="135" y="138"/>
                  </a:lnTo>
                  <a:lnTo>
                    <a:pt x="144" y="143"/>
                  </a:lnTo>
                  <a:lnTo>
                    <a:pt x="144" y="147"/>
                  </a:lnTo>
                  <a:lnTo>
                    <a:pt x="135" y="147"/>
                  </a:lnTo>
                  <a:lnTo>
                    <a:pt x="126" y="152"/>
                  </a:lnTo>
                  <a:lnTo>
                    <a:pt x="117" y="156"/>
                  </a:lnTo>
                  <a:lnTo>
                    <a:pt x="114" y="156"/>
                  </a:lnTo>
                  <a:lnTo>
                    <a:pt x="109" y="160"/>
                  </a:lnTo>
                  <a:lnTo>
                    <a:pt x="105" y="164"/>
                  </a:lnTo>
                  <a:lnTo>
                    <a:pt x="95" y="160"/>
                  </a:lnTo>
                  <a:lnTo>
                    <a:pt x="91" y="160"/>
                  </a:lnTo>
                  <a:lnTo>
                    <a:pt x="95" y="164"/>
                  </a:lnTo>
                  <a:lnTo>
                    <a:pt x="105" y="168"/>
                  </a:lnTo>
                  <a:lnTo>
                    <a:pt x="105" y="173"/>
                  </a:lnTo>
                  <a:lnTo>
                    <a:pt x="126" y="156"/>
                  </a:lnTo>
                  <a:lnTo>
                    <a:pt x="131" y="156"/>
                  </a:lnTo>
                  <a:lnTo>
                    <a:pt x="135" y="152"/>
                  </a:lnTo>
                  <a:lnTo>
                    <a:pt x="144" y="152"/>
                  </a:lnTo>
                  <a:lnTo>
                    <a:pt x="148" y="160"/>
                  </a:lnTo>
                  <a:lnTo>
                    <a:pt x="144" y="164"/>
                  </a:lnTo>
                  <a:lnTo>
                    <a:pt x="144" y="168"/>
                  </a:lnTo>
                  <a:lnTo>
                    <a:pt x="153" y="160"/>
                  </a:lnTo>
                  <a:lnTo>
                    <a:pt x="157" y="160"/>
                  </a:lnTo>
                  <a:lnTo>
                    <a:pt x="157" y="164"/>
                  </a:lnTo>
                  <a:lnTo>
                    <a:pt x="166" y="168"/>
                  </a:lnTo>
                  <a:lnTo>
                    <a:pt x="162" y="168"/>
                  </a:lnTo>
                  <a:lnTo>
                    <a:pt x="166" y="173"/>
                  </a:lnTo>
                  <a:lnTo>
                    <a:pt x="166" y="178"/>
                  </a:lnTo>
                  <a:lnTo>
                    <a:pt x="162" y="178"/>
                  </a:lnTo>
                  <a:lnTo>
                    <a:pt x="166" y="178"/>
                  </a:lnTo>
                  <a:lnTo>
                    <a:pt x="166" y="183"/>
                  </a:lnTo>
                  <a:lnTo>
                    <a:pt x="166" y="187"/>
                  </a:lnTo>
                  <a:lnTo>
                    <a:pt x="166" y="190"/>
                  </a:lnTo>
                  <a:lnTo>
                    <a:pt x="162" y="190"/>
                  </a:lnTo>
                  <a:lnTo>
                    <a:pt x="166" y="190"/>
                  </a:lnTo>
                  <a:lnTo>
                    <a:pt x="172" y="195"/>
                  </a:lnTo>
                  <a:lnTo>
                    <a:pt x="162" y="195"/>
                  </a:lnTo>
                  <a:lnTo>
                    <a:pt x="172" y="199"/>
                  </a:lnTo>
                  <a:lnTo>
                    <a:pt x="157" y="213"/>
                  </a:lnTo>
                  <a:lnTo>
                    <a:pt x="153" y="213"/>
                  </a:lnTo>
                  <a:lnTo>
                    <a:pt x="148" y="213"/>
                  </a:lnTo>
                  <a:lnTo>
                    <a:pt x="148" y="204"/>
                  </a:lnTo>
                  <a:lnTo>
                    <a:pt x="144" y="204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11" name="Freeform 191">
              <a:extLst>
                <a:ext uri="{FF2B5EF4-FFF2-40B4-BE49-F238E27FC236}">
                  <a16:creationId xmlns:a16="http://schemas.microsoft.com/office/drawing/2014/main" id="{1206BF8C-FE0D-4B06-AE75-9D2A3C161D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7" y="2418"/>
              <a:ext cx="177" cy="195"/>
            </a:xfrm>
            <a:custGeom>
              <a:avLst/>
              <a:gdLst>
                <a:gd name="T0" fmla="*/ 336 w 173"/>
                <a:gd name="T1" fmla="*/ 5 h 214"/>
                <a:gd name="T2" fmla="*/ 174 w 173"/>
                <a:gd name="T3" fmla="*/ 5 h 214"/>
                <a:gd name="T4" fmla="*/ 174 w 173"/>
                <a:gd name="T5" fmla="*/ 5 h 214"/>
                <a:gd name="T6" fmla="*/ 174 w 173"/>
                <a:gd name="T7" fmla="*/ 5 h 214"/>
                <a:gd name="T8" fmla="*/ 158 w 173"/>
                <a:gd name="T9" fmla="*/ 5 h 214"/>
                <a:gd name="T10" fmla="*/ 142 w 173"/>
                <a:gd name="T11" fmla="*/ 5 h 214"/>
                <a:gd name="T12" fmla="*/ 95 w 173"/>
                <a:gd name="T13" fmla="*/ 5 h 214"/>
                <a:gd name="T14" fmla="*/ 16 w 173"/>
                <a:gd name="T15" fmla="*/ 5 h 214"/>
                <a:gd name="T16" fmla="*/ 21 w 173"/>
                <a:gd name="T17" fmla="*/ 5 h 214"/>
                <a:gd name="T18" fmla="*/ 16 w 173"/>
                <a:gd name="T19" fmla="*/ 5 h 214"/>
                <a:gd name="T20" fmla="*/ 12 w 173"/>
                <a:gd name="T21" fmla="*/ 5 h 214"/>
                <a:gd name="T22" fmla="*/ 3 w 173"/>
                <a:gd name="T23" fmla="*/ 5 h 214"/>
                <a:gd name="T24" fmla="*/ 3 w 173"/>
                <a:gd name="T25" fmla="*/ 5 h 214"/>
                <a:gd name="T26" fmla="*/ 7 w 173"/>
                <a:gd name="T27" fmla="*/ 5 h 214"/>
                <a:gd name="T28" fmla="*/ 16 w 173"/>
                <a:gd name="T29" fmla="*/ 5 h 214"/>
                <a:gd name="T30" fmla="*/ 21 w 173"/>
                <a:gd name="T31" fmla="*/ 5 h 214"/>
                <a:gd name="T32" fmla="*/ 174 w 173"/>
                <a:gd name="T33" fmla="*/ 5 h 214"/>
                <a:gd name="T34" fmla="*/ 208 w 173"/>
                <a:gd name="T35" fmla="*/ 5 h 214"/>
                <a:gd name="T36" fmla="*/ 190 w 173"/>
                <a:gd name="T37" fmla="*/ 5 h 214"/>
                <a:gd name="T38" fmla="*/ 158 w 173"/>
                <a:gd name="T39" fmla="*/ 5 h 214"/>
                <a:gd name="T40" fmla="*/ 174 w 173"/>
                <a:gd name="T41" fmla="*/ 5 h 214"/>
                <a:gd name="T42" fmla="*/ 158 w 173"/>
                <a:gd name="T43" fmla="*/ 5 h 214"/>
                <a:gd name="T44" fmla="*/ 174 w 173"/>
                <a:gd name="T45" fmla="*/ 5 h 214"/>
                <a:gd name="T46" fmla="*/ 174 w 173"/>
                <a:gd name="T47" fmla="*/ 5 h 214"/>
                <a:gd name="T48" fmla="*/ 130 w 173"/>
                <a:gd name="T49" fmla="*/ 5 h 214"/>
                <a:gd name="T50" fmla="*/ 142 w 173"/>
                <a:gd name="T51" fmla="*/ 5 h 214"/>
                <a:gd name="T52" fmla="*/ 130 w 173"/>
                <a:gd name="T53" fmla="*/ 5 h 214"/>
                <a:gd name="T54" fmla="*/ 130 w 173"/>
                <a:gd name="T55" fmla="*/ 0 h 214"/>
                <a:gd name="T56" fmla="*/ 142 w 173"/>
                <a:gd name="T57" fmla="*/ 3 h 214"/>
                <a:gd name="T58" fmla="*/ 174 w 173"/>
                <a:gd name="T59" fmla="*/ 5 h 214"/>
                <a:gd name="T60" fmla="*/ 190 w 173"/>
                <a:gd name="T61" fmla="*/ 5 h 214"/>
                <a:gd name="T62" fmla="*/ 142 w 173"/>
                <a:gd name="T63" fmla="*/ 5 h 214"/>
                <a:gd name="T64" fmla="*/ 208 w 173"/>
                <a:gd name="T65" fmla="*/ 5 h 214"/>
                <a:gd name="T66" fmla="*/ 223 w 173"/>
                <a:gd name="T67" fmla="*/ 5 h 214"/>
                <a:gd name="T68" fmla="*/ 247 w 173"/>
                <a:gd name="T69" fmla="*/ 5 h 214"/>
                <a:gd name="T70" fmla="*/ 262 w 173"/>
                <a:gd name="T71" fmla="*/ 5 h 214"/>
                <a:gd name="T72" fmla="*/ 247 w 173"/>
                <a:gd name="T73" fmla="*/ 5 h 214"/>
                <a:gd name="T74" fmla="*/ 286 w 173"/>
                <a:gd name="T75" fmla="*/ 5 h 214"/>
                <a:gd name="T76" fmla="*/ 318 w 173"/>
                <a:gd name="T77" fmla="*/ 5 h 214"/>
                <a:gd name="T78" fmla="*/ 336 w 173"/>
                <a:gd name="T79" fmla="*/ 5 h 214"/>
                <a:gd name="T80" fmla="*/ 366 w 173"/>
                <a:gd name="T81" fmla="*/ 5 h 214"/>
                <a:gd name="T82" fmla="*/ 391 w 173"/>
                <a:gd name="T83" fmla="*/ 5 h 214"/>
                <a:gd name="T84" fmla="*/ 429 w 173"/>
                <a:gd name="T85" fmla="*/ 5 h 214"/>
                <a:gd name="T86" fmla="*/ 401 w 173"/>
                <a:gd name="T87" fmla="*/ 5 h 214"/>
                <a:gd name="T88" fmla="*/ 336 w 173"/>
                <a:gd name="T89" fmla="*/ 5 h 214"/>
                <a:gd name="T90" fmla="*/ 336 w 173"/>
                <a:gd name="T91" fmla="*/ 5 h 214"/>
                <a:gd name="T92" fmla="*/ 429 w 173"/>
                <a:gd name="T93" fmla="*/ 5 h 214"/>
                <a:gd name="T94" fmla="*/ 459 w 173"/>
                <a:gd name="T95" fmla="*/ 5 h 214"/>
                <a:gd name="T96" fmla="*/ 531 w 173"/>
                <a:gd name="T97" fmla="*/ 5 h 214"/>
                <a:gd name="T98" fmla="*/ 519 w 173"/>
                <a:gd name="T99" fmla="*/ 5 h 214"/>
                <a:gd name="T100" fmla="*/ 531 w 173"/>
                <a:gd name="T101" fmla="*/ 5 h 214"/>
                <a:gd name="T102" fmla="*/ 519 w 173"/>
                <a:gd name="T103" fmla="*/ 5 h 214"/>
                <a:gd name="T104" fmla="*/ 474 w 173"/>
                <a:gd name="T105" fmla="*/ 5 h 21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73"/>
                <a:gd name="T160" fmla="*/ 0 h 214"/>
                <a:gd name="T161" fmla="*/ 173 w 173"/>
                <a:gd name="T162" fmla="*/ 214 h 21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73" h="214">
                  <a:moveTo>
                    <a:pt x="144" y="204"/>
                  </a:moveTo>
                  <a:lnTo>
                    <a:pt x="131" y="204"/>
                  </a:lnTo>
                  <a:lnTo>
                    <a:pt x="117" y="204"/>
                  </a:lnTo>
                  <a:lnTo>
                    <a:pt x="105" y="204"/>
                  </a:lnTo>
                  <a:lnTo>
                    <a:pt x="95" y="204"/>
                  </a:lnTo>
                  <a:lnTo>
                    <a:pt x="83" y="204"/>
                  </a:lnTo>
                  <a:lnTo>
                    <a:pt x="69" y="204"/>
                  </a:lnTo>
                  <a:lnTo>
                    <a:pt x="56" y="204"/>
                  </a:lnTo>
                  <a:lnTo>
                    <a:pt x="56" y="199"/>
                  </a:lnTo>
                  <a:lnTo>
                    <a:pt x="56" y="195"/>
                  </a:lnTo>
                  <a:lnTo>
                    <a:pt x="52" y="190"/>
                  </a:lnTo>
                  <a:lnTo>
                    <a:pt x="56" y="190"/>
                  </a:lnTo>
                  <a:lnTo>
                    <a:pt x="60" y="187"/>
                  </a:lnTo>
                  <a:lnTo>
                    <a:pt x="56" y="187"/>
                  </a:lnTo>
                  <a:lnTo>
                    <a:pt x="56" y="183"/>
                  </a:lnTo>
                  <a:lnTo>
                    <a:pt x="56" y="178"/>
                  </a:lnTo>
                  <a:lnTo>
                    <a:pt x="52" y="178"/>
                  </a:lnTo>
                  <a:lnTo>
                    <a:pt x="52" y="183"/>
                  </a:lnTo>
                  <a:lnTo>
                    <a:pt x="47" y="190"/>
                  </a:lnTo>
                  <a:lnTo>
                    <a:pt x="52" y="195"/>
                  </a:lnTo>
                  <a:lnTo>
                    <a:pt x="52" y="199"/>
                  </a:lnTo>
                  <a:lnTo>
                    <a:pt x="47" y="199"/>
                  </a:lnTo>
                  <a:lnTo>
                    <a:pt x="47" y="204"/>
                  </a:lnTo>
                  <a:lnTo>
                    <a:pt x="47" y="208"/>
                  </a:lnTo>
                  <a:lnTo>
                    <a:pt x="43" y="213"/>
                  </a:lnTo>
                  <a:lnTo>
                    <a:pt x="43" y="208"/>
                  </a:lnTo>
                  <a:lnTo>
                    <a:pt x="38" y="199"/>
                  </a:lnTo>
                  <a:lnTo>
                    <a:pt x="29" y="199"/>
                  </a:lnTo>
                  <a:lnTo>
                    <a:pt x="25" y="199"/>
                  </a:lnTo>
                  <a:lnTo>
                    <a:pt x="21" y="195"/>
                  </a:lnTo>
                  <a:lnTo>
                    <a:pt x="21" y="199"/>
                  </a:lnTo>
                  <a:lnTo>
                    <a:pt x="16" y="199"/>
                  </a:lnTo>
                  <a:lnTo>
                    <a:pt x="16" y="195"/>
                  </a:lnTo>
                  <a:lnTo>
                    <a:pt x="21" y="195"/>
                  </a:lnTo>
                  <a:lnTo>
                    <a:pt x="16" y="187"/>
                  </a:lnTo>
                  <a:lnTo>
                    <a:pt x="21" y="187"/>
                  </a:lnTo>
                  <a:lnTo>
                    <a:pt x="21" y="183"/>
                  </a:lnTo>
                  <a:lnTo>
                    <a:pt x="16" y="178"/>
                  </a:lnTo>
                  <a:lnTo>
                    <a:pt x="16" y="183"/>
                  </a:lnTo>
                  <a:lnTo>
                    <a:pt x="16" y="187"/>
                  </a:lnTo>
                  <a:lnTo>
                    <a:pt x="12" y="187"/>
                  </a:lnTo>
                  <a:lnTo>
                    <a:pt x="7" y="187"/>
                  </a:lnTo>
                  <a:lnTo>
                    <a:pt x="7" y="183"/>
                  </a:lnTo>
                  <a:lnTo>
                    <a:pt x="12" y="173"/>
                  </a:lnTo>
                  <a:lnTo>
                    <a:pt x="7" y="173"/>
                  </a:lnTo>
                  <a:lnTo>
                    <a:pt x="7" y="168"/>
                  </a:lnTo>
                  <a:lnTo>
                    <a:pt x="3" y="164"/>
                  </a:lnTo>
                  <a:lnTo>
                    <a:pt x="3" y="160"/>
                  </a:lnTo>
                  <a:lnTo>
                    <a:pt x="0" y="156"/>
                  </a:lnTo>
                  <a:lnTo>
                    <a:pt x="3" y="152"/>
                  </a:lnTo>
                  <a:lnTo>
                    <a:pt x="3" y="147"/>
                  </a:lnTo>
                  <a:lnTo>
                    <a:pt x="3" y="143"/>
                  </a:lnTo>
                  <a:lnTo>
                    <a:pt x="7" y="147"/>
                  </a:lnTo>
                  <a:lnTo>
                    <a:pt x="7" y="143"/>
                  </a:lnTo>
                  <a:lnTo>
                    <a:pt x="3" y="133"/>
                  </a:lnTo>
                  <a:lnTo>
                    <a:pt x="7" y="133"/>
                  </a:lnTo>
                  <a:lnTo>
                    <a:pt x="12" y="138"/>
                  </a:lnTo>
                  <a:lnTo>
                    <a:pt x="16" y="138"/>
                  </a:lnTo>
                  <a:lnTo>
                    <a:pt x="12" y="133"/>
                  </a:lnTo>
                  <a:lnTo>
                    <a:pt x="16" y="133"/>
                  </a:lnTo>
                  <a:lnTo>
                    <a:pt x="12" y="130"/>
                  </a:lnTo>
                  <a:lnTo>
                    <a:pt x="16" y="130"/>
                  </a:lnTo>
                  <a:lnTo>
                    <a:pt x="12" y="125"/>
                  </a:lnTo>
                  <a:lnTo>
                    <a:pt x="21" y="133"/>
                  </a:lnTo>
                  <a:lnTo>
                    <a:pt x="25" y="133"/>
                  </a:lnTo>
                  <a:lnTo>
                    <a:pt x="29" y="138"/>
                  </a:lnTo>
                  <a:lnTo>
                    <a:pt x="47" y="138"/>
                  </a:lnTo>
                  <a:lnTo>
                    <a:pt x="56" y="143"/>
                  </a:lnTo>
                  <a:lnTo>
                    <a:pt x="60" y="133"/>
                  </a:lnTo>
                  <a:lnTo>
                    <a:pt x="56" y="133"/>
                  </a:lnTo>
                  <a:lnTo>
                    <a:pt x="60" y="130"/>
                  </a:lnTo>
                  <a:lnTo>
                    <a:pt x="64" y="125"/>
                  </a:lnTo>
                  <a:lnTo>
                    <a:pt x="64" y="121"/>
                  </a:lnTo>
                  <a:lnTo>
                    <a:pt x="60" y="121"/>
                  </a:lnTo>
                  <a:lnTo>
                    <a:pt x="56" y="112"/>
                  </a:lnTo>
                  <a:lnTo>
                    <a:pt x="60" y="108"/>
                  </a:lnTo>
                  <a:lnTo>
                    <a:pt x="56" y="108"/>
                  </a:lnTo>
                  <a:lnTo>
                    <a:pt x="52" y="108"/>
                  </a:lnTo>
                  <a:lnTo>
                    <a:pt x="52" y="103"/>
                  </a:lnTo>
                  <a:lnTo>
                    <a:pt x="52" y="99"/>
                  </a:lnTo>
                  <a:lnTo>
                    <a:pt x="52" y="90"/>
                  </a:lnTo>
                  <a:lnTo>
                    <a:pt x="52" y="86"/>
                  </a:lnTo>
                  <a:lnTo>
                    <a:pt x="52" y="81"/>
                  </a:lnTo>
                  <a:lnTo>
                    <a:pt x="56" y="78"/>
                  </a:lnTo>
                  <a:lnTo>
                    <a:pt x="52" y="78"/>
                  </a:lnTo>
                  <a:lnTo>
                    <a:pt x="56" y="78"/>
                  </a:lnTo>
                  <a:lnTo>
                    <a:pt x="56" y="68"/>
                  </a:lnTo>
                  <a:lnTo>
                    <a:pt x="52" y="64"/>
                  </a:lnTo>
                  <a:lnTo>
                    <a:pt x="47" y="59"/>
                  </a:lnTo>
                  <a:lnTo>
                    <a:pt x="47" y="55"/>
                  </a:lnTo>
                  <a:lnTo>
                    <a:pt x="52" y="51"/>
                  </a:lnTo>
                  <a:lnTo>
                    <a:pt x="56" y="47"/>
                  </a:lnTo>
                  <a:lnTo>
                    <a:pt x="52" y="47"/>
                  </a:lnTo>
                  <a:lnTo>
                    <a:pt x="52" y="43"/>
                  </a:lnTo>
                  <a:lnTo>
                    <a:pt x="60" y="38"/>
                  </a:lnTo>
                  <a:lnTo>
                    <a:pt x="56" y="38"/>
                  </a:lnTo>
                  <a:lnTo>
                    <a:pt x="52" y="38"/>
                  </a:lnTo>
                  <a:lnTo>
                    <a:pt x="47" y="38"/>
                  </a:lnTo>
                  <a:lnTo>
                    <a:pt x="38" y="33"/>
                  </a:lnTo>
                  <a:lnTo>
                    <a:pt x="43" y="33"/>
                  </a:lnTo>
                  <a:lnTo>
                    <a:pt x="47" y="33"/>
                  </a:lnTo>
                  <a:lnTo>
                    <a:pt x="43" y="28"/>
                  </a:lnTo>
                  <a:lnTo>
                    <a:pt x="43" y="21"/>
                  </a:lnTo>
                  <a:lnTo>
                    <a:pt x="47" y="21"/>
                  </a:lnTo>
                  <a:lnTo>
                    <a:pt x="43" y="21"/>
                  </a:lnTo>
                  <a:lnTo>
                    <a:pt x="38" y="21"/>
                  </a:lnTo>
                  <a:lnTo>
                    <a:pt x="38" y="12"/>
                  </a:lnTo>
                  <a:lnTo>
                    <a:pt x="43" y="7"/>
                  </a:lnTo>
                  <a:lnTo>
                    <a:pt x="38" y="3"/>
                  </a:lnTo>
                  <a:lnTo>
                    <a:pt x="43" y="3"/>
                  </a:lnTo>
                  <a:lnTo>
                    <a:pt x="38" y="0"/>
                  </a:lnTo>
                  <a:lnTo>
                    <a:pt x="43" y="0"/>
                  </a:lnTo>
                  <a:lnTo>
                    <a:pt x="47" y="0"/>
                  </a:lnTo>
                  <a:lnTo>
                    <a:pt x="43" y="0"/>
                  </a:lnTo>
                  <a:lnTo>
                    <a:pt x="47" y="0"/>
                  </a:lnTo>
                  <a:lnTo>
                    <a:pt x="47" y="3"/>
                  </a:lnTo>
                  <a:lnTo>
                    <a:pt x="47" y="7"/>
                  </a:lnTo>
                  <a:lnTo>
                    <a:pt x="47" y="16"/>
                  </a:lnTo>
                  <a:lnTo>
                    <a:pt x="52" y="16"/>
                  </a:lnTo>
                  <a:lnTo>
                    <a:pt x="56" y="16"/>
                  </a:lnTo>
                  <a:lnTo>
                    <a:pt x="52" y="21"/>
                  </a:lnTo>
                  <a:lnTo>
                    <a:pt x="56" y="25"/>
                  </a:lnTo>
                  <a:lnTo>
                    <a:pt x="60" y="21"/>
                  </a:lnTo>
                  <a:lnTo>
                    <a:pt x="60" y="25"/>
                  </a:lnTo>
                  <a:lnTo>
                    <a:pt x="60" y="28"/>
                  </a:lnTo>
                  <a:lnTo>
                    <a:pt x="56" y="28"/>
                  </a:lnTo>
                  <a:lnTo>
                    <a:pt x="52" y="28"/>
                  </a:lnTo>
                  <a:lnTo>
                    <a:pt x="47" y="33"/>
                  </a:lnTo>
                  <a:lnTo>
                    <a:pt x="64" y="28"/>
                  </a:lnTo>
                  <a:lnTo>
                    <a:pt x="64" y="38"/>
                  </a:lnTo>
                  <a:lnTo>
                    <a:pt x="69" y="38"/>
                  </a:lnTo>
                  <a:lnTo>
                    <a:pt x="64" y="38"/>
                  </a:lnTo>
                  <a:lnTo>
                    <a:pt x="69" y="43"/>
                  </a:lnTo>
                  <a:lnTo>
                    <a:pt x="60" y="47"/>
                  </a:lnTo>
                  <a:lnTo>
                    <a:pt x="74" y="47"/>
                  </a:lnTo>
                  <a:lnTo>
                    <a:pt x="69" y="51"/>
                  </a:lnTo>
                  <a:lnTo>
                    <a:pt x="64" y="55"/>
                  </a:lnTo>
                  <a:lnTo>
                    <a:pt x="74" y="55"/>
                  </a:lnTo>
                  <a:lnTo>
                    <a:pt x="74" y="59"/>
                  </a:lnTo>
                  <a:lnTo>
                    <a:pt x="78" y="59"/>
                  </a:lnTo>
                  <a:lnTo>
                    <a:pt x="83" y="68"/>
                  </a:lnTo>
                  <a:lnTo>
                    <a:pt x="74" y="73"/>
                  </a:lnTo>
                  <a:lnTo>
                    <a:pt x="83" y="73"/>
                  </a:lnTo>
                  <a:lnTo>
                    <a:pt x="83" y="78"/>
                  </a:lnTo>
                  <a:lnTo>
                    <a:pt x="86" y="81"/>
                  </a:lnTo>
                  <a:lnTo>
                    <a:pt x="83" y="90"/>
                  </a:lnTo>
                  <a:lnTo>
                    <a:pt x="74" y="90"/>
                  </a:lnTo>
                  <a:lnTo>
                    <a:pt x="78" y="90"/>
                  </a:lnTo>
                  <a:lnTo>
                    <a:pt x="83" y="95"/>
                  </a:lnTo>
                  <a:lnTo>
                    <a:pt x="83" y="99"/>
                  </a:lnTo>
                  <a:lnTo>
                    <a:pt x="83" y="103"/>
                  </a:lnTo>
                  <a:lnTo>
                    <a:pt x="91" y="103"/>
                  </a:lnTo>
                  <a:lnTo>
                    <a:pt x="91" y="108"/>
                  </a:lnTo>
                  <a:lnTo>
                    <a:pt x="91" y="112"/>
                  </a:lnTo>
                  <a:lnTo>
                    <a:pt x="95" y="112"/>
                  </a:lnTo>
                  <a:lnTo>
                    <a:pt x="100" y="116"/>
                  </a:lnTo>
                  <a:lnTo>
                    <a:pt x="105" y="116"/>
                  </a:lnTo>
                  <a:lnTo>
                    <a:pt x="105" y="121"/>
                  </a:lnTo>
                  <a:lnTo>
                    <a:pt x="100" y="125"/>
                  </a:lnTo>
                  <a:lnTo>
                    <a:pt x="105" y="125"/>
                  </a:lnTo>
                  <a:lnTo>
                    <a:pt x="109" y="125"/>
                  </a:lnTo>
                  <a:lnTo>
                    <a:pt x="114" y="125"/>
                  </a:lnTo>
                  <a:lnTo>
                    <a:pt x="114" y="130"/>
                  </a:lnTo>
                  <a:lnTo>
                    <a:pt x="114" y="133"/>
                  </a:lnTo>
                  <a:lnTo>
                    <a:pt x="122" y="130"/>
                  </a:lnTo>
                  <a:lnTo>
                    <a:pt x="117" y="130"/>
                  </a:lnTo>
                  <a:lnTo>
                    <a:pt x="122" y="130"/>
                  </a:lnTo>
                  <a:lnTo>
                    <a:pt x="122" y="133"/>
                  </a:lnTo>
                  <a:lnTo>
                    <a:pt x="126" y="133"/>
                  </a:lnTo>
                  <a:lnTo>
                    <a:pt x="131" y="138"/>
                  </a:lnTo>
                  <a:lnTo>
                    <a:pt x="135" y="133"/>
                  </a:lnTo>
                  <a:lnTo>
                    <a:pt x="135" y="138"/>
                  </a:lnTo>
                  <a:lnTo>
                    <a:pt x="144" y="143"/>
                  </a:lnTo>
                  <a:lnTo>
                    <a:pt x="144" y="147"/>
                  </a:lnTo>
                  <a:lnTo>
                    <a:pt x="135" y="147"/>
                  </a:lnTo>
                  <a:lnTo>
                    <a:pt x="126" y="152"/>
                  </a:lnTo>
                  <a:lnTo>
                    <a:pt x="117" y="156"/>
                  </a:lnTo>
                  <a:lnTo>
                    <a:pt x="114" y="156"/>
                  </a:lnTo>
                  <a:lnTo>
                    <a:pt x="109" y="160"/>
                  </a:lnTo>
                  <a:lnTo>
                    <a:pt x="105" y="164"/>
                  </a:lnTo>
                  <a:lnTo>
                    <a:pt x="95" y="160"/>
                  </a:lnTo>
                  <a:lnTo>
                    <a:pt x="91" y="160"/>
                  </a:lnTo>
                  <a:lnTo>
                    <a:pt x="95" y="164"/>
                  </a:lnTo>
                  <a:lnTo>
                    <a:pt x="105" y="168"/>
                  </a:lnTo>
                  <a:lnTo>
                    <a:pt x="105" y="173"/>
                  </a:lnTo>
                  <a:lnTo>
                    <a:pt x="126" y="156"/>
                  </a:lnTo>
                  <a:lnTo>
                    <a:pt x="131" y="156"/>
                  </a:lnTo>
                  <a:lnTo>
                    <a:pt x="135" y="152"/>
                  </a:lnTo>
                  <a:lnTo>
                    <a:pt x="144" y="152"/>
                  </a:lnTo>
                  <a:lnTo>
                    <a:pt x="148" y="160"/>
                  </a:lnTo>
                  <a:lnTo>
                    <a:pt x="144" y="164"/>
                  </a:lnTo>
                  <a:lnTo>
                    <a:pt x="144" y="168"/>
                  </a:lnTo>
                  <a:lnTo>
                    <a:pt x="153" y="160"/>
                  </a:lnTo>
                  <a:lnTo>
                    <a:pt x="157" y="160"/>
                  </a:lnTo>
                  <a:lnTo>
                    <a:pt x="157" y="164"/>
                  </a:lnTo>
                  <a:lnTo>
                    <a:pt x="166" y="168"/>
                  </a:lnTo>
                  <a:lnTo>
                    <a:pt x="162" y="168"/>
                  </a:lnTo>
                  <a:lnTo>
                    <a:pt x="166" y="173"/>
                  </a:lnTo>
                  <a:lnTo>
                    <a:pt x="166" y="178"/>
                  </a:lnTo>
                  <a:lnTo>
                    <a:pt x="162" y="178"/>
                  </a:lnTo>
                  <a:lnTo>
                    <a:pt x="166" y="178"/>
                  </a:lnTo>
                  <a:lnTo>
                    <a:pt x="166" y="183"/>
                  </a:lnTo>
                  <a:lnTo>
                    <a:pt x="166" y="187"/>
                  </a:lnTo>
                  <a:lnTo>
                    <a:pt x="166" y="190"/>
                  </a:lnTo>
                  <a:lnTo>
                    <a:pt x="162" y="190"/>
                  </a:lnTo>
                  <a:lnTo>
                    <a:pt x="166" y="190"/>
                  </a:lnTo>
                  <a:lnTo>
                    <a:pt x="172" y="195"/>
                  </a:lnTo>
                  <a:lnTo>
                    <a:pt x="162" y="195"/>
                  </a:lnTo>
                  <a:lnTo>
                    <a:pt x="172" y="199"/>
                  </a:lnTo>
                  <a:lnTo>
                    <a:pt x="157" y="213"/>
                  </a:lnTo>
                  <a:lnTo>
                    <a:pt x="153" y="213"/>
                  </a:lnTo>
                  <a:lnTo>
                    <a:pt x="148" y="213"/>
                  </a:lnTo>
                  <a:lnTo>
                    <a:pt x="148" y="204"/>
                  </a:lnTo>
                  <a:lnTo>
                    <a:pt x="144" y="204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12" name="Freeform 192">
              <a:extLst>
                <a:ext uri="{FF2B5EF4-FFF2-40B4-BE49-F238E27FC236}">
                  <a16:creationId xmlns:a16="http://schemas.microsoft.com/office/drawing/2014/main" id="{BBB27B09-C2E1-4B4B-8467-D799CA6777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7" y="2950"/>
              <a:ext cx="18" cy="16"/>
            </a:xfrm>
            <a:custGeom>
              <a:avLst/>
              <a:gdLst>
                <a:gd name="T0" fmla="*/ 0 w 17"/>
                <a:gd name="T1" fmla="*/ 8 h 17"/>
                <a:gd name="T2" fmla="*/ 0 w 17"/>
                <a:gd name="T3" fmla="*/ 7 h 17"/>
                <a:gd name="T4" fmla="*/ 274 w 17"/>
                <a:gd name="T5" fmla="*/ 0 h 17"/>
                <a:gd name="T6" fmla="*/ 0 w 17"/>
                <a:gd name="T7" fmla="*/ 7 h 17"/>
                <a:gd name="T8" fmla="*/ 0 w 17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16"/>
                  </a:moveTo>
                  <a:lnTo>
                    <a:pt x="0" y="7"/>
                  </a:lnTo>
                  <a:lnTo>
                    <a:pt x="16" y="0"/>
                  </a:lnTo>
                  <a:lnTo>
                    <a:pt x="0" y="7"/>
                  </a:lnTo>
                  <a:lnTo>
                    <a:pt x="0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13" name="Freeform 193">
              <a:extLst>
                <a:ext uri="{FF2B5EF4-FFF2-40B4-BE49-F238E27FC236}">
                  <a16:creationId xmlns:a16="http://schemas.microsoft.com/office/drawing/2014/main" id="{2B7C4E49-1F46-441F-A0F4-4F39A9DE38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7" y="2950"/>
              <a:ext cx="18" cy="16"/>
            </a:xfrm>
            <a:custGeom>
              <a:avLst/>
              <a:gdLst>
                <a:gd name="T0" fmla="*/ 0 w 17"/>
                <a:gd name="T1" fmla="*/ 8 h 17"/>
                <a:gd name="T2" fmla="*/ 0 w 17"/>
                <a:gd name="T3" fmla="*/ 7 h 17"/>
                <a:gd name="T4" fmla="*/ 274 w 17"/>
                <a:gd name="T5" fmla="*/ 0 h 17"/>
                <a:gd name="T6" fmla="*/ 0 w 17"/>
                <a:gd name="T7" fmla="*/ 7 h 17"/>
                <a:gd name="T8" fmla="*/ 0 w 17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16"/>
                  </a:moveTo>
                  <a:lnTo>
                    <a:pt x="0" y="7"/>
                  </a:lnTo>
                  <a:lnTo>
                    <a:pt x="16" y="0"/>
                  </a:lnTo>
                  <a:lnTo>
                    <a:pt x="0" y="7"/>
                  </a:lnTo>
                  <a:lnTo>
                    <a:pt x="0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14" name="Freeform 194">
              <a:extLst>
                <a:ext uri="{FF2B5EF4-FFF2-40B4-BE49-F238E27FC236}">
                  <a16:creationId xmlns:a16="http://schemas.microsoft.com/office/drawing/2014/main" id="{FCD9982A-CABD-4713-9371-8F44A656CE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7" y="2929"/>
              <a:ext cx="21" cy="56"/>
            </a:xfrm>
            <a:custGeom>
              <a:avLst/>
              <a:gdLst>
                <a:gd name="T0" fmla="*/ 0 w 19"/>
                <a:gd name="T1" fmla="*/ 5 h 62"/>
                <a:gd name="T2" fmla="*/ 0 w 19"/>
                <a:gd name="T3" fmla="*/ 5 h 62"/>
                <a:gd name="T4" fmla="*/ 4 w 19"/>
                <a:gd name="T5" fmla="*/ 5 h 62"/>
                <a:gd name="T6" fmla="*/ 4 w 19"/>
                <a:gd name="T7" fmla="*/ 5 h 62"/>
                <a:gd name="T8" fmla="*/ 1264 w 19"/>
                <a:gd name="T9" fmla="*/ 0 h 62"/>
                <a:gd name="T10" fmla="*/ 2946 w 19"/>
                <a:gd name="T11" fmla="*/ 3 h 62"/>
                <a:gd name="T12" fmla="*/ 2946 w 19"/>
                <a:gd name="T13" fmla="*/ 0 h 62"/>
                <a:gd name="T14" fmla="*/ 2946 w 19"/>
                <a:gd name="T15" fmla="*/ 5 h 62"/>
                <a:gd name="T16" fmla="*/ 2946 w 19"/>
                <a:gd name="T17" fmla="*/ 5 h 62"/>
                <a:gd name="T18" fmla="*/ 2946 w 19"/>
                <a:gd name="T19" fmla="*/ 5 h 62"/>
                <a:gd name="T20" fmla="*/ 1887 w 19"/>
                <a:gd name="T21" fmla="*/ 5 h 62"/>
                <a:gd name="T22" fmla="*/ 1264 w 19"/>
                <a:gd name="T23" fmla="*/ 5 h 62"/>
                <a:gd name="T24" fmla="*/ 1264 w 19"/>
                <a:gd name="T25" fmla="*/ 5 h 62"/>
                <a:gd name="T26" fmla="*/ 1887 w 19"/>
                <a:gd name="T27" fmla="*/ 5 h 62"/>
                <a:gd name="T28" fmla="*/ 1264 w 19"/>
                <a:gd name="T29" fmla="*/ 5 h 62"/>
                <a:gd name="T30" fmla="*/ 1264 w 19"/>
                <a:gd name="T31" fmla="*/ 5 h 62"/>
                <a:gd name="T32" fmla="*/ 1887 w 19"/>
                <a:gd name="T33" fmla="*/ 5 h 62"/>
                <a:gd name="T34" fmla="*/ 2946 w 19"/>
                <a:gd name="T35" fmla="*/ 5 h 62"/>
                <a:gd name="T36" fmla="*/ 2946 w 19"/>
                <a:gd name="T37" fmla="*/ 5 h 62"/>
                <a:gd name="T38" fmla="*/ 1887 w 19"/>
                <a:gd name="T39" fmla="*/ 5 h 62"/>
                <a:gd name="T40" fmla="*/ 1264 w 19"/>
                <a:gd name="T41" fmla="*/ 5 h 62"/>
                <a:gd name="T42" fmla="*/ 4 w 19"/>
                <a:gd name="T43" fmla="*/ 5 h 62"/>
                <a:gd name="T44" fmla="*/ 4 w 19"/>
                <a:gd name="T45" fmla="*/ 5 h 62"/>
                <a:gd name="T46" fmla="*/ 0 w 19"/>
                <a:gd name="T47" fmla="*/ 5 h 62"/>
                <a:gd name="T48" fmla="*/ 0 w 19"/>
                <a:gd name="T49" fmla="*/ 5 h 6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9"/>
                <a:gd name="T76" fmla="*/ 0 h 62"/>
                <a:gd name="T77" fmla="*/ 19 w 19"/>
                <a:gd name="T78" fmla="*/ 62 h 6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9" h="62">
                  <a:moveTo>
                    <a:pt x="0" y="33"/>
                  </a:moveTo>
                  <a:lnTo>
                    <a:pt x="0" y="30"/>
                  </a:lnTo>
                  <a:lnTo>
                    <a:pt x="4" y="25"/>
                  </a:lnTo>
                  <a:lnTo>
                    <a:pt x="4" y="21"/>
                  </a:lnTo>
                  <a:lnTo>
                    <a:pt x="8" y="0"/>
                  </a:lnTo>
                  <a:lnTo>
                    <a:pt x="18" y="3"/>
                  </a:lnTo>
                  <a:lnTo>
                    <a:pt x="18" y="0"/>
                  </a:lnTo>
                  <a:lnTo>
                    <a:pt x="18" y="7"/>
                  </a:lnTo>
                  <a:lnTo>
                    <a:pt x="18" y="12"/>
                  </a:lnTo>
                  <a:lnTo>
                    <a:pt x="18" y="7"/>
                  </a:lnTo>
                  <a:lnTo>
                    <a:pt x="12" y="7"/>
                  </a:lnTo>
                  <a:lnTo>
                    <a:pt x="8" y="16"/>
                  </a:lnTo>
                  <a:lnTo>
                    <a:pt x="8" y="21"/>
                  </a:lnTo>
                  <a:lnTo>
                    <a:pt x="12" y="21"/>
                  </a:lnTo>
                  <a:lnTo>
                    <a:pt x="8" y="21"/>
                  </a:lnTo>
                  <a:lnTo>
                    <a:pt x="8" y="30"/>
                  </a:lnTo>
                  <a:lnTo>
                    <a:pt x="12" y="25"/>
                  </a:lnTo>
                  <a:lnTo>
                    <a:pt x="18" y="25"/>
                  </a:lnTo>
                  <a:lnTo>
                    <a:pt x="18" y="33"/>
                  </a:lnTo>
                  <a:lnTo>
                    <a:pt x="12" y="42"/>
                  </a:lnTo>
                  <a:lnTo>
                    <a:pt x="8" y="61"/>
                  </a:lnTo>
                  <a:lnTo>
                    <a:pt x="4" y="51"/>
                  </a:lnTo>
                  <a:lnTo>
                    <a:pt x="4" y="46"/>
                  </a:lnTo>
                  <a:lnTo>
                    <a:pt x="0" y="37"/>
                  </a:lnTo>
                  <a:lnTo>
                    <a:pt x="0" y="3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15" name="Freeform 195">
              <a:extLst>
                <a:ext uri="{FF2B5EF4-FFF2-40B4-BE49-F238E27FC236}">
                  <a16:creationId xmlns:a16="http://schemas.microsoft.com/office/drawing/2014/main" id="{5E2C1EF7-FDDD-4647-A9E5-FA2244305C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7" y="2929"/>
              <a:ext cx="21" cy="56"/>
            </a:xfrm>
            <a:custGeom>
              <a:avLst/>
              <a:gdLst>
                <a:gd name="T0" fmla="*/ 0 w 19"/>
                <a:gd name="T1" fmla="*/ 5 h 62"/>
                <a:gd name="T2" fmla="*/ 0 w 19"/>
                <a:gd name="T3" fmla="*/ 5 h 62"/>
                <a:gd name="T4" fmla="*/ 4 w 19"/>
                <a:gd name="T5" fmla="*/ 5 h 62"/>
                <a:gd name="T6" fmla="*/ 4 w 19"/>
                <a:gd name="T7" fmla="*/ 5 h 62"/>
                <a:gd name="T8" fmla="*/ 1264 w 19"/>
                <a:gd name="T9" fmla="*/ 0 h 62"/>
                <a:gd name="T10" fmla="*/ 2946 w 19"/>
                <a:gd name="T11" fmla="*/ 3 h 62"/>
                <a:gd name="T12" fmla="*/ 2946 w 19"/>
                <a:gd name="T13" fmla="*/ 0 h 62"/>
                <a:gd name="T14" fmla="*/ 2946 w 19"/>
                <a:gd name="T15" fmla="*/ 5 h 62"/>
                <a:gd name="T16" fmla="*/ 2946 w 19"/>
                <a:gd name="T17" fmla="*/ 5 h 62"/>
                <a:gd name="T18" fmla="*/ 2946 w 19"/>
                <a:gd name="T19" fmla="*/ 5 h 62"/>
                <a:gd name="T20" fmla="*/ 1887 w 19"/>
                <a:gd name="T21" fmla="*/ 5 h 62"/>
                <a:gd name="T22" fmla="*/ 1264 w 19"/>
                <a:gd name="T23" fmla="*/ 5 h 62"/>
                <a:gd name="T24" fmla="*/ 1264 w 19"/>
                <a:gd name="T25" fmla="*/ 5 h 62"/>
                <a:gd name="T26" fmla="*/ 1887 w 19"/>
                <a:gd name="T27" fmla="*/ 5 h 62"/>
                <a:gd name="T28" fmla="*/ 1264 w 19"/>
                <a:gd name="T29" fmla="*/ 5 h 62"/>
                <a:gd name="T30" fmla="*/ 1264 w 19"/>
                <a:gd name="T31" fmla="*/ 5 h 62"/>
                <a:gd name="T32" fmla="*/ 1887 w 19"/>
                <a:gd name="T33" fmla="*/ 5 h 62"/>
                <a:gd name="T34" fmla="*/ 2946 w 19"/>
                <a:gd name="T35" fmla="*/ 5 h 62"/>
                <a:gd name="T36" fmla="*/ 2946 w 19"/>
                <a:gd name="T37" fmla="*/ 5 h 62"/>
                <a:gd name="T38" fmla="*/ 1887 w 19"/>
                <a:gd name="T39" fmla="*/ 5 h 62"/>
                <a:gd name="T40" fmla="*/ 1264 w 19"/>
                <a:gd name="T41" fmla="*/ 5 h 62"/>
                <a:gd name="T42" fmla="*/ 4 w 19"/>
                <a:gd name="T43" fmla="*/ 5 h 62"/>
                <a:gd name="T44" fmla="*/ 4 w 19"/>
                <a:gd name="T45" fmla="*/ 5 h 62"/>
                <a:gd name="T46" fmla="*/ 0 w 19"/>
                <a:gd name="T47" fmla="*/ 5 h 62"/>
                <a:gd name="T48" fmla="*/ 0 w 19"/>
                <a:gd name="T49" fmla="*/ 5 h 6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9"/>
                <a:gd name="T76" fmla="*/ 0 h 62"/>
                <a:gd name="T77" fmla="*/ 19 w 19"/>
                <a:gd name="T78" fmla="*/ 62 h 6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9" h="62">
                  <a:moveTo>
                    <a:pt x="0" y="33"/>
                  </a:moveTo>
                  <a:lnTo>
                    <a:pt x="0" y="30"/>
                  </a:lnTo>
                  <a:lnTo>
                    <a:pt x="4" y="25"/>
                  </a:lnTo>
                  <a:lnTo>
                    <a:pt x="4" y="21"/>
                  </a:lnTo>
                  <a:lnTo>
                    <a:pt x="8" y="0"/>
                  </a:lnTo>
                  <a:lnTo>
                    <a:pt x="18" y="3"/>
                  </a:lnTo>
                  <a:lnTo>
                    <a:pt x="18" y="0"/>
                  </a:lnTo>
                  <a:lnTo>
                    <a:pt x="18" y="7"/>
                  </a:lnTo>
                  <a:lnTo>
                    <a:pt x="18" y="12"/>
                  </a:lnTo>
                  <a:lnTo>
                    <a:pt x="18" y="7"/>
                  </a:lnTo>
                  <a:lnTo>
                    <a:pt x="12" y="7"/>
                  </a:lnTo>
                  <a:lnTo>
                    <a:pt x="8" y="16"/>
                  </a:lnTo>
                  <a:lnTo>
                    <a:pt x="8" y="21"/>
                  </a:lnTo>
                  <a:lnTo>
                    <a:pt x="12" y="21"/>
                  </a:lnTo>
                  <a:lnTo>
                    <a:pt x="8" y="21"/>
                  </a:lnTo>
                  <a:lnTo>
                    <a:pt x="8" y="30"/>
                  </a:lnTo>
                  <a:lnTo>
                    <a:pt x="12" y="25"/>
                  </a:lnTo>
                  <a:lnTo>
                    <a:pt x="18" y="25"/>
                  </a:lnTo>
                  <a:lnTo>
                    <a:pt x="18" y="33"/>
                  </a:lnTo>
                  <a:lnTo>
                    <a:pt x="12" y="42"/>
                  </a:lnTo>
                  <a:lnTo>
                    <a:pt x="8" y="61"/>
                  </a:lnTo>
                  <a:lnTo>
                    <a:pt x="4" y="51"/>
                  </a:lnTo>
                  <a:lnTo>
                    <a:pt x="4" y="46"/>
                  </a:lnTo>
                  <a:lnTo>
                    <a:pt x="0" y="37"/>
                  </a:lnTo>
                  <a:lnTo>
                    <a:pt x="0" y="3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16" name="Freeform 196">
              <a:extLst>
                <a:ext uri="{FF2B5EF4-FFF2-40B4-BE49-F238E27FC236}">
                  <a16:creationId xmlns:a16="http://schemas.microsoft.com/office/drawing/2014/main" id="{DD7F41E7-EDBF-4067-8176-8A01FCDD2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2" y="2515"/>
              <a:ext cx="140" cy="103"/>
            </a:xfrm>
            <a:custGeom>
              <a:avLst/>
              <a:gdLst>
                <a:gd name="T0" fmla="*/ 3 w 136"/>
                <a:gd name="T1" fmla="*/ 4 h 115"/>
                <a:gd name="T2" fmla="*/ 3 w 136"/>
                <a:gd name="T3" fmla="*/ 4 h 115"/>
                <a:gd name="T4" fmla="*/ 0 w 136"/>
                <a:gd name="T5" fmla="*/ 4 h 115"/>
                <a:gd name="T6" fmla="*/ 7 w 136"/>
                <a:gd name="T7" fmla="*/ 4 h 115"/>
                <a:gd name="T8" fmla="*/ 7 w 136"/>
                <a:gd name="T9" fmla="*/ 4 h 115"/>
                <a:gd name="T10" fmla="*/ 3 w 136"/>
                <a:gd name="T11" fmla="*/ 4 h 115"/>
                <a:gd name="T12" fmla="*/ 95 w 136"/>
                <a:gd name="T13" fmla="*/ 4 h 115"/>
                <a:gd name="T14" fmla="*/ 95 w 136"/>
                <a:gd name="T15" fmla="*/ 4 h 115"/>
                <a:gd name="T16" fmla="*/ 116 w 136"/>
                <a:gd name="T17" fmla="*/ 4 h 115"/>
                <a:gd name="T18" fmla="*/ 138 w 136"/>
                <a:gd name="T19" fmla="*/ 4 h 115"/>
                <a:gd name="T20" fmla="*/ 138 w 136"/>
                <a:gd name="T21" fmla="*/ 4 h 115"/>
                <a:gd name="T22" fmla="*/ 138 w 136"/>
                <a:gd name="T23" fmla="*/ 4 h 115"/>
                <a:gd name="T24" fmla="*/ 154 w 136"/>
                <a:gd name="T25" fmla="*/ 4 h 115"/>
                <a:gd name="T26" fmla="*/ 201 w 136"/>
                <a:gd name="T27" fmla="*/ 4 h 115"/>
                <a:gd name="T28" fmla="*/ 201 w 136"/>
                <a:gd name="T29" fmla="*/ 4 h 115"/>
                <a:gd name="T30" fmla="*/ 201 w 136"/>
                <a:gd name="T31" fmla="*/ 4 h 115"/>
                <a:gd name="T32" fmla="*/ 201 w 136"/>
                <a:gd name="T33" fmla="*/ 4 h 115"/>
                <a:gd name="T34" fmla="*/ 241 w 136"/>
                <a:gd name="T35" fmla="*/ 4 h 115"/>
                <a:gd name="T36" fmla="*/ 255 w 136"/>
                <a:gd name="T37" fmla="*/ 4 h 115"/>
                <a:gd name="T38" fmla="*/ 271 w 136"/>
                <a:gd name="T39" fmla="*/ 0 h 115"/>
                <a:gd name="T40" fmla="*/ 295 w 136"/>
                <a:gd name="T41" fmla="*/ 0 h 115"/>
                <a:gd name="T42" fmla="*/ 350 w 136"/>
                <a:gd name="T43" fmla="*/ 3 h 115"/>
                <a:gd name="T44" fmla="*/ 371 w 136"/>
                <a:gd name="T45" fmla="*/ 3 h 115"/>
                <a:gd name="T46" fmla="*/ 371 w 136"/>
                <a:gd name="T47" fmla="*/ 4 h 115"/>
                <a:gd name="T48" fmla="*/ 429 w 136"/>
                <a:gd name="T49" fmla="*/ 4 h 115"/>
                <a:gd name="T50" fmla="*/ 468 w 136"/>
                <a:gd name="T51" fmla="*/ 4 h 115"/>
                <a:gd name="T52" fmla="*/ 468 w 136"/>
                <a:gd name="T53" fmla="*/ 4 h 115"/>
                <a:gd name="T54" fmla="*/ 468 w 136"/>
                <a:gd name="T55" fmla="*/ 4 h 115"/>
                <a:gd name="T56" fmla="*/ 507 w 136"/>
                <a:gd name="T57" fmla="*/ 4 h 115"/>
                <a:gd name="T58" fmla="*/ 526 w 136"/>
                <a:gd name="T59" fmla="*/ 4 h 115"/>
                <a:gd name="T60" fmla="*/ 546 w 136"/>
                <a:gd name="T61" fmla="*/ 4 h 115"/>
                <a:gd name="T62" fmla="*/ 589 w 136"/>
                <a:gd name="T63" fmla="*/ 4 h 115"/>
                <a:gd name="T64" fmla="*/ 589 w 136"/>
                <a:gd name="T65" fmla="*/ 4 h 115"/>
                <a:gd name="T66" fmla="*/ 546 w 136"/>
                <a:gd name="T67" fmla="*/ 4 h 115"/>
                <a:gd name="T68" fmla="*/ 507 w 136"/>
                <a:gd name="T69" fmla="*/ 4 h 115"/>
                <a:gd name="T70" fmla="*/ 486 w 136"/>
                <a:gd name="T71" fmla="*/ 4 h 115"/>
                <a:gd name="T72" fmla="*/ 507 w 136"/>
                <a:gd name="T73" fmla="*/ 4 h 115"/>
                <a:gd name="T74" fmla="*/ 468 w 136"/>
                <a:gd name="T75" fmla="*/ 4 h 115"/>
                <a:gd name="T76" fmla="*/ 452 w 136"/>
                <a:gd name="T77" fmla="*/ 4 h 115"/>
                <a:gd name="T78" fmla="*/ 452 w 136"/>
                <a:gd name="T79" fmla="*/ 4 h 115"/>
                <a:gd name="T80" fmla="*/ 429 w 136"/>
                <a:gd name="T81" fmla="*/ 4 h 115"/>
                <a:gd name="T82" fmla="*/ 409 w 136"/>
                <a:gd name="T83" fmla="*/ 4 h 115"/>
                <a:gd name="T84" fmla="*/ 371 w 136"/>
                <a:gd name="T85" fmla="*/ 4 h 115"/>
                <a:gd name="T86" fmla="*/ 350 w 136"/>
                <a:gd name="T87" fmla="*/ 4 h 115"/>
                <a:gd name="T88" fmla="*/ 338 w 136"/>
                <a:gd name="T89" fmla="*/ 4 h 115"/>
                <a:gd name="T90" fmla="*/ 295 w 136"/>
                <a:gd name="T91" fmla="*/ 4 h 115"/>
                <a:gd name="T92" fmla="*/ 255 w 136"/>
                <a:gd name="T93" fmla="*/ 4 h 115"/>
                <a:gd name="T94" fmla="*/ 241 w 136"/>
                <a:gd name="T95" fmla="*/ 4 h 115"/>
                <a:gd name="T96" fmla="*/ 225 w 136"/>
                <a:gd name="T97" fmla="*/ 4 h 115"/>
                <a:gd name="T98" fmla="*/ 138 w 136"/>
                <a:gd name="T99" fmla="*/ 4 h 115"/>
                <a:gd name="T100" fmla="*/ 116 w 136"/>
                <a:gd name="T101" fmla="*/ 4 h 115"/>
                <a:gd name="T102" fmla="*/ 16 w 136"/>
                <a:gd name="T103" fmla="*/ 4 h 115"/>
                <a:gd name="T104" fmla="*/ 12 w 136"/>
                <a:gd name="T105" fmla="*/ 4 h 115"/>
                <a:gd name="T106" fmla="*/ 3 w 136"/>
                <a:gd name="T107" fmla="*/ 4 h 115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36"/>
                <a:gd name="T163" fmla="*/ 0 h 115"/>
                <a:gd name="T164" fmla="*/ 136 w 136"/>
                <a:gd name="T165" fmla="*/ 115 h 115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36" h="115">
                  <a:moveTo>
                    <a:pt x="3" y="108"/>
                  </a:moveTo>
                  <a:lnTo>
                    <a:pt x="3" y="95"/>
                  </a:lnTo>
                  <a:lnTo>
                    <a:pt x="0" y="91"/>
                  </a:lnTo>
                  <a:lnTo>
                    <a:pt x="7" y="82"/>
                  </a:lnTo>
                  <a:lnTo>
                    <a:pt x="7" y="73"/>
                  </a:lnTo>
                  <a:lnTo>
                    <a:pt x="3" y="51"/>
                  </a:lnTo>
                  <a:lnTo>
                    <a:pt x="21" y="51"/>
                  </a:lnTo>
                  <a:lnTo>
                    <a:pt x="21" y="47"/>
                  </a:lnTo>
                  <a:lnTo>
                    <a:pt x="28" y="42"/>
                  </a:lnTo>
                  <a:lnTo>
                    <a:pt x="34" y="47"/>
                  </a:lnTo>
                  <a:lnTo>
                    <a:pt x="34" y="42"/>
                  </a:lnTo>
                  <a:lnTo>
                    <a:pt x="34" y="34"/>
                  </a:lnTo>
                  <a:lnTo>
                    <a:pt x="38" y="25"/>
                  </a:lnTo>
                  <a:lnTo>
                    <a:pt x="47" y="25"/>
                  </a:lnTo>
                  <a:lnTo>
                    <a:pt x="47" y="21"/>
                  </a:lnTo>
                  <a:lnTo>
                    <a:pt x="47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59" y="7"/>
                  </a:lnTo>
                  <a:lnTo>
                    <a:pt x="63" y="0"/>
                  </a:lnTo>
                  <a:lnTo>
                    <a:pt x="69" y="0"/>
                  </a:lnTo>
                  <a:lnTo>
                    <a:pt x="81" y="3"/>
                  </a:lnTo>
                  <a:lnTo>
                    <a:pt x="85" y="3"/>
                  </a:lnTo>
                  <a:lnTo>
                    <a:pt x="85" y="7"/>
                  </a:lnTo>
                  <a:lnTo>
                    <a:pt x="99" y="7"/>
                  </a:lnTo>
                  <a:lnTo>
                    <a:pt x="108" y="12"/>
                  </a:lnTo>
                  <a:lnTo>
                    <a:pt x="108" y="21"/>
                  </a:lnTo>
                  <a:lnTo>
                    <a:pt x="108" y="29"/>
                  </a:lnTo>
                  <a:lnTo>
                    <a:pt x="116" y="51"/>
                  </a:lnTo>
                  <a:lnTo>
                    <a:pt x="120" y="57"/>
                  </a:lnTo>
                  <a:lnTo>
                    <a:pt x="125" y="57"/>
                  </a:lnTo>
                  <a:lnTo>
                    <a:pt x="135" y="60"/>
                  </a:lnTo>
                  <a:lnTo>
                    <a:pt x="135" y="64"/>
                  </a:lnTo>
                  <a:lnTo>
                    <a:pt x="125" y="69"/>
                  </a:lnTo>
                  <a:lnTo>
                    <a:pt x="116" y="69"/>
                  </a:lnTo>
                  <a:lnTo>
                    <a:pt x="112" y="69"/>
                  </a:lnTo>
                  <a:lnTo>
                    <a:pt x="116" y="95"/>
                  </a:lnTo>
                  <a:lnTo>
                    <a:pt x="108" y="95"/>
                  </a:lnTo>
                  <a:lnTo>
                    <a:pt x="104" y="99"/>
                  </a:lnTo>
                  <a:lnTo>
                    <a:pt x="104" y="108"/>
                  </a:lnTo>
                  <a:lnTo>
                    <a:pt x="99" y="114"/>
                  </a:lnTo>
                  <a:lnTo>
                    <a:pt x="94" y="108"/>
                  </a:lnTo>
                  <a:lnTo>
                    <a:pt x="85" y="114"/>
                  </a:lnTo>
                  <a:lnTo>
                    <a:pt x="81" y="104"/>
                  </a:lnTo>
                  <a:lnTo>
                    <a:pt x="78" y="114"/>
                  </a:lnTo>
                  <a:lnTo>
                    <a:pt x="69" y="108"/>
                  </a:lnTo>
                  <a:lnTo>
                    <a:pt x="59" y="108"/>
                  </a:lnTo>
                  <a:lnTo>
                    <a:pt x="55" y="108"/>
                  </a:lnTo>
                  <a:lnTo>
                    <a:pt x="51" y="104"/>
                  </a:lnTo>
                  <a:lnTo>
                    <a:pt x="34" y="99"/>
                  </a:lnTo>
                  <a:lnTo>
                    <a:pt x="28" y="99"/>
                  </a:lnTo>
                  <a:lnTo>
                    <a:pt x="16" y="99"/>
                  </a:lnTo>
                  <a:lnTo>
                    <a:pt x="12" y="104"/>
                  </a:lnTo>
                  <a:lnTo>
                    <a:pt x="3" y="108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17" name="Freeform 197">
              <a:extLst>
                <a:ext uri="{FF2B5EF4-FFF2-40B4-BE49-F238E27FC236}">
                  <a16:creationId xmlns:a16="http://schemas.microsoft.com/office/drawing/2014/main" id="{5EBAB0ED-E9EB-498E-BCB1-1005FB3A2B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0" y="2515"/>
              <a:ext cx="140" cy="103"/>
            </a:xfrm>
            <a:custGeom>
              <a:avLst/>
              <a:gdLst>
                <a:gd name="T0" fmla="*/ 3 w 136"/>
                <a:gd name="T1" fmla="*/ 4 h 115"/>
                <a:gd name="T2" fmla="*/ 3 w 136"/>
                <a:gd name="T3" fmla="*/ 4 h 115"/>
                <a:gd name="T4" fmla="*/ 0 w 136"/>
                <a:gd name="T5" fmla="*/ 4 h 115"/>
                <a:gd name="T6" fmla="*/ 7 w 136"/>
                <a:gd name="T7" fmla="*/ 4 h 115"/>
                <a:gd name="T8" fmla="*/ 7 w 136"/>
                <a:gd name="T9" fmla="*/ 4 h 115"/>
                <a:gd name="T10" fmla="*/ 3 w 136"/>
                <a:gd name="T11" fmla="*/ 4 h 115"/>
                <a:gd name="T12" fmla="*/ 95 w 136"/>
                <a:gd name="T13" fmla="*/ 4 h 115"/>
                <a:gd name="T14" fmla="*/ 95 w 136"/>
                <a:gd name="T15" fmla="*/ 4 h 115"/>
                <a:gd name="T16" fmla="*/ 116 w 136"/>
                <a:gd name="T17" fmla="*/ 4 h 115"/>
                <a:gd name="T18" fmla="*/ 138 w 136"/>
                <a:gd name="T19" fmla="*/ 4 h 115"/>
                <a:gd name="T20" fmla="*/ 138 w 136"/>
                <a:gd name="T21" fmla="*/ 4 h 115"/>
                <a:gd name="T22" fmla="*/ 138 w 136"/>
                <a:gd name="T23" fmla="*/ 4 h 115"/>
                <a:gd name="T24" fmla="*/ 154 w 136"/>
                <a:gd name="T25" fmla="*/ 4 h 115"/>
                <a:gd name="T26" fmla="*/ 201 w 136"/>
                <a:gd name="T27" fmla="*/ 4 h 115"/>
                <a:gd name="T28" fmla="*/ 201 w 136"/>
                <a:gd name="T29" fmla="*/ 4 h 115"/>
                <a:gd name="T30" fmla="*/ 201 w 136"/>
                <a:gd name="T31" fmla="*/ 4 h 115"/>
                <a:gd name="T32" fmla="*/ 201 w 136"/>
                <a:gd name="T33" fmla="*/ 4 h 115"/>
                <a:gd name="T34" fmla="*/ 241 w 136"/>
                <a:gd name="T35" fmla="*/ 4 h 115"/>
                <a:gd name="T36" fmla="*/ 255 w 136"/>
                <a:gd name="T37" fmla="*/ 4 h 115"/>
                <a:gd name="T38" fmla="*/ 271 w 136"/>
                <a:gd name="T39" fmla="*/ 0 h 115"/>
                <a:gd name="T40" fmla="*/ 295 w 136"/>
                <a:gd name="T41" fmla="*/ 0 h 115"/>
                <a:gd name="T42" fmla="*/ 350 w 136"/>
                <a:gd name="T43" fmla="*/ 3 h 115"/>
                <a:gd name="T44" fmla="*/ 371 w 136"/>
                <a:gd name="T45" fmla="*/ 3 h 115"/>
                <a:gd name="T46" fmla="*/ 371 w 136"/>
                <a:gd name="T47" fmla="*/ 4 h 115"/>
                <a:gd name="T48" fmla="*/ 429 w 136"/>
                <a:gd name="T49" fmla="*/ 4 h 115"/>
                <a:gd name="T50" fmla="*/ 468 w 136"/>
                <a:gd name="T51" fmla="*/ 4 h 115"/>
                <a:gd name="T52" fmla="*/ 468 w 136"/>
                <a:gd name="T53" fmla="*/ 4 h 115"/>
                <a:gd name="T54" fmla="*/ 468 w 136"/>
                <a:gd name="T55" fmla="*/ 4 h 115"/>
                <a:gd name="T56" fmla="*/ 507 w 136"/>
                <a:gd name="T57" fmla="*/ 4 h 115"/>
                <a:gd name="T58" fmla="*/ 526 w 136"/>
                <a:gd name="T59" fmla="*/ 4 h 115"/>
                <a:gd name="T60" fmla="*/ 546 w 136"/>
                <a:gd name="T61" fmla="*/ 4 h 115"/>
                <a:gd name="T62" fmla="*/ 589 w 136"/>
                <a:gd name="T63" fmla="*/ 4 h 115"/>
                <a:gd name="T64" fmla="*/ 589 w 136"/>
                <a:gd name="T65" fmla="*/ 4 h 115"/>
                <a:gd name="T66" fmla="*/ 546 w 136"/>
                <a:gd name="T67" fmla="*/ 4 h 115"/>
                <a:gd name="T68" fmla="*/ 507 w 136"/>
                <a:gd name="T69" fmla="*/ 4 h 115"/>
                <a:gd name="T70" fmla="*/ 486 w 136"/>
                <a:gd name="T71" fmla="*/ 4 h 115"/>
                <a:gd name="T72" fmla="*/ 507 w 136"/>
                <a:gd name="T73" fmla="*/ 4 h 115"/>
                <a:gd name="T74" fmla="*/ 468 w 136"/>
                <a:gd name="T75" fmla="*/ 4 h 115"/>
                <a:gd name="T76" fmla="*/ 452 w 136"/>
                <a:gd name="T77" fmla="*/ 4 h 115"/>
                <a:gd name="T78" fmla="*/ 452 w 136"/>
                <a:gd name="T79" fmla="*/ 4 h 115"/>
                <a:gd name="T80" fmla="*/ 429 w 136"/>
                <a:gd name="T81" fmla="*/ 4 h 115"/>
                <a:gd name="T82" fmla="*/ 409 w 136"/>
                <a:gd name="T83" fmla="*/ 4 h 115"/>
                <a:gd name="T84" fmla="*/ 371 w 136"/>
                <a:gd name="T85" fmla="*/ 4 h 115"/>
                <a:gd name="T86" fmla="*/ 350 w 136"/>
                <a:gd name="T87" fmla="*/ 4 h 115"/>
                <a:gd name="T88" fmla="*/ 338 w 136"/>
                <a:gd name="T89" fmla="*/ 4 h 115"/>
                <a:gd name="T90" fmla="*/ 295 w 136"/>
                <a:gd name="T91" fmla="*/ 4 h 115"/>
                <a:gd name="T92" fmla="*/ 255 w 136"/>
                <a:gd name="T93" fmla="*/ 4 h 115"/>
                <a:gd name="T94" fmla="*/ 241 w 136"/>
                <a:gd name="T95" fmla="*/ 4 h 115"/>
                <a:gd name="T96" fmla="*/ 225 w 136"/>
                <a:gd name="T97" fmla="*/ 4 h 115"/>
                <a:gd name="T98" fmla="*/ 138 w 136"/>
                <a:gd name="T99" fmla="*/ 4 h 115"/>
                <a:gd name="T100" fmla="*/ 116 w 136"/>
                <a:gd name="T101" fmla="*/ 4 h 115"/>
                <a:gd name="T102" fmla="*/ 16 w 136"/>
                <a:gd name="T103" fmla="*/ 4 h 115"/>
                <a:gd name="T104" fmla="*/ 12 w 136"/>
                <a:gd name="T105" fmla="*/ 4 h 115"/>
                <a:gd name="T106" fmla="*/ 3 w 136"/>
                <a:gd name="T107" fmla="*/ 4 h 115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36"/>
                <a:gd name="T163" fmla="*/ 0 h 115"/>
                <a:gd name="T164" fmla="*/ 136 w 136"/>
                <a:gd name="T165" fmla="*/ 115 h 115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36" h="115">
                  <a:moveTo>
                    <a:pt x="3" y="108"/>
                  </a:moveTo>
                  <a:lnTo>
                    <a:pt x="3" y="95"/>
                  </a:lnTo>
                  <a:lnTo>
                    <a:pt x="0" y="91"/>
                  </a:lnTo>
                  <a:lnTo>
                    <a:pt x="7" y="82"/>
                  </a:lnTo>
                  <a:lnTo>
                    <a:pt x="7" y="73"/>
                  </a:lnTo>
                  <a:lnTo>
                    <a:pt x="3" y="51"/>
                  </a:lnTo>
                  <a:lnTo>
                    <a:pt x="21" y="51"/>
                  </a:lnTo>
                  <a:lnTo>
                    <a:pt x="21" y="47"/>
                  </a:lnTo>
                  <a:lnTo>
                    <a:pt x="28" y="42"/>
                  </a:lnTo>
                  <a:lnTo>
                    <a:pt x="34" y="47"/>
                  </a:lnTo>
                  <a:lnTo>
                    <a:pt x="34" y="42"/>
                  </a:lnTo>
                  <a:lnTo>
                    <a:pt x="34" y="34"/>
                  </a:lnTo>
                  <a:lnTo>
                    <a:pt x="38" y="25"/>
                  </a:lnTo>
                  <a:lnTo>
                    <a:pt x="47" y="25"/>
                  </a:lnTo>
                  <a:lnTo>
                    <a:pt x="47" y="21"/>
                  </a:lnTo>
                  <a:lnTo>
                    <a:pt x="47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59" y="7"/>
                  </a:lnTo>
                  <a:lnTo>
                    <a:pt x="63" y="0"/>
                  </a:lnTo>
                  <a:lnTo>
                    <a:pt x="69" y="0"/>
                  </a:lnTo>
                  <a:lnTo>
                    <a:pt x="81" y="3"/>
                  </a:lnTo>
                  <a:lnTo>
                    <a:pt x="85" y="3"/>
                  </a:lnTo>
                  <a:lnTo>
                    <a:pt x="85" y="7"/>
                  </a:lnTo>
                  <a:lnTo>
                    <a:pt x="99" y="7"/>
                  </a:lnTo>
                  <a:lnTo>
                    <a:pt x="108" y="12"/>
                  </a:lnTo>
                  <a:lnTo>
                    <a:pt x="108" y="21"/>
                  </a:lnTo>
                  <a:lnTo>
                    <a:pt x="108" y="29"/>
                  </a:lnTo>
                  <a:lnTo>
                    <a:pt x="116" y="51"/>
                  </a:lnTo>
                  <a:lnTo>
                    <a:pt x="120" y="57"/>
                  </a:lnTo>
                  <a:lnTo>
                    <a:pt x="125" y="57"/>
                  </a:lnTo>
                  <a:lnTo>
                    <a:pt x="135" y="60"/>
                  </a:lnTo>
                  <a:lnTo>
                    <a:pt x="135" y="64"/>
                  </a:lnTo>
                  <a:lnTo>
                    <a:pt x="125" y="69"/>
                  </a:lnTo>
                  <a:lnTo>
                    <a:pt x="116" y="69"/>
                  </a:lnTo>
                  <a:lnTo>
                    <a:pt x="112" y="69"/>
                  </a:lnTo>
                  <a:lnTo>
                    <a:pt x="116" y="95"/>
                  </a:lnTo>
                  <a:lnTo>
                    <a:pt x="108" y="95"/>
                  </a:lnTo>
                  <a:lnTo>
                    <a:pt x="104" y="99"/>
                  </a:lnTo>
                  <a:lnTo>
                    <a:pt x="104" y="108"/>
                  </a:lnTo>
                  <a:lnTo>
                    <a:pt x="99" y="114"/>
                  </a:lnTo>
                  <a:lnTo>
                    <a:pt x="94" y="108"/>
                  </a:lnTo>
                  <a:lnTo>
                    <a:pt x="85" y="114"/>
                  </a:lnTo>
                  <a:lnTo>
                    <a:pt x="81" y="104"/>
                  </a:lnTo>
                  <a:lnTo>
                    <a:pt x="78" y="114"/>
                  </a:lnTo>
                  <a:lnTo>
                    <a:pt x="69" y="108"/>
                  </a:lnTo>
                  <a:lnTo>
                    <a:pt x="59" y="108"/>
                  </a:lnTo>
                  <a:lnTo>
                    <a:pt x="55" y="108"/>
                  </a:lnTo>
                  <a:lnTo>
                    <a:pt x="51" y="104"/>
                  </a:lnTo>
                  <a:lnTo>
                    <a:pt x="34" y="99"/>
                  </a:lnTo>
                  <a:lnTo>
                    <a:pt x="28" y="99"/>
                  </a:lnTo>
                  <a:lnTo>
                    <a:pt x="16" y="99"/>
                  </a:lnTo>
                  <a:lnTo>
                    <a:pt x="12" y="104"/>
                  </a:lnTo>
                  <a:lnTo>
                    <a:pt x="3" y="108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18" name="Freeform 198">
              <a:extLst>
                <a:ext uri="{FF2B5EF4-FFF2-40B4-BE49-F238E27FC236}">
                  <a16:creationId xmlns:a16="http://schemas.microsoft.com/office/drawing/2014/main" id="{E4B97E8E-C619-468D-B91B-4DC7B790D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5" y="2950"/>
              <a:ext cx="159" cy="142"/>
            </a:xfrm>
            <a:custGeom>
              <a:avLst/>
              <a:gdLst>
                <a:gd name="T0" fmla="*/ 478 w 155"/>
                <a:gd name="T1" fmla="*/ 3 h 155"/>
                <a:gd name="T2" fmla="*/ 432 w 155"/>
                <a:gd name="T3" fmla="*/ 5 h 155"/>
                <a:gd name="T4" fmla="*/ 392 w 155"/>
                <a:gd name="T5" fmla="*/ 5 h 155"/>
                <a:gd name="T6" fmla="*/ 363 w 155"/>
                <a:gd name="T7" fmla="*/ 0 h 155"/>
                <a:gd name="T8" fmla="*/ 318 w 155"/>
                <a:gd name="T9" fmla="*/ 0 h 155"/>
                <a:gd name="T10" fmla="*/ 302 w 155"/>
                <a:gd name="T11" fmla="*/ 0 h 155"/>
                <a:gd name="T12" fmla="*/ 206 w 155"/>
                <a:gd name="T13" fmla="*/ 5 h 155"/>
                <a:gd name="T14" fmla="*/ 16 w 155"/>
                <a:gd name="T15" fmla="*/ 0 h 155"/>
                <a:gd name="T16" fmla="*/ 3 w 155"/>
                <a:gd name="T17" fmla="*/ 0 h 155"/>
                <a:gd name="T18" fmla="*/ 0 w 155"/>
                <a:gd name="T19" fmla="*/ 5 h 155"/>
                <a:gd name="T20" fmla="*/ 0 w 155"/>
                <a:gd name="T21" fmla="*/ 5 h 155"/>
                <a:gd name="T22" fmla="*/ 3 w 155"/>
                <a:gd name="T23" fmla="*/ 5 h 155"/>
                <a:gd name="T24" fmla="*/ 3 w 155"/>
                <a:gd name="T25" fmla="*/ 5 h 155"/>
                <a:gd name="T26" fmla="*/ 3 w 155"/>
                <a:gd name="T27" fmla="*/ 5 h 155"/>
                <a:gd name="T28" fmla="*/ 3 w 155"/>
                <a:gd name="T29" fmla="*/ 5 h 155"/>
                <a:gd name="T30" fmla="*/ 16 w 155"/>
                <a:gd name="T31" fmla="*/ 5 h 155"/>
                <a:gd name="T32" fmla="*/ 115 w 155"/>
                <a:gd name="T33" fmla="*/ 5 h 155"/>
                <a:gd name="T34" fmla="*/ 206 w 155"/>
                <a:gd name="T35" fmla="*/ 5 h 155"/>
                <a:gd name="T36" fmla="*/ 281 w 155"/>
                <a:gd name="T37" fmla="*/ 5 h 155"/>
                <a:gd name="T38" fmla="*/ 335 w 155"/>
                <a:gd name="T39" fmla="*/ 5 h 155"/>
                <a:gd name="T40" fmla="*/ 335 w 155"/>
                <a:gd name="T41" fmla="*/ 5 h 155"/>
                <a:gd name="T42" fmla="*/ 432 w 155"/>
                <a:gd name="T43" fmla="*/ 5 h 155"/>
                <a:gd name="T44" fmla="*/ 456 w 155"/>
                <a:gd name="T45" fmla="*/ 5 h 155"/>
                <a:gd name="T46" fmla="*/ 513 w 155"/>
                <a:gd name="T47" fmla="*/ 5 h 155"/>
                <a:gd name="T48" fmla="*/ 529 w 155"/>
                <a:gd name="T49" fmla="*/ 5 h 155"/>
                <a:gd name="T50" fmla="*/ 543 w 155"/>
                <a:gd name="T51" fmla="*/ 5 h 155"/>
                <a:gd name="T52" fmla="*/ 529 w 155"/>
                <a:gd name="T53" fmla="*/ 5 h 155"/>
                <a:gd name="T54" fmla="*/ 456 w 155"/>
                <a:gd name="T55" fmla="*/ 5 h 155"/>
                <a:gd name="T56" fmla="*/ 445 w 155"/>
                <a:gd name="T57" fmla="*/ 5 h 155"/>
                <a:gd name="T58" fmla="*/ 392 w 155"/>
                <a:gd name="T59" fmla="*/ 5 h 155"/>
                <a:gd name="T60" fmla="*/ 381 w 155"/>
                <a:gd name="T61" fmla="*/ 5 h 155"/>
                <a:gd name="T62" fmla="*/ 392 w 155"/>
                <a:gd name="T63" fmla="*/ 5 h 155"/>
                <a:gd name="T64" fmla="*/ 432 w 155"/>
                <a:gd name="T65" fmla="*/ 5 h 155"/>
                <a:gd name="T66" fmla="*/ 492 w 155"/>
                <a:gd name="T67" fmla="*/ 5 h 155"/>
                <a:gd name="T68" fmla="*/ 513 w 155"/>
                <a:gd name="T69" fmla="*/ 5 h 155"/>
                <a:gd name="T70" fmla="*/ 492 w 155"/>
                <a:gd name="T71" fmla="*/ 5 h 155"/>
                <a:gd name="T72" fmla="*/ 478 w 155"/>
                <a:gd name="T73" fmla="*/ 5 h 15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55"/>
                <a:gd name="T112" fmla="*/ 0 h 155"/>
                <a:gd name="T113" fmla="*/ 155 w 155"/>
                <a:gd name="T114" fmla="*/ 155 h 15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55" h="155">
                  <a:moveTo>
                    <a:pt x="130" y="7"/>
                  </a:moveTo>
                  <a:lnTo>
                    <a:pt x="130" y="3"/>
                  </a:lnTo>
                  <a:lnTo>
                    <a:pt x="123" y="7"/>
                  </a:lnTo>
                  <a:lnTo>
                    <a:pt x="118" y="7"/>
                  </a:lnTo>
                  <a:lnTo>
                    <a:pt x="113" y="7"/>
                  </a:lnTo>
                  <a:lnTo>
                    <a:pt x="108" y="7"/>
                  </a:lnTo>
                  <a:lnTo>
                    <a:pt x="104" y="3"/>
                  </a:lnTo>
                  <a:lnTo>
                    <a:pt x="99" y="0"/>
                  </a:lnTo>
                  <a:lnTo>
                    <a:pt x="95" y="0"/>
                  </a:lnTo>
                  <a:lnTo>
                    <a:pt x="87" y="0"/>
                  </a:lnTo>
                  <a:lnTo>
                    <a:pt x="78" y="3"/>
                  </a:lnTo>
                  <a:lnTo>
                    <a:pt x="83" y="0"/>
                  </a:lnTo>
                  <a:lnTo>
                    <a:pt x="78" y="3"/>
                  </a:lnTo>
                  <a:lnTo>
                    <a:pt x="56" y="12"/>
                  </a:lnTo>
                  <a:lnTo>
                    <a:pt x="30" y="0"/>
                  </a:lnTo>
                  <a:lnTo>
                    <a:pt x="16" y="0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1"/>
                  </a:lnTo>
                  <a:lnTo>
                    <a:pt x="0" y="30"/>
                  </a:lnTo>
                  <a:lnTo>
                    <a:pt x="0" y="34"/>
                  </a:lnTo>
                  <a:lnTo>
                    <a:pt x="3" y="38"/>
                  </a:lnTo>
                  <a:lnTo>
                    <a:pt x="3" y="51"/>
                  </a:lnTo>
                  <a:lnTo>
                    <a:pt x="3" y="65"/>
                  </a:lnTo>
                  <a:lnTo>
                    <a:pt x="3" y="82"/>
                  </a:lnTo>
                  <a:lnTo>
                    <a:pt x="3" y="95"/>
                  </a:lnTo>
                  <a:lnTo>
                    <a:pt x="3" y="109"/>
                  </a:lnTo>
                  <a:lnTo>
                    <a:pt x="3" y="123"/>
                  </a:lnTo>
                  <a:lnTo>
                    <a:pt x="3" y="135"/>
                  </a:lnTo>
                  <a:lnTo>
                    <a:pt x="3" y="148"/>
                  </a:lnTo>
                  <a:lnTo>
                    <a:pt x="16" y="148"/>
                  </a:lnTo>
                  <a:lnTo>
                    <a:pt x="25" y="148"/>
                  </a:lnTo>
                  <a:lnTo>
                    <a:pt x="33" y="148"/>
                  </a:lnTo>
                  <a:lnTo>
                    <a:pt x="47" y="148"/>
                  </a:lnTo>
                  <a:lnTo>
                    <a:pt x="56" y="148"/>
                  </a:lnTo>
                  <a:lnTo>
                    <a:pt x="68" y="148"/>
                  </a:lnTo>
                  <a:lnTo>
                    <a:pt x="78" y="148"/>
                  </a:lnTo>
                  <a:lnTo>
                    <a:pt x="92" y="148"/>
                  </a:lnTo>
                  <a:lnTo>
                    <a:pt x="92" y="144"/>
                  </a:lnTo>
                  <a:lnTo>
                    <a:pt x="95" y="144"/>
                  </a:lnTo>
                  <a:lnTo>
                    <a:pt x="92" y="148"/>
                  </a:lnTo>
                  <a:lnTo>
                    <a:pt x="104" y="148"/>
                  </a:lnTo>
                  <a:lnTo>
                    <a:pt x="118" y="148"/>
                  </a:lnTo>
                  <a:lnTo>
                    <a:pt x="123" y="154"/>
                  </a:lnTo>
                  <a:lnTo>
                    <a:pt x="126" y="148"/>
                  </a:lnTo>
                  <a:lnTo>
                    <a:pt x="130" y="144"/>
                  </a:lnTo>
                  <a:lnTo>
                    <a:pt x="139" y="144"/>
                  </a:lnTo>
                  <a:lnTo>
                    <a:pt x="139" y="135"/>
                  </a:lnTo>
                  <a:lnTo>
                    <a:pt x="144" y="135"/>
                  </a:lnTo>
                  <a:lnTo>
                    <a:pt x="148" y="131"/>
                  </a:lnTo>
                  <a:lnTo>
                    <a:pt x="148" y="117"/>
                  </a:lnTo>
                  <a:lnTo>
                    <a:pt x="154" y="117"/>
                  </a:lnTo>
                  <a:lnTo>
                    <a:pt x="144" y="109"/>
                  </a:lnTo>
                  <a:lnTo>
                    <a:pt x="126" y="78"/>
                  </a:lnTo>
                  <a:lnTo>
                    <a:pt x="126" y="69"/>
                  </a:lnTo>
                  <a:lnTo>
                    <a:pt x="123" y="61"/>
                  </a:lnTo>
                  <a:lnTo>
                    <a:pt x="123" y="56"/>
                  </a:lnTo>
                  <a:lnTo>
                    <a:pt x="113" y="47"/>
                  </a:lnTo>
                  <a:lnTo>
                    <a:pt x="108" y="43"/>
                  </a:lnTo>
                  <a:lnTo>
                    <a:pt x="108" y="34"/>
                  </a:lnTo>
                  <a:lnTo>
                    <a:pt x="104" y="30"/>
                  </a:lnTo>
                  <a:lnTo>
                    <a:pt x="108" y="25"/>
                  </a:lnTo>
                  <a:lnTo>
                    <a:pt x="108" y="34"/>
                  </a:lnTo>
                  <a:lnTo>
                    <a:pt x="118" y="43"/>
                  </a:lnTo>
                  <a:lnTo>
                    <a:pt x="118" y="47"/>
                  </a:lnTo>
                  <a:lnTo>
                    <a:pt x="126" y="61"/>
                  </a:lnTo>
                  <a:lnTo>
                    <a:pt x="135" y="56"/>
                  </a:lnTo>
                  <a:lnTo>
                    <a:pt x="135" y="51"/>
                  </a:lnTo>
                  <a:lnTo>
                    <a:pt x="139" y="34"/>
                  </a:lnTo>
                  <a:lnTo>
                    <a:pt x="135" y="25"/>
                  </a:lnTo>
                  <a:lnTo>
                    <a:pt x="135" y="21"/>
                  </a:lnTo>
                  <a:lnTo>
                    <a:pt x="130" y="12"/>
                  </a:lnTo>
                  <a:lnTo>
                    <a:pt x="130" y="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19" name="Freeform 199">
              <a:extLst>
                <a:ext uri="{FF2B5EF4-FFF2-40B4-BE49-F238E27FC236}">
                  <a16:creationId xmlns:a16="http://schemas.microsoft.com/office/drawing/2014/main" id="{7BC08AF4-EBA3-46DC-8154-D93C93989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5" y="2950"/>
              <a:ext cx="159" cy="142"/>
            </a:xfrm>
            <a:custGeom>
              <a:avLst/>
              <a:gdLst>
                <a:gd name="T0" fmla="*/ 478 w 155"/>
                <a:gd name="T1" fmla="*/ 3 h 155"/>
                <a:gd name="T2" fmla="*/ 432 w 155"/>
                <a:gd name="T3" fmla="*/ 5 h 155"/>
                <a:gd name="T4" fmla="*/ 392 w 155"/>
                <a:gd name="T5" fmla="*/ 5 h 155"/>
                <a:gd name="T6" fmla="*/ 363 w 155"/>
                <a:gd name="T7" fmla="*/ 0 h 155"/>
                <a:gd name="T8" fmla="*/ 318 w 155"/>
                <a:gd name="T9" fmla="*/ 0 h 155"/>
                <a:gd name="T10" fmla="*/ 302 w 155"/>
                <a:gd name="T11" fmla="*/ 0 h 155"/>
                <a:gd name="T12" fmla="*/ 206 w 155"/>
                <a:gd name="T13" fmla="*/ 5 h 155"/>
                <a:gd name="T14" fmla="*/ 16 w 155"/>
                <a:gd name="T15" fmla="*/ 0 h 155"/>
                <a:gd name="T16" fmla="*/ 3 w 155"/>
                <a:gd name="T17" fmla="*/ 0 h 155"/>
                <a:gd name="T18" fmla="*/ 0 w 155"/>
                <a:gd name="T19" fmla="*/ 5 h 155"/>
                <a:gd name="T20" fmla="*/ 0 w 155"/>
                <a:gd name="T21" fmla="*/ 5 h 155"/>
                <a:gd name="T22" fmla="*/ 3 w 155"/>
                <a:gd name="T23" fmla="*/ 5 h 155"/>
                <a:gd name="T24" fmla="*/ 3 w 155"/>
                <a:gd name="T25" fmla="*/ 5 h 155"/>
                <a:gd name="T26" fmla="*/ 3 w 155"/>
                <a:gd name="T27" fmla="*/ 5 h 155"/>
                <a:gd name="T28" fmla="*/ 3 w 155"/>
                <a:gd name="T29" fmla="*/ 5 h 155"/>
                <a:gd name="T30" fmla="*/ 16 w 155"/>
                <a:gd name="T31" fmla="*/ 5 h 155"/>
                <a:gd name="T32" fmla="*/ 115 w 155"/>
                <a:gd name="T33" fmla="*/ 5 h 155"/>
                <a:gd name="T34" fmla="*/ 206 w 155"/>
                <a:gd name="T35" fmla="*/ 5 h 155"/>
                <a:gd name="T36" fmla="*/ 281 w 155"/>
                <a:gd name="T37" fmla="*/ 5 h 155"/>
                <a:gd name="T38" fmla="*/ 335 w 155"/>
                <a:gd name="T39" fmla="*/ 5 h 155"/>
                <a:gd name="T40" fmla="*/ 335 w 155"/>
                <a:gd name="T41" fmla="*/ 5 h 155"/>
                <a:gd name="T42" fmla="*/ 432 w 155"/>
                <a:gd name="T43" fmla="*/ 5 h 155"/>
                <a:gd name="T44" fmla="*/ 456 w 155"/>
                <a:gd name="T45" fmla="*/ 5 h 155"/>
                <a:gd name="T46" fmla="*/ 513 w 155"/>
                <a:gd name="T47" fmla="*/ 5 h 155"/>
                <a:gd name="T48" fmla="*/ 529 w 155"/>
                <a:gd name="T49" fmla="*/ 5 h 155"/>
                <a:gd name="T50" fmla="*/ 543 w 155"/>
                <a:gd name="T51" fmla="*/ 5 h 155"/>
                <a:gd name="T52" fmla="*/ 529 w 155"/>
                <a:gd name="T53" fmla="*/ 5 h 155"/>
                <a:gd name="T54" fmla="*/ 456 w 155"/>
                <a:gd name="T55" fmla="*/ 5 h 155"/>
                <a:gd name="T56" fmla="*/ 445 w 155"/>
                <a:gd name="T57" fmla="*/ 5 h 155"/>
                <a:gd name="T58" fmla="*/ 392 w 155"/>
                <a:gd name="T59" fmla="*/ 5 h 155"/>
                <a:gd name="T60" fmla="*/ 381 w 155"/>
                <a:gd name="T61" fmla="*/ 5 h 155"/>
                <a:gd name="T62" fmla="*/ 392 w 155"/>
                <a:gd name="T63" fmla="*/ 5 h 155"/>
                <a:gd name="T64" fmla="*/ 432 w 155"/>
                <a:gd name="T65" fmla="*/ 5 h 155"/>
                <a:gd name="T66" fmla="*/ 492 w 155"/>
                <a:gd name="T67" fmla="*/ 5 h 155"/>
                <a:gd name="T68" fmla="*/ 513 w 155"/>
                <a:gd name="T69" fmla="*/ 5 h 155"/>
                <a:gd name="T70" fmla="*/ 492 w 155"/>
                <a:gd name="T71" fmla="*/ 5 h 155"/>
                <a:gd name="T72" fmla="*/ 478 w 155"/>
                <a:gd name="T73" fmla="*/ 5 h 15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55"/>
                <a:gd name="T112" fmla="*/ 0 h 155"/>
                <a:gd name="T113" fmla="*/ 155 w 155"/>
                <a:gd name="T114" fmla="*/ 155 h 15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55" h="155">
                  <a:moveTo>
                    <a:pt x="130" y="7"/>
                  </a:moveTo>
                  <a:lnTo>
                    <a:pt x="130" y="3"/>
                  </a:lnTo>
                  <a:lnTo>
                    <a:pt x="123" y="7"/>
                  </a:lnTo>
                  <a:lnTo>
                    <a:pt x="118" y="7"/>
                  </a:lnTo>
                  <a:lnTo>
                    <a:pt x="113" y="7"/>
                  </a:lnTo>
                  <a:lnTo>
                    <a:pt x="108" y="7"/>
                  </a:lnTo>
                  <a:lnTo>
                    <a:pt x="104" y="3"/>
                  </a:lnTo>
                  <a:lnTo>
                    <a:pt x="99" y="0"/>
                  </a:lnTo>
                  <a:lnTo>
                    <a:pt x="95" y="0"/>
                  </a:lnTo>
                  <a:lnTo>
                    <a:pt x="87" y="0"/>
                  </a:lnTo>
                  <a:lnTo>
                    <a:pt x="78" y="3"/>
                  </a:lnTo>
                  <a:lnTo>
                    <a:pt x="83" y="0"/>
                  </a:lnTo>
                  <a:lnTo>
                    <a:pt x="78" y="3"/>
                  </a:lnTo>
                  <a:lnTo>
                    <a:pt x="56" y="12"/>
                  </a:lnTo>
                  <a:lnTo>
                    <a:pt x="30" y="0"/>
                  </a:lnTo>
                  <a:lnTo>
                    <a:pt x="16" y="0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21"/>
                  </a:lnTo>
                  <a:lnTo>
                    <a:pt x="0" y="30"/>
                  </a:lnTo>
                  <a:lnTo>
                    <a:pt x="0" y="34"/>
                  </a:lnTo>
                  <a:lnTo>
                    <a:pt x="3" y="38"/>
                  </a:lnTo>
                  <a:lnTo>
                    <a:pt x="3" y="51"/>
                  </a:lnTo>
                  <a:lnTo>
                    <a:pt x="3" y="65"/>
                  </a:lnTo>
                  <a:lnTo>
                    <a:pt x="3" y="82"/>
                  </a:lnTo>
                  <a:lnTo>
                    <a:pt x="3" y="95"/>
                  </a:lnTo>
                  <a:lnTo>
                    <a:pt x="3" y="109"/>
                  </a:lnTo>
                  <a:lnTo>
                    <a:pt x="3" y="123"/>
                  </a:lnTo>
                  <a:lnTo>
                    <a:pt x="3" y="135"/>
                  </a:lnTo>
                  <a:lnTo>
                    <a:pt x="3" y="148"/>
                  </a:lnTo>
                  <a:lnTo>
                    <a:pt x="16" y="148"/>
                  </a:lnTo>
                  <a:lnTo>
                    <a:pt x="25" y="148"/>
                  </a:lnTo>
                  <a:lnTo>
                    <a:pt x="33" y="148"/>
                  </a:lnTo>
                  <a:lnTo>
                    <a:pt x="47" y="148"/>
                  </a:lnTo>
                  <a:lnTo>
                    <a:pt x="56" y="148"/>
                  </a:lnTo>
                  <a:lnTo>
                    <a:pt x="68" y="148"/>
                  </a:lnTo>
                  <a:lnTo>
                    <a:pt x="78" y="148"/>
                  </a:lnTo>
                  <a:lnTo>
                    <a:pt x="92" y="148"/>
                  </a:lnTo>
                  <a:lnTo>
                    <a:pt x="92" y="144"/>
                  </a:lnTo>
                  <a:lnTo>
                    <a:pt x="95" y="144"/>
                  </a:lnTo>
                  <a:lnTo>
                    <a:pt x="92" y="148"/>
                  </a:lnTo>
                  <a:lnTo>
                    <a:pt x="104" y="148"/>
                  </a:lnTo>
                  <a:lnTo>
                    <a:pt x="118" y="148"/>
                  </a:lnTo>
                  <a:lnTo>
                    <a:pt x="123" y="154"/>
                  </a:lnTo>
                  <a:lnTo>
                    <a:pt x="126" y="148"/>
                  </a:lnTo>
                  <a:lnTo>
                    <a:pt x="130" y="144"/>
                  </a:lnTo>
                  <a:lnTo>
                    <a:pt x="139" y="144"/>
                  </a:lnTo>
                  <a:lnTo>
                    <a:pt x="139" y="135"/>
                  </a:lnTo>
                  <a:lnTo>
                    <a:pt x="144" y="135"/>
                  </a:lnTo>
                  <a:lnTo>
                    <a:pt x="148" y="131"/>
                  </a:lnTo>
                  <a:lnTo>
                    <a:pt x="148" y="117"/>
                  </a:lnTo>
                  <a:lnTo>
                    <a:pt x="154" y="117"/>
                  </a:lnTo>
                  <a:lnTo>
                    <a:pt x="144" y="109"/>
                  </a:lnTo>
                  <a:lnTo>
                    <a:pt x="126" y="78"/>
                  </a:lnTo>
                  <a:lnTo>
                    <a:pt x="126" y="69"/>
                  </a:lnTo>
                  <a:lnTo>
                    <a:pt x="123" y="61"/>
                  </a:lnTo>
                  <a:lnTo>
                    <a:pt x="123" y="56"/>
                  </a:lnTo>
                  <a:lnTo>
                    <a:pt x="113" y="47"/>
                  </a:lnTo>
                  <a:lnTo>
                    <a:pt x="108" y="43"/>
                  </a:lnTo>
                  <a:lnTo>
                    <a:pt x="108" y="34"/>
                  </a:lnTo>
                  <a:lnTo>
                    <a:pt x="104" y="30"/>
                  </a:lnTo>
                  <a:lnTo>
                    <a:pt x="108" y="25"/>
                  </a:lnTo>
                  <a:lnTo>
                    <a:pt x="108" y="34"/>
                  </a:lnTo>
                  <a:lnTo>
                    <a:pt x="118" y="43"/>
                  </a:lnTo>
                  <a:lnTo>
                    <a:pt x="118" y="47"/>
                  </a:lnTo>
                  <a:lnTo>
                    <a:pt x="126" y="61"/>
                  </a:lnTo>
                  <a:lnTo>
                    <a:pt x="135" y="56"/>
                  </a:lnTo>
                  <a:lnTo>
                    <a:pt x="135" y="51"/>
                  </a:lnTo>
                  <a:lnTo>
                    <a:pt x="139" y="34"/>
                  </a:lnTo>
                  <a:lnTo>
                    <a:pt x="135" y="25"/>
                  </a:lnTo>
                  <a:lnTo>
                    <a:pt x="135" y="21"/>
                  </a:lnTo>
                  <a:lnTo>
                    <a:pt x="130" y="12"/>
                  </a:lnTo>
                  <a:lnTo>
                    <a:pt x="130" y="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20" name="Freeform 200">
              <a:extLst>
                <a:ext uri="{FF2B5EF4-FFF2-40B4-BE49-F238E27FC236}">
                  <a16:creationId xmlns:a16="http://schemas.microsoft.com/office/drawing/2014/main" id="{BE46DFD1-E0EA-462E-A8C6-E34B140124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4" y="3102"/>
              <a:ext cx="114" cy="198"/>
            </a:xfrm>
            <a:custGeom>
              <a:avLst/>
              <a:gdLst>
                <a:gd name="T0" fmla="*/ 265 w 111"/>
                <a:gd name="T1" fmla="*/ 5 h 217"/>
                <a:gd name="T2" fmla="*/ 235 w 111"/>
                <a:gd name="T3" fmla="*/ 5 h 217"/>
                <a:gd name="T4" fmla="*/ 175 w 111"/>
                <a:gd name="T5" fmla="*/ 5 h 217"/>
                <a:gd name="T6" fmla="*/ 124 w 111"/>
                <a:gd name="T7" fmla="*/ 5 h 217"/>
                <a:gd name="T8" fmla="*/ 109 w 111"/>
                <a:gd name="T9" fmla="*/ 5 h 217"/>
                <a:gd name="T10" fmla="*/ 88 w 111"/>
                <a:gd name="T11" fmla="*/ 5 h 217"/>
                <a:gd name="T12" fmla="*/ 109 w 111"/>
                <a:gd name="T13" fmla="*/ 5 h 217"/>
                <a:gd name="T14" fmla="*/ 138 w 111"/>
                <a:gd name="T15" fmla="*/ 5 h 217"/>
                <a:gd name="T16" fmla="*/ 175 w 111"/>
                <a:gd name="T17" fmla="*/ 5 h 217"/>
                <a:gd name="T18" fmla="*/ 251 w 111"/>
                <a:gd name="T19" fmla="*/ 5 h 217"/>
                <a:gd name="T20" fmla="*/ 223 w 111"/>
                <a:gd name="T21" fmla="*/ 5 h 217"/>
                <a:gd name="T22" fmla="*/ 195 w 111"/>
                <a:gd name="T23" fmla="*/ 5 h 217"/>
                <a:gd name="T24" fmla="*/ 124 w 111"/>
                <a:gd name="T25" fmla="*/ 5 h 217"/>
                <a:gd name="T26" fmla="*/ 88 w 111"/>
                <a:gd name="T27" fmla="*/ 5 h 217"/>
                <a:gd name="T28" fmla="*/ 12 w 111"/>
                <a:gd name="T29" fmla="*/ 5 h 217"/>
                <a:gd name="T30" fmla="*/ 16 w 111"/>
                <a:gd name="T31" fmla="*/ 5 h 217"/>
                <a:gd name="T32" fmla="*/ 88 w 111"/>
                <a:gd name="T33" fmla="*/ 5 h 217"/>
                <a:gd name="T34" fmla="*/ 88 w 111"/>
                <a:gd name="T35" fmla="*/ 5 h 217"/>
                <a:gd name="T36" fmla="*/ 12 w 111"/>
                <a:gd name="T37" fmla="*/ 5 h 217"/>
                <a:gd name="T38" fmla="*/ 12 w 111"/>
                <a:gd name="T39" fmla="*/ 5 h 217"/>
                <a:gd name="T40" fmla="*/ 16 w 111"/>
                <a:gd name="T41" fmla="*/ 5 h 217"/>
                <a:gd name="T42" fmla="*/ 12 w 111"/>
                <a:gd name="T43" fmla="*/ 5 h 217"/>
                <a:gd name="T44" fmla="*/ 0 w 111"/>
                <a:gd name="T45" fmla="*/ 5 h 217"/>
                <a:gd name="T46" fmla="*/ 3 w 111"/>
                <a:gd name="T47" fmla="*/ 5 h 217"/>
                <a:gd name="T48" fmla="*/ 16 w 111"/>
                <a:gd name="T49" fmla="*/ 5 h 217"/>
                <a:gd name="T50" fmla="*/ 109 w 111"/>
                <a:gd name="T51" fmla="*/ 3 h 217"/>
                <a:gd name="T52" fmla="*/ 124 w 111"/>
                <a:gd name="T53" fmla="*/ 3 h 217"/>
                <a:gd name="T54" fmla="*/ 158 w 111"/>
                <a:gd name="T55" fmla="*/ 5 h 217"/>
                <a:gd name="T56" fmla="*/ 175 w 111"/>
                <a:gd name="T57" fmla="*/ 5 h 217"/>
                <a:gd name="T58" fmla="*/ 175 w 111"/>
                <a:gd name="T59" fmla="*/ 5 h 217"/>
                <a:gd name="T60" fmla="*/ 251 w 111"/>
                <a:gd name="T61" fmla="*/ 5 h 217"/>
                <a:gd name="T62" fmla="*/ 265 w 111"/>
                <a:gd name="T63" fmla="*/ 5 h 217"/>
                <a:gd name="T64" fmla="*/ 299 w 111"/>
                <a:gd name="T65" fmla="*/ 5 h 217"/>
                <a:gd name="T66" fmla="*/ 337 w 111"/>
                <a:gd name="T67" fmla="*/ 5 h 217"/>
                <a:gd name="T68" fmla="*/ 374 w 111"/>
                <a:gd name="T69" fmla="*/ 5 h 217"/>
                <a:gd name="T70" fmla="*/ 405 w 111"/>
                <a:gd name="T71" fmla="*/ 5 h 217"/>
                <a:gd name="T72" fmla="*/ 427 w 111"/>
                <a:gd name="T73" fmla="*/ 5 h 217"/>
                <a:gd name="T74" fmla="*/ 405 w 111"/>
                <a:gd name="T75" fmla="*/ 5 h 217"/>
                <a:gd name="T76" fmla="*/ 390 w 111"/>
                <a:gd name="T77" fmla="*/ 5 h 217"/>
                <a:gd name="T78" fmla="*/ 299 w 111"/>
                <a:gd name="T79" fmla="*/ 5 h 217"/>
                <a:gd name="T80" fmla="*/ 251 w 111"/>
                <a:gd name="T81" fmla="*/ 5 h 217"/>
                <a:gd name="T82" fmla="*/ 265 w 111"/>
                <a:gd name="T83" fmla="*/ 5 h 217"/>
                <a:gd name="T84" fmla="*/ 279 w 111"/>
                <a:gd name="T85" fmla="*/ 5 h 21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1"/>
                <a:gd name="T130" fmla="*/ 0 h 217"/>
                <a:gd name="T131" fmla="*/ 111 w 111"/>
                <a:gd name="T132" fmla="*/ 217 h 217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1" h="217">
                  <a:moveTo>
                    <a:pt x="73" y="131"/>
                  </a:moveTo>
                  <a:lnTo>
                    <a:pt x="69" y="123"/>
                  </a:lnTo>
                  <a:lnTo>
                    <a:pt x="65" y="123"/>
                  </a:lnTo>
                  <a:lnTo>
                    <a:pt x="60" y="117"/>
                  </a:lnTo>
                  <a:lnTo>
                    <a:pt x="47" y="117"/>
                  </a:lnTo>
                  <a:lnTo>
                    <a:pt x="47" y="105"/>
                  </a:lnTo>
                  <a:lnTo>
                    <a:pt x="34" y="105"/>
                  </a:lnTo>
                  <a:lnTo>
                    <a:pt x="34" y="108"/>
                  </a:lnTo>
                  <a:lnTo>
                    <a:pt x="34" y="123"/>
                  </a:lnTo>
                  <a:lnTo>
                    <a:pt x="29" y="131"/>
                  </a:lnTo>
                  <a:lnTo>
                    <a:pt x="25" y="139"/>
                  </a:lnTo>
                  <a:lnTo>
                    <a:pt x="21" y="148"/>
                  </a:lnTo>
                  <a:lnTo>
                    <a:pt x="25" y="162"/>
                  </a:lnTo>
                  <a:lnTo>
                    <a:pt x="29" y="162"/>
                  </a:lnTo>
                  <a:lnTo>
                    <a:pt x="34" y="175"/>
                  </a:lnTo>
                  <a:lnTo>
                    <a:pt x="38" y="179"/>
                  </a:lnTo>
                  <a:lnTo>
                    <a:pt x="43" y="189"/>
                  </a:lnTo>
                  <a:lnTo>
                    <a:pt x="47" y="197"/>
                  </a:lnTo>
                  <a:lnTo>
                    <a:pt x="56" y="197"/>
                  </a:lnTo>
                  <a:lnTo>
                    <a:pt x="65" y="206"/>
                  </a:lnTo>
                  <a:lnTo>
                    <a:pt x="60" y="210"/>
                  </a:lnTo>
                  <a:lnTo>
                    <a:pt x="56" y="210"/>
                  </a:lnTo>
                  <a:lnTo>
                    <a:pt x="51" y="216"/>
                  </a:lnTo>
                  <a:lnTo>
                    <a:pt x="51" y="206"/>
                  </a:lnTo>
                  <a:lnTo>
                    <a:pt x="47" y="201"/>
                  </a:lnTo>
                  <a:lnTo>
                    <a:pt x="34" y="197"/>
                  </a:lnTo>
                  <a:lnTo>
                    <a:pt x="38" y="201"/>
                  </a:lnTo>
                  <a:lnTo>
                    <a:pt x="21" y="185"/>
                  </a:lnTo>
                  <a:lnTo>
                    <a:pt x="16" y="175"/>
                  </a:lnTo>
                  <a:lnTo>
                    <a:pt x="12" y="179"/>
                  </a:lnTo>
                  <a:lnTo>
                    <a:pt x="12" y="166"/>
                  </a:lnTo>
                  <a:lnTo>
                    <a:pt x="16" y="148"/>
                  </a:lnTo>
                  <a:lnTo>
                    <a:pt x="16" y="139"/>
                  </a:lnTo>
                  <a:lnTo>
                    <a:pt x="21" y="135"/>
                  </a:lnTo>
                  <a:lnTo>
                    <a:pt x="29" y="127"/>
                  </a:lnTo>
                  <a:lnTo>
                    <a:pt x="21" y="108"/>
                  </a:lnTo>
                  <a:lnTo>
                    <a:pt x="21" y="96"/>
                  </a:lnTo>
                  <a:lnTo>
                    <a:pt x="12" y="86"/>
                  </a:lnTo>
                  <a:lnTo>
                    <a:pt x="7" y="82"/>
                  </a:lnTo>
                  <a:lnTo>
                    <a:pt x="12" y="74"/>
                  </a:lnTo>
                  <a:lnTo>
                    <a:pt x="12" y="69"/>
                  </a:lnTo>
                  <a:lnTo>
                    <a:pt x="16" y="65"/>
                  </a:lnTo>
                  <a:lnTo>
                    <a:pt x="12" y="65"/>
                  </a:lnTo>
                  <a:lnTo>
                    <a:pt x="12" y="52"/>
                  </a:lnTo>
                  <a:lnTo>
                    <a:pt x="3" y="43"/>
                  </a:lnTo>
                  <a:lnTo>
                    <a:pt x="0" y="34"/>
                  </a:lnTo>
                  <a:lnTo>
                    <a:pt x="3" y="30"/>
                  </a:lnTo>
                  <a:lnTo>
                    <a:pt x="3" y="25"/>
                  </a:lnTo>
                  <a:lnTo>
                    <a:pt x="7" y="16"/>
                  </a:lnTo>
                  <a:lnTo>
                    <a:pt x="16" y="16"/>
                  </a:lnTo>
                  <a:lnTo>
                    <a:pt x="25" y="7"/>
                  </a:lnTo>
                  <a:lnTo>
                    <a:pt x="29" y="3"/>
                  </a:lnTo>
                  <a:lnTo>
                    <a:pt x="34" y="0"/>
                  </a:lnTo>
                  <a:lnTo>
                    <a:pt x="34" y="3"/>
                  </a:lnTo>
                  <a:lnTo>
                    <a:pt x="38" y="3"/>
                  </a:lnTo>
                  <a:lnTo>
                    <a:pt x="43" y="12"/>
                  </a:lnTo>
                  <a:lnTo>
                    <a:pt x="47" y="16"/>
                  </a:lnTo>
                  <a:lnTo>
                    <a:pt x="47" y="30"/>
                  </a:lnTo>
                  <a:lnTo>
                    <a:pt x="47" y="38"/>
                  </a:lnTo>
                  <a:lnTo>
                    <a:pt x="47" y="43"/>
                  </a:lnTo>
                  <a:lnTo>
                    <a:pt x="60" y="34"/>
                  </a:lnTo>
                  <a:lnTo>
                    <a:pt x="65" y="34"/>
                  </a:lnTo>
                  <a:lnTo>
                    <a:pt x="65" y="38"/>
                  </a:lnTo>
                  <a:lnTo>
                    <a:pt x="69" y="38"/>
                  </a:lnTo>
                  <a:lnTo>
                    <a:pt x="73" y="38"/>
                  </a:lnTo>
                  <a:lnTo>
                    <a:pt x="78" y="34"/>
                  </a:lnTo>
                  <a:lnTo>
                    <a:pt x="83" y="34"/>
                  </a:lnTo>
                  <a:lnTo>
                    <a:pt x="87" y="34"/>
                  </a:lnTo>
                  <a:lnTo>
                    <a:pt x="95" y="43"/>
                  </a:lnTo>
                  <a:lnTo>
                    <a:pt x="95" y="52"/>
                  </a:lnTo>
                  <a:lnTo>
                    <a:pt x="100" y="65"/>
                  </a:lnTo>
                  <a:lnTo>
                    <a:pt x="104" y="65"/>
                  </a:lnTo>
                  <a:lnTo>
                    <a:pt x="110" y="74"/>
                  </a:lnTo>
                  <a:lnTo>
                    <a:pt x="110" y="78"/>
                  </a:lnTo>
                  <a:lnTo>
                    <a:pt x="110" y="86"/>
                  </a:lnTo>
                  <a:lnTo>
                    <a:pt x="104" y="92"/>
                  </a:lnTo>
                  <a:lnTo>
                    <a:pt x="104" y="96"/>
                  </a:lnTo>
                  <a:lnTo>
                    <a:pt x="100" y="92"/>
                  </a:lnTo>
                  <a:lnTo>
                    <a:pt x="87" y="92"/>
                  </a:lnTo>
                  <a:lnTo>
                    <a:pt x="78" y="92"/>
                  </a:lnTo>
                  <a:lnTo>
                    <a:pt x="69" y="100"/>
                  </a:lnTo>
                  <a:lnTo>
                    <a:pt x="65" y="105"/>
                  </a:lnTo>
                  <a:lnTo>
                    <a:pt x="65" y="108"/>
                  </a:lnTo>
                  <a:lnTo>
                    <a:pt x="69" y="117"/>
                  </a:lnTo>
                  <a:lnTo>
                    <a:pt x="73" y="123"/>
                  </a:lnTo>
                  <a:lnTo>
                    <a:pt x="73" y="131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21" name="Freeform 201">
              <a:extLst>
                <a:ext uri="{FF2B5EF4-FFF2-40B4-BE49-F238E27FC236}">
                  <a16:creationId xmlns:a16="http://schemas.microsoft.com/office/drawing/2014/main" id="{8C72580F-AB1F-4844-97B0-376053955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4" y="3102"/>
              <a:ext cx="114" cy="198"/>
            </a:xfrm>
            <a:custGeom>
              <a:avLst/>
              <a:gdLst>
                <a:gd name="T0" fmla="*/ 265 w 111"/>
                <a:gd name="T1" fmla="*/ 5 h 217"/>
                <a:gd name="T2" fmla="*/ 235 w 111"/>
                <a:gd name="T3" fmla="*/ 5 h 217"/>
                <a:gd name="T4" fmla="*/ 175 w 111"/>
                <a:gd name="T5" fmla="*/ 5 h 217"/>
                <a:gd name="T6" fmla="*/ 124 w 111"/>
                <a:gd name="T7" fmla="*/ 5 h 217"/>
                <a:gd name="T8" fmla="*/ 109 w 111"/>
                <a:gd name="T9" fmla="*/ 5 h 217"/>
                <a:gd name="T10" fmla="*/ 88 w 111"/>
                <a:gd name="T11" fmla="*/ 5 h 217"/>
                <a:gd name="T12" fmla="*/ 109 w 111"/>
                <a:gd name="T13" fmla="*/ 5 h 217"/>
                <a:gd name="T14" fmla="*/ 138 w 111"/>
                <a:gd name="T15" fmla="*/ 5 h 217"/>
                <a:gd name="T16" fmla="*/ 175 w 111"/>
                <a:gd name="T17" fmla="*/ 5 h 217"/>
                <a:gd name="T18" fmla="*/ 251 w 111"/>
                <a:gd name="T19" fmla="*/ 5 h 217"/>
                <a:gd name="T20" fmla="*/ 223 w 111"/>
                <a:gd name="T21" fmla="*/ 5 h 217"/>
                <a:gd name="T22" fmla="*/ 195 w 111"/>
                <a:gd name="T23" fmla="*/ 5 h 217"/>
                <a:gd name="T24" fmla="*/ 124 w 111"/>
                <a:gd name="T25" fmla="*/ 5 h 217"/>
                <a:gd name="T26" fmla="*/ 88 w 111"/>
                <a:gd name="T27" fmla="*/ 5 h 217"/>
                <a:gd name="T28" fmla="*/ 12 w 111"/>
                <a:gd name="T29" fmla="*/ 5 h 217"/>
                <a:gd name="T30" fmla="*/ 16 w 111"/>
                <a:gd name="T31" fmla="*/ 5 h 217"/>
                <a:gd name="T32" fmla="*/ 88 w 111"/>
                <a:gd name="T33" fmla="*/ 5 h 217"/>
                <a:gd name="T34" fmla="*/ 88 w 111"/>
                <a:gd name="T35" fmla="*/ 5 h 217"/>
                <a:gd name="T36" fmla="*/ 12 w 111"/>
                <a:gd name="T37" fmla="*/ 5 h 217"/>
                <a:gd name="T38" fmla="*/ 12 w 111"/>
                <a:gd name="T39" fmla="*/ 5 h 217"/>
                <a:gd name="T40" fmla="*/ 16 w 111"/>
                <a:gd name="T41" fmla="*/ 5 h 217"/>
                <a:gd name="T42" fmla="*/ 12 w 111"/>
                <a:gd name="T43" fmla="*/ 5 h 217"/>
                <a:gd name="T44" fmla="*/ 0 w 111"/>
                <a:gd name="T45" fmla="*/ 5 h 217"/>
                <a:gd name="T46" fmla="*/ 3 w 111"/>
                <a:gd name="T47" fmla="*/ 5 h 217"/>
                <a:gd name="T48" fmla="*/ 16 w 111"/>
                <a:gd name="T49" fmla="*/ 5 h 217"/>
                <a:gd name="T50" fmla="*/ 109 w 111"/>
                <a:gd name="T51" fmla="*/ 3 h 217"/>
                <a:gd name="T52" fmla="*/ 124 w 111"/>
                <a:gd name="T53" fmla="*/ 3 h 217"/>
                <a:gd name="T54" fmla="*/ 158 w 111"/>
                <a:gd name="T55" fmla="*/ 5 h 217"/>
                <a:gd name="T56" fmla="*/ 175 w 111"/>
                <a:gd name="T57" fmla="*/ 5 h 217"/>
                <a:gd name="T58" fmla="*/ 175 w 111"/>
                <a:gd name="T59" fmla="*/ 5 h 217"/>
                <a:gd name="T60" fmla="*/ 251 w 111"/>
                <a:gd name="T61" fmla="*/ 5 h 217"/>
                <a:gd name="T62" fmla="*/ 265 w 111"/>
                <a:gd name="T63" fmla="*/ 5 h 217"/>
                <a:gd name="T64" fmla="*/ 299 w 111"/>
                <a:gd name="T65" fmla="*/ 5 h 217"/>
                <a:gd name="T66" fmla="*/ 337 w 111"/>
                <a:gd name="T67" fmla="*/ 5 h 217"/>
                <a:gd name="T68" fmla="*/ 374 w 111"/>
                <a:gd name="T69" fmla="*/ 5 h 217"/>
                <a:gd name="T70" fmla="*/ 405 w 111"/>
                <a:gd name="T71" fmla="*/ 5 h 217"/>
                <a:gd name="T72" fmla="*/ 427 w 111"/>
                <a:gd name="T73" fmla="*/ 5 h 217"/>
                <a:gd name="T74" fmla="*/ 405 w 111"/>
                <a:gd name="T75" fmla="*/ 5 h 217"/>
                <a:gd name="T76" fmla="*/ 390 w 111"/>
                <a:gd name="T77" fmla="*/ 5 h 217"/>
                <a:gd name="T78" fmla="*/ 299 w 111"/>
                <a:gd name="T79" fmla="*/ 5 h 217"/>
                <a:gd name="T80" fmla="*/ 251 w 111"/>
                <a:gd name="T81" fmla="*/ 5 h 217"/>
                <a:gd name="T82" fmla="*/ 265 w 111"/>
                <a:gd name="T83" fmla="*/ 5 h 217"/>
                <a:gd name="T84" fmla="*/ 279 w 111"/>
                <a:gd name="T85" fmla="*/ 5 h 21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1"/>
                <a:gd name="T130" fmla="*/ 0 h 217"/>
                <a:gd name="T131" fmla="*/ 111 w 111"/>
                <a:gd name="T132" fmla="*/ 217 h 217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1" h="217">
                  <a:moveTo>
                    <a:pt x="73" y="131"/>
                  </a:moveTo>
                  <a:lnTo>
                    <a:pt x="69" y="123"/>
                  </a:lnTo>
                  <a:lnTo>
                    <a:pt x="65" y="123"/>
                  </a:lnTo>
                  <a:lnTo>
                    <a:pt x="60" y="117"/>
                  </a:lnTo>
                  <a:lnTo>
                    <a:pt x="47" y="117"/>
                  </a:lnTo>
                  <a:lnTo>
                    <a:pt x="47" y="105"/>
                  </a:lnTo>
                  <a:lnTo>
                    <a:pt x="34" y="105"/>
                  </a:lnTo>
                  <a:lnTo>
                    <a:pt x="34" y="108"/>
                  </a:lnTo>
                  <a:lnTo>
                    <a:pt x="34" y="123"/>
                  </a:lnTo>
                  <a:lnTo>
                    <a:pt x="29" y="131"/>
                  </a:lnTo>
                  <a:lnTo>
                    <a:pt x="25" y="139"/>
                  </a:lnTo>
                  <a:lnTo>
                    <a:pt x="21" y="148"/>
                  </a:lnTo>
                  <a:lnTo>
                    <a:pt x="25" y="162"/>
                  </a:lnTo>
                  <a:lnTo>
                    <a:pt x="29" y="162"/>
                  </a:lnTo>
                  <a:lnTo>
                    <a:pt x="34" y="175"/>
                  </a:lnTo>
                  <a:lnTo>
                    <a:pt x="38" y="179"/>
                  </a:lnTo>
                  <a:lnTo>
                    <a:pt x="43" y="189"/>
                  </a:lnTo>
                  <a:lnTo>
                    <a:pt x="47" y="197"/>
                  </a:lnTo>
                  <a:lnTo>
                    <a:pt x="56" y="197"/>
                  </a:lnTo>
                  <a:lnTo>
                    <a:pt x="65" y="206"/>
                  </a:lnTo>
                  <a:lnTo>
                    <a:pt x="60" y="210"/>
                  </a:lnTo>
                  <a:lnTo>
                    <a:pt x="56" y="210"/>
                  </a:lnTo>
                  <a:lnTo>
                    <a:pt x="51" y="216"/>
                  </a:lnTo>
                  <a:lnTo>
                    <a:pt x="51" y="206"/>
                  </a:lnTo>
                  <a:lnTo>
                    <a:pt x="47" y="201"/>
                  </a:lnTo>
                  <a:lnTo>
                    <a:pt x="34" y="197"/>
                  </a:lnTo>
                  <a:lnTo>
                    <a:pt x="38" y="201"/>
                  </a:lnTo>
                  <a:lnTo>
                    <a:pt x="21" y="185"/>
                  </a:lnTo>
                  <a:lnTo>
                    <a:pt x="16" y="175"/>
                  </a:lnTo>
                  <a:lnTo>
                    <a:pt x="12" y="179"/>
                  </a:lnTo>
                  <a:lnTo>
                    <a:pt x="12" y="166"/>
                  </a:lnTo>
                  <a:lnTo>
                    <a:pt x="16" y="148"/>
                  </a:lnTo>
                  <a:lnTo>
                    <a:pt x="16" y="139"/>
                  </a:lnTo>
                  <a:lnTo>
                    <a:pt x="21" y="135"/>
                  </a:lnTo>
                  <a:lnTo>
                    <a:pt x="29" y="127"/>
                  </a:lnTo>
                  <a:lnTo>
                    <a:pt x="21" y="108"/>
                  </a:lnTo>
                  <a:lnTo>
                    <a:pt x="21" y="96"/>
                  </a:lnTo>
                  <a:lnTo>
                    <a:pt x="12" y="86"/>
                  </a:lnTo>
                  <a:lnTo>
                    <a:pt x="7" y="82"/>
                  </a:lnTo>
                  <a:lnTo>
                    <a:pt x="12" y="74"/>
                  </a:lnTo>
                  <a:lnTo>
                    <a:pt x="12" y="69"/>
                  </a:lnTo>
                  <a:lnTo>
                    <a:pt x="16" y="65"/>
                  </a:lnTo>
                  <a:lnTo>
                    <a:pt x="12" y="65"/>
                  </a:lnTo>
                  <a:lnTo>
                    <a:pt x="12" y="52"/>
                  </a:lnTo>
                  <a:lnTo>
                    <a:pt x="3" y="43"/>
                  </a:lnTo>
                  <a:lnTo>
                    <a:pt x="0" y="34"/>
                  </a:lnTo>
                  <a:lnTo>
                    <a:pt x="3" y="30"/>
                  </a:lnTo>
                  <a:lnTo>
                    <a:pt x="3" y="25"/>
                  </a:lnTo>
                  <a:lnTo>
                    <a:pt x="7" y="16"/>
                  </a:lnTo>
                  <a:lnTo>
                    <a:pt x="16" y="16"/>
                  </a:lnTo>
                  <a:lnTo>
                    <a:pt x="25" y="7"/>
                  </a:lnTo>
                  <a:lnTo>
                    <a:pt x="29" y="3"/>
                  </a:lnTo>
                  <a:lnTo>
                    <a:pt x="34" y="0"/>
                  </a:lnTo>
                  <a:lnTo>
                    <a:pt x="34" y="3"/>
                  </a:lnTo>
                  <a:lnTo>
                    <a:pt x="38" y="3"/>
                  </a:lnTo>
                  <a:lnTo>
                    <a:pt x="43" y="12"/>
                  </a:lnTo>
                  <a:lnTo>
                    <a:pt x="47" y="16"/>
                  </a:lnTo>
                  <a:lnTo>
                    <a:pt x="47" y="30"/>
                  </a:lnTo>
                  <a:lnTo>
                    <a:pt x="47" y="38"/>
                  </a:lnTo>
                  <a:lnTo>
                    <a:pt x="47" y="43"/>
                  </a:lnTo>
                  <a:lnTo>
                    <a:pt x="60" y="34"/>
                  </a:lnTo>
                  <a:lnTo>
                    <a:pt x="65" y="34"/>
                  </a:lnTo>
                  <a:lnTo>
                    <a:pt x="65" y="38"/>
                  </a:lnTo>
                  <a:lnTo>
                    <a:pt x="69" y="38"/>
                  </a:lnTo>
                  <a:lnTo>
                    <a:pt x="73" y="38"/>
                  </a:lnTo>
                  <a:lnTo>
                    <a:pt x="78" y="34"/>
                  </a:lnTo>
                  <a:lnTo>
                    <a:pt x="83" y="34"/>
                  </a:lnTo>
                  <a:lnTo>
                    <a:pt x="87" y="34"/>
                  </a:lnTo>
                  <a:lnTo>
                    <a:pt x="95" y="43"/>
                  </a:lnTo>
                  <a:lnTo>
                    <a:pt x="95" y="52"/>
                  </a:lnTo>
                  <a:lnTo>
                    <a:pt x="100" y="65"/>
                  </a:lnTo>
                  <a:lnTo>
                    <a:pt x="104" y="65"/>
                  </a:lnTo>
                  <a:lnTo>
                    <a:pt x="110" y="74"/>
                  </a:lnTo>
                  <a:lnTo>
                    <a:pt x="110" y="78"/>
                  </a:lnTo>
                  <a:lnTo>
                    <a:pt x="110" y="86"/>
                  </a:lnTo>
                  <a:lnTo>
                    <a:pt x="104" y="92"/>
                  </a:lnTo>
                  <a:lnTo>
                    <a:pt x="104" y="96"/>
                  </a:lnTo>
                  <a:lnTo>
                    <a:pt x="100" y="92"/>
                  </a:lnTo>
                  <a:lnTo>
                    <a:pt x="87" y="92"/>
                  </a:lnTo>
                  <a:lnTo>
                    <a:pt x="78" y="92"/>
                  </a:lnTo>
                  <a:lnTo>
                    <a:pt x="69" y="100"/>
                  </a:lnTo>
                  <a:lnTo>
                    <a:pt x="65" y="105"/>
                  </a:lnTo>
                  <a:lnTo>
                    <a:pt x="65" y="108"/>
                  </a:lnTo>
                  <a:lnTo>
                    <a:pt x="69" y="117"/>
                  </a:lnTo>
                  <a:lnTo>
                    <a:pt x="73" y="123"/>
                  </a:lnTo>
                  <a:lnTo>
                    <a:pt x="73" y="131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22" name="Freeform 202">
              <a:extLst>
                <a:ext uri="{FF2B5EF4-FFF2-40B4-BE49-F238E27FC236}">
                  <a16:creationId xmlns:a16="http://schemas.microsoft.com/office/drawing/2014/main" id="{73BE5F23-2BDD-4144-9FB2-0222D427EB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1" y="3080"/>
              <a:ext cx="103" cy="112"/>
            </a:xfrm>
            <a:custGeom>
              <a:avLst/>
              <a:gdLst>
                <a:gd name="T0" fmla="*/ 25 w 102"/>
                <a:gd name="T1" fmla="*/ 5 h 124"/>
                <a:gd name="T2" fmla="*/ 29 w 102"/>
                <a:gd name="T3" fmla="*/ 5 h 124"/>
                <a:gd name="T4" fmla="*/ 29 w 102"/>
                <a:gd name="T5" fmla="*/ 5 h 124"/>
                <a:gd name="T6" fmla="*/ 34 w 102"/>
                <a:gd name="T7" fmla="*/ 5 h 124"/>
                <a:gd name="T8" fmla="*/ 38 w 102"/>
                <a:gd name="T9" fmla="*/ 5 h 124"/>
                <a:gd name="T10" fmla="*/ 43 w 102"/>
                <a:gd name="T11" fmla="*/ 5 h 124"/>
                <a:gd name="T12" fmla="*/ 47 w 102"/>
                <a:gd name="T13" fmla="*/ 5 h 124"/>
                <a:gd name="T14" fmla="*/ 99 w 102"/>
                <a:gd name="T15" fmla="*/ 5 h 124"/>
                <a:gd name="T16" fmla="*/ 111 w 102"/>
                <a:gd name="T17" fmla="*/ 5 h 124"/>
                <a:gd name="T18" fmla="*/ 111 w 102"/>
                <a:gd name="T19" fmla="*/ 5 h 124"/>
                <a:gd name="T20" fmla="*/ 115 w 102"/>
                <a:gd name="T21" fmla="*/ 5 h 124"/>
                <a:gd name="T22" fmla="*/ 120 w 102"/>
                <a:gd name="T23" fmla="*/ 5 h 124"/>
                <a:gd name="T24" fmla="*/ 125 w 102"/>
                <a:gd name="T25" fmla="*/ 5 h 124"/>
                <a:gd name="T26" fmla="*/ 125 w 102"/>
                <a:gd name="T27" fmla="*/ 5 h 124"/>
                <a:gd name="T28" fmla="*/ 125 w 102"/>
                <a:gd name="T29" fmla="*/ 5 h 124"/>
                <a:gd name="T30" fmla="*/ 120 w 102"/>
                <a:gd name="T31" fmla="*/ 5 h 124"/>
                <a:gd name="T32" fmla="*/ 125 w 102"/>
                <a:gd name="T33" fmla="*/ 5 h 124"/>
                <a:gd name="T34" fmla="*/ 128 w 102"/>
                <a:gd name="T35" fmla="*/ 5 h 124"/>
                <a:gd name="T36" fmla="*/ 133 w 102"/>
                <a:gd name="T37" fmla="*/ 5 h 124"/>
                <a:gd name="T38" fmla="*/ 133 w 102"/>
                <a:gd name="T39" fmla="*/ 5 h 124"/>
                <a:gd name="T40" fmla="*/ 137 w 102"/>
                <a:gd name="T41" fmla="*/ 5 h 124"/>
                <a:gd name="T42" fmla="*/ 142 w 102"/>
                <a:gd name="T43" fmla="*/ 5 h 124"/>
                <a:gd name="T44" fmla="*/ 146 w 102"/>
                <a:gd name="T45" fmla="*/ 5 h 124"/>
                <a:gd name="T46" fmla="*/ 152 w 102"/>
                <a:gd name="T47" fmla="*/ 5 h 124"/>
                <a:gd name="T48" fmla="*/ 152 w 102"/>
                <a:gd name="T49" fmla="*/ 5 h 124"/>
                <a:gd name="T50" fmla="*/ 146 w 102"/>
                <a:gd name="T51" fmla="*/ 5 h 124"/>
                <a:gd name="T52" fmla="*/ 142 w 102"/>
                <a:gd name="T53" fmla="*/ 5 h 124"/>
                <a:gd name="T54" fmla="*/ 137 w 102"/>
                <a:gd name="T55" fmla="*/ 5 h 124"/>
                <a:gd name="T56" fmla="*/ 137 w 102"/>
                <a:gd name="T57" fmla="*/ 5 h 124"/>
                <a:gd name="T58" fmla="*/ 137 w 102"/>
                <a:gd name="T59" fmla="*/ 5 h 124"/>
                <a:gd name="T60" fmla="*/ 128 w 102"/>
                <a:gd name="T61" fmla="*/ 5 h 124"/>
                <a:gd name="T62" fmla="*/ 120 w 102"/>
                <a:gd name="T63" fmla="*/ 5 h 124"/>
                <a:gd name="T64" fmla="*/ 120 w 102"/>
                <a:gd name="T65" fmla="*/ 5 h 124"/>
                <a:gd name="T66" fmla="*/ 99 w 102"/>
                <a:gd name="T67" fmla="*/ 5 h 124"/>
                <a:gd name="T68" fmla="*/ 106 w 102"/>
                <a:gd name="T69" fmla="*/ 5 h 124"/>
                <a:gd name="T70" fmla="*/ 111 w 102"/>
                <a:gd name="T71" fmla="*/ 5 h 124"/>
                <a:gd name="T72" fmla="*/ 115 w 102"/>
                <a:gd name="T73" fmla="*/ 5 h 124"/>
                <a:gd name="T74" fmla="*/ 115 w 102"/>
                <a:gd name="T75" fmla="*/ 5 h 124"/>
                <a:gd name="T76" fmla="*/ 106 w 102"/>
                <a:gd name="T77" fmla="*/ 5 h 124"/>
                <a:gd name="T78" fmla="*/ 106 w 102"/>
                <a:gd name="T79" fmla="*/ 5 h 124"/>
                <a:gd name="T80" fmla="*/ 43 w 102"/>
                <a:gd name="T81" fmla="*/ 5 h 124"/>
                <a:gd name="T82" fmla="*/ 38 w 102"/>
                <a:gd name="T83" fmla="*/ 5 h 124"/>
                <a:gd name="T84" fmla="*/ 38 w 102"/>
                <a:gd name="T85" fmla="*/ 5 h 124"/>
                <a:gd name="T86" fmla="*/ 29 w 102"/>
                <a:gd name="T87" fmla="*/ 0 h 124"/>
                <a:gd name="T88" fmla="*/ 21 w 102"/>
                <a:gd name="T89" fmla="*/ 0 h 124"/>
                <a:gd name="T90" fmla="*/ 21 w 102"/>
                <a:gd name="T91" fmla="*/ 5 h 124"/>
                <a:gd name="T92" fmla="*/ 21 w 102"/>
                <a:gd name="T93" fmla="*/ 5 h 124"/>
                <a:gd name="T94" fmla="*/ 21 w 102"/>
                <a:gd name="T95" fmla="*/ 5 h 124"/>
                <a:gd name="T96" fmla="*/ 16 w 102"/>
                <a:gd name="T97" fmla="*/ 5 h 124"/>
                <a:gd name="T98" fmla="*/ 12 w 102"/>
                <a:gd name="T99" fmla="*/ 5 h 124"/>
                <a:gd name="T100" fmla="*/ 7 w 102"/>
                <a:gd name="T101" fmla="*/ 5 h 124"/>
                <a:gd name="T102" fmla="*/ 3 w 102"/>
                <a:gd name="T103" fmla="*/ 5 h 124"/>
                <a:gd name="T104" fmla="*/ 0 w 102"/>
                <a:gd name="T105" fmla="*/ 5 h 124"/>
                <a:gd name="T106" fmla="*/ 0 w 102"/>
                <a:gd name="T107" fmla="*/ 5 h 124"/>
                <a:gd name="T108" fmla="*/ 3 w 102"/>
                <a:gd name="T109" fmla="*/ 5 h 124"/>
                <a:gd name="T110" fmla="*/ 7 w 102"/>
                <a:gd name="T111" fmla="*/ 5 h 124"/>
                <a:gd name="T112" fmla="*/ 12 w 102"/>
                <a:gd name="T113" fmla="*/ 5 h 124"/>
                <a:gd name="T114" fmla="*/ 12 w 102"/>
                <a:gd name="T115" fmla="*/ 5 h 124"/>
                <a:gd name="T116" fmla="*/ 12 w 102"/>
                <a:gd name="T117" fmla="*/ 5 h 124"/>
                <a:gd name="T118" fmla="*/ 12 w 102"/>
                <a:gd name="T119" fmla="*/ 5 h 124"/>
                <a:gd name="T120" fmla="*/ 25 w 102"/>
                <a:gd name="T121" fmla="*/ 5 h 12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2"/>
                <a:gd name="T184" fmla="*/ 0 h 124"/>
                <a:gd name="T185" fmla="*/ 102 w 102"/>
                <a:gd name="T186" fmla="*/ 124 h 12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2" h="124">
                  <a:moveTo>
                    <a:pt x="25" y="61"/>
                  </a:moveTo>
                  <a:lnTo>
                    <a:pt x="29" y="61"/>
                  </a:lnTo>
                  <a:lnTo>
                    <a:pt x="29" y="64"/>
                  </a:lnTo>
                  <a:lnTo>
                    <a:pt x="34" y="64"/>
                  </a:lnTo>
                  <a:lnTo>
                    <a:pt x="38" y="64"/>
                  </a:lnTo>
                  <a:lnTo>
                    <a:pt x="43" y="61"/>
                  </a:lnTo>
                  <a:lnTo>
                    <a:pt x="47" y="61"/>
                  </a:lnTo>
                  <a:lnTo>
                    <a:pt x="51" y="61"/>
                  </a:lnTo>
                  <a:lnTo>
                    <a:pt x="60" y="68"/>
                  </a:lnTo>
                  <a:lnTo>
                    <a:pt x="60" y="77"/>
                  </a:lnTo>
                  <a:lnTo>
                    <a:pt x="64" y="92"/>
                  </a:lnTo>
                  <a:lnTo>
                    <a:pt x="69" y="92"/>
                  </a:lnTo>
                  <a:lnTo>
                    <a:pt x="74" y="99"/>
                  </a:lnTo>
                  <a:lnTo>
                    <a:pt x="74" y="104"/>
                  </a:lnTo>
                  <a:lnTo>
                    <a:pt x="74" y="113"/>
                  </a:lnTo>
                  <a:lnTo>
                    <a:pt x="69" y="117"/>
                  </a:lnTo>
                  <a:lnTo>
                    <a:pt x="74" y="123"/>
                  </a:lnTo>
                  <a:lnTo>
                    <a:pt x="77" y="123"/>
                  </a:lnTo>
                  <a:lnTo>
                    <a:pt x="82" y="123"/>
                  </a:lnTo>
                  <a:lnTo>
                    <a:pt x="82" y="117"/>
                  </a:lnTo>
                  <a:lnTo>
                    <a:pt x="86" y="117"/>
                  </a:lnTo>
                  <a:lnTo>
                    <a:pt x="91" y="113"/>
                  </a:lnTo>
                  <a:lnTo>
                    <a:pt x="95" y="117"/>
                  </a:lnTo>
                  <a:lnTo>
                    <a:pt x="101" y="113"/>
                  </a:lnTo>
                  <a:lnTo>
                    <a:pt x="101" y="104"/>
                  </a:lnTo>
                  <a:lnTo>
                    <a:pt x="95" y="92"/>
                  </a:lnTo>
                  <a:lnTo>
                    <a:pt x="91" y="87"/>
                  </a:lnTo>
                  <a:lnTo>
                    <a:pt x="86" y="87"/>
                  </a:lnTo>
                  <a:lnTo>
                    <a:pt x="86" y="83"/>
                  </a:lnTo>
                  <a:lnTo>
                    <a:pt x="86" y="73"/>
                  </a:lnTo>
                  <a:lnTo>
                    <a:pt x="77" y="73"/>
                  </a:lnTo>
                  <a:lnTo>
                    <a:pt x="69" y="61"/>
                  </a:lnTo>
                  <a:lnTo>
                    <a:pt x="69" y="56"/>
                  </a:lnTo>
                  <a:lnTo>
                    <a:pt x="51" y="47"/>
                  </a:lnTo>
                  <a:lnTo>
                    <a:pt x="55" y="43"/>
                  </a:lnTo>
                  <a:lnTo>
                    <a:pt x="60" y="43"/>
                  </a:lnTo>
                  <a:lnTo>
                    <a:pt x="64" y="37"/>
                  </a:lnTo>
                  <a:lnTo>
                    <a:pt x="64" y="33"/>
                  </a:lnTo>
                  <a:lnTo>
                    <a:pt x="55" y="25"/>
                  </a:lnTo>
                  <a:lnTo>
                    <a:pt x="55" y="21"/>
                  </a:lnTo>
                  <a:lnTo>
                    <a:pt x="43" y="21"/>
                  </a:lnTo>
                  <a:lnTo>
                    <a:pt x="38" y="21"/>
                  </a:lnTo>
                  <a:lnTo>
                    <a:pt x="38" y="12"/>
                  </a:lnTo>
                  <a:lnTo>
                    <a:pt x="29" y="0"/>
                  </a:lnTo>
                  <a:lnTo>
                    <a:pt x="21" y="0"/>
                  </a:lnTo>
                  <a:lnTo>
                    <a:pt x="21" y="7"/>
                  </a:lnTo>
                  <a:lnTo>
                    <a:pt x="21" y="12"/>
                  </a:lnTo>
                  <a:lnTo>
                    <a:pt x="21" y="16"/>
                  </a:lnTo>
                  <a:lnTo>
                    <a:pt x="16" y="16"/>
                  </a:lnTo>
                  <a:lnTo>
                    <a:pt x="12" y="12"/>
                  </a:lnTo>
                  <a:lnTo>
                    <a:pt x="7" y="21"/>
                  </a:lnTo>
                  <a:lnTo>
                    <a:pt x="3" y="21"/>
                  </a:lnTo>
                  <a:lnTo>
                    <a:pt x="0" y="25"/>
                  </a:lnTo>
                  <a:lnTo>
                    <a:pt x="0" y="30"/>
                  </a:lnTo>
                  <a:lnTo>
                    <a:pt x="3" y="30"/>
                  </a:lnTo>
                  <a:lnTo>
                    <a:pt x="7" y="37"/>
                  </a:lnTo>
                  <a:lnTo>
                    <a:pt x="12" y="43"/>
                  </a:lnTo>
                  <a:lnTo>
                    <a:pt x="12" y="56"/>
                  </a:lnTo>
                  <a:lnTo>
                    <a:pt x="12" y="64"/>
                  </a:lnTo>
                  <a:lnTo>
                    <a:pt x="12" y="68"/>
                  </a:lnTo>
                  <a:lnTo>
                    <a:pt x="25" y="61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23" name="Freeform 203">
              <a:extLst>
                <a:ext uri="{FF2B5EF4-FFF2-40B4-BE49-F238E27FC236}">
                  <a16:creationId xmlns:a16="http://schemas.microsoft.com/office/drawing/2014/main" id="{D59D3463-3995-48A3-9D16-AE982D6BE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1" y="3080"/>
              <a:ext cx="103" cy="112"/>
            </a:xfrm>
            <a:custGeom>
              <a:avLst/>
              <a:gdLst>
                <a:gd name="T0" fmla="*/ 25 w 102"/>
                <a:gd name="T1" fmla="*/ 5 h 124"/>
                <a:gd name="T2" fmla="*/ 29 w 102"/>
                <a:gd name="T3" fmla="*/ 5 h 124"/>
                <a:gd name="T4" fmla="*/ 29 w 102"/>
                <a:gd name="T5" fmla="*/ 5 h 124"/>
                <a:gd name="T6" fmla="*/ 34 w 102"/>
                <a:gd name="T7" fmla="*/ 5 h 124"/>
                <a:gd name="T8" fmla="*/ 38 w 102"/>
                <a:gd name="T9" fmla="*/ 5 h 124"/>
                <a:gd name="T10" fmla="*/ 43 w 102"/>
                <a:gd name="T11" fmla="*/ 5 h 124"/>
                <a:gd name="T12" fmla="*/ 47 w 102"/>
                <a:gd name="T13" fmla="*/ 5 h 124"/>
                <a:gd name="T14" fmla="*/ 99 w 102"/>
                <a:gd name="T15" fmla="*/ 5 h 124"/>
                <a:gd name="T16" fmla="*/ 111 w 102"/>
                <a:gd name="T17" fmla="*/ 5 h 124"/>
                <a:gd name="T18" fmla="*/ 111 w 102"/>
                <a:gd name="T19" fmla="*/ 5 h 124"/>
                <a:gd name="T20" fmla="*/ 115 w 102"/>
                <a:gd name="T21" fmla="*/ 5 h 124"/>
                <a:gd name="T22" fmla="*/ 120 w 102"/>
                <a:gd name="T23" fmla="*/ 5 h 124"/>
                <a:gd name="T24" fmla="*/ 125 w 102"/>
                <a:gd name="T25" fmla="*/ 5 h 124"/>
                <a:gd name="T26" fmla="*/ 125 w 102"/>
                <a:gd name="T27" fmla="*/ 5 h 124"/>
                <a:gd name="T28" fmla="*/ 125 w 102"/>
                <a:gd name="T29" fmla="*/ 5 h 124"/>
                <a:gd name="T30" fmla="*/ 120 w 102"/>
                <a:gd name="T31" fmla="*/ 5 h 124"/>
                <a:gd name="T32" fmla="*/ 125 w 102"/>
                <a:gd name="T33" fmla="*/ 5 h 124"/>
                <a:gd name="T34" fmla="*/ 128 w 102"/>
                <a:gd name="T35" fmla="*/ 5 h 124"/>
                <a:gd name="T36" fmla="*/ 133 w 102"/>
                <a:gd name="T37" fmla="*/ 5 h 124"/>
                <a:gd name="T38" fmla="*/ 133 w 102"/>
                <a:gd name="T39" fmla="*/ 5 h 124"/>
                <a:gd name="T40" fmla="*/ 137 w 102"/>
                <a:gd name="T41" fmla="*/ 5 h 124"/>
                <a:gd name="T42" fmla="*/ 142 w 102"/>
                <a:gd name="T43" fmla="*/ 5 h 124"/>
                <a:gd name="T44" fmla="*/ 146 w 102"/>
                <a:gd name="T45" fmla="*/ 5 h 124"/>
                <a:gd name="T46" fmla="*/ 152 w 102"/>
                <a:gd name="T47" fmla="*/ 5 h 124"/>
                <a:gd name="T48" fmla="*/ 152 w 102"/>
                <a:gd name="T49" fmla="*/ 5 h 124"/>
                <a:gd name="T50" fmla="*/ 146 w 102"/>
                <a:gd name="T51" fmla="*/ 5 h 124"/>
                <a:gd name="T52" fmla="*/ 142 w 102"/>
                <a:gd name="T53" fmla="*/ 5 h 124"/>
                <a:gd name="T54" fmla="*/ 137 w 102"/>
                <a:gd name="T55" fmla="*/ 5 h 124"/>
                <a:gd name="T56" fmla="*/ 137 w 102"/>
                <a:gd name="T57" fmla="*/ 5 h 124"/>
                <a:gd name="T58" fmla="*/ 137 w 102"/>
                <a:gd name="T59" fmla="*/ 5 h 124"/>
                <a:gd name="T60" fmla="*/ 128 w 102"/>
                <a:gd name="T61" fmla="*/ 5 h 124"/>
                <a:gd name="T62" fmla="*/ 120 w 102"/>
                <a:gd name="T63" fmla="*/ 5 h 124"/>
                <a:gd name="T64" fmla="*/ 120 w 102"/>
                <a:gd name="T65" fmla="*/ 5 h 124"/>
                <a:gd name="T66" fmla="*/ 99 w 102"/>
                <a:gd name="T67" fmla="*/ 5 h 124"/>
                <a:gd name="T68" fmla="*/ 106 w 102"/>
                <a:gd name="T69" fmla="*/ 5 h 124"/>
                <a:gd name="T70" fmla="*/ 111 w 102"/>
                <a:gd name="T71" fmla="*/ 5 h 124"/>
                <a:gd name="T72" fmla="*/ 115 w 102"/>
                <a:gd name="T73" fmla="*/ 5 h 124"/>
                <a:gd name="T74" fmla="*/ 115 w 102"/>
                <a:gd name="T75" fmla="*/ 5 h 124"/>
                <a:gd name="T76" fmla="*/ 106 w 102"/>
                <a:gd name="T77" fmla="*/ 5 h 124"/>
                <a:gd name="T78" fmla="*/ 106 w 102"/>
                <a:gd name="T79" fmla="*/ 5 h 124"/>
                <a:gd name="T80" fmla="*/ 43 w 102"/>
                <a:gd name="T81" fmla="*/ 5 h 124"/>
                <a:gd name="T82" fmla="*/ 38 w 102"/>
                <a:gd name="T83" fmla="*/ 5 h 124"/>
                <a:gd name="T84" fmla="*/ 38 w 102"/>
                <a:gd name="T85" fmla="*/ 5 h 124"/>
                <a:gd name="T86" fmla="*/ 29 w 102"/>
                <a:gd name="T87" fmla="*/ 0 h 124"/>
                <a:gd name="T88" fmla="*/ 21 w 102"/>
                <a:gd name="T89" fmla="*/ 0 h 124"/>
                <a:gd name="T90" fmla="*/ 21 w 102"/>
                <a:gd name="T91" fmla="*/ 5 h 124"/>
                <a:gd name="T92" fmla="*/ 21 w 102"/>
                <a:gd name="T93" fmla="*/ 5 h 124"/>
                <a:gd name="T94" fmla="*/ 21 w 102"/>
                <a:gd name="T95" fmla="*/ 5 h 124"/>
                <a:gd name="T96" fmla="*/ 16 w 102"/>
                <a:gd name="T97" fmla="*/ 5 h 124"/>
                <a:gd name="T98" fmla="*/ 12 w 102"/>
                <a:gd name="T99" fmla="*/ 5 h 124"/>
                <a:gd name="T100" fmla="*/ 7 w 102"/>
                <a:gd name="T101" fmla="*/ 5 h 124"/>
                <a:gd name="T102" fmla="*/ 3 w 102"/>
                <a:gd name="T103" fmla="*/ 5 h 124"/>
                <a:gd name="T104" fmla="*/ 0 w 102"/>
                <a:gd name="T105" fmla="*/ 5 h 124"/>
                <a:gd name="T106" fmla="*/ 0 w 102"/>
                <a:gd name="T107" fmla="*/ 5 h 124"/>
                <a:gd name="T108" fmla="*/ 3 w 102"/>
                <a:gd name="T109" fmla="*/ 5 h 124"/>
                <a:gd name="T110" fmla="*/ 7 w 102"/>
                <a:gd name="T111" fmla="*/ 5 h 124"/>
                <a:gd name="T112" fmla="*/ 12 w 102"/>
                <a:gd name="T113" fmla="*/ 5 h 124"/>
                <a:gd name="T114" fmla="*/ 12 w 102"/>
                <a:gd name="T115" fmla="*/ 5 h 124"/>
                <a:gd name="T116" fmla="*/ 12 w 102"/>
                <a:gd name="T117" fmla="*/ 5 h 124"/>
                <a:gd name="T118" fmla="*/ 12 w 102"/>
                <a:gd name="T119" fmla="*/ 5 h 124"/>
                <a:gd name="T120" fmla="*/ 25 w 102"/>
                <a:gd name="T121" fmla="*/ 5 h 12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2"/>
                <a:gd name="T184" fmla="*/ 0 h 124"/>
                <a:gd name="T185" fmla="*/ 102 w 102"/>
                <a:gd name="T186" fmla="*/ 124 h 12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2" h="124">
                  <a:moveTo>
                    <a:pt x="25" y="61"/>
                  </a:moveTo>
                  <a:lnTo>
                    <a:pt x="29" y="61"/>
                  </a:lnTo>
                  <a:lnTo>
                    <a:pt x="29" y="64"/>
                  </a:lnTo>
                  <a:lnTo>
                    <a:pt x="34" y="64"/>
                  </a:lnTo>
                  <a:lnTo>
                    <a:pt x="38" y="64"/>
                  </a:lnTo>
                  <a:lnTo>
                    <a:pt x="43" y="61"/>
                  </a:lnTo>
                  <a:lnTo>
                    <a:pt x="47" y="61"/>
                  </a:lnTo>
                  <a:lnTo>
                    <a:pt x="51" y="61"/>
                  </a:lnTo>
                  <a:lnTo>
                    <a:pt x="60" y="68"/>
                  </a:lnTo>
                  <a:lnTo>
                    <a:pt x="60" y="77"/>
                  </a:lnTo>
                  <a:lnTo>
                    <a:pt x="64" y="92"/>
                  </a:lnTo>
                  <a:lnTo>
                    <a:pt x="69" y="92"/>
                  </a:lnTo>
                  <a:lnTo>
                    <a:pt x="74" y="99"/>
                  </a:lnTo>
                  <a:lnTo>
                    <a:pt x="74" y="104"/>
                  </a:lnTo>
                  <a:lnTo>
                    <a:pt x="74" y="113"/>
                  </a:lnTo>
                  <a:lnTo>
                    <a:pt x="69" y="117"/>
                  </a:lnTo>
                  <a:lnTo>
                    <a:pt x="74" y="123"/>
                  </a:lnTo>
                  <a:lnTo>
                    <a:pt x="77" y="123"/>
                  </a:lnTo>
                  <a:lnTo>
                    <a:pt x="82" y="123"/>
                  </a:lnTo>
                  <a:lnTo>
                    <a:pt x="82" y="117"/>
                  </a:lnTo>
                  <a:lnTo>
                    <a:pt x="86" y="117"/>
                  </a:lnTo>
                  <a:lnTo>
                    <a:pt x="91" y="113"/>
                  </a:lnTo>
                  <a:lnTo>
                    <a:pt x="95" y="117"/>
                  </a:lnTo>
                  <a:lnTo>
                    <a:pt x="101" y="113"/>
                  </a:lnTo>
                  <a:lnTo>
                    <a:pt x="101" y="104"/>
                  </a:lnTo>
                  <a:lnTo>
                    <a:pt x="95" y="92"/>
                  </a:lnTo>
                  <a:lnTo>
                    <a:pt x="91" y="87"/>
                  </a:lnTo>
                  <a:lnTo>
                    <a:pt x="86" y="87"/>
                  </a:lnTo>
                  <a:lnTo>
                    <a:pt x="86" y="83"/>
                  </a:lnTo>
                  <a:lnTo>
                    <a:pt x="86" y="73"/>
                  </a:lnTo>
                  <a:lnTo>
                    <a:pt x="77" y="73"/>
                  </a:lnTo>
                  <a:lnTo>
                    <a:pt x="69" y="61"/>
                  </a:lnTo>
                  <a:lnTo>
                    <a:pt x="69" y="56"/>
                  </a:lnTo>
                  <a:lnTo>
                    <a:pt x="51" y="47"/>
                  </a:lnTo>
                  <a:lnTo>
                    <a:pt x="55" y="43"/>
                  </a:lnTo>
                  <a:lnTo>
                    <a:pt x="60" y="43"/>
                  </a:lnTo>
                  <a:lnTo>
                    <a:pt x="64" y="37"/>
                  </a:lnTo>
                  <a:lnTo>
                    <a:pt x="64" y="33"/>
                  </a:lnTo>
                  <a:lnTo>
                    <a:pt x="55" y="25"/>
                  </a:lnTo>
                  <a:lnTo>
                    <a:pt x="55" y="21"/>
                  </a:lnTo>
                  <a:lnTo>
                    <a:pt x="43" y="21"/>
                  </a:lnTo>
                  <a:lnTo>
                    <a:pt x="38" y="21"/>
                  </a:lnTo>
                  <a:lnTo>
                    <a:pt x="38" y="12"/>
                  </a:lnTo>
                  <a:lnTo>
                    <a:pt x="29" y="0"/>
                  </a:lnTo>
                  <a:lnTo>
                    <a:pt x="21" y="0"/>
                  </a:lnTo>
                  <a:lnTo>
                    <a:pt x="21" y="7"/>
                  </a:lnTo>
                  <a:lnTo>
                    <a:pt x="21" y="12"/>
                  </a:lnTo>
                  <a:lnTo>
                    <a:pt x="21" y="16"/>
                  </a:lnTo>
                  <a:lnTo>
                    <a:pt x="16" y="16"/>
                  </a:lnTo>
                  <a:lnTo>
                    <a:pt x="12" y="12"/>
                  </a:lnTo>
                  <a:lnTo>
                    <a:pt x="7" y="21"/>
                  </a:lnTo>
                  <a:lnTo>
                    <a:pt x="3" y="21"/>
                  </a:lnTo>
                  <a:lnTo>
                    <a:pt x="0" y="25"/>
                  </a:lnTo>
                  <a:lnTo>
                    <a:pt x="0" y="30"/>
                  </a:lnTo>
                  <a:lnTo>
                    <a:pt x="3" y="30"/>
                  </a:lnTo>
                  <a:lnTo>
                    <a:pt x="7" y="37"/>
                  </a:lnTo>
                  <a:lnTo>
                    <a:pt x="12" y="43"/>
                  </a:lnTo>
                  <a:lnTo>
                    <a:pt x="12" y="56"/>
                  </a:lnTo>
                  <a:lnTo>
                    <a:pt x="12" y="64"/>
                  </a:lnTo>
                  <a:lnTo>
                    <a:pt x="12" y="68"/>
                  </a:lnTo>
                  <a:lnTo>
                    <a:pt x="25" y="61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24" name="Freeform 204">
              <a:extLst>
                <a:ext uri="{FF2B5EF4-FFF2-40B4-BE49-F238E27FC236}">
                  <a16:creationId xmlns:a16="http://schemas.microsoft.com/office/drawing/2014/main" id="{1AD69560-569D-44F1-A11F-89BE1EF0E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4" y="2530"/>
              <a:ext cx="573" cy="275"/>
            </a:xfrm>
            <a:custGeom>
              <a:avLst/>
              <a:gdLst>
                <a:gd name="T0" fmla="*/ 1077 w 560"/>
                <a:gd name="T1" fmla="*/ 3 h 302"/>
                <a:gd name="T2" fmla="*/ 1093 w 560"/>
                <a:gd name="T3" fmla="*/ 5 h 302"/>
                <a:gd name="T4" fmla="*/ 1138 w 560"/>
                <a:gd name="T5" fmla="*/ 5 h 302"/>
                <a:gd name="T6" fmla="*/ 1197 w 560"/>
                <a:gd name="T7" fmla="*/ 5 h 302"/>
                <a:gd name="T8" fmla="*/ 1234 w 560"/>
                <a:gd name="T9" fmla="*/ 5 h 302"/>
                <a:gd name="T10" fmla="*/ 1316 w 560"/>
                <a:gd name="T11" fmla="*/ 5 h 302"/>
                <a:gd name="T12" fmla="*/ 1513 w 560"/>
                <a:gd name="T13" fmla="*/ 5 h 302"/>
                <a:gd name="T14" fmla="*/ 1642 w 560"/>
                <a:gd name="T15" fmla="*/ 5 h 302"/>
                <a:gd name="T16" fmla="*/ 1807 w 560"/>
                <a:gd name="T17" fmla="*/ 5 h 302"/>
                <a:gd name="T18" fmla="*/ 1728 w 560"/>
                <a:gd name="T19" fmla="*/ 5 h 302"/>
                <a:gd name="T20" fmla="*/ 1656 w 560"/>
                <a:gd name="T21" fmla="*/ 5 h 302"/>
                <a:gd name="T22" fmla="*/ 1584 w 560"/>
                <a:gd name="T23" fmla="*/ 5 h 302"/>
                <a:gd name="T24" fmla="*/ 1513 w 560"/>
                <a:gd name="T25" fmla="*/ 5 h 302"/>
                <a:gd name="T26" fmla="*/ 1513 w 560"/>
                <a:gd name="T27" fmla="*/ 5 h 302"/>
                <a:gd name="T28" fmla="*/ 1464 w 560"/>
                <a:gd name="T29" fmla="*/ 5 h 302"/>
                <a:gd name="T30" fmla="*/ 1253 w 560"/>
                <a:gd name="T31" fmla="*/ 5 h 302"/>
                <a:gd name="T32" fmla="*/ 1138 w 560"/>
                <a:gd name="T33" fmla="*/ 5 h 302"/>
                <a:gd name="T34" fmla="*/ 1067 w 560"/>
                <a:gd name="T35" fmla="*/ 5 h 302"/>
                <a:gd name="T36" fmla="*/ 976 w 560"/>
                <a:gd name="T37" fmla="*/ 5 h 302"/>
                <a:gd name="T38" fmla="*/ 867 w 560"/>
                <a:gd name="T39" fmla="*/ 5 h 302"/>
                <a:gd name="T40" fmla="*/ 838 w 560"/>
                <a:gd name="T41" fmla="*/ 5 h 302"/>
                <a:gd name="T42" fmla="*/ 708 w 560"/>
                <a:gd name="T43" fmla="*/ 5 h 302"/>
                <a:gd name="T44" fmla="*/ 614 w 560"/>
                <a:gd name="T45" fmla="*/ 5 h 302"/>
                <a:gd name="T46" fmla="*/ 502 w 560"/>
                <a:gd name="T47" fmla="*/ 5 h 302"/>
                <a:gd name="T48" fmla="*/ 417 w 560"/>
                <a:gd name="T49" fmla="*/ 5 h 302"/>
                <a:gd name="T50" fmla="*/ 400 w 560"/>
                <a:gd name="T51" fmla="*/ 5 h 302"/>
                <a:gd name="T52" fmla="*/ 273 w 560"/>
                <a:gd name="T53" fmla="*/ 5 h 302"/>
                <a:gd name="T54" fmla="*/ 235 w 560"/>
                <a:gd name="T55" fmla="*/ 5 h 302"/>
                <a:gd name="T56" fmla="*/ 187 w 560"/>
                <a:gd name="T57" fmla="*/ 5 h 302"/>
                <a:gd name="T58" fmla="*/ 171 w 560"/>
                <a:gd name="T59" fmla="*/ 5 h 302"/>
                <a:gd name="T60" fmla="*/ 235 w 560"/>
                <a:gd name="T61" fmla="*/ 5 h 302"/>
                <a:gd name="T62" fmla="*/ 303 w 560"/>
                <a:gd name="T63" fmla="*/ 5 h 302"/>
                <a:gd name="T64" fmla="*/ 364 w 560"/>
                <a:gd name="T65" fmla="*/ 5 h 302"/>
                <a:gd name="T66" fmla="*/ 317 w 560"/>
                <a:gd name="T67" fmla="*/ 5 h 302"/>
                <a:gd name="T68" fmla="*/ 235 w 560"/>
                <a:gd name="T69" fmla="*/ 5 h 302"/>
                <a:gd name="T70" fmla="*/ 93 w 560"/>
                <a:gd name="T71" fmla="*/ 5 h 302"/>
                <a:gd name="T72" fmla="*/ 21 w 560"/>
                <a:gd name="T73" fmla="*/ 5 h 302"/>
                <a:gd name="T74" fmla="*/ 12 w 560"/>
                <a:gd name="T75" fmla="*/ 5 h 302"/>
                <a:gd name="T76" fmla="*/ 7 w 560"/>
                <a:gd name="T77" fmla="*/ 5 h 302"/>
                <a:gd name="T78" fmla="*/ 12 w 560"/>
                <a:gd name="T79" fmla="*/ 5 h 302"/>
                <a:gd name="T80" fmla="*/ 115 w 560"/>
                <a:gd name="T81" fmla="*/ 5 h 302"/>
                <a:gd name="T82" fmla="*/ 210 w 560"/>
                <a:gd name="T83" fmla="*/ 5 h 302"/>
                <a:gd name="T84" fmla="*/ 258 w 560"/>
                <a:gd name="T85" fmla="*/ 5 h 302"/>
                <a:gd name="T86" fmla="*/ 364 w 560"/>
                <a:gd name="T87" fmla="*/ 5 h 302"/>
                <a:gd name="T88" fmla="*/ 447 w 560"/>
                <a:gd name="T89" fmla="*/ 5 h 302"/>
                <a:gd name="T90" fmla="*/ 538 w 560"/>
                <a:gd name="T91" fmla="*/ 5 h 302"/>
                <a:gd name="T92" fmla="*/ 658 w 560"/>
                <a:gd name="T93" fmla="*/ 5 h 302"/>
                <a:gd name="T94" fmla="*/ 614 w 560"/>
                <a:gd name="T95" fmla="*/ 5 h 302"/>
                <a:gd name="T96" fmla="*/ 630 w 560"/>
                <a:gd name="T97" fmla="*/ 5 h 302"/>
                <a:gd name="T98" fmla="*/ 643 w 560"/>
                <a:gd name="T99" fmla="*/ 5 h 302"/>
                <a:gd name="T100" fmla="*/ 630 w 560"/>
                <a:gd name="T101" fmla="*/ 5 h 302"/>
                <a:gd name="T102" fmla="*/ 811 w 560"/>
                <a:gd name="T103" fmla="*/ 5 h 30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60"/>
                <a:gd name="T157" fmla="*/ 0 h 302"/>
                <a:gd name="T158" fmla="*/ 560 w 560"/>
                <a:gd name="T159" fmla="*/ 302 h 30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60" h="302">
                  <a:moveTo>
                    <a:pt x="295" y="12"/>
                  </a:moveTo>
                  <a:lnTo>
                    <a:pt x="295" y="3"/>
                  </a:lnTo>
                  <a:lnTo>
                    <a:pt x="308" y="0"/>
                  </a:lnTo>
                  <a:lnTo>
                    <a:pt x="335" y="3"/>
                  </a:lnTo>
                  <a:lnTo>
                    <a:pt x="335" y="16"/>
                  </a:lnTo>
                  <a:lnTo>
                    <a:pt x="339" y="16"/>
                  </a:lnTo>
                  <a:lnTo>
                    <a:pt x="335" y="25"/>
                  </a:lnTo>
                  <a:lnTo>
                    <a:pt x="339" y="28"/>
                  </a:lnTo>
                  <a:lnTo>
                    <a:pt x="348" y="28"/>
                  </a:lnTo>
                  <a:lnTo>
                    <a:pt x="352" y="25"/>
                  </a:lnTo>
                  <a:lnTo>
                    <a:pt x="357" y="28"/>
                  </a:lnTo>
                  <a:lnTo>
                    <a:pt x="352" y="34"/>
                  </a:lnTo>
                  <a:lnTo>
                    <a:pt x="357" y="34"/>
                  </a:lnTo>
                  <a:lnTo>
                    <a:pt x="357" y="28"/>
                  </a:lnTo>
                  <a:lnTo>
                    <a:pt x="366" y="34"/>
                  </a:lnTo>
                  <a:lnTo>
                    <a:pt x="370" y="34"/>
                  </a:lnTo>
                  <a:lnTo>
                    <a:pt x="374" y="38"/>
                  </a:lnTo>
                  <a:lnTo>
                    <a:pt x="366" y="43"/>
                  </a:lnTo>
                  <a:lnTo>
                    <a:pt x="370" y="47"/>
                  </a:lnTo>
                  <a:lnTo>
                    <a:pt x="383" y="43"/>
                  </a:lnTo>
                  <a:lnTo>
                    <a:pt x="400" y="28"/>
                  </a:lnTo>
                  <a:lnTo>
                    <a:pt x="413" y="25"/>
                  </a:lnTo>
                  <a:lnTo>
                    <a:pt x="413" y="28"/>
                  </a:lnTo>
                  <a:lnTo>
                    <a:pt x="409" y="28"/>
                  </a:lnTo>
                  <a:lnTo>
                    <a:pt x="409" y="34"/>
                  </a:lnTo>
                  <a:lnTo>
                    <a:pt x="431" y="50"/>
                  </a:lnTo>
                  <a:lnTo>
                    <a:pt x="462" y="103"/>
                  </a:lnTo>
                  <a:lnTo>
                    <a:pt x="470" y="95"/>
                  </a:lnTo>
                  <a:lnTo>
                    <a:pt x="475" y="100"/>
                  </a:lnTo>
                  <a:lnTo>
                    <a:pt x="479" y="108"/>
                  </a:lnTo>
                  <a:lnTo>
                    <a:pt x="497" y="108"/>
                  </a:lnTo>
                  <a:lnTo>
                    <a:pt x="509" y="103"/>
                  </a:lnTo>
                  <a:lnTo>
                    <a:pt x="532" y="129"/>
                  </a:lnTo>
                  <a:lnTo>
                    <a:pt x="544" y="134"/>
                  </a:lnTo>
                  <a:lnTo>
                    <a:pt x="549" y="129"/>
                  </a:lnTo>
                  <a:lnTo>
                    <a:pt x="559" y="139"/>
                  </a:lnTo>
                  <a:lnTo>
                    <a:pt x="559" y="147"/>
                  </a:lnTo>
                  <a:lnTo>
                    <a:pt x="549" y="155"/>
                  </a:lnTo>
                  <a:lnTo>
                    <a:pt x="540" y="155"/>
                  </a:lnTo>
                  <a:lnTo>
                    <a:pt x="536" y="169"/>
                  </a:lnTo>
                  <a:lnTo>
                    <a:pt x="536" y="182"/>
                  </a:lnTo>
                  <a:lnTo>
                    <a:pt x="528" y="190"/>
                  </a:lnTo>
                  <a:lnTo>
                    <a:pt x="523" y="186"/>
                  </a:lnTo>
                  <a:lnTo>
                    <a:pt x="514" y="186"/>
                  </a:lnTo>
                  <a:lnTo>
                    <a:pt x="506" y="182"/>
                  </a:lnTo>
                  <a:lnTo>
                    <a:pt x="501" y="182"/>
                  </a:lnTo>
                  <a:lnTo>
                    <a:pt x="497" y="195"/>
                  </a:lnTo>
                  <a:lnTo>
                    <a:pt x="492" y="208"/>
                  </a:lnTo>
                  <a:lnTo>
                    <a:pt x="492" y="212"/>
                  </a:lnTo>
                  <a:lnTo>
                    <a:pt x="492" y="221"/>
                  </a:lnTo>
                  <a:lnTo>
                    <a:pt x="475" y="221"/>
                  </a:lnTo>
                  <a:lnTo>
                    <a:pt x="470" y="226"/>
                  </a:lnTo>
                  <a:lnTo>
                    <a:pt x="457" y="229"/>
                  </a:lnTo>
                  <a:lnTo>
                    <a:pt x="462" y="234"/>
                  </a:lnTo>
                  <a:lnTo>
                    <a:pt x="466" y="243"/>
                  </a:lnTo>
                  <a:lnTo>
                    <a:pt x="470" y="256"/>
                  </a:lnTo>
                  <a:lnTo>
                    <a:pt x="470" y="260"/>
                  </a:lnTo>
                  <a:lnTo>
                    <a:pt x="466" y="264"/>
                  </a:lnTo>
                  <a:lnTo>
                    <a:pt x="462" y="274"/>
                  </a:lnTo>
                  <a:lnTo>
                    <a:pt x="453" y="274"/>
                  </a:lnTo>
                  <a:lnTo>
                    <a:pt x="448" y="264"/>
                  </a:lnTo>
                  <a:lnTo>
                    <a:pt x="419" y="260"/>
                  </a:lnTo>
                  <a:lnTo>
                    <a:pt x="397" y="264"/>
                  </a:lnTo>
                  <a:lnTo>
                    <a:pt x="388" y="260"/>
                  </a:lnTo>
                  <a:lnTo>
                    <a:pt x="378" y="256"/>
                  </a:lnTo>
                  <a:lnTo>
                    <a:pt x="370" y="260"/>
                  </a:lnTo>
                  <a:lnTo>
                    <a:pt x="366" y="274"/>
                  </a:lnTo>
                  <a:lnTo>
                    <a:pt x="352" y="264"/>
                  </a:lnTo>
                  <a:lnTo>
                    <a:pt x="344" y="264"/>
                  </a:lnTo>
                  <a:lnTo>
                    <a:pt x="335" y="264"/>
                  </a:lnTo>
                  <a:lnTo>
                    <a:pt x="335" y="274"/>
                  </a:lnTo>
                  <a:lnTo>
                    <a:pt x="330" y="278"/>
                  </a:lnTo>
                  <a:lnTo>
                    <a:pt x="326" y="278"/>
                  </a:lnTo>
                  <a:lnTo>
                    <a:pt x="322" y="282"/>
                  </a:lnTo>
                  <a:lnTo>
                    <a:pt x="314" y="291"/>
                  </a:lnTo>
                  <a:lnTo>
                    <a:pt x="304" y="301"/>
                  </a:lnTo>
                  <a:lnTo>
                    <a:pt x="292" y="295"/>
                  </a:lnTo>
                  <a:lnTo>
                    <a:pt x="279" y="295"/>
                  </a:lnTo>
                  <a:lnTo>
                    <a:pt x="273" y="282"/>
                  </a:lnTo>
                  <a:lnTo>
                    <a:pt x="269" y="282"/>
                  </a:lnTo>
                  <a:lnTo>
                    <a:pt x="269" y="274"/>
                  </a:lnTo>
                  <a:lnTo>
                    <a:pt x="269" y="264"/>
                  </a:lnTo>
                  <a:lnTo>
                    <a:pt x="265" y="264"/>
                  </a:lnTo>
                  <a:lnTo>
                    <a:pt x="261" y="256"/>
                  </a:lnTo>
                  <a:lnTo>
                    <a:pt x="252" y="248"/>
                  </a:lnTo>
                  <a:lnTo>
                    <a:pt x="243" y="248"/>
                  </a:lnTo>
                  <a:lnTo>
                    <a:pt x="230" y="251"/>
                  </a:lnTo>
                  <a:lnTo>
                    <a:pt x="221" y="251"/>
                  </a:lnTo>
                  <a:lnTo>
                    <a:pt x="213" y="251"/>
                  </a:lnTo>
                  <a:lnTo>
                    <a:pt x="204" y="248"/>
                  </a:lnTo>
                  <a:lnTo>
                    <a:pt x="199" y="239"/>
                  </a:lnTo>
                  <a:lnTo>
                    <a:pt x="190" y="229"/>
                  </a:lnTo>
                  <a:lnTo>
                    <a:pt x="186" y="226"/>
                  </a:lnTo>
                  <a:lnTo>
                    <a:pt x="174" y="217"/>
                  </a:lnTo>
                  <a:lnTo>
                    <a:pt x="164" y="212"/>
                  </a:lnTo>
                  <a:lnTo>
                    <a:pt x="156" y="217"/>
                  </a:lnTo>
                  <a:lnTo>
                    <a:pt x="147" y="217"/>
                  </a:lnTo>
                  <a:lnTo>
                    <a:pt x="139" y="221"/>
                  </a:lnTo>
                  <a:lnTo>
                    <a:pt x="130" y="226"/>
                  </a:lnTo>
                  <a:lnTo>
                    <a:pt x="130" y="243"/>
                  </a:lnTo>
                  <a:lnTo>
                    <a:pt x="130" y="260"/>
                  </a:lnTo>
                  <a:lnTo>
                    <a:pt x="130" y="278"/>
                  </a:lnTo>
                  <a:lnTo>
                    <a:pt x="130" y="291"/>
                  </a:lnTo>
                  <a:lnTo>
                    <a:pt x="125" y="295"/>
                  </a:lnTo>
                  <a:lnTo>
                    <a:pt x="117" y="291"/>
                  </a:lnTo>
                  <a:lnTo>
                    <a:pt x="112" y="278"/>
                  </a:lnTo>
                  <a:lnTo>
                    <a:pt x="104" y="274"/>
                  </a:lnTo>
                  <a:lnTo>
                    <a:pt x="86" y="278"/>
                  </a:lnTo>
                  <a:lnTo>
                    <a:pt x="81" y="282"/>
                  </a:lnTo>
                  <a:lnTo>
                    <a:pt x="81" y="274"/>
                  </a:lnTo>
                  <a:lnTo>
                    <a:pt x="81" y="270"/>
                  </a:lnTo>
                  <a:lnTo>
                    <a:pt x="73" y="264"/>
                  </a:lnTo>
                  <a:lnTo>
                    <a:pt x="69" y="260"/>
                  </a:lnTo>
                  <a:lnTo>
                    <a:pt x="64" y="260"/>
                  </a:lnTo>
                  <a:lnTo>
                    <a:pt x="64" y="251"/>
                  </a:lnTo>
                  <a:lnTo>
                    <a:pt x="59" y="248"/>
                  </a:lnTo>
                  <a:lnTo>
                    <a:pt x="55" y="239"/>
                  </a:lnTo>
                  <a:lnTo>
                    <a:pt x="51" y="239"/>
                  </a:lnTo>
                  <a:lnTo>
                    <a:pt x="47" y="234"/>
                  </a:lnTo>
                  <a:lnTo>
                    <a:pt x="55" y="229"/>
                  </a:lnTo>
                  <a:lnTo>
                    <a:pt x="69" y="234"/>
                  </a:lnTo>
                  <a:lnTo>
                    <a:pt x="64" y="226"/>
                  </a:lnTo>
                  <a:lnTo>
                    <a:pt x="64" y="221"/>
                  </a:lnTo>
                  <a:lnTo>
                    <a:pt x="73" y="221"/>
                  </a:lnTo>
                  <a:lnTo>
                    <a:pt x="78" y="217"/>
                  </a:lnTo>
                  <a:lnTo>
                    <a:pt x="81" y="217"/>
                  </a:lnTo>
                  <a:lnTo>
                    <a:pt x="90" y="221"/>
                  </a:lnTo>
                  <a:lnTo>
                    <a:pt x="95" y="217"/>
                  </a:lnTo>
                  <a:lnTo>
                    <a:pt x="104" y="221"/>
                  </a:lnTo>
                  <a:lnTo>
                    <a:pt x="112" y="221"/>
                  </a:lnTo>
                  <a:lnTo>
                    <a:pt x="108" y="217"/>
                  </a:lnTo>
                  <a:lnTo>
                    <a:pt x="112" y="217"/>
                  </a:lnTo>
                  <a:lnTo>
                    <a:pt x="112" y="212"/>
                  </a:lnTo>
                  <a:lnTo>
                    <a:pt x="104" y="208"/>
                  </a:lnTo>
                  <a:lnTo>
                    <a:pt x="99" y="204"/>
                  </a:lnTo>
                  <a:lnTo>
                    <a:pt x="99" y="195"/>
                  </a:lnTo>
                  <a:lnTo>
                    <a:pt x="90" y="190"/>
                  </a:lnTo>
                  <a:lnTo>
                    <a:pt x="90" y="186"/>
                  </a:lnTo>
                  <a:lnTo>
                    <a:pt x="81" y="182"/>
                  </a:lnTo>
                  <a:lnTo>
                    <a:pt x="73" y="186"/>
                  </a:lnTo>
                  <a:lnTo>
                    <a:pt x="73" y="182"/>
                  </a:lnTo>
                  <a:lnTo>
                    <a:pt x="59" y="182"/>
                  </a:lnTo>
                  <a:lnTo>
                    <a:pt x="51" y="190"/>
                  </a:lnTo>
                  <a:lnTo>
                    <a:pt x="28" y="195"/>
                  </a:lnTo>
                  <a:lnTo>
                    <a:pt x="34" y="200"/>
                  </a:lnTo>
                  <a:lnTo>
                    <a:pt x="28" y="200"/>
                  </a:lnTo>
                  <a:lnTo>
                    <a:pt x="21" y="195"/>
                  </a:lnTo>
                  <a:lnTo>
                    <a:pt x="21" y="190"/>
                  </a:lnTo>
                  <a:lnTo>
                    <a:pt x="28" y="190"/>
                  </a:lnTo>
                  <a:lnTo>
                    <a:pt x="25" y="177"/>
                  </a:lnTo>
                  <a:lnTo>
                    <a:pt x="21" y="169"/>
                  </a:lnTo>
                  <a:lnTo>
                    <a:pt x="12" y="169"/>
                  </a:lnTo>
                  <a:lnTo>
                    <a:pt x="7" y="155"/>
                  </a:lnTo>
                  <a:lnTo>
                    <a:pt x="0" y="155"/>
                  </a:lnTo>
                  <a:lnTo>
                    <a:pt x="3" y="143"/>
                  </a:lnTo>
                  <a:lnTo>
                    <a:pt x="7" y="143"/>
                  </a:lnTo>
                  <a:lnTo>
                    <a:pt x="3" y="134"/>
                  </a:lnTo>
                  <a:lnTo>
                    <a:pt x="3" y="125"/>
                  </a:lnTo>
                  <a:lnTo>
                    <a:pt x="7" y="121"/>
                  </a:lnTo>
                  <a:lnTo>
                    <a:pt x="12" y="112"/>
                  </a:lnTo>
                  <a:lnTo>
                    <a:pt x="25" y="125"/>
                  </a:lnTo>
                  <a:lnTo>
                    <a:pt x="28" y="121"/>
                  </a:lnTo>
                  <a:lnTo>
                    <a:pt x="25" y="108"/>
                  </a:lnTo>
                  <a:lnTo>
                    <a:pt x="38" y="103"/>
                  </a:lnTo>
                  <a:lnTo>
                    <a:pt x="38" y="100"/>
                  </a:lnTo>
                  <a:lnTo>
                    <a:pt x="47" y="95"/>
                  </a:lnTo>
                  <a:lnTo>
                    <a:pt x="55" y="86"/>
                  </a:lnTo>
                  <a:lnTo>
                    <a:pt x="64" y="86"/>
                  </a:lnTo>
                  <a:lnTo>
                    <a:pt x="69" y="90"/>
                  </a:lnTo>
                  <a:lnTo>
                    <a:pt x="73" y="86"/>
                  </a:lnTo>
                  <a:lnTo>
                    <a:pt x="78" y="86"/>
                  </a:lnTo>
                  <a:lnTo>
                    <a:pt x="81" y="90"/>
                  </a:lnTo>
                  <a:lnTo>
                    <a:pt x="95" y="90"/>
                  </a:lnTo>
                  <a:lnTo>
                    <a:pt x="104" y="100"/>
                  </a:lnTo>
                  <a:lnTo>
                    <a:pt x="108" y="112"/>
                  </a:lnTo>
                  <a:lnTo>
                    <a:pt x="112" y="108"/>
                  </a:lnTo>
                  <a:lnTo>
                    <a:pt x="108" y="103"/>
                  </a:lnTo>
                  <a:lnTo>
                    <a:pt x="112" y="100"/>
                  </a:lnTo>
                  <a:lnTo>
                    <a:pt x="125" y="108"/>
                  </a:lnTo>
                  <a:lnTo>
                    <a:pt x="139" y="100"/>
                  </a:lnTo>
                  <a:lnTo>
                    <a:pt x="147" y="103"/>
                  </a:lnTo>
                  <a:lnTo>
                    <a:pt x="152" y="100"/>
                  </a:lnTo>
                  <a:lnTo>
                    <a:pt x="160" y="100"/>
                  </a:lnTo>
                  <a:lnTo>
                    <a:pt x="168" y="108"/>
                  </a:lnTo>
                  <a:lnTo>
                    <a:pt x="178" y="112"/>
                  </a:lnTo>
                  <a:lnTo>
                    <a:pt x="186" y="103"/>
                  </a:lnTo>
                  <a:lnTo>
                    <a:pt x="195" y="108"/>
                  </a:lnTo>
                  <a:lnTo>
                    <a:pt x="204" y="103"/>
                  </a:lnTo>
                  <a:lnTo>
                    <a:pt x="209" y="95"/>
                  </a:lnTo>
                  <a:lnTo>
                    <a:pt x="204" y="90"/>
                  </a:lnTo>
                  <a:lnTo>
                    <a:pt x="199" y="90"/>
                  </a:lnTo>
                  <a:lnTo>
                    <a:pt x="190" y="86"/>
                  </a:lnTo>
                  <a:lnTo>
                    <a:pt x="183" y="77"/>
                  </a:lnTo>
                  <a:lnTo>
                    <a:pt x="195" y="73"/>
                  </a:lnTo>
                  <a:lnTo>
                    <a:pt x="199" y="69"/>
                  </a:lnTo>
                  <a:lnTo>
                    <a:pt x="195" y="59"/>
                  </a:lnTo>
                  <a:lnTo>
                    <a:pt x="199" y="55"/>
                  </a:lnTo>
                  <a:lnTo>
                    <a:pt x="213" y="55"/>
                  </a:lnTo>
                  <a:lnTo>
                    <a:pt x="199" y="50"/>
                  </a:lnTo>
                  <a:lnTo>
                    <a:pt x="199" y="47"/>
                  </a:lnTo>
                  <a:lnTo>
                    <a:pt x="204" y="43"/>
                  </a:lnTo>
                  <a:lnTo>
                    <a:pt x="199" y="43"/>
                  </a:lnTo>
                  <a:lnTo>
                    <a:pt x="199" y="38"/>
                  </a:lnTo>
                  <a:lnTo>
                    <a:pt x="195" y="34"/>
                  </a:lnTo>
                  <a:lnTo>
                    <a:pt x="217" y="34"/>
                  </a:lnTo>
                  <a:lnTo>
                    <a:pt x="235" y="25"/>
                  </a:lnTo>
                  <a:lnTo>
                    <a:pt x="239" y="28"/>
                  </a:lnTo>
                  <a:lnTo>
                    <a:pt x="252" y="21"/>
                  </a:lnTo>
                  <a:lnTo>
                    <a:pt x="257" y="16"/>
                  </a:lnTo>
                  <a:lnTo>
                    <a:pt x="295" y="1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25" name="Freeform 205">
              <a:extLst>
                <a:ext uri="{FF2B5EF4-FFF2-40B4-BE49-F238E27FC236}">
                  <a16:creationId xmlns:a16="http://schemas.microsoft.com/office/drawing/2014/main" id="{AC795120-1158-4A45-93AC-2969B45EF7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4" y="2530"/>
              <a:ext cx="573" cy="275"/>
            </a:xfrm>
            <a:custGeom>
              <a:avLst/>
              <a:gdLst>
                <a:gd name="T0" fmla="*/ 1077 w 560"/>
                <a:gd name="T1" fmla="*/ 3 h 302"/>
                <a:gd name="T2" fmla="*/ 1093 w 560"/>
                <a:gd name="T3" fmla="*/ 5 h 302"/>
                <a:gd name="T4" fmla="*/ 1138 w 560"/>
                <a:gd name="T5" fmla="*/ 5 h 302"/>
                <a:gd name="T6" fmla="*/ 1197 w 560"/>
                <a:gd name="T7" fmla="*/ 5 h 302"/>
                <a:gd name="T8" fmla="*/ 1234 w 560"/>
                <a:gd name="T9" fmla="*/ 5 h 302"/>
                <a:gd name="T10" fmla="*/ 1316 w 560"/>
                <a:gd name="T11" fmla="*/ 5 h 302"/>
                <a:gd name="T12" fmla="*/ 1513 w 560"/>
                <a:gd name="T13" fmla="*/ 5 h 302"/>
                <a:gd name="T14" fmla="*/ 1642 w 560"/>
                <a:gd name="T15" fmla="*/ 5 h 302"/>
                <a:gd name="T16" fmla="*/ 1807 w 560"/>
                <a:gd name="T17" fmla="*/ 5 h 302"/>
                <a:gd name="T18" fmla="*/ 1728 w 560"/>
                <a:gd name="T19" fmla="*/ 5 h 302"/>
                <a:gd name="T20" fmla="*/ 1656 w 560"/>
                <a:gd name="T21" fmla="*/ 5 h 302"/>
                <a:gd name="T22" fmla="*/ 1584 w 560"/>
                <a:gd name="T23" fmla="*/ 5 h 302"/>
                <a:gd name="T24" fmla="*/ 1513 w 560"/>
                <a:gd name="T25" fmla="*/ 5 h 302"/>
                <a:gd name="T26" fmla="*/ 1513 w 560"/>
                <a:gd name="T27" fmla="*/ 5 h 302"/>
                <a:gd name="T28" fmla="*/ 1464 w 560"/>
                <a:gd name="T29" fmla="*/ 5 h 302"/>
                <a:gd name="T30" fmla="*/ 1253 w 560"/>
                <a:gd name="T31" fmla="*/ 5 h 302"/>
                <a:gd name="T32" fmla="*/ 1138 w 560"/>
                <a:gd name="T33" fmla="*/ 5 h 302"/>
                <a:gd name="T34" fmla="*/ 1067 w 560"/>
                <a:gd name="T35" fmla="*/ 5 h 302"/>
                <a:gd name="T36" fmla="*/ 976 w 560"/>
                <a:gd name="T37" fmla="*/ 5 h 302"/>
                <a:gd name="T38" fmla="*/ 867 w 560"/>
                <a:gd name="T39" fmla="*/ 5 h 302"/>
                <a:gd name="T40" fmla="*/ 838 w 560"/>
                <a:gd name="T41" fmla="*/ 5 h 302"/>
                <a:gd name="T42" fmla="*/ 708 w 560"/>
                <a:gd name="T43" fmla="*/ 5 h 302"/>
                <a:gd name="T44" fmla="*/ 614 w 560"/>
                <a:gd name="T45" fmla="*/ 5 h 302"/>
                <a:gd name="T46" fmla="*/ 502 w 560"/>
                <a:gd name="T47" fmla="*/ 5 h 302"/>
                <a:gd name="T48" fmla="*/ 417 w 560"/>
                <a:gd name="T49" fmla="*/ 5 h 302"/>
                <a:gd name="T50" fmla="*/ 400 w 560"/>
                <a:gd name="T51" fmla="*/ 5 h 302"/>
                <a:gd name="T52" fmla="*/ 273 w 560"/>
                <a:gd name="T53" fmla="*/ 5 h 302"/>
                <a:gd name="T54" fmla="*/ 235 w 560"/>
                <a:gd name="T55" fmla="*/ 5 h 302"/>
                <a:gd name="T56" fmla="*/ 187 w 560"/>
                <a:gd name="T57" fmla="*/ 5 h 302"/>
                <a:gd name="T58" fmla="*/ 171 w 560"/>
                <a:gd name="T59" fmla="*/ 5 h 302"/>
                <a:gd name="T60" fmla="*/ 235 w 560"/>
                <a:gd name="T61" fmla="*/ 5 h 302"/>
                <a:gd name="T62" fmla="*/ 303 w 560"/>
                <a:gd name="T63" fmla="*/ 5 h 302"/>
                <a:gd name="T64" fmla="*/ 364 w 560"/>
                <a:gd name="T65" fmla="*/ 5 h 302"/>
                <a:gd name="T66" fmla="*/ 317 w 560"/>
                <a:gd name="T67" fmla="*/ 5 h 302"/>
                <a:gd name="T68" fmla="*/ 235 w 560"/>
                <a:gd name="T69" fmla="*/ 5 h 302"/>
                <a:gd name="T70" fmla="*/ 93 w 560"/>
                <a:gd name="T71" fmla="*/ 5 h 302"/>
                <a:gd name="T72" fmla="*/ 21 w 560"/>
                <a:gd name="T73" fmla="*/ 5 h 302"/>
                <a:gd name="T74" fmla="*/ 12 w 560"/>
                <a:gd name="T75" fmla="*/ 5 h 302"/>
                <a:gd name="T76" fmla="*/ 7 w 560"/>
                <a:gd name="T77" fmla="*/ 5 h 302"/>
                <a:gd name="T78" fmla="*/ 12 w 560"/>
                <a:gd name="T79" fmla="*/ 5 h 302"/>
                <a:gd name="T80" fmla="*/ 115 w 560"/>
                <a:gd name="T81" fmla="*/ 5 h 302"/>
                <a:gd name="T82" fmla="*/ 210 w 560"/>
                <a:gd name="T83" fmla="*/ 5 h 302"/>
                <a:gd name="T84" fmla="*/ 258 w 560"/>
                <a:gd name="T85" fmla="*/ 5 h 302"/>
                <a:gd name="T86" fmla="*/ 364 w 560"/>
                <a:gd name="T87" fmla="*/ 5 h 302"/>
                <a:gd name="T88" fmla="*/ 447 w 560"/>
                <a:gd name="T89" fmla="*/ 5 h 302"/>
                <a:gd name="T90" fmla="*/ 538 w 560"/>
                <a:gd name="T91" fmla="*/ 5 h 302"/>
                <a:gd name="T92" fmla="*/ 658 w 560"/>
                <a:gd name="T93" fmla="*/ 5 h 302"/>
                <a:gd name="T94" fmla="*/ 614 w 560"/>
                <a:gd name="T95" fmla="*/ 5 h 302"/>
                <a:gd name="T96" fmla="*/ 630 w 560"/>
                <a:gd name="T97" fmla="*/ 5 h 302"/>
                <a:gd name="T98" fmla="*/ 643 w 560"/>
                <a:gd name="T99" fmla="*/ 5 h 302"/>
                <a:gd name="T100" fmla="*/ 630 w 560"/>
                <a:gd name="T101" fmla="*/ 5 h 302"/>
                <a:gd name="T102" fmla="*/ 811 w 560"/>
                <a:gd name="T103" fmla="*/ 5 h 30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60"/>
                <a:gd name="T157" fmla="*/ 0 h 302"/>
                <a:gd name="T158" fmla="*/ 560 w 560"/>
                <a:gd name="T159" fmla="*/ 302 h 30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60" h="302">
                  <a:moveTo>
                    <a:pt x="295" y="12"/>
                  </a:moveTo>
                  <a:lnTo>
                    <a:pt x="295" y="3"/>
                  </a:lnTo>
                  <a:lnTo>
                    <a:pt x="308" y="0"/>
                  </a:lnTo>
                  <a:lnTo>
                    <a:pt x="335" y="3"/>
                  </a:lnTo>
                  <a:lnTo>
                    <a:pt x="335" y="16"/>
                  </a:lnTo>
                  <a:lnTo>
                    <a:pt x="339" y="16"/>
                  </a:lnTo>
                  <a:lnTo>
                    <a:pt x="335" y="25"/>
                  </a:lnTo>
                  <a:lnTo>
                    <a:pt x="339" y="28"/>
                  </a:lnTo>
                  <a:lnTo>
                    <a:pt x="348" y="28"/>
                  </a:lnTo>
                  <a:lnTo>
                    <a:pt x="352" y="25"/>
                  </a:lnTo>
                  <a:lnTo>
                    <a:pt x="357" y="28"/>
                  </a:lnTo>
                  <a:lnTo>
                    <a:pt x="352" y="34"/>
                  </a:lnTo>
                  <a:lnTo>
                    <a:pt x="357" y="34"/>
                  </a:lnTo>
                  <a:lnTo>
                    <a:pt x="357" y="28"/>
                  </a:lnTo>
                  <a:lnTo>
                    <a:pt x="366" y="34"/>
                  </a:lnTo>
                  <a:lnTo>
                    <a:pt x="370" y="34"/>
                  </a:lnTo>
                  <a:lnTo>
                    <a:pt x="374" y="38"/>
                  </a:lnTo>
                  <a:lnTo>
                    <a:pt x="366" y="43"/>
                  </a:lnTo>
                  <a:lnTo>
                    <a:pt x="370" y="47"/>
                  </a:lnTo>
                  <a:lnTo>
                    <a:pt x="383" y="43"/>
                  </a:lnTo>
                  <a:lnTo>
                    <a:pt x="400" y="28"/>
                  </a:lnTo>
                  <a:lnTo>
                    <a:pt x="413" y="25"/>
                  </a:lnTo>
                  <a:lnTo>
                    <a:pt x="413" y="28"/>
                  </a:lnTo>
                  <a:lnTo>
                    <a:pt x="409" y="28"/>
                  </a:lnTo>
                  <a:lnTo>
                    <a:pt x="409" y="34"/>
                  </a:lnTo>
                  <a:lnTo>
                    <a:pt x="431" y="50"/>
                  </a:lnTo>
                  <a:lnTo>
                    <a:pt x="462" y="103"/>
                  </a:lnTo>
                  <a:lnTo>
                    <a:pt x="470" y="95"/>
                  </a:lnTo>
                  <a:lnTo>
                    <a:pt x="475" y="100"/>
                  </a:lnTo>
                  <a:lnTo>
                    <a:pt x="479" y="108"/>
                  </a:lnTo>
                  <a:lnTo>
                    <a:pt x="497" y="108"/>
                  </a:lnTo>
                  <a:lnTo>
                    <a:pt x="509" y="103"/>
                  </a:lnTo>
                  <a:lnTo>
                    <a:pt x="532" y="129"/>
                  </a:lnTo>
                  <a:lnTo>
                    <a:pt x="544" y="134"/>
                  </a:lnTo>
                  <a:lnTo>
                    <a:pt x="549" y="129"/>
                  </a:lnTo>
                  <a:lnTo>
                    <a:pt x="559" y="139"/>
                  </a:lnTo>
                  <a:lnTo>
                    <a:pt x="559" y="147"/>
                  </a:lnTo>
                  <a:lnTo>
                    <a:pt x="549" y="155"/>
                  </a:lnTo>
                  <a:lnTo>
                    <a:pt x="540" y="155"/>
                  </a:lnTo>
                  <a:lnTo>
                    <a:pt x="536" y="169"/>
                  </a:lnTo>
                  <a:lnTo>
                    <a:pt x="536" y="182"/>
                  </a:lnTo>
                  <a:lnTo>
                    <a:pt x="528" y="190"/>
                  </a:lnTo>
                  <a:lnTo>
                    <a:pt x="523" y="186"/>
                  </a:lnTo>
                  <a:lnTo>
                    <a:pt x="514" y="186"/>
                  </a:lnTo>
                  <a:lnTo>
                    <a:pt x="506" y="182"/>
                  </a:lnTo>
                  <a:lnTo>
                    <a:pt x="501" y="182"/>
                  </a:lnTo>
                  <a:lnTo>
                    <a:pt x="497" y="195"/>
                  </a:lnTo>
                  <a:lnTo>
                    <a:pt x="492" y="208"/>
                  </a:lnTo>
                  <a:lnTo>
                    <a:pt x="492" y="212"/>
                  </a:lnTo>
                  <a:lnTo>
                    <a:pt x="492" y="221"/>
                  </a:lnTo>
                  <a:lnTo>
                    <a:pt x="475" y="221"/>
                  </a:lnTo>
                  <a:lnTo>
                    <a:pt x="470" y="226"/>
                  </a:lnTo>
                  <a:lnTo>
                    <a:pt x="457" y="229"/>
                  </a:lnTo>
                  <a:lnTo>
                    <a:pt x="462" y="234"/>
                  </a:lnTo>
                  <a:lnTo>
                    <a:pt x="466" y="243"/>
                  </a:lnTo>
                  <a:lnTo>
                    <a:pt x="470" y="256"/>
                  </a:lnTo>
                  <a:lnTo>
                    <a:pt x="470" y="260"/>
                  </a:lnTo>
                  <a:lnTo>
                    <a:pt x="466" y="264"/>
                  </a:lnTo>
                  <a:lnTo>
                    <a:pt x="462" y="274"/>
                  </a:lnTo>
                  <a:lnTo>
                    <a:pt x="453" y="274"/>
                  </a:lnTo>
                  <a:lnTo>
                    <a:pt x="448" y="264"/>
                  </a:lnTo>
                  <a:lnTo>
                    <a:pt x="419" y="260"/>
                  </a:lnTo>
                  <a:lnTo>
                    <a:pt x="397" y="264"/>
                  </a:lnTo>
                  <a:lnTo>
                    <a:pt x="388" y="260"/>
                  </a:lnTo>
                  <a:lnTo>
                    <a:pt x="378" y="256"/>
                  </a:lnTo>
                  <a:lnTo>
                    <a:pt x="370" y="260"/>
                  </a:lnTo>
                  <a:lnTo>
                    <a:pt x="366" y="274"/>
                  </a:lnTo>
                  <a:lnTo>
                    <a:pt x="352" y="264"/>
                  </a:lnTo>
                  <a:lnTo>
                    <a:pt x="344" y="264"/>
                  </a:lnTo>
                  <a:lnTo>
                    <a:pt x="335" y="264"/>
                  </a:lnTo>
                  <a:lnTo>
                    <a:pt x="335" y="274"/>
                  </a:lnTo>
                  <a:lnTo>
                    <a:pt x="330" y="278"/>
                  </a:lnTo>
                  <a:lnTo>
                    <a:pt x="326" y="278"/>
                  </a:lnTo>
                  <a:lnTo>
                    <a:pt x="322" y="282"/>
                  </a:lnTo>
                  <a:lnTo>
                    <a:pt x="314" y="291"/>
                  </a:lnTo>
                  <a:lnTo>
                    <a:pt x="304" y="301"/>
                  </a:lnTo>
                  <a:lnTo>
                    <a:pt x="292" y="295"/>
                  </a:lnTo>
                  <a:lnTo>
                    <a:pt x="279" y="295"/>
                  </a:lnTo>
                  <a:lnTo>
                    <a:pt x="273" y="282"/>
                  </a:lnTo>
                  <a:lnTo>
                    <a:pt x="269" y="282"/>
                  </a:lnTo>
                  <a:lnTo>
                    <a:pt x="269" y="274"/>
                  </a:lnTo>
                  <a:lnTo>
                    <a:pt x="269" y="264"/>
                  </a:lnTo>
                  <a:lnTo>
                    <a:pt x="265" y="264"/>
                  </a:lnTo>
                  <a:lnTo>
                    <a:pt x="261" y="256"/>
                  </a:lnTo>
                  <a:lnTo>
                    <a:pt x="252" y="248"/>
                  </a:lnTo>
                  <a:lnTo>
                    <a:pt x="243" y="248"/>
                  </a:lnTo>
                  <a:lnTo>
                    <a:pt x="230" y="251"/>
                  </a:lnTo>
                  <a:lnTo>
                    <a:pt x="221" y="251"/>
                  </a:lnTo>
                  <a:lnTo>
                    <a:pt x="213" y="251"/>
                  </a:lnTo>
                  <a:lnTo>
                    <a:pt x="204" y="248"/>
                  </a:lnTo>
                  <a:lnTo>
                    <a:pt x="199" y="239"/>
                  </a:lnTo>
                  <a:lnTo>
                    <a:pt x="190" y="229"/>
                  </a:lnTo>
                  <a:lnTo>
                    <a:pt x="186" y="226"/>
                  </a:lnTo>
                  <a:lnTo>
                    <a:pt x="174" y="217"/>
                  </a:lnTo>
                  <a:lnTo>
                    <a:pt x="164" y="212"/>
                  </a:lnTo>
                  <a:lnTo>
                    <a:pt x="156" y="217"/>
                  </a:lnTo>
                  <a:lnTo>
                    <a:pt x="147" y="217"/>
                  </a:lnTo>
                  <a:lnTo>
                    <a:pt x="139" y="221"/>
                  </a:lnTo>
                  <a:lnTo>
                    <a:pt x="130" y="226"/>
                  </a:lnTo>
                  <a:lnTo>
                    <a:pt x="130" y="243"/>
                  </a:lnTo>
                  <a:lnTo>
                    <a:pt x="130" y="260"/>
                  </a:lnTo>
                  <a:lnTo>
                    <a:pt x="130" y="278"/>
                  </a:lnTo>
                  <a:lnTo>
                    <a:pt x="130" y="291"/>
                  </a:lnTo>
                  <a:lnTo>
                    <a:pt x="125" y="295"/>
                  </a:lnTo>
                  <a:lnTo>
                    <a:pt x="117" y="291"/>
                  </a:lnTo>
                  <a:lnTo>
                    <a:pt x="112" y="278"/>
                  </a:lnTo>
                  <a:lnTo>
                    <a:pt x="104" y="274"/>
                  </a:lnTo>
                  <a:lnTo>
                    <a:pt x="86" y="278"/>
                  </a:lnTo>
                  <a:lnTo>
                    <a:pt x="81" y="282"/>
                  </a:lnTo>
                  <a:lnTo>
                    <a:pt x="81" y="274"/>
                  </a:lnTo>
                  <a:lnTo>
                    <a:pt x="81" y="270"/>
                  </a:lnTo>
                  <a:lnTo>
                    <a:pt x="73" y="264"/>
                  </a:lnTo>
                  <a:lnTo>
                    <a:pt x="69" y="260"/>
                  </a:lnTo>
                  <a:lnTo>
                    <a:pt x="64" y="260"/>
                  </a:lnTo>
                  <a:lnTo>
                    <a:pt x="64" y="251"/>
                  </a:lnTo>
                  <a:lnTo>
                    <a:pt x="59" y="248"/>
                  </a:lnTo>
                  <a:lnTo>
                    <a:pt x="55" y="239"/>
                  </a:lnTo>
                  <a:lnTo>
                    <a:pt x="51" y="239"/>
                  </a:lnTo>
                  <a:lnTo>
                    <a:pt x="47" y="234"/>
                  </a:lnTo>
                  <a:lnTo>
                    <a:pt x="55" y="229"/>
                  </a:lnTo>
                  <a:lnTo>
                    <a:pt x="69" y="234"/>
                  </a:lnTo>
                  <a:lnTo>
                    <a:pt x="64" y="226"/>
                  </a:lnTo>
                  <a:lnTo>
                    <a:pt x="64" y="221"/>
                  </a:lnTo>
                  <a:lnTo>
                    <a:pt x="73" y="221"/>
                  </a:lnTo>
                  <a:lnTo>
                    <a:pt x="78" y="217"/>
                  </a:lnTo>
                  <a:lnTo>
                    <a:pt x="81" y="217"/>
                  </a:lnTo>
                  <a:lnTo>
                    <a:pt x="90" y="221"/>
                  </a:lnTo>
                  <a:lnTo>
                    <a:pt x="95" y="217"/>
                  </a:lnTo>
                  <a:lnTo>
                    <a:pt x="104" y="221"/>
                  </a:lnTo>
                  <a:lnTo>
                    <a:pt x="112" y="221"/>
                  </a:lnTo>
                  <a:lnTo>
                    <a:pt x="108" y="217"/>
                  </a:lnTo>
                  <a:lnTo>
                    <a:pt x="112" y="217"/>
                  </a:lnTo>
                  <a:lnTo>
                    <a:pt x="112" y="212"/>
                  </a:lnTo>
                  <a:lnTo>
                    <a:pt x="104" y="208"/>
                  </a:lnTo>
                  <a:lnTo>
                    <a:pt x="99" y="204"/>
                  </a:lnTo>
                  <a:lnTo>
                    <a:pt x="99" y="195"/>
                  </a:lnTo>
                  <a:lnTo>
                    <a:pt x="90" y="190"/>
                  </a:lnTo>
                  <a:lnTo>
                    <a:pt x="90" y="186"/>
                  </a:lnTo>
                  <a:lnTo>
                    <a:pt x="81" y="182"/>
                  </a:lnTo>
                  <a:lnTo>
                    <a:pt x="73" y="186"/>
                  </a:lnTo>
                  <a:lnTo>
                    <a:pt x="73" y="182"/>
                  </a:lnTo>
                  <a:lnTo>
                    <a:pt x="59" y="182"/>
                  </a:lnTo>
                  <a:lnTo>
                    <a:pt x="51" y="190"/>
                  </a:lnTo>
                  <a:lnTo>
                    <a:pt x="28" y="195"/>
                  </a:lnTo>
                  <a:lnTo>
                    <a:pt x="34" y="200"/>
                  </a:lnTo>
                  <a:lnTo>
                    <a:pt x="28" y="200"/>
                  </a:lnTo>
                  <a:lnTo>
                    <a:pt x="21" y="195"/>
                  </a:lnTo>
                  <a:lnTo>
                    <a:pt x="21" y="190"/>
                  </a:lnTo>
                  <a:lnTo>
                    <a:pt x="28" y="190"/>
                  </a:lnTo>
                  <a:lnTo>
                    <a:pt x="25" y="177"/>
                  </a:lnTo>
                  <a:lnTo>
                    <a:pt x="21" y="169"/>
                  </a:lnTo>
                  <a:lnTo>
                    <a:pt x="12" y="169"/>
                  </a:lnTo>
                  <a:lnTo>
                    <a:pt x="7" y="155"/>
                  </a:lnTo>
                  <a:lnTo>
                    <a:pt x="0" y="155"/>
                  </a:lnTo>
                  <a:lnTo>
                    <a:pt x="3" y="143"/>
                  </a:lnTo>
                  <a:lnTo>
                    <a:pt x="7" y="143"/>
                  </a:lnTo>
                  <a:lnTo>
                    <a:pt x="3" y="134"/>
                  </a:lnTo>
                  <a:lnTo>
                    <a:pt x="3" y="125"/>
                  </a:lnTo>
                  <a:lnTo>
                    <a:pt x="7" y="121"/>
                  </a:lnTo>
                  <a:lnTo>
                    <a:pt x="12" y="112"/>
                  </a:lnTo>
                  <a:lnTo>
                    <a:pt x="25" y="125"/>
                  </a:lnTo>
                  <a:lnTo>
                    <a:pt x="28" y="121"/>
                  </a:lnTo>
                  <a:lnTo>
                    <a:pt x="25" y="108"/>
                  </a:lnTo>
                  <a:lnTo>
                    <a:pt x="38" y="103"/>
                  </a:lnTo>
                  <a:lnTo>
                    <a:pt x="38" y="100"/>
                  </a:lnTo>
                  <a:lnTo>
                    <a:pt x="47" y="95"/>
                  </a:lnTo>
                  <a:lnTo>
                    <a:pt x="55" y="86"/>
                  </a:lnTo>
                  <a:lnTo>
                    <a:pt x="64" y="86"/>
                  </a:lnTo>
                  <a:lnTo>
                    <a:pt x="69" y="90"/>
                  </a:lnTo>
                  <a:lnTo>
                    <a:pt x="73" y="86"/>
                  </a:lnTo>
                  <a:lnTo>
                    <a:pt x="78" y="86"/>
                  </a:lnTo>
                  <a:lnTo>
                    <a:pt x="81" y="90"/>
                  </a:lnTo>
                  <a:lnTo>
                    <a:pt x="95" y="90"/>
                  </a:lnTo>
                  <a:lnTo>
                    <a:pt x="104" y="100"/>
                  </a:lnTo>
                  <a:lnTo>
                    <a:pt x="108" y="112"/>
                  </a:lnTo>
                  <a:lnTo>
                    <a:pt x="112" y="108"/>
                  </a:lnTo>
                  <a:lnTo>
                    <a:pt x="108" y="103"/>
                  </a:lnTo>
                  <a:lnTo>
                    <a:pt x="112" y="100"/>
                  </a:lnTo>
                  <a:lnTo>
                    <a:pt x="125" y="108"/>
                  </a:lnTo>
                  <a:lnTo>
                    <a:pt x="139" y="100"/>
                  </a:lnTo>
                  <a:lnTo>
                    <a:pt x="147" y="103"/>
                  </a:lnTo>
                  <a:lnTo>
                    <a:pt x="152" y="100"/>
                  </a:lnTo>
                  <a:lnTo>
                    <a:pt x="160" y="100"/>
                  </a:lnTo>
                  <a:lnTo>
                    <a:pt x="168" y="108"/>
                  </a:lnTo>
                  <a:lnTo>
                    <a:pt x="178" y="112"/>
                  </a:lnTo>
                  <a:lnTo>
                    <a:pt x="186" y="103"/>
                  </a:lnTo>
                  <a:lnTo>
                    <a:pt x="195" y="108"/>
                  </a:lnTo>
                  <a:lnTo>
                    <a:pt x="204" y="103"/>
                  </a:lnTo>
                  <a:lnTo>
                    <a:pt x="209" y="95"/>
                  </a:lnTo>
                  <a:lnTo>
                    <a:pt x="204" y="90"/>
                  </a:lnTo>
                  <a:lnTo>
                    <a:pt x="199" y="90"/>
                  </a:lnTo>
                  <a:lnTo>
                    <a:pt x="190" y="86"/>
                  </a:lnTo>
                  <a:lnTo>
                    <a:pt x="183" y="77"/>
                  </a:lnTo>
                  <a:lnTo>
                    <a:pt x="195" y="73"/>
                  </a:lnTo>
                  <a:lnTo>
                    <a:pt x="199" y="69"/>
                  </a:lnTo>
                  <a:lnTo>
                    <a:pt x="195" y="59"/>
                  </a:lnTo>
                  <a:lnTo>
                    <a:pt x="199" y="55"/>
                  </a:lnTo>
                  <a:lnTo>
                    <a:pt x="213" y="55"/>
                  </a:lnTo>
                  <a:lnTo>
                    <a:pt x="199" y="50"/>
                  </a:lnTo>
                  <a:lnTo>
                    <a:pt x="199" y="47"/>
                  </a:lnTo>
                  <a:lnTo>
                    <a:pt x="204" y="43"/>
                  </a:lnTo>
                  <a:lnTo>
                    <a:pt x="199" y="43"/>
                  </a:lnTo>
                  <a:lnTo>
                    <a:pt x="199" y="38"/>
                  </a:lnTo>
                  <a:lnTo>
                    <a:pt x="195" y="34"/>
                  </a:lnTo>
                  <a:lnTo>
                    <a:pt x="217" y="34"/>
                  </a:lnTo>
                  <a:lnTo>
                    <a:pt x="235" y="25"/>
                  </a:lnTo>
                  <a:lnTo>
                    <a:pt x="239" y="28"/>
                  </a:lnTo>
                  <a:lnTo>
                    <a:pt x="252" y="21"/>
                  </a:lnTo>
                  <a:lnTo>
                    <a:pt x="257" y="16"/>
                  </a:lnTo>
                  <a:lnTo>
                    <a:pt x="295" y="1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26" name="Freeform 206">
              <a:extLst>
                <a:ext uri="{FF2B5EF4-FFF2-40B4-BE49-F238E27FC236}">
                  <a16:creationId xmlns:a16="http://schemas.microsoft.com/office/drawing/2014/main" id="{9A406A89-637B-44F0-BB17-90178FE1C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9" y="2573"/>
              <a:ext cx="865" cy="540"/>
            </a:xfrm>
            <a:custGeom>
              <a:avLst/>
              <a:gdLst>
                <a:gd name="T0" fmla="*/ 1895 w 844"/>
                <a:gd name="T1" fmla="*/ 5 h 593"/>
                <a:gd name="T2" fmla="*/ 1754 w 844"/>
                <a:gd name="T3" fmla="*/ 5 h 593"/>
                <a:gd name="T4" fmla="*/ 1727 w 844"/>
                <a:gd name="T5" fmla="*/ 5 h 593"/>
                <a:gd name="T6" fmla="*/ 1660 w 844"/>
                <a:gd name="T7" fmla="*/ 5 h 593"/>
                <a:gd name="T8" fmla="*/ 1563 w 844"/>
                <a:gd name="T9" fmla="*/ 5 h 593"/>
                <a:gd name="T10" fmla="*/ 1422 w 844"/>
                <a:gd name="T11" fmla="*/ 5 h 593"/>
                <a:gd name="T12" fmla="*/ 1349 w 844"/>
                <a:gd name="T13" fmla="*/ 5 h 593"/>
                <a:gd name="T14" fmla="*/ 1255 w 844"/>
                <a:gd name="T15" fmla="*/ 5 h 593"/>
                <a:gd name="T16" fmla="*/ 1154 w 844"/>
                <a:gd name="T17" fmla="*/ 5 h 593"/>
                <a:gd name="T18" fmla="*/ 1172 w 844"/>
                <a:gd name="T19" fmla="*/ 5 h 593"/>
                <a:gd name="T20" fmla="*/ 1084 w 844"/>
                <a:gd name="T21" fmla="*/ 5 h 593"/>
                <a:gd name="T22" fmla="*/ 834 w 844"/>
                <a:gd name="T23" fmla="*/ 5 h 593"/>
                <a:gd name="T24" fmla="*/ 716 w 844"/>
                <a:gd name="T25" fmla="*/ 5 h 593"/>
                <a:gd name="T26" fmla="*/ 625 w 844"/>
                <a:gd name="T27" fmla="*/ 5 h 593"/>
                <a:gd name="T28" fmla="*/ 543 w 844"/>
                <a:gd name="T29" fmla="*/ 5 h 593"/>
                <a:gd name="T30" fmla="*/ 455 w 844"/>
                <a:gd name="T31" fmla="*/ 5 h 593"/>
                <a:gd name="T32" fmla="*/ 279 w 844"/>
                <a:gd name="T33" fmla="*/ 5 h 593"/>
                <a:gd name="T34" fmla="*/ 226 w 844"/>
                <a:gd name="T35" fmla="*/ 5 h 593"/>
                <a:gd name="T36" fmla="*/ 269 w 844"/>
                <a:gd name="T37" fmla="*/ 5 h 593"/>
                <a:gd name="T38" fmla="*/ 269 w 844"/>
                <a:gd name="T39" fmla="*/ 5 h 593"/>
                <a:gd name="T40" fmla="*/ 269 w 844"/>
                <a:gd name="T41" fmla="*/ 5 h 593"/>
                <a:gd name="T42" fmla="*/ 97 w 844"/>
                <a:gd name="T43" fmla="*/ 5 h 593"/>
                <a:gd name="T44" fmla="*/ 7 w 844"/>
                <a:gd name="T45" fmla="*/ 5 h 593"/>
                <a:gd name="T46" fmla="*/ 3 w 844"/>
                <a:gd name="T47" fmla="*/ 5 h 593"/>
                <a:gd name="T48" fmla="*/ 12 w 844"/>
                <a:gd name="T49" fmla="*/ 5 h 593"/>
                <a:gd name="T50" fmla="*/ 208 w 844"/>
                <a:gd name="T51" fmla="*/ 5 h 593"/>
                <a:gd name="T52" fmla="*/ 312 w 844"/>
                <a:gd name="T53" fmla="*/ 5 h 593"/>
                <a:gd name="T54" fmla="*/ 403 w 844"/>
                <a:gd name="T55" fmla="*/ 5 h 593"/>
                <a:gd name="T56" fmla="*/ 557 w 844"/>
                <a:gd name="T57" fmla="*/ 5 h 593"/>
                <a:gd name="T58" fmla="*/ 682 w 844"/>
                <a:gd name="T59" fmla="*/ 5 h 593"/>
                <a:gd name="T60" fmla="*/ 819 w 844"/>
                <a:gd name="T61" fmla="*/ 5 h 593"/>
                <a:gd name="T62" fmla="*/ 1111 w 844"/>
                <a:gd name="T63" fmla="*/ 5 h 593"/>
                <a:gd name="T64" fmla="*/ 1571 w 844"/>
                <a:gd name="T65" fmla="*/ 5 h 593"/>
                <a:gd name="T66" fmla="*/ 1820 w 844"/>
                <a:gd name="T67" fmla="*/ 5 h 593"/>
                <a:gd name="T68" fmla="*/ 2001 w 844"/>
                <a:gd name="T69" fmla="*/ 5 h 593"/>
                <a:gd name="T70" fmla="*/ 2183 w 844"/>
                <a:gd name="T71" fmla="*/ 5 h 593"/>
                <a:gd name="T72" fmla="*/ 2013 w 844"/>
                <a:gd name="T73" fmla="*/ 5 h 593"/>
                <a:gd name="T74" fmla="*/ 2223 w 844"/>
                <a:gd name="T75" fmla="*/ 5 h 593"/>
                <a:gd name="T76" fmla="*/ 2393 w 844"/>
                <a:gd name="T77" fmla="*/ 0 h 593"/>
                <a:gd name="T78" fmla="*/ 2673 w 844"/>
                <a:gd name="T79" fmla="*/ 5 h 593"/>
                <a:gd name="T80" fmla="*/ 2930 w 844"/>
                <a:gd name="T81" fmla="*/ 5 h 593"/>
                <a:gd name="T82" fmla="*/ 2766 w 844"/>
                <a:gd name="T83" fmla="*/ 5 h 593"/>
                <a:gd name="T84" fmla="*/ 2688 w 844"/>
                <a:gd name="T85" fmla="*/ 5 h 593"/>
                <a:gd name="T86" fmla="*/ 2504 w 844"/>
                <a:gd name="T87" fmla="*/ 5 h 593"/>
                <a:gd name="T88" fmla="*/ 2290 w 844"/>
                <a:gd name="T89" fmla="*/ 5 h 593"/>
                <a:gd name="T90" fmla="*/ 2331 w 844"/>
                <a:gd name="T91" fmla="*/ 5 h 593"/>
                <a:gd name="T92" fmla="*/ 2154 w 844"/>
                <a:gd name="T93" fmla="*/ 5 h 593"/>
                <a:gd name="T94" fmla="*/ 2183 w 844"/>
                <a:gd name="T95" fmla="*/ 5 h 593"/>
                <a:gd name="T96" fmla="*/ 2350 w 844"/>
                <a:gd name="T97" fmla="*/ 5 h 593"/>
                <a:gd name="T98" fmla="*/ 2262 w 844"/>
                <a:gd name="T99" fmla="*/ 5 h 593"/>
                <a:gd name="T100" fmla="*/ 2206 w 844"/>
                <a:gd name="T101" fmla="*/ 5 h 593"/>
                <a:gd name="T102" fmla="*/ 2262 w 844"/>
                <a:gd name="T103" fmla="*/ 5 h 593"/>
                <a:gd name="T104" fmla="*/ 2244 w 844"/>
                <a:gd name="T105" fmla="*/ 5 h 593"/>
                <a:gd name="T106" fmla="*/ 2319 w 844"/>
                <a:gd name="T107" fmla="*/ 5 h 593"/>
                <a:gd name="T108" fmla="*/ 2262 w 844"/>
                <a:gd name="T109" fmla="*/ 5 h 593"/>
                <a:gd name="T110" fmla="*/ 2206 w 844"/>
                <a:gd name="T111" fmla="*/ 5 h 593"/>
                <a:gd name="T112" fmla="*/ 2137 w 844"/>
                <a:gd name="T113" fmla="*/ 5 h 593"/>
                <a:gd name="T114" fmla="*/ 2050 w 844"/>
                <a:gd name="T115" fmla="*/ 5 h 593"/>
                <a:gd name="T116" fmla="*/ 1952 w 844"/>
                <a:gd name="T117" fmla="*/ 5 h 59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844"/>
                <a:gd name="T178" fmla="*/ 0 h 593"/>
                <a:gd name="T179" fmla="*/ 844 w 844"/>
                <a:gd name="T180" fmla="*/ 593 h 59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844" h="593">
                  <a:moveTo>
                    <a:pt x="557" y="555"/>
                  </a:moveTo>
                  <a:lnTo>
                    <a:pt x="557" y="555"/>
                  </a:lnTo>
                  <a:lnTo>
                    <a:pt x="553" y="561"/>
                  </a:lnTo>
                  <a:lnTo>
                    <a:pt x="553" y="555"/>
                  </a:lnTo>
                  <a:lnTo>
                    <a:pt x="545" y="551"/>
                  </a:lnTo>
                  <a:lnTo>
                    <a:pt x="545" y="561"/>
                  </a:lnTo>
                  <a:lnTo>
                    <a:pt x="541" y="555"/>
                  </a:lnTo>
                  <a:lnTo>
                    <a:pt x="535" y="565"/>
                  </a:lnTo>
                  <a:lnTo>
                    <a:pt x="527" y="568"/>
                  </a:lnTo>
                  <a:lnTo>
                    <a:pt x="523" y="568"/>
                  </a:lnTo>
                  <a:lnTo>
                    <a:pt x="519" y="568"/>
                  </a:lnTo>
                  <a:lnTo>
                    <a:pt x="514" y="568"/>
                  </a:lnTo>
                  <a:lnTo>
                    <a:pt x="505" y="573"/>
                  </a:lnTo>
                  <a:lnTo>
                    <a:pt x="501" y="573"/>
                  </a:lnTo>
                  <a:lnTo>
                    <a:pt x="501" y="577"/>
                  </a:lnTo>
                  <a:lnTo>
                    <a:pt x="501" y="582"/>
                  </a:lnTo>
                  <a:lnTo>
                    <a:pt x="501" y="586"/>
                  </a:lnTo>
                  <a:lnTo>
                    <a:pt x="501" y="592"/>
                  </a:lnTo>
                  <a:lnTo>
                    <a:pt x="497" y="586"/>
                  </a:lnTo>
                  <a:lnTo>
                    <a:pt x="492" y="577"/>
                  </a:lnTo>
                  <a:lnTo>
                    <a:pt x="492" y="573"/>
                  </a:lnTo>
                  <a:lnTo>
                    <a:pt x="492" y="568"/>
                  </a:lnTo>
                  <a:lnTo>
                    <a:pt x="488" y="573"/>
                  </a:lnTo>
                  <a:lnTo>
                    <a:pt x="483" y="568"/>
                  </a:lnTo>
                  <a:lnTo>
                    <a:pt x="479" y="568"/>
                  </a:lnTo>
                  <a:lnTo>
                    <a:pt x="475" y="568"/>
                  </a:lnTo>
                  <a:lnTo>
                    <a:pt x="475" y="573"/>
                  </a:lnTo>
                  <a:lnTo>
                    <a:pt x="475" y="568"/>
                  </a:lnTo>
                  <a:lnTo>
                    <a:pt x="470" y="573"/>
                  </a:lnTo>
                  <a:lnTo>
                    <a:pt x="461" y="568"/>
                  </a:lnTo>
                  <a:lnTo>
                    <a:pt x="453" y="565"/>
                  </a:lnTo>
                  <a:lnTo>
                    <a:pt x="448" y="561"/>
                  </a:lnTo>
                  <a:lnTo>
                    <a:pt x="453" y="555"/>
                  </a:lnTo>
                  <a:lnTo>
                    <a:pt x="448" y="551"/>
                  </a:lnTo>
                  <a:lnTo>
                    <a:pt x="445" y="551"/>
                  </a:lnTo>
                  <a:lnTo>
                    <a:pt x="431" y="546"/>
                  </a:lnTo>
                  <a:lnTo>
                    <a:pt x="422" y="551"/>
                  </a:lnTo>
                  <a:lnTo>
                    <a:pt x="418" y="551"/>
                  </a:lnTo>
                  <a:lnTo>
                    <a:pt x="414" y="555"/>
                  </a:lnTo>
                  <a:lnTo>
                    <a:pt x="414" y="551"/>
                  </a:lnTo>
                  <a:lnTo>
                    <a:pt x="410" y="555"/>
                  </a:lnTo>
                  <a:lnTo>
                    <a:pt x="405" y="551"/>
                  </a:lnTo>
                  <a:lnTo>
                    <a:pt x="400" y="555"/>
                  </a:lnTo>
                  <a:lnTo>
                    <a:pt x="395" y="551"/>
                  </a:lnTo>
                  <a:lnTo>
                    <a:pt x="392" y="555"/>
                  </a:lnTo>
                  <a:lnTo>
                    <a:pt x="383" y="555"/>
                  </a:lnTo>
                  <a:lnTo>
                    <a:pt x="383" y="565"/>
                  </a:lnTo>
                  <a:lnTo>
                    <a:pt x="383" y="568"/>
                  </a:lnTo>
                  <a:lnTo>
                    <a:pt x="383" y="573"/>
                  </a:lnTo>
                  <a:lnTo>
                    <a:pt x="379" y="573"/>
                  </a:lnTo>
                  <a:lnTo>
                    <a:pt x="374" y="568"/>
                  </a:lnTo>
                  <a:lnTo>
                    <a:pt x="374" y="565"/>
                  </a:lnTo>
                  <a:lnTo>
                    <a:pt x="370" y="568"/>
                  </a:lnTo>
                  <a:lnTo>
                    <a:pt x="366" y="568"/>
                  </a:lnTo>
                  <a:lnTo>
                    <a:pt x="361" y="565"/>
                  </a:lnTo>
                  <a:lnTo>
                    <a:pt x="357" y="565"/>
                  </a:lnTo>
                  <a:lnTo>
                    <a:pt x="352" y="561"/>
                  </a:lnTo>
                  <a:lnTo>
                    <a:pt x="352" y="546"/>
                  </a:lnTo>
                  <a:lnTo>
                    <a:pt x="343" y="542"/>
                  </a:lnTo>
                  <a:lnTo>
                    <a:pt x="343" y="534"/>
                  </a:lnTo>
                  <a:lnTo>
                    <a:pt x="340" y="534"/>
                  </a:lnTo>
                  <a:lnTo>
                    <a:pt x="326" y="539"/>
                  </a:lnTo>
                  <a:lnTo>
                    <a:pt x="330" y="534"/>
                  </a:lnTo>
                  <a:lnTo>
                    <a:pt x="330" y="525"/>
                  </a:lnTo>
                  <a:lnTo>
                    <a:pt x="330" y="516"/>
                  </a:lnTo>
                  <a:lnTo>
                    <a:pt x="340" y="508"/>
                  </a:lnTo>
                  <a:lnTo>
                    <a:pt x="343" y="503"/>
                  </a:lnTo>
                  <a:lnTo>
                    <a:pt x="343" y="494"/>
                  </a:lnTo>
                  <a:lnTo>
                    <a:pt x="340" y="481"/>
                  </a:lnTo>
                  <a:lnTo>
                    <a:pt x="335" y="481"/>
                  </a:lnTo>
                  <a:lnTo>
                    <a:pt x="335" y="472"/>
                  </a:lnTo>
                  <a:lnTo>
                    <a:pt x="330" y="468"/>
                  </a:lnTo>
                  <a:lnTo>
                    <a:pt x="326" y="468"/>
                  </a:lnTo>
                  <a:lnTo>
                    <a:pt x="321" y="468"/>
                  </a:lnTo>
                  <a:lnTo>
                    <a:pt x="309" y="463"/>
                  </a:lnTo>
                  <a:lnTo>
                    <a:pt x="309" y="459"/>
                  </a:lnTo>
                  <a:lnTo>
                    <a:pt x="309" y="455"/>
                  </a:lnTo>
                  <a:lnTo>
                    <a:pt x="309" y="450"/>
                  </a:lnTo>
                  <a:lnTo>
                    <a:pt x="305" y="450"/>
                  </a:lnTo>
                  <a:lnTo>
                    <a:pt x="295" y="455"/>
                  </a:lnTo>
                  <a:lnTo>
                    <a:pt x="283" y="450"/>
                  </a:lnTo>
                  <a:lnTo>
                    <a:pt x="264" y="468"/>
                  </a:lnTo>
                  <a:lnTo>
                    <a:pt x="248" y="477"/>
                  </a:lnTo>
                  <a:lnTo>
                    <a:pt x="239" y="472"/>
                  </a:lnTo>
                  <a:lnTo>
                    <a:pt x="234" y="472"/>
                  </a:lnTo>
                  <a:lnTo>
                    <a:pt x="230" y="472"/>
                  </a:lnTo>
                  <a:lnTo>
                    <a:pt x="226" y="468"/>
                  </a:lnTo>
                  <a:lnTo>
                    <a:pt x="221" y="468"/>
                  </a:lnTo>
                  <a:lnTo>
                    <a:pt x="217" y="472"/>
                  </a:lnTo>
                  <a:lnTo>
                    <a:pt x="209" y="481"/>
                  </a:lnTo>
                  <a:lnTo>
                    <a:pt x="205" y="481"/>
                  </a:lnTo>
                  <a:lnTo>
                    <a:pt x="205" y="477"/>
                  </a:lnTo>
                  <a:lnTo>
                    <a:pt x="205" y="472"/>
                  </a:lnTo>
                  <a:lnTo>
                    <a:pt x="195" y="472"/>
                  </a:lnTo>
                  <a:lnTo>
                    <a:pt x="190" y="472"/>
                  </a:lnTo>
                  <a:lnTo>
                    <a:pt x="190" y="477"/>
                  </a:lnTo>
                  <a:lnTo>
                    <a:pt x="186" y="477"/>
                  </a:lnTo>
                  <a:lnTo>
                    <a:pt x="178" y="472"/>
                  </a:lnTo>
                  <a:lnTo>
                    <a:pt x="174" y="472"/>
                  </a:lnTo>
                  <a:lnTo>
                    <a:pt x="169" y="472"/>
                  </a:lnTo>
                  <a:lnTo>
                    <a:pt x="164" y="472"/>
                  </a:lnTo>
                  <a:lnTo>
                    <a:pt x="164" y="468"/>
                  </a:lnTo>
                  <a:lnTo>
                    <a:pt x="160" y="468"/>
                  </a:lnTo>
                  <a:lnTo>
                    <a:pt x="156" y="468"/>
                  </a:lnTo>
                  <a:lnTo>
                    <a:pt x="156" y="463"/>
                  </a:lnTo>
                  <a:lnTo>
                    <a:pt x="152" y="463"/>
                  </a:lnTo>
                  <a:lnTo>
                    <a:pt x="143" y="463"/>
                  </a:lnTo>
                  <a:lnTo>
                    <a:pt x="143" y="459"/>
                  </a:lnTo>
                  <a:lnTo>
                    <a:pt x="143" y="450"/>
                  </a:lnTo>
                  <a:lnTo>
                    <a:pt x="138" y="450"/>
                  </a:lnTo>
                  <a:lnTo>
                    <a:pt x="134" y="455"/>
                  </a:lnTo>
                  <a:lnTo>
                    <a:pt x="130" y="455"/>
                  </a:lnTo>
                  <a:lnTo>
                    <a:pt x="130" y="446"/>
                  </a:lnTo>
                  <a:lnTo>
                    <a:pt x="116" y="437"/>
                  </a:lnTo>
                  <a:lnTo>
                    <a:pt x="104" y="437"/>
                  </a:lnTo>
                  <a:lnTo>
                    <a:pt x="104" y="441"/>
                  </a:lnTo>
                  <a:lnTo>
                    <a:pt x="99" y="437"/>
                  </a:lnTo>
                  <a:lnTo>
                    <a:pt x="86" y="429"/>
                  </a:lnTo>
                  <a:lnTo>
                    <a:pt x="81" y="429"/>
                  </a:lnTo>
                  <a:lnTo>
                    <a:pt x="78" y="429"/>
                  </a:lnTo>
                  <a:lnTo>
                    <a:pt x="78" y="424"/>
                  </a:lnTo>
                  <a:lnTo>
                    <a:pt x="69" y="424"/>
                  </a:lnTo>
                  <a:lnTo>
                    <a:pt x="64" y="419"/>
                  </a:lnTo>
                  <a:lnTo>
                    <a:pt x="69" y="411"/>
                  </a:lnTo>
                  <a:lnTo>
                    <a:pt x="64" y="406"/>
                  </a:lnTo>
                  <a:lnTo>
                    <a:pt x="64" y="403"/>
                  </a:lnTo>
                  <a:lnTo>
                    <a:pt x="69" y="398"/>
                  </a:lnTo>
                  <a:lnTo>
                    <a:pt x="69" y="403"/>
                  </a:lnTo>
                  <a:lnTo>
                    <a:pt x="73" y="403"/>
                  </a:lnTo>
                  <a:lnTo>
                    <a:pt x="73" y="398"/>
                  </a:lnTo>
                  <a:lnTo>
                    <a:pt x="78" y="403"/>
                  </a:lnTo>
                  <a:lnTo>
                    <a:pt x="78" y="398"/>
                  </a:lnTo>
                  <a:lnTo>
                    <a:pt x="78" y="394"/>
                  </a:lnTo>
                  <a:lnTo>
                    <a:pt x="78" y="389"/>
                  </a:lnTo>
                  <a:lnTo>
                    <a:pt x="73" y="389"/>
                  </a:lnTo>
                  <a:lnTo>
                    <a:pt x="69" y="384"/>
                  </a:lnTo>
                  <a:lnTo>
                    <a:pt x="73" y="380"/>
                  </a:lnTo>
                  <a:lnTo>
                    <a:pt x="69" y="376"/>
                  </a:lnTo>
                  <a:lnTo>
                    <a:pt x="78" y="376"/>
                  </a:lnTo>
                  <a:lnTo>
                    <a:pt x="78" y="367"/>
                  </a:lnTo>
                  <a:lnTo>
                    <a:pt x="81" y="367"/>
                  </a:lnTo>
                  <a:lnTo>
                    <a:pt x="86" y="363"/>
                  </a:lnTo>
                  <a:lnTo>
                    <a:pt x="90" y="350"/>
                  </a:lnTo>
                  <a:lnTo>
                    <a:pt x="86" y="350"/>
                  </a:lnTo>
                  <a:lnTo>
                    <a:pt x="86" y="353"/>
                  </a:lnTo>
                  <a:lnTo>
                    <a:pt x="81" y="350"/>
                  </a:lnTo>
                  <a:lnTo>
                    <a:pt x="78" y="345"/>
                  </a:lnTo>
                  <a:lnTo>
                    <a:pt x="73" y="341"/>
                  </a:lnTo>
                  <a:lnTo>
                    <a:pt x="69" y="345"/>
                  </a:lnTo>
                  <a:lnTo>
                    <a:pt x="55" y="350"/>
                  </a:lnTo>
                  <a:lnTo>
                    <a:pt x="51" y="350"/>
                  </a:lnTo>
                  <a:lnTo>
                    <a:pt x="38" y="345"/>
                  </a:lnTo>
                  <a:lnTo>
                    <a:pt x="34" y="345"/>
                  </a:lnTo>
                  <a:lnTo>
                    <a:pt x="28" y="341"/>
                  </a:lnTo>
                  <a:lnTo>
                    <a:pt x="28" y="332"/>
                  </a:lnTo>
                  <a:lnTo>
                    <a:pt x="25" y="332"/>
                  </a:lnTo>
                  <a:lnTo>
                    <a:pt x="25" y="328"/>
                  </a:lnTo>
                  <a:lnTo>
                    <a:pt x="21" y="332"/>
                  </a:lnTo>
                  <a:lnTo>
                    <a:pt x="21" y="328"/>
                  </a:lnTo>
                  <a:lnTo>
                    <a:pt x="12" y="323"/>
                  </a:lnTo>
                  <a:lnTo>
                    <a:pt x="7" y="323"/>
                  </a:lnTo>
                  <a:lnTo>
                    <a:pt x="12" y="319"/>
                  </a:lnTo>
                  <a:lnTo>
                    <a:pt x="16" y="319"/>
                  </a:lnTo>
                  <a:lnTo>
                    <a:pt x="16" y="310"/>
                  </a:lnTo>
                  <a:lnTo>
                    <a:pt x="12" y="306"/>
                  </a:lnTo>
                  <a:lnTo>
                    <a:pt x="12" y="301"/>
                  </a:lnTo>
                  <a:lnTo>
                    <a:pt x="12" y="297"/>
                  </a:lnTo>
                  <a:lnTo>
                    <a:pt x="3" y="297"/>
                  </a:lnTo>
                  <a:lnTo>
                    <a:pt x="0" y="297"/>
                  </a:lnTo>
                  <a:lnTo>
                    <a:pt x="0" y="292"/>
                  </a:lnTo>
                  <a:lnTo>
                    <a:pt x="0" y="279"/>
                  </a:lnTo>
                  <a:lnTo>
                    <a:pt x="0" y="275"/>
                  </a:lnTo>
                  <a:lnTo>
                    <a:pt x="3" y="270"/>
                  </a:lnTo>
                  <a:lnTo>
                    <a:pt x="12" y="267"/>
                  </a:lnTo>
                  <a:lnTo>
                    <a:pt x="12" y="262"/>
                  </a:lnTo>
                  <a:lnTo>
                    <a:pt x="21" y="262"/>
                  </a:lnTo>
                  <a:lnTo>
                    <a:pt x="25" y="262"/>
                  </a:lnTo>
                  <a:lnTo>
                    <a:pt x="25" y="267"/>
                  </a:lnTo>
                  <a:lnTo>
                    <a:pt x="34" y="267"/>
                  </a:lnTo>
                  <a:lnTo>
                    <a:pt x="38" y="262"/>
                  </a:lnTo>
                  <a:lnTo>
                    <a:pt x="43" y="257"/>
                  </a:lnTo>
                  <a:lnTo>
                    <a:pt x="59" y="253"/>
                  </a:lnTo>
                  <a:lnTo>
                    <a:pt x="64" y="244"/>
                  </a:lnTo>
                  <a:lnTo>
                    <a:pt x="86" y="236"/>
                  </a:lnTo>
                  <a:lnTo>
                    <a:pt x="86" y="226"/>
                  </a:lnTo>
                  <a:lnTo>
                    <a:pt x="90" y="217"/>
                  </a:lnTo>
                  <a:lnTo>
                    <a:pt x="94" y="214"/>
                  </a:lnTo>
                  <a:lnTo>
                    <a:pt x="94" y="209"/>
                  </a:lnTo>
                  <a:lnTo>
                    <a:pt x="90" y="196"/>
                  </a:lnTo>
                  <a:lnTo>
                    <a:pt x="86" y="187"/>
                  </a:lnTo>
                  <a:lnTo>
                    <a:pt x="81" y="183"/>
                  </a:lnTo>
                  <a:lnTo>
                    <a:pt x="94" y="179"/>
                  </a:lnTo>
                  <a:lnTo>
                    <a:pt x="99" y="174"/>
                  </a:lnTo>
                  <a:lnTo>
                    <a:pt x="116" y="174"/>
                  </a:lnTo>
                  <a:lnTo>
                    <a:pt x="116" y="165"/>
                  </a:lnTo>
                  <a:lnTo>
                    <a:pt x="116" y="161"/>
                  </a:lnTo>
                  <a:lnTo>
                    <a:pt x="121" y="148"/>
                  </a:lnTo>
                  <a:lnTo>
                    <a:pt x="125" y="134"/>
                  </a:lnTo>
                  <a:lnTo>
                    <a:pt x="130" y="134"/>
                  </a:lnTo>
                  <a:lnTo>
                    <a:pt x="138" y="139"/>
                  </a:lnTo>
                  <a:lnTo>
                    <a:pt x="147" y="139"/>
                  </a:lnTo>
                  <a:lnTo>
                    <a:pt x="152" y="143"/>
                  </a:lnTo>
                  <a:lnTo>
                    <a:pt x="160" y="134"/>
                  </a:lnTo>
                  <a:lnTo>
                    <a:pt x="160" y="121"/>
                  </a:lnTo>
                  <a:lnTo>
                    <a:pt x="164" y="108"/>
                  </a:lnTo>
                  <a:lnTo>
                    <a:pt x="174" y="108"/>
                  </a:lnTo>
                  <a:lnTo>
                    <a:pt x="183" y="100"/>
                  </a:lnTo>
                  <a:lnTo>
                    <a:pt x="186" y="104"/>
                  </a:lnTo>
                  <a:lnTo>
                    <a:pt x="190" y="100"/>
                  </a:lnTo>
                  <a:lnTo>
                    <a:pt x="195" y="108"/>
                  </a:lnTo>
                  <a:lnTo>
                    <a:pt x="205" y="112"/>
                  </a:lnTo>
                  <a:lnTo>
                    <a:pt x="205" y="121"/>
                  </a:lnTo>
                  <a:lnTo>
                    <a:pt x="209" y="121"/>
                  </a:lnTo>
                  <a:lnTo>
                    <a:pt x="212" y="121"/>
                  </a:lnTo>
                  <a:lnTo>
                    <a:pt x="221" y="121"/>
                  </a:lnTo>
                  <a:lnTo>
                    <a:pt x="226" y="126"/>
                  </a:lnTo>
                  <a:lnTo>
                    <a:pt x="234" y="148"/>
                  </a:lnTo>
                  <a:lnTo>
                    <a:pt x="234" y="165"/>
                  </a:lnTo>
                  <a:lnTo>
                    <a:pt x="230" y="174"/>
                  </a:lnTo>
                  <a:lnTo>
                    <a:pt x="252" y="179"/>
                  </a:lnTo>
                  <a:lnTo>
                    <a:pt x="261" y="179"/>
                  </a:lnTo>
                  <a:lnTo>
                    <a:pt x="295" y="191"/>
                  </a:lnTo>
                  <a:lnTo>
                    <a:pt x="305" y="209"/>
                  </a:lnTo>
                  <a:lnTo>
                    <a:pt x="317" y="222"/>
                  </a:lnTo>
                  <a:lnTo>
                    <a:pt x="370" y="217"/>
                  </a:lnTo>
                  <a:lnTo>
                    <a:pt x="383" y="222"/>
                  </a:lnTo>
                  <a:lnTo>
                    <a:pt x="392" y="231"/>
                  </a:lnTo>
                  <a:lnTo>
                    <a:pt x="414" y="240"/>
                  </a:lnTo>
                  <a:lnTo>
                    <a:pt x="418" y="240"/>
                  </a:lnTo>
                  <a:lnTo>
                    <a:pt x="426" y="244"/>
                  </a:lnTo>
                  <a:lnTo>
                    <a:pt x="448" y="236"/>
                  </a:lnTo>
                  <a:lnTo>
                    <a:pt x="448" y="231"/>
                  </a:lnTo>
                  <a:lnTo>
                    <a:pt x="466" y="226"/>
                  </a:lnTo>
                  <a:lnTo>
                    <a:pt x="475" y="226"/>
                  </a:lnTo>
                  <a:lnTo>
                    <a:pt x="483" y="226"/>
                  </a:lnTo>
                  <a:lnTo>
                    <a:pt x="501" y="226"/>
                  </a:lnTo>
                  <a:lnTo>
                    <a:pt x="523" y="201"/>
                  </a:lnTo>
                  <a:lnTo>
                    <a:pt x="519" y="191"/>
                  </a:lnTo>
                  <a:lnTo>
                    <a:pt x="523" y="179"/>
                  </a:lnTo>
                  <a:lnTo>
                    <a:pt x="531" y="179"/>
                  </a:lnTo>
                  <a:lnTo>
                    <a:pt x="535" y="183"/>
                  </a:lnTo>
                  <a:lnTo>
                    <a:pt x="545" y="183"/>
                  </a:lnTo>
                  <a:lnTo>
                    <a:pt x="553" y="179"/>
                  </a:lnTo>
                  <a:lnTo>
                    <a:pt x="562" y="170"/>
                  </a:lnTo>
                  <a:lnTo>
                    <a:pt x="571" y="170"/>
                  </a:lnTo>
                  <a:lnTo>
                    <a:pt x="576" y="165"/>
                  </a:lnTo>
                  <a:lnTo>
                    <a:pt x="593" y="148"/>
                  </a:lnTo>
                  <a:lnTo>
                    <a:pt x="610" y="143"/>
                  </a:lnTo>
                  <a:lnTo>
                    <a:pt x="628" y="143"/>
                  </a:lnTo>
                  <a:lnTo>
                    <a:pt x="628" y="139"/>
                  </a:lnTo>
                  <a:lnTo>
                    <a:pt x="623" y="139"/>
                  </a:lnTo>
                  <a:lnTo>
                    <a:pt x="623" y="134"/>
                  </a:lnTo>
                  <a:lnTo>
                    <a:pt x="623" y="131"/>
                  </a:lnTo>
                  <a:lnTo>
                    <a:pt x="615" y="126"/>
                  </a:lnTo>
                  <a:lnTo>
                    <a:pt x="610" y="117"/>
                  </a:lnTo>
                  <a:lnTo>
                    <a:pt x="597" y="126"/>
                  </a:lnTo>
                  <a:lnTo>
                    <a:pt x="593" y="126"/>
                  </a:lnTo>
                  <a:lnTo>
                    <a:pt x="576" y="126"/>
                  </a:lnTo>
                  <a:lnTo>
                    <a:pt x="576" y="117"/>
                  </a:lnTo>
                  <a:lnTo>
                    <a:pt x="576" y="112"/>
                  </a:lnTo>
                  <a:lnTo>
                    <a:pt x="576" y="104"/>
                  </a:lnTo>
                  <a:lnTo>
                    <a:pt x="576" y="95"/>
                  </a:lnTo>
                  <a:lnTo>
                    <a:pt x="584" y="78"/>
                  </a:lnTo>
                  <a:lnTo>
                    <a:pt x="606" y="86"/>
                  </a:lnTo>
                  <a:lnTo>
                    <a:pt x="623" y="74"/>
                  </a:lnTo>
                  <a:lnTo>
                    <a:pt x="636" y="43"/>
                  </a:lnTo>
                  <a:lnTo>
                    <a:pt x="645" y="34"/>
                  </a:lnTo>
                  <a:lnTo>
                    <a:pt x="645" y="21"/>
                  </a:lnTo>
                  <a:lnTo>
                    <a:pt x="636" y="25"/>
                  </a:lnTo>
                  <a:lnTo>
                    <a:pt x="636" y="16"/>
                  </a:lnTo>
                  <a:lnTo>
                    <a:pt x="650" y="7"/>
                  </a:lnTo>
                  <a:lnTo>
                    <a:pt x="659" y="3"/>
                  </a:lnTo>
                  <a:lnTo>
                    <a:pt x="685" y="0"/>
                  </a:lnTo>
                  <a:lnTo>
                    <a:pt x="697" y="7"/>
                  </a:lnTo>
                  <a:lnTo>
                    <a:pt x="715" y="12"/>
                  </a:lnTo>
                  <a:lnTo>
                    <a:pt x="724" y="25"/>
                  </a:lnTo>
                  <a:lnTo>
                    <a:pt x="732" y="55"/>
                  </a:lnTo>
                  <a:lnTo>
                    <a:pt x="737" y="78"/>
                  </a:lnTo>
                  <a:lnTo>
                    <a:pt x="737" y="81"/>
                  </a:lnTo>
                  <a:lnTo>
                    <a:pt x="763" y="86"/>
                  </a:lnTo>
                  <a:lnTo>
                    <a:pt x="767" y="90"/>
                  </a:lnTo>
                  <a:lnTo>
                    <a:pt x="781" y="100"/>
                  </a:lnTo>
                  <a:lnTo>
                    <a:pt x="790" y="126"/>
                  </a:lnTo>
                  <a:lnTo>
                    <a:pt x="802" y="126"/>
                  </a:lnTo>
                  <a:lnTo>
                    <a:pt x="806" y="121"/>
                  </a:lnTo>
                  <a:lnTo>
                    <a:pt x="843" y="108"/>
                  </a:lnTo>
                  <a:lnTo>
                    <a:pt x="837" y="126"/>
                  </a:lnTo>
                  <a:lnTo>
                    <a:pt x="833" y="134"/>
                  </a:lnTo>
                  <a:lnTo>
                    <a:pt x="824" y="157"/>
                  </a:lnTo>
                  <a:lnTo>
                    <a:pt x="816" y="174"/>
                  </a:lnTo>
                  <a:lnTo>
                    <a:pt x="816" y="179"/>
                  </a:lnTo>
                  <a:lnTo>
                    <a:pt x="812" y="179"/>
                  </a:lnTo>
                  <a:lnTo>
                    <a:pt x="798" y="174"/>
                  </a:lnTo>
                  <a:lnTo>
                    <a:pt x="790" y="183"/>
                  </a:lnTo>
                  <a:lnTo>
                    <a:pt x="790" y="196"/>
                  </a:lnTo>
                  <a:lnTo>
                    <a:pt x="790" y="209"/>
                  </a:lnTo>
                  <a:lnTo>
                    <a:pt x="781" y="222"/>
                  </a:lnTo>
                  <a:lnTo>
                    <a:pt x="781" y="226"/>
                  </a:lnTo>
                  <a:lnTo>
                    <a:pt x="776" y="217"/>
                  </a:lnTo>
                  <a:lnTo>
                    <a:pt x="771" y="222"/>
                  </a:lnTo>
                  <a:lnTo>
                    <a:pt x="767" y="231"/>
                  </a:lnTo>
                  <a:lnTo>
                    <a:pt x="759" y="236"/>
                  </a:lnTo>
                  <a:lnTo>
                    <a:pt x="750" y="236"/>
                  </a:lnTo>
                  <a:lnTo>
                    <a:pt x="750" y="240"/>
                  </a:lnTo>
                  <a:lnTo>
                    <a:pt x="750" y="248"/>
                  </a:lnTo>
                  <a:lnTo>
                    <a:pt x="737" y="248"/>
                  </a:lnTo>
                  <a:lnTo>
                    <a:pt x="732" y="244"/>
                  </a:lnTo>
                  <a:lnTo>
                    <a:pt x="715" y="257"/>
                  </a:lnTo>
                  <a:lnTo>
                    <a:pt x="702" y="267"/>
                  </a:lnTo>
                  <a:lnTo>
                    <a:pt x="697" y="275"/>
                  </a:lnTo>
                  <a:lnTo>
                    <a:pt x="685" y="279"/>
                  </a:lnTo>
                  <a:lnTo>
                    <a:pt x="685" y="275"/>
                  </a:lnTo>
                  <a:lnTo>
                    <a:pt x="666" y="284"/>
                  </a:lnTo>
                  <a:lnTo>
                    <a:pt x="662" y="292"/>
                  </a:lnTo>
                  <a:lnTo>
                    <a:pt x="654" y="297"/>
                  </a:lnTo>
                  <a:lnTo>
                    <a:pt x="654" y="292"/>
                  </a:lnTo>
                  <a:lnTo>
                    <a:pt x="659" y="288"/>
                  </a:lnTo>
                  <a:lnTo>
                    <a:pt x="659" y="284"/>
                  </a:lnTo>
                  <a:lnTo>
                    <a:pt x="654" y="279"/>
                  </a:lnTo>
                  <a:lnTo>
                    <a:pt x="659" y="279"/>
                  </a:lnTo>
                  <a:lnTo>
                    <a:pt x="659" y="275"/>
                  </a:lnTo>
                  <a:lnTo>
                    <a:pt x="666" y="267"/>
                  </a:lnTo>
                  <a:lnTo>
                    <a:pt x="662" y="253"/>
                  </a:lnTo>
                  <a:lnTo>
                    <a:pt x="659" y="257"/>
                  </a:lnTo>
                  <a:lnTo>
                    <a:pt x="654" y="257"/>
                  </a:lnTo>
                  <a:lnTo>
                    <a:pt x="641" y="270"/>
                  </a:lnTo>
                  <a:lnTo>
                    <a:pt x="628" y="275"/>
                  </a:lnTo>
                  <a:lnTo>
                    <a:pt x="623" y="284"/>
                  </a:lnTo>
                  <a:lnTo>
                    <a:pt x="615" y="288"/>
                  </a:lnTo>
                  <a:lnTo>
                    <a:pt x="610" y="288"/>
                  </a:lnTo>
                  <a:lnTo>
                    <a:pt x="606" y="288"/>
                  </a:lnTo>
                  <a:lnTo>
                    <a:pt x="606" y="297"/>
                  </a:lnTo>
                  <a:lnTo>
                    <a:pt x="601" y="301"/>
                  </a:lnTo>
                  <a:lnTo>
                    <a:pt x="610" y="306"/>
                  </a:lnTo>
                  <a:lnTo>
                    <a:pt x="619" y="314"/>
                  </a:lnTo>
                  <a:lnTo>
                    <a:pt x="623" y="323"/>
                  </a:lnTo>
                  <a:lnTo>
                    <a:pt x="628" y="323"/>
                  </a:lnTo>
                  <a:lnTo>
                    <a:pt x="632" y="323"/>
                  </a:lnTo>
                  <a:lnTo>
                    <a:pt x="641" y="314"/>
                  </a:lnTo>
                  <a:lnTo>
                    <a:pt x="650" y="310"/>
                  </a:lnTo>
                  <a:lnTo>
                    <a:pt x="659" y="319"/>
                  </a:lnTo>
                  <a:lnTo>
                    <a:pt x="662" y="319"/>
                  </a:lnTo>
                  <a:lnTo>
                    <a:pt x="671" y="319"/>
                  </a:lnTo>
                  <a:lnTo>
                    <a:pt x="671" y="328"/>
                  </a:lnTo>
                  <a:lnTo>
                    <a:pt x="666" y="328"/>
                  </a:lnTo>
                  <a:lnTo>
                    <a:pt x="662" y="328"/>
                  </a:lnTo>
                  <a:lnTo>
                    <a:pt x="659" y="332"/>
                  </a:lnTo>
                  <a:lnTo>
                    <a:pt x="650" y="332"/>
                  </a:lnTo>
                  <a:lnTo>
                    <a:pt x="650" y="336"/>
                  </a:lnTo>
                  <a:lnTo>
                    <a:pt x="645" y="341"/>
                  </a:lnTo>
                  <a:lnTo>
                    <a:pt x="641" y="341"/>
                  </a:lnTo>
                  <a:lnTo>
                    <a:pt x="636" y="341"/>
                  </a:lnTo>
                  <a:lnTo>
                    <a:pt x="641" y="345"/>
                  </a:lnTo>
                  <a:lnTo>
                    <a:pt x="636" y="345"/>
                  </a:lnTo>
                  <a:lnTo>
                    <a:pt x="632" y="350"/>
                  </a:lnTo>
                  <a:lnTo>
                    <a:pt x="623" y="363"/>
                  </a:lnTo>
                  <a:lnTo>
                    <a:pt x="628" y="363"/>
                  </a:lnTo>
                  <a:lnTo>
                    <a:pt x="641" y="372"/>
                  </a:lnTo>
                  <a:lnTo>
                    <a:pt x="645" y="380"/>
                  </a:lnTo>
                  <a:lnTo>
                    <a:pt x="650" y="398"/>
                  </a:lnTo>
                  <a:lnTo>
                    <a:pt x="654" y="403"/>
                  </a:lnTo>
                  <a:lnTo>
                    <a:pt x="654" y="406"/>
                  </a:lnTo>
                  <a:lnTo>
                    <a:pt x="662" y="415"/>
                  </a:lnTo>
                  <a:lnTo>
                    <a:pt x="645" y="406"/>
                  </a:lnTo>
                  <a:lnTo>
                    <a:pt x="636" y="411"/>
                  </a:lnTo>
                  <a:lnTo>
                    <a:pt x="645" y="411"/>
                  </a:lnTo>
                  <a:lnTo>
                    <a:pt x="654" y="415"/>
                  </a:lnTo>
                  <a:lnTo>
                    <a:pt x="659" y="419"/>
                  </a:lnTo>
                  <a:lnTo>
                    <a:pt x="662" y="424"/>
                  </a:lnTo>
                  <a:lnTo>
                    <a:pt x="645" y="437"/>
                  </a:lnTo>
                  <a:lnTo>
                    <a:pt x="641" y="437"/>
                  </a:lnTo>
                  <a:lnTo>
                    <a:pt x="645" y="437"/>
                  </a:lnTo>
                  <a:lnTo>
                    <a:pt x="654" y="437"/>
                  </a:lnTo>
                  <a:lnTo>
                    <a:pt x="659" y="441"/>
                  </a:lnTo>
                  <a:lnTo>
                    <a:pt x="662" y="441"/>
                  </a:lnTo>
                  <a:lnTo>
                    <a:pt x="654" y="450"/>
                  </a:lnTo>
                  <a:lnTo>
                    <a:pt x="662" y="446"/>
                  </a:lnTo>
                  <a:lnTo>
                    <a:pt x="662" y="450"/>
                  </a:lnTo>
                  <a:lnTo>
                    <a:pt x="662" y="455"/>
                  </a:lnTo>
                  <a:lnTo>
                    <a:pt x="654" y="455"/>
                  </a:lnTo>
                  <a:lnTo>
                    <a:pt x="659" y="459"/>
                  </a:lnTo>
                  <a:lnTo>
                    <a:pt x="654" y="468"/>
                  </a:lnTo>
                  <a:lnTo>
                    <a:pt x="650" y="468"/>
                  </a:lnTo>
                  <a:lnTo>
                    <a:pt x="645" y="472"/>
                  </a:lnTo>
                  <a:lnTo>
                    <a:pt x="645" y="481"/>
                  </a:lnTo>
                  <a:lnTo>
                    <a:pt x="636" y="489"/>
                  </a:lnTo>
                  <a:lnTo>
                    <a:pt x="636" y="494"/>
                  </a:lnTo>
                  <a:lnTo>
                    <a:pt x="632" y="489"/>
                  </a:lnTo>
                  <a:lnTo>
                    <a:pt x="628" y="494"/>
                  </a:lnTo>
                  <a:lnTo>
                    <a:pt x="632" y="499"/>
                  </a:lnTo>
                  <a:lnTo>
                    <a:pt x="628" y="508"/>
                  </a:lnTo>
                  <a:lnTo>
                    <a:pt x="628" y="512"/>
                  </a:lnTo>
                  <a:lnTo>
                    <a:pt x="623" y="512"/>
                  </a:lnTo>
                  <a:lnTo>
                    <a:pt x="623" y="516"/>
                  </a:lnTo>
                  <a:lnTo>
                    <a:pt x="619" y="516"/>
                  </a:lnTo>
                  <a:lnTo>
                    <a:pt x="615" y="525"/>
                  </a:lnTo>
                  <a:lnTo>
                    <a:pt x="610" y="525"/>
                  </a:lnTo>
                  <a:lnTo>
                    <a:pt x="606" y="525"/>
                  </a:lnTo>
                  <a:lnTo>
                    <a:pt x="610" y="530"/>
                  </a:lnTo>
                  <a:lnTo>
                    <a:pt x="606" y="530"/>
                  </a:lnTo>
                  <a:lnTo>
                    <a:pt x="601" y="534"/>
                  </a:lnTo>
                  <a:lnTo>
                    <a:pt x="601" y="539"/>
                  </a:lnTo>
                  <a:lnTo>
                    <a:pt x="601" y="534"/>
                  </a:lnTo>
                  <a:lnTo>
                    <a:pt x="601" y="539"/>
                  </a:lnTo>
                  <a:lnTo>
                    <a:pt x="593" y="539"/>
                  </a:lnTo>
                  <a:lnTo>
                    <a:pt x="584" y="546"/>
                  </a:lnTo>
                  <a:lnTo>
                    <a:pt x="580" y="551"/>
                  </a:lnTo>
                  <a:lnTo>
                    <a:pt x="576" y="551"/>
                  </a:lnTo>
                  <a:lnTo>
                    <a:pt x="571" y="551"/>
                  </a:lnTo>
                  <a:lnTo>
                    <a:pt x="562" y="555"/>
                  </a:lnTo>
                  <a:lnTo>
                    <a:pt x="562" y="551"/>
                  </a:lnTo>
                  <a:lnTo>
                    <a:pt x="562" y="555"/>
                  </a:lnTo>
                  <a:lnTo>
                    <a:pt x="557" y="555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27" name="Freeform 207">
              <a:extLst>
                <a:ext uri="{FF2B5EF4-FFF2-40B4-BE49-F238E27FC236}">
                  <a16:creationId xmlns:a16="http://schemas.microsoft.com/office/drawing/2014/main" id="{C138A939-11C3-4F5C-86E1-22A76CCE30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5" y="1769"/>
              <a:ext cx="2165" cy="1033"/>
            </a:xfrm>
            <a:custGeom>
              <a:avLst/>
              <a:gdLst>
                <a:gd name="T0" fmla="*/ 6705 w 2113"/>
                <a:gd name="T1" fmla="*/ 5 h 1133"/>
                <a:gd name="T2" fmla="*/ 5976 w 2113"/>
                <a:gd name="T3" fmla="*/ 5 h 1133"/>
                <a:gd name="T4" fmla="*/ 5368 w 2113"/>
                <a:gd name="T5" fmla="*/ 5 h 1133"/>
                <a:gd name="T6" fmla="*/ 4839 w 2113"/>
                <a:gd name="T7" fmla="*/ 5 h 1133"/>
                <a:gd name="T8" fmla="*/ 4432 w 2113"/>
                <a:gd name="T9" fmla="*/ 5 h 1133"/>
                <a:gd name="T10" fmla="*/ 4029 w 2113"/>
                <a:gd name="T11" fmla="*/ 5 h 1133"/>
                <a:gd name="T12" fmla="*/ 3739 w 2113"/>
                <a:gd name="T13" fmla="*/ 5 h 1133"/>
                <a:gd name="T14" fmla="*/ 4091 w 2113"/>
                <a:gd name="T15" fmla="*/ 5 h 1133"/>
                <a:gd name="T16" fmla="*/ 3621 w 2113"/>
                <a:gd name="T17" fmla="*/ 3 h 1133"/>
                <a:gd name="T18" fmla="*/ 3287 w 2113"/>
                <a:gd name="T19" fmla="*/ 5 h 1133"/>
                <a:gd name="T20" fmla="*/ 2848 w 2113"/>
                <a:gd name="T21" fmla="*/ 5 h 1133"/>
                <a:gd name="T22" fmla="*/ 2639 w 2113"/>
                <a:gd name="T23" fmla="*/ 5 h 1133"/>
                <a:gd name="T24" fmla="*/ 2665 w 2113"/>
                <a:gd name="T25" fmla="*/ 5 h 1133"/>
                <a:gd name="T26" fmla="*/ 2445 w 2113"/>
                <a:gd name="T27" fmla="*/ 5 h 1133"/>
                <a:gd name="T28" fmla="*/ 2229 w 2113"/>
                <a:gd name="T29" fmla="*/ 5 h 1133"/>
                <a:gd name="T30" fmla="*/ 2395 w 2113"/>
                <a:gd name="T31" fmla="*/ 5 h 1133"/>
                <a:gd name="T32" fmla="*/ 2136 w 2113"/>
                <a:gd name="T33" fmla="*/ 5 h 1133"/>
                <a:gd name="T34" fmla="*/ 2169 w 2113"/>
                <a:gd name="T35" fmla="*/ 5 h 1133"/>
                <a:gd name="T36" fmla="*/ 1909 w 2113"/>
                <a:gd name="T37" fmla="*/ 5 h 1133"/>
                <a:gd name="T38" fmla="*/ 1572 w 2113"/>
                <a:gd name="T39" fmla="*/ 5 h 1133"/>
                <a:gd name="T40" fmla="*/ 1294 w 2113"/>
                <a:gd name="T41" fmla="*/ 5 h 1133"/>
                <a:gd name="T42" fmla="*/ 901 w 2113"/>
                <a:gd name="T43" fmla="*/ 5 h 1133"/>
                <a:gd name="T44" fmla="*/ 780 w 2113"/>
                <a:gd name="T45" fmla="*/ 5 h 1133"/>
                <a:gd name="T46" fmla="*/ 509 w 2113"/>
                <a:gd name="T47" fmla="*/ 5 h 1133"/>
                <a:gd name="T48" fmla="*/ 633 w 2113"/>
                <a:gd name="T49" fmla="*/ 5 h 1133"/>
                <a:gd name="T50" fmla="*/ 237 w 2113"/>
                <a:gd name="T51" fmla="*/ 5 h 1133"/>
                <a:gd name="T52" fmla="*/ 97 w 2113"/>
                <a:gd name="T53" fmla="*/ 5 h 1133"/>
                <a:gd name="T54" fmla="*/ 83 w 2113"/>
                <a:gd name="T55" fmla="*/ 5 h 1133"/>
                <a:gd name="T56" fmla="*/ 16 w 2113"/>
                <a:gd name="T57" fmla="*/ 7 h 1133"/>
                <a:gd name="T58" fmla="*/ 274 w 2113"/>
                <a:gd name="T59" fmla="*/ 8 h 1133"/>
                <a:gd name="T60" fmla="*/ 526 w 2113"/>
                <a:gd name="T61" fmla="*/ 9 h 1133"/>
                <a:gd name="T62" fmla="*/ 539 w 2113"/>
                <a:gd name="T63" fmla="*/ 9 h 1133"/>
                <a:gd name="T64" fmla="*/ 612 w 2113"/>
                <a:gd name="T65" fmla="*/ 10 h 1133"/>
                <a:gd name="T66" fmla="*/ 976 w 2113"/>
                <a:gd name="T67" fmla="*/ 10 h 1133"/>
                <a:gd name="T68" fmla="*/ 1012 w 2113"/>
                <a:gd name="T69" fmla="*/ 9 h 1133"/>
                <a:gd name="T70" fmla="*/ 976 w 2113"/>
                <a:gd name="T71" fmla="*/ 9 h 1133"/>
                <a:gd name="T72" fmla="*/ 1265 w 2113"/>
                <a:gd name="T73" fmla="*/ 8 h 1133"/>
                <a:gd name="T74" fmla="*/ 1578 w 2113"/>
                <a:gd name="T75" fmla="*/ 8 h 1133"/>
                <a:gd name="T76" fmla="*/ 1625 w 2113"/>
                <a:gd name="T77" fmla="*/ 8 h 1133"/>
                <a:gd name="T78" fmla="*/ 2011 w 2113"/>
                <a:gd name="T79" fmla="*/ 7 h 1133"/>
                <a:gd name="T80" fmla="*/ 2218 w 2113"/>
                <a:gd name="T81" fmla="*/ 8 h 1133"/>
                <a:gd name="T82" fmla="*/ 2578 w 2113"/>
                <a:gd name="T83" fmla="*/ 8 h 1133"/>
                <a:gd name="T84" fmla="*/ 3199 w 2113"/>
                <a:gd name="T85" fmla="*/ 9 h 1133"/>
                <a:gd name="T86" fmla="*/ 3739 w 2113"/>
                <a:gd name="T87" fmla="*/ 9 h 1133"/>
                <a:gd name="T88" fmla="*/ 4432 w 2113"/>
                <a:gd name="T89" fmla="*/ 8 h 1133"/>
                <a:gd name="T90" fmla="*/ 4938 w 2113"/>
                <a:gd name="T91" fmla="*/ 9 h 1133"/>
                <a:gd name="T92" fmla="*/ 4958 w 2113"/>
                <a:gd name="T93" fmla="*/ 10 h 1133"/>
                <a:gd name="T94" fmla="*/ 5319 w 2113"/>
                <a:gd name="T95" fmla="*/ 9 h 1133"/>
                <a:gd name="T96" fmla="*/ 5368 w 2113"/>
                <a:gd name="T97" fmla="*/ 8 h 1133"/>
                <a:gd name="T98" fmla="*/ 5233 w 2113"/>
                <a:gd name="T99" fmla="*/ 7 h 1133"/>
                <a:gd name="T100" fmla="*/ 5750 w 2113"/>
                <a:gd name="T101" fmla="*/ 6 h 1133"/>
                <a:gd name="T102" fmla="*/ 5976 w 2113"/>
                <a:gd name="T103" fmla="*/ 6 h 1133"/>
                <a:gd name="T104" fmla="*/ 6339 w 2113"/>
                <a:gd name="T105" fmla="*/ 5 h 1133"/>
                <a:gd name="T106" fmla="*/ 6538 w 2113"/>
                <a:gd name="T107" fmla="*/ 5 h 1133"/>
                <a:gd name="T108" fmla="*/ 6123 w 2113"/>
                <a:gd name="T109" fmla="*/ 7 h 1133"/>
                <a:gd name="T110" fmla="*/ 6426 w 2113"/>
                <a:gd name="T111" fmla="*/ 7 h 1133"/>
                <a:gd name="T112" fmla="*/ 6426 w 2113"/>
                <a:gd name="T113" fmla="*/ 6 h 1133"/>
                <a:gd name="T114" fmla="*/ 6837 w 2113"/>
                <a:gd name="T115" fmla="*/ 6 h 1133"/>
                <a:gd name="T116" fmla="*/ 7248 w 2113"/>
                <a:gd name="T117" fmla="*/ 5 h 113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113"/>
                <a:gd name="T178" fmla="*/ 0 h 1133"/>
                <a:gd name="T179" fmla="*/ 2113 w 2113"/>
                <a:gd name="T180" fmla="*/ 1133 h 113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113" h="1133">
                  <a:moveTo>
                    <a:pt x="2112" y="431"/>
                  </a:moveTo>
                  <a:lnTo>
                    <a:pt x="2089" y="409"/>
                  </a:lnTo>
                  <a:lnTo>
                    <a:pt x="2054" y="392"/>
                  </a:lnTo>
                  <a:lnTo>
                    <a:pt x="1984" y="387"/>
                  </a:lnTo>
                  <a:lnTo>
                    <a:pt x="1979" y="387"/>
                  </a:lnTo>
                  <a:lnTo>
                    <a:pt x="1979" y="396"/>
                  </a:lnTo>
                  <a:lnTo>
                    <a:pt x="1975" y="401"/>
                  </a:lnTo>
                  <a:lnTo>
                    <a:pt x="1979" y="405"/>
                  </a:lnTo>
                  <a:lnTo>
                    <a:pt x="1988" y="423"/>
                  </a:lnTo>
                  <a:lnTo>
                    <a:pt x="1975" y="436"/>
                  </a:lnTo>
                  <a:lnTo>
                    <a:pt x="1950" y="418"/>
                  </a:lnTo>
                  <a:lnTo>
                    <a:pt x="1950" y="405"/>
                  </a:lnTo>
                  <a:lnTo>
                    <a:pt x="1940" y="396"/>
                  </a:lnTo>
                  <a:lnTo>
                    <a:pt x="1931" y="409"/>
                  </a:lnTo>
                  <a:lnTo>
                    <a:pt x="1897" y="401"/>
                  </a:lnTo>
                  <a:lnTo>
                    <a:pt x="1892" y="396"/>
                  </a:lnTo>
                  <a:lnTo>
                    <a:pt x="1853" y="414"/>
                  </a:lnTo>
                  <a:lnTo>
                    <a:pt x="1853" y="405"/>
                  </a:lnTo>
                  <a:lnTo>
                    <a:pt x="1839" y="401"/>
                  </a:lnTo>
                  <a:lnTo>
                    <a:pt x="1831" y="396"/>
                  </a:lnTo>
                  <a:lnTo>
                    <a:pt x="1835" y="371"/>
                  </a:lnTo>
                  <a:lnTo>
                    <a:pt x="1818" y="349"/>
                  </a:lnTo>
                  <a:lnTo>
                    <a:pt x="1761" y="349"/>
                  </a:lnTo>
                  <a:lnTo>
                    <a:pt x="1735" y="357"/>
                  </a:lnTo>
                  <a:lnTo>
                    <a:pt x="1721" y="349"/>
                  </a:lnTo>
                  <a:lnTo>
                    <a:pt x="1730" y="340"/>
                  </a:lnTo>
                  <a:lnTo>
                    <a:pt x="1721" y="326"/>
                  </a:lnTo>
                  <a:lnTo>
                    <a:pt x="1709" y="330"/>
                  </a:lnTo>
                  <a:lnTo>
                    <a:pt x="1699" y="318"/>
                  </a:lnTo>
                  <a:lnTo>
                    <a:pt x="1683" y="318"/>
                  </a:lnTo>
                  <a:lnTo>
                    <a:pt x="1691" y="309"/>
                  </a:lnTo>
                  <a:lnTo>
                    <a:pt x="1699" y="309"/>
                  </a:lnTo>
                  <a:lnTo>
                    <a:pt x="1695" y="296"/>
                  </a:lnTo>
                  <a:lnTo>
                    <a:pt x="1573" y="266"/>
                  </a:lnTo>
                  <a:lnTo>
                    <a:pt x="1568" y="269"/>
                  </a:lnTo>
                  <a:lnTo>
                    <a:pt x="1578" y="278"/>
                  </a:lnTo>
                  <a:lnTo>
                    <a:pt x="1555" y="300"/>
                  </a:lnTo>
                  <a:lnTo>
                    <a:pt x="1559" y="309"/>
                  </a:lnTo>
                  <a:lnTo>
                    <a:pt x="1555" y="313"/>
                  </a:lnTo>
                  <a:lnTo>
                    <a:pt x="1559" y="326"/>
                  </a:lnTo>
                  <a:lnTo>
                    <a:pt x="1551" y="322"/>
                  </a:lnTo>
                  <a:lnTo>
                    <a:pt x="1529" y="340"/>
                  </a:lnTo>
                  <a:lnTo>
                    <a:pt x="1508" y="326"/>
                  </a:lnTo>
                  <a:lnTo>
                    <a:pt x="1498" y="318"/>
                  </a:lnTo>
                  <a:lnTo>
                    <a:pt x="1471" y="326"/>
                  </a:lnTo>
                  <a:lnTo>
                    <a:pt x="1459" y="305"/>
                  </a:lnTo>
                  <a:lnTo>
                    <a:pt x="1442" y="357"/>
                  </a:lnTo>
                  <a:lnTo>
                    <a:pt x="1433" y="349"/>
                  </a:lnTo>
                  <a:lnTo>
                    <a:pt x="1419" y="344"/>
                  </a:lnTo>
                  <a:lnTo>
                    <a:pt x="1412" y="318"/>
                  </a:lnTo>
                  <a:lnTo>
                    <a:pt x="1407" y="318"/>
                  </a:lnTo>
                  <a:lnTo>
                    <a:pt x="1402" y="309"/>
                  </a:lnTo>
                  <a:lnTo>
                    <a:pt x="1416" y="296"/>
                  </a:lnTo>
                  <a:lnTo>
                    <a:pt x="1416" y="287"/>
                  </a:lnTo>
                  <a:lnTo>
                    <a:pt x="1412" y="274"/>
                  </a:lnTo>
                  <a:lnTo>
                    <a:pt x="1416" y="256"/>
                  </a:lnTo>
                  <a:lnTo>
                    <a:pt x="1393" y="235"/>
                  </a:lnTo>
                  <a:lnTo>
                    <a:pt x="1376" y="240"/>
                  </a:lnTo>
                  <a:lnTo>
                    <a:pt x="1337" y="217"/>
                  </a:lnTo>
                  <a:lnTo>
                    <a:pt x="1337" y="221"/>
                  </a:lnTo>
                  <a:lnTo>
                    <a:pt x="1328" y="221"/>
                  </a:lnTo>
                  <a:lnTo>
                    <a:pt x="1328" y="235"/>
                  </a:lnTo>
                  <a:lnTo>
                    <a:pt x="1332" y="252"/>
                  </a:lnTo>
                  <a:lnTo>
                    <a:pt x="1328" y="256"/>
                  </a:lnTo>
                  <a:lnTo>
                    <a:pt x="1284" y="261"/>
                  </a:lnTo>
                  <a:lnTo>
                    <a:pt x="1262" y="247"/>
                  </a:lnTo>
                  <a:lnTo>
                    <a:pt x="1266" y="235"/>
                  </a:lnTo>
                  <a:lnTo>
                    <a:pt x="1223" y="221"/>
                  </a:lnTo>
                  <a:lnTo>
                    <a:pt x="1192" y="235"/>
                  </a:lnTo>
                  <a:lnTo>
                    <a:pt x="1210" y="247"/>
                  </a:lnTo>
                  <a:lnTo>
                    <a:pt x="1197" y="243"/>
                  </a:lnTo>
                  <a:lnTo>
                    <a:pt x="1188" y="235"/>
                  </a:lnTo>
                  <a:lnTo>
                    <a:pt x="1192" y="225"/>
                  </a:lnTo>
                  <a:lnTo>
                    <a:pt x="1184" y="209"/>
                  </a:lnTo>
                  <a:lnTo>
                    <a:pt x="1184" y="221"/>
                  </a:lnTo>
                  <a:lnTo>
                    <a:pt x="1179" y="225"/>
                  </a:lnTo>
                  <a:lnTo>
                    <a:pt x="1162" y="217"/>
                  </a:lnTo>
                  <a:lnTo>
                    <a:pt x="1166" y="209"/>
                  </a:lnTo>
                  <a:lnTo>
                    <a:pt x="1157" y="213"/>
                  </a:lnTo>
                  <a:lnTo>
                    <a:pt x="1145" y="209"/>
                  </a:lnTo>
                  <a:lnTo>
                    <a:pt x="1135" y="217"/>
                  </a:lnTo>
                  <a:lnTo>
                    <a:pt x="1140" y="225"/>
                  </a:lnTo>
                  <a:lnTo>
                    <a:pt x="1157" y="225"/>
                  </a:lnTo>
                  <a:lnTo>
                    <a:pt x="1140" y="240"/>
                  </a:lnTo>
                  <a:lnTo>
                    <a:pt x="1131" y="230"/>
                  </a:lnTo>
                  <a:lnTo>
                    <a:pt x="1135" y="240"/>
                  </a:lnTo>
                  <a:lnTo>
                    <a:pt x="1114" y="252"/>
                  </a:lnTo>
                  <a:lnTo>
                    <a:pt x="1096" y="247"/>
                  </a:lnTo>
                  <a:lnTo>
                    <a:pt x="1092" y="252"/>
                  </a:lnTo>
                  <a:lnTo>
                    <a:pt x="1096" y="261"/>
                  </a:lnTo>
                  <a:lnTo>
                    <a:pt x="1083" y="266"/>
                  </a:lnTo>
                  <a:lnTo>
                    <a:pt x="1092" y="247"/>
                  </a:lnTo>
                  <a:lnTo>
                    <a:pt x="1105" y="225"/>
                  </a:lnTo>
                  <a:lnTo>
                    <a:pt x="1118" y="230"/>
                  </a:lnTo>
                  <a:lnTo>
                    <a:pt x="1153" y="182"/>
                  </a:lnTo>
                  <a:lnTo>
                    <a:pt x="1188" y="156"/>
                  </a:lnTo>
                  <a:lnTo>
                    <a:pt x="1197" y="143"/>
                  </a:lnTo>
                  <a:lnTo>
                    <a:pt x="1197" y="130"/>
                  </a:lnTo>
                  <a:lnTo>
                    <a:pt x="1192" y="121"/>
                  </a:lnTo>
                  <a:lnTo>
                    <a:pt x="1197" y="112"/>
                  </a:lnTo>
                  <a:lnTo>
                    <a:pt x="1188" y="90"/>
                  </a:lnTo>
                  <a:lnTo>
                    <a:pt x="1184" y="100"/>
                  </a:lnTo>
                  <a:lnTo>
                    <a:pt x="1179" y="90"/>
                  </a:lnTo>
                  <a:lnTo>
                    <a:pt x="1184" y="86"/>
                  </a:lnTo>
                  <a:lnTo>
                    <a:pt x="1162" y="59"/>
                  </a:lnTo>
                  <a:lnTo>
                    <a:pt x="1118" y="59"/>
                  </a:lnTo>
                  <a:lnTo>
                    <a:pt x="1110" y="78"/>
                  </a:lnTo>
                  <a:lnTo>
                    <a:pt x="1092" y="78"/>
                  </a:lnTo>
                  <a:lnTo>
                    <a:pt x="1105" y="59"/>
                  </a:lnTo>
                  <a:lnTo>
                    <a:pt x="1105" y="47"/>
                  </a:lnTo>
                  <a:lnTo>
                    <a:pt x="1088" y="43"/>
                  </a:lnTo>
                  <a:lnTo>
                    <a:pt x="1088" y="34"/>
                  </a:lnTo>
                  <a:lnTo>
                    <a:pt x="1066" y="47"/>
                  </a:lnTo>
                  <a:lnTo>
                    <a:pt x="1092" y="25"/>
                  </a:lnTo>
                  <a:lnTo>
                    <a:pt x="1088" y="12"/>
                  </a:lnTo>
                  <a:lnTo>
                    <a:pt x="1066" y="0"/>
                  </a:lnTo>
                  <a:lnTo>
                    <a:pt x="1048" y="3"/>
                  </a:lnTo>
                  <a:lnTo>
                    <a:pt x="1026" y="38"/>
                  </a:lnTo>
                  <a:lnTo>
                    <a:pt x="1017" y="55"/>
                  </a:lnTo>
                  <a:lnTo>
                    <a:pt x="1026" y="64"/>
                  </a:lnTo>
                  <a:lnTo>
                    <a:pt x="1022" y="73"/>
                  </a:lnTo>
                  <a:lnTo>
                    <a:pt x="991" y="73"/>
                  </a:lnTo>
                  <a:lnTo>
                    <a:pt x="1005" y="86"/>
                  </a:lnTo>
                  <a:lnTo>
                    <a:pt x="1005" y="100"/>
                  </a:lnTo>
                  <a:lnTo>
                    <a:pt x="987" y="86"/>
                  </a:lnTo>
                  <a:lnTo>
                    <a:pt x="956" y="108"/>
                  </a:lnTo>
                  <a:lnTo>
                    <a:pt x="961" y="104"/>
                  </a:lnTo>
                  <a:lnTo>
                    <a:pt x="956" y="104"/>
                  </a:lnTo>
                  <a:lnTo>
                    <a:pt x="948" y="108"/>
                  </a:lnTo>
                  <a:lnTo>
                    <a:pt x="952" y="100"/>
                  </a:lnTo>
                  <a:lnTo>
                    <a:pt x="948" y="94"/>
                  </a:lnTo>
                  <a:lnTo>
                    <a:pt x="909" y="100"/>
                  </a:lnTo>
                  <a:lnTo>
                    <a:pt x="917" y="112"/>
                  </a:lnTo>
                  <a:lnTo>
                    <a:pt x="860" y="130"/>
                  </a:lnTo>
                  <a:lnTo>
                    <a:pt x="843" y="152"/>
                  </a:lnTo>
                  <a:lnTo>
                    <a:pt x="825" y="152"/>
                  </a:lnTo>
                  <a:lnTo>
                    <a:pt x="829" y="160"/>
                  </a:lnTo>
                  <a:lnTo>
                    <a:pt x="825" y="174"/>
                  </a:lnTo>
                  <a:lnTo>
                    <a:pt x="812" y="164"/>
                  </a:lnTo>
                  <a:lnTo>
                    <a:pt x="808" y="174"/>
                  </a:lnTo>
                  <a:lnTo>
                    <a:pt x="821" y="182"/>
                  </a:lnTo>
                  <a:lnTo>
                    <a:pt x="812" y="190"/>
                  </a:lnTo>
                  <a:lnTo>
                    <a:pt x="825" y="195"/>
                  </a:lnTo>
                  <a:lnTo>
                    <a:pt x="825" y="209"/>
                  </a:lnTo>
                  <a:lnTo>
                    <a:pt x="821" y="209"/>
                  </a:lnTo>
                  <a:lnTo>
                    <a:pt x="825" y="213"/>
                  </a:lnTo>
                  <a:lnTo>
                    <a:pt x="738" y="230"/>
                  </a:lnTo>
                  <a:lnTo>
                    <a:pt x="743" y="235"/>
                  </a:lnTo>
                  <a:lnTo>
                    <a:pt x="738" y="243"/>
                  </a:lnTo>
                  <a:lnTo>
                    <a:pt x="738" y="247"/>
                  </a:lnTo>
                  <a:lnTo>
                    <a:pt x="747" y="261"/>
                  </a:lnTo>
                  <a:lnTo>
                    <a:pt x="743" y="269"/>
                  </a:lnTo>
                  <a:lnTo>
                    <a:pt x="747" y="283"/>
                  </a:lnTo>
                  <a:lnTo>
                    <a:pt x="764" y="291"/>
                  </a:lnTo>
                  <a:lnTo>
                    <a:pt x="764" y="296"/>
                  </a:lnTo>
                  <a:lnTo>
                    <a:pt x="764" y="300"/>
                  </a:lnTo>
                  <a:lnTo>
                    <a:pt x="781" y="309"/>
                  </a:lnTo>
                  <a:lnTo>
                    <a:pt x="781" y="322"/>
                  </a:lnTo>
                  <a:lnTo>
                    <a:pt x="777" y="335"/>
                  </a:lnTo>
                  <a:lnTo>
                    <a:pt x="781" y="361"/>
                  </a:lnTo>
                  <a:lnTo>
                    <a:pt x="781" y="375"/>
                  </a:lnTo>
                  <a:lnTo>
                    <a:pt x="777" y="375"/>
                  </a:lnTo>
                  <a:lnTo>
                    <a:pt x="777" y="387"/>
                  </a:lnTo>
                  <a:lnTo>
                    <a:pt x="764" y="383"/>
                  </a:lnTo>
                  <a:lnTo>
                    <a:pt x="764" y="378"/>
                  </a:lnTo>
                  <a:lnTo>
                    <a:pt x="764" y="366"/>
                  </a:lnTo>
                  <a:lnTo>
                    <a:pt x="764" y="357"/>
                  </a:lnTo>
                  <a:lnTo>
                    <a:pt x="764" y="340"/>
                  </a:lnTo>
                  <a:lnTo>
                    <a:pt x="773" y="330"/>
                  </a:lnTo>
                  <a:lnTo>
                    <a:pt x="777" y="318"/>
                  </a:lnTo>
                  <a:lnTo>
                    <a:pt x="750" y="313"/>
                  </a:lnTo>
                  <a:lnTo>
                    <a:pt x="721" y="287"/>
                  </a:lnTo>
                  <a:lnTo>
                    <a:pt x="707" y="287"/>
                  </a:lnTo>
                  <a:lnTo>
                    <a:pt x="694" y="300"/>
                  </a:lnTo>
                  <a:lnTo>
                    <a:pt x="707" y="305"/>
                  </a:lnTo>
                  <a:lnTo>
                    <a:pt x="703" y="309"/>
                  </a:lnTo>
                  <a:lnTo>
                    <a:pt x="690" y="318"/>
                  </a:lnTo>
                  <a:lnTo>
                    <a:pt x="681" y="305"/>
                  </a:lnTo>
                  <a:lnTo>
                    <a:pt x="676" y="309"/>
                  </a:lnTo>
                  <a:lnTo>
                    <a:pt x="681" y="322"/>
                  </a:lnTo>
                  <a:lnTo>
                    <a:pt x="707" y="335"/>
                  </a:lnTo>
                  <a:lnTo>
                    <a:pt x="707" y="344"/>
                  </a:lnTo>
                  <a:lnTo>
                    <a:pt x="668" y="330"/>
                  </a:lnTo>
                  <a:lnTo>
                    <a:pt x="663" y="326"/>
                  </a:lnTo>
                  <a:lnTo>
                    <a:pt x="668" y="322"/>
                  </a:lnTo>
                  <a:lnTo>
                    <a:pt x="663" y="305"/>
                  </a:lnTo>
                  <a:lnTo>
                    <a:pt x="672" y="291"/>
                  </a:lnTo>
                  <a:lnTo>
                    <a:pt x="672" y="278"/>
                  </a:lnTo>
                  <a:lnTo>
                    <a:pt x="659" y="266"/>
                  </a:lnTo>
                  <a:lnTo>
                    <a:pt x="663" y="291"/>
                  </a:lnTo>
                  <a:lnTo>
                    <a:pt x="641" y="309"/>
                  </a:lnTo>
                  <a:lnTo>
                    <a:pt x="632" y="322"/>
                  </a:lnTo>
                  <a:lnTo>
                    <a:pt x="654" y="361"/>
                  </a:lnTo>
                  <a:lnTo>
                    <a:pt x="641" y="396"/>
                  </a:lnTo>
                  <a:lnTo>
                    <a:pt x="646" y="409"/>
                  </a:lnTo>
                  <a:lnTo>
                    <a:pt x="646" y="418"/>
                  </a:lnTo>
                  <a:lnTo>
                    <a:pt x="663" y="423"/>
                  </a:lnTo>
                  <a:lnTo>
                    <a:pt x="676" y="418"/>
                  </a:lnTo>
                  <a:lnTo>
                    <a:pt x="698" y="431"/>
                  </a:lnTo>
                  <a:lnTo>
                    <a:pt x="707" y="453"/>
                  </a:lnTo>
                  <a:lnTo>
                    <a:pt x="698" y="458"/>
                  </a:lnTo>
                  <a:lnTo>
                    <a:pt x="698" y="475"/>
                  </a:lnTo>
                  <a:lnTo>
                    <a:pt x="716" y="480"/>
                  </a:lnTo>
                  <a:lnTo>
                    <a:pt x="698" y="484"/>
                  </a:lnTo>
                  <a:lnTo>
                    <a:pt x="694" y="475"/>
                  </a:lnTo>
                  <a:lnTo>
                    <a:pt x="694" y="458"/>
                  </a:lnTo>
                  <a:lnTo>
                    <a:pt x="694" y="453"/>
                  </a:lnTo>
                  <a:lnTo>
                    <a:pt x="694" y="449"/>
                  </a:lnTo>
                  <a:lnTo>
                    <a:pt x="685" y="427"/>
                  </a:lnTo>
                  <a:lnTo>
                    <a:pt x="654" y="436"/>
                  </a:lnTo>
                  <a:lnTo>
                    <a:pt x="650" y="449"/>
                  </a:lnTo>
                  <a:lnTo>
                    <a:pt x="659" y="466"/>
                  </a:lnTo>
                  <a:lnTo>
                    <a:pt x="659" y="475"/>
                  </a:lnTo>
                  <a:lnTo>
                    <a:pt x="646" y="488"/>
                  </a:lnTo>
                  <a:lnTo>
                    <a:pt x="641" y="506"/>
                  </a:lnTo>
                  <a:lnTo>
                    <a:pt x="624" y="514"/>
                  </a:lnTo>
                  <a:lnTo>
                    <a:pt x="624" y="527"/>
                  </a:lnTo>
                  <a:lnTo>
                    <a:pt x="619" y="527"/>
                  </a:lnTo>
                  <a:lnTo>
                    <a:pt x="593" y="523"/>
                  </a:lnTo>
                  <a:lnTo>
                    <a:pt x="588" y="511"/>
                  </a:lnTo>
                  <a:lnTo>
                    <a:pt x="619" y="502"/>
                  </a:lnTo>
                  <a:lnTo>
                    <a:pt x="628" y="480"/>
                  </a:lnTo>
                  <a:lnTo>
                    <a:pt x="638" y="475"/>
                  </a:lnTo>
                  <a:lnTo>
                    <a:pt x="638" y="458"/>
                  </a:lnTo>
                  <a:lnTo>
                    <a:pt x="641" y="449"/>
                  </a:lnTo>
                  <a:lnTo>
                    <a:pt x="641" y="440"/>
                  </a:lnTo>
                  <a:lnTo>
                    <a:pt x="628" y="427"/>
                  </a:lnTo>
                  <a:lnTo>
                    <a:pt x="628" y="392"/>
                  </a:lnTo>
                  <a:lnTo>
                    <a:pt x="628" y="378"/>
                  </a:lnTo>
                  <a:lnTo>
                    <a:pt x="632" y="371"/>
                  </a:lnTo>
                  <a:lnTo>
                    <a:pt x="632" y="352"/>
                  </a:lnTo>
                  <a:lnTo>
                    <a:pt x="628" y="340"/>
                  </a:lnTo>
                  <a:lnTo>
                    <a:pt x="619" y="326"/>
                  </a:lnTo>
                  <a:lnTo>
                    <a:pt x="628" y="296"/>
                  </a:lnTo>
                  <a:lnTo>
                    <a:pt x="628" y="269"/>
                  </a:lnTo>
                  <a:lnTo>
                    <a:pt x="615" y="261"/>
                  </a:lnTo>
                  <a:lnTo>
                    <a:pt x="585" y="261"/>
                  </a:lnTo>
                  <a:lnTo>
                    <a:pt x="581" y="274"/>
                  </a:lnTo>
                  <a:lnTo>
                    <a:pt x="572" y="313"/>
                  </a:lnTo>
                  <a:lnTo>
                    <a:pt x="550" y="335"/>
                  </a:lnTo>
                  <a:lnTo>
                    <a:pt x="550" y="344"/>
                  </a:lnTo>
                  <a:lnTo>
                    <a:pt x="554" y="344"/>
                  </a:lnTo>
                  <a:lnTo>
                    <a:pt x="545" y="352"/>
                  </a:lnTo>
                  <a:lnTo>
                    <a:pt x="559" y="357"/>
                  </a:lnTo>
                  <a:lnTo>
                    <a:pt x="554" y="375"/>
                  </a:lnTo>
                  <a:lnTo>
                    <a:pt x="559" y="383"/>
                  </a:lnTo>
                  <a:lnTo>
                    <a:pt x="550" y="387"/>
                  </a:lnTo>
                  <a:lnTo>
                    <a:pt x="550" y="401"/>
                  </a:lnTo>
                  <a:lnTo>
                    <a:pt x="566" y="409"/>
                  </a:lnTo>
                  <a:lnTo>
                    <a:pt x="572" y="427"/>
                  </a:lnTo>
                  <a:lnTo>
                    <a:pt x="581" y="431"/>
                  </a:lnTo>
                  <a:lnTo>
                    <a:pt x="572" y="458"/>
                  </a:lnTo>
                  <a:lnTo>
                    <a:pt x="554" y="436"/>
                  </a:lnTo>
                  <a:lnTo>
                    <a:pt x="510" y="405"/>
                  </a:lnTo>
                  <a:lnTo>
                    <a:pt x="466" y="396"/>
                  </a:lnTo>
                  <a:lnTo>
                    <a:pt x="462" y="405"/>
                  </a:lnTo>
                  <a:lnTo>
                    <a:pt x="466" y="423"/>
                  </a:lnTo>
                  <a:lnTo>
                    <a:pt x="466" y="431"/>
                  </a:lnTo>
                  <a:lnTo>
                    <a:pt x="454" y="440"/>
                  </a:lnTo>
                  <a:lnTo>
                    <a:pt x="454" y="449"/>
                  </a:lnTo>
                  <a:lnTo>
                    <a:pt x="449" y="453"/>
                  </a:lnTo>
                  <a:lnTo>
                    <a:pt x="445" y="449"/>
                  </a:lnTo>
                  <a:lnTo>
                    <a:pt x="449" y="436"/>
                  </a:lnTo>
                  <a:lnTo>
                    <a:pt x="445" y="427"/>
                  </a:lnTo>
                  <a:lnTo>
                    <a:pt x="431" y="431"/>
                  </a:lnTo>
                  <a:lnTo>
                    <a:pt x="419" y="445"/>
                  </a:lnTo>
                  <a:lnTo>
                    <a:pt x="392" y="445"/>
                  </a:lnTo>
                  <a:lnTo>
                    <a:pt x="388" y="449"/>
                  </a:lnTo>
                  <a:lnTo>
                    <a:pt x="383" y="458"/>
                  </a:lnTo>
                  <a:lnTo>
                    <a:pt x="374" y="458"/>
                  </a:lnTo>
                  <a:lnTo>
                    <a:pt x="374" y="453"/>
                  </a:lnTo>
                  <a:lnTo>
                    <a:pt x="371" y="445"/>
                  </a:lnTo>
                  <a:lnTo>
                    <a:pt x="374" y="436"/>
                  </a:lnTo>
                  <a:lnTo>
                    <a:pt x="379" y="427"/>
                  </a:lnTo>
                  <a:lnTo>
                    <a:pt x="366" y="431"/>
                  </a:lnTo>
                  <a:lnTo>
                    <a:pt x="361" y="436"/>
                  </a:lnTo>
                  <a:lnTo>
                    <a:pt x="361" y="440"/>
                  </a:lnTo>
                  <a:lnTo>
                    <a:pt x="357" y="436"/>
                  </a:lnTo>
                  <a:lnTo>
                    <a:pt x="352" y="445"/>
                  </a:lnTo>
                  <a:lnTo>
                    <a:pt x="352" y="453"/>
                  </a:lnTo>
                  <a:lnTo>
                    <a:pt x="340" y="449"/>
                  </a:lnTo>
                  <a:lnTo>
                    <a:pt x="292" y="480"/>
                  </a:lnTo>
                  <a:lnTo>
                    <a:pt x="287" y="502"/>
                  </a:lnTo>
                  <a:lnTo>
                    <a:pt x="270" y="514"/>
                  </a:lnTo>
                  <a:lnTo>
                    <a:pt x="270" y="506"/>
                  </a:lnTo>
                  <a:lnTo>
                    <a:pt x="261" y="506"/>
                  </a:lnTo>
                  <a:lnTo>
                    <a:pt x="248" y="484"/>
                  </a:lnTo>
                  <a:lnTo>
                    <a:pt x="270" y="471"/>
                  </a:lnTo>
                  <a:lnTo>
                    <a:pt x="270" y="458"/>
                  </a:lnTo>
                  <a:lnTo>
                    <a:pt x="257" y="449"/>
                  </a:lnTo>
                  <a:lnTo>
                    <a:pt x="226" y="440"/>
                  </a:lnTo>
                  <a:lnTo>
                    <a:pt x="240" y="453"/>
                  </a:lnTo>
                  <a:lnTo>
                    <a:pt x="235" y="475"/>
                  </a:lnTo>
                  <a:lnTo>
                    <a:pt x="235" y="488"/>
                  </a:lnTo>
                  <a:lnTo>
                    <a:pt x="243" y="502"/>
                  </a:lnTo>
                  <a:lnTo>
                    <a:pt x="235" y="527"/>
                  </a:lnTo>
                  <a:lnTo>
                    <a:pt x="240" y="540"/>
                  </a:lnTo>
                  <a:lnTo>
                    <a:pt x="230" y="532"/>
                  </a:lnTo>
                  <a:lnTo>
                    <a:pt x="226" y="532"/>
                  </a:lnTo>
                  <a:lnTo>
                    <a:pt x="230" y="527"/>
                  </a:lnTo>
                  <a:lnTo>
                    <a:pt x="213" y="518"/>
                  </a:lnTo>
                  <a:lnTo>
                    <a:pt x="200" y="532"/>
                  </a:lnTo>
                  <a:lnTo>
                    <a:pt x="178" y="549"/>
                  </a:lnTo>
                  <a:lnTo>
                    <a:pt x="178" y="558"/>
                  </a:lnTo>
                  <a:lnTo>
                    <a:pt x="190" y="584"/>
                  </a:lnTo>
                  <a:lnTo>
                    <a:pt x="139" y="562"/>
                  </a:lnTo>
                  <a:lnTo>
                    <a:pt x="130" y="571"/>
                  </a:lnTo>
                  <a:lnTo>
                    <a:pt x="134" y="580"/>
                  </a:lnTo>
                  <a:lnTo>
                    <a:pt x="143" y="589"/>
                  </a:lnTo>
                  <a:lnTo>
                    <a:pt x="152" y="584"/>
                  </a:lnTo>
                  <a:lnTo>
                    <a:pt x="156" y="602"/>
                  </a:lnTo>
                  <a:lnTo>
                    <a:pt x="147" y="606"/>
                  </a:lnTo>
                  <a:lnTo>
                    <a:pt x="108" y="584"/>
                  </a:lnTo>
                  <a:lnTo>
                    <a:pt x="108" y="571"/>
                  </a:lnTo>
                  <a:lnTo>
                    <a:pt x="104" y="558"/>
                  </a:lnTo>
                  <a:lnTo>
                    <a:pt x="108" y="554"/>
                  </a:lnTo>
                  <a:lnTo>
                    <a:pt x="108" y="540"/>
                  </a:lnTo>
                  <a:lnTo>
                    <a:pt x="78" y="511"/>
                  </a:lnTo>
                  <a:lnTo>
                    <a:pt x="73" y="502"/>
                  </a:lnTo>
                  <a:lnTo>
                    <a:pt x="78" y="496"/>
                  </a:lnTo>
                  <a:lnTo>
                    <a:pt x="90" y="511"/>
                  </a:lnTo>
                  <a:lnTo>
                    <a:pt x="104" y="511"/>
                  </a:lnTo>
                  <a:lnTo>
                    <a:pt x="104" y="514"/>
                  </a:lnTo>
                  <a:lnTo>
                    <a:pt x="164" y="532"/>
                  </a:lnTo>
                  <a:lnTo>
                    <a:pt x="183" y="527"/>
                  </a:lnTo>
                  <a:lnTo>
                    <a:pt x="195" y="506"/>
                  </a:lnTo>
                  <a:lnTo>
                    <a:pt x="200" y="496"/>
                  </a:lnTo>
                  <a:lnTo>
                    <a:pt x="195" y="492"/>
                  </a:lnTo>
                  <a:lnTo>
                    <a:pt x="195" y="480"/>
                  </a:lnTo>
                  <a:lnTo>
                    <a:pt x="121" y="418"/>
                  </a:lnTo>
                  <a:lnTo>
                    <a:pt x="81" y="414"/>
                  </a:lnTo>
                  <a:lnTo>
                    <a:pt x="81" y="409"/>
                  </a:lnTo>
                  <a:lnTo>
                    <a:pt x="69" y="405"/>
                  </a:lnTo>
                  <a:lnTo>
                    <a:pt x="73" y="396"/>
                  </a:lnTo>
                  <a:lnTo>
                    <a:pt x="81" y="405"/>
                  </a:lnTo>
                  <a:lnTo>
                    <a:pt x="86" y="396"/>
                  </a:lnTo>
                  <a:lnTo>
                    <a:pt x="69" y="392"/>
                  </a:lnTo>
                  <a:lnTo>
                    <a:pt x="69" y="396"/>
                  </a:lnTo>
                  <a:lnTo>
                    <a:pt x="64" y="401"/>
                  </a:lnTo>
                  <a:lnTo>
                    <a:pt x="55" y="396"/>
                  </a:lnTo>
                  <a:lnTo>
                    <a:pt x="51" y="405"/>
                  </a:lnTo>
                  <a:lnTo>
                    <a:pt x="43" y="401"/>
                  </a:lnTo>
                  <a:lnTo>
                    <a:pt x="43" y="409"/>
                  </a:lnTo>
                  <a:lnTo>
                    <a:pt x="34" y="418"/>
                  </a:lnTo>
                  <a:lnTo>
                    <a:pt x="28" y="423"/>
                  </a:lnTo>
                  <a:lnTo>
                    <a:pt x="21" y="440"/>
                  </a:lnTo>
                  <a:lnTo>
                    <a:pt x="25" y="458"/>
                  </a:lnTo>
                  <a:lnTo>
                    <a:pt x="34" y="461"/>
                  </a:lnTo>
                  <a:lnTo>
                    <a:pt x="43" y="475"/>
                  </a:lnTo>
                  <a:lnTo>
                    <a:pt x="43" y="480"/>
                  </a:lnTo>
                  <a:lnTo>
                    <a:pt x="28" y="502"/>
                  </a:lnTo>
                  <a:lnTo>
                    <a:pt x="43" y="540"/>
                  </a:lnTo>
                  <a:lnTo>
                    <a:pt x="38" y="558"/>
                  </a:lnTo>
                  <a:lnTo>
                    <a:pt x="38" y="571"/>
                  </a:lnTo>
                  <a:lnTo>
                    <a:pt x="43" y="576"/>
                  </a:lnTo>
                  <a:lnTo>
                    <a:pt x="43" y="584"/>
                  </a:lnTo>
                  <a:lnTo>
                    <a:pt x="51" y="593"/>
                  </a:lnTo>
                  <a:lnTo>
                    <a:pt x="47" y="611"/>
                  </a:lnTo>
                  <a:lnTo>
                    <a:pt x="59" y="627"/>
                  </a:lnTo>
                  <a:lnTo>
                    <a:pt x="59" y="642"/>
                  </a:lnTo>
                  <a:lnTo>
                    <a:pt x="38" y="672"/>
                  </a:lnTo>
                  <a:lnTo>
                    <a:pt x="7" y="702"/>
                  </a:lnTo>
                  <a:lnTo>
                    <a:pt x="21" y="699"/>
                  </a:lnTo>
                  <a:lnTo>
                    <a:pt x="21" y="702"/>
                  </a:lnTo>
                  <a:lnTo>
                    <a:pt x="21" y="707"/>
                  </a:lnTo>
                  <a:lnTo>
                    <a:pt x="38" y="711"/>
                  </a:lnTo>
                  <a:lnTo>
                    <a:pt x="43" y="720"/>
                  </a:lnTo>
                  <a:lnTo>
                    <a:pt x="16" y="724"/>
                  </a:lnTo>
                  <a:lnTo>
                    <a:pt x="12" y="728"/>
                  </a:lnTo>
                  <a:lnTo>
                    <a:pt x="16" y="733"/>
                  </a:lnTo>
                  <a:lnTo>
                    <a:pt x="12" y="742"/>
                  </a:lnTo>
                  <a:lnTo>
                    <a:pt x="0" y="746"/>
                  </a:lnTo>
                  <a:lnTo>
                    <a:pt x="12" y="773"/>
                  </a:lnTo>
                  <a:lnTo>
                    <a:pt x="7" y="781"/>
                  </a:lnTo>
                  <a:lnTo>
                    <a:pt x="12" y="785"/>
                  </a:lnTo>
                  <a:lnTo>
                    <a:pt x="7" y="799"/>
                  </a:lnTo>
                  <a:lnTo>
                    <a:pt x="16" y="808"/>
                  </a:lnTo>
                  <a:lnTo>
                    <a:pt x="16" y="816"/>
                  </a:lnTo>
                  <a:lnTo>
                    <a:pt x="28" y="820"/>
                  </a:lnTo>
                  <a:lnTo>
                    <a:pt x="34" y="820"/>
                  </a:lnTo>
                  <a:lnTo>
                    <a:pt x="34" y="824"/>
                  </a:lnTo>
                  <a:lnTo>
                    <a:pt x="47" y="824"/>
                  </a:lnTo>
                  <a:lnTo>
                    <a:pt x="55" y="829"/>
                  </a:lnTo>
                  <a:lnTo>
                    <a:pt x="55" y="838"/>
                  </a:lnTo>
                  <a:lnTo>
                    <a:pt x="55" y="846"/>
                  </a:lnTo>
                  <a:lnTo>
                    <a:pt x="64" y="868"/>
                  </a:lnTo>
                  <a:lnTo>
                    <a:pt x="69" y="873"/>
                  </a:lnTo>
                  <a:lnTo>
                    <a:pt x="73" y="873"/>
                  </a:lnTo>
                  <a:lnTo>
                    <a:pt x="81" y="877"/>
                  </a:lnTo>
                  <a:lnTo>
                    <a:pt x="81" y="882"/>
                  </a:lnTo>
                  <a:lnTo>
                    <a:pt x="73" y="886"/>
                  </a:lnTo>
                  <a:lnTo>
                    <a:pt x="64" y="886"/>
                  </a:lnTo>
                  <a:lnTo>
                    <a:pt x="59" y="886"/>
                  </a:lnTo>
                  <a:lnTo>
                    <a:pt x="64" y="912"/>
                  </a:lnTo>
                  <a:lnTo>
                    <a:pt x="95" y="904"/>
                  </a:lnTo>
                  <a:lnTo>
                    <a:pt x="104" y="917"/>
                  </a:lnTo>
                  <a:lnTo>
                    <a:pt x="100" y="920"/>
                  </a:lnTo>
                  <a:lnTo>
                    <a:pt x="100" y="929"/>
                  </a:lnTo>
                  <a:lnTo>
                    <a:pt x="112" y="929"/>
                  </a:lnTo>
                  <a:lnTo>
                    <a:pt x="117" y="947"/>
                  </a:lnTo>
                  <a:lnTo>
                    <a:pt x="134" y="951"/>
                  </a:lnTo>
                  <a:lnTo>
                    <a:pt x="143" y="947"/>
                  </a:lnTo>
                  <a:lnTo>
                    <a:pt x="152" y="956"/>
                  </a:lnTo>
                  <a:lnTo>
                    <a:pt x="156" y="956"/>
                  </a:lnTo>
                  <a:lnTo>
                    <a:pt x="183" y="965"/>
                  </a:lnTo>
                  <a:lnTo>
                    <a:pt x="178" y="970"/>
                  </a:lnTo>
                  <a:lnTo>
                    <a:pt x="183" y="973"/>
                  </a:lnTo>
                  <a:lnTo>
                    <a:pt x="174" y="977"/>
                  </a:lnTo>
                  <a:lnTo>
                    <a:pt x="178" y="982"/>
                  </a:lnTo>
                  <a:lnTo>
                    <a:pt x="174" y="982"/>
                  </a:lnTo>
                  <a:lnTo>
                    <a:pt x="178" y="986"/>
                  </a:lnTo>
                  <a:lnTo>
                    <a:pt x="178" y="991"/>
                  </a:lnTo>
                  <a:lnTo>
                    <a:pt x="174" y="1004"/>
                  </a:lnTo>
                  <a:lnTo>
                    <a:pt x="164" y="999"/>
                  </a:lnTo>
                  <a:lnTo>
                    <a:pt x="156" y="1013"/>
                  </a:lnTo>
                  <a:lnTo>
                    <a:pt x="156" y="1017"/>
                  </a:lnTo>
                  <a:lnTo>
                    <a:pt x="169" y="1017"/>
                  </a:lnTo>
                  <a:lnTo>
                    <a:pt x="160" y="1022"/>
                  </a:lnTo>
                  <a:lnTo>
                    <a:pt x="160" y="1025"/>
                  </a:lnTo>
                  <a:lnTo>
                    <a:pt x="147" y="1025"/>
                  </a:lnTo>
                  <a:lnTo>
                    <a:pt x="147" y="1029"/>
                  </a:lnTo>
                  <a:lnTo>
                    <a:pt x="160" y="1039"/>
                  </a:lnTo>
                  <a:lnTo>
                    <a:pt x="152" y="1039"/>
                  </a:lnTo>
                  <a:lnTo>
                    <a:pt x="143" y="1052"/>
                  </a:lnTo>
                  <a:lnTo>
                    <a:pt x="139" y="1052"/>
                  </a:lnTo>
                  <a:lnTo>
                    <a:pt x="134" y="1056"/>
                  </a:lnTo>
                  <a:lnTo>
                    <a:pt x="143" y="1065"/>
                  </a:lnTo>
                  <a:lnTo>
                    <a:pt x="164" y="1074"/>
                  </a:lnTo>
                  <a:lnTo>
                    <a:pt x="178" y="1087"/>
                  </a:lnTo>
                  <a:lnTo>
                    <a:pt x="187" y="1087"/>
                  </a:lnTo>
                  <a:lnTo>
                    <a:pt x="205" y="1091"/>
                  </a:lnTo>
                  <a:lnTo>
                    <a:pt x="217" y="1095"/>
                  </a:lnTo>
                  <a:lnTo>
                    <a:pt x="235" y="1105"/>
                  </a:lnTo>
                  <a:lnTo>
                    <a:pt x="252" y="1105"/>
                  </a:lnTo>
                  <a:lnTo>
                    <a:pt x="257" y="1105"/>
                  </a:lnTo>
                  <a:lnTo>
                    <a:pt x="257" y="1113"/>
                  </a:lnTo>
                  <a:lnTo>
                    <a:pt x="265" y="1117"/>
                  </a:lnTo>
                  <a:lnTo>
                    <a:pt x="279" y="1122"/>
                  </a:lnTo>
                  <a:lnTo>
                    <a:pt x="279" y="1132"/>
                  </a:lnTo>
                  <a:lnTo>
                    <a:pt x="287" y="1132"/>
                  </a:lnTo>
                  <a:lnTo>
                    <a:pt x="295" y="1117"/>
                  </a:lnTo>
                  <a:lnTo>
                    <a:pt x="283" y="1095"/>
                  </a:lnTo>
                  <a:lnTo>
                    <a:pt x="283" y="1082"/>
                  </a:lnTo>
                  <a:lnTo>
                    <a:pt x="283" y="1087"/>
                  </a:lnTo>
                  <a:lnTo>
                    <a:pt x="270" y="1070"/>
                  </a:lnTo>
                  <a:lnTo>
                    <a:pt x="279" y="1052"/>
                  </a:lnTo>
                  <a:lnTo>
                    <a:pt x="283" y="1044"/>
                  </a:lnTo>
                  <a:lnTo>
                    <a:pt x="283" y="1048"/>
                  </a:lnTo>
                  <a:lnTo>
                    <a:pt x="283" y="1039"/>
                  </a:lnTo>
                  <a:lnTo>
                    <a:pt x="283" y="1035"/>
                  </a:lnTo>
                  <a:lnTo>
                    <a:pt x="287" y="1035"/>
                  </a:lnTo>
                  <a:lnTo>
                    <a:pt x="292" y="1044"/>
                  </a:lnTo>
                  <a:lnTo>
                    <a:pt x="295" y="1044"/>
                  </a:lnTo>
                  <a:lnTo>
                    <a:pt x="301" y="1035"/>
                  </a:lnTo>
                  <a:lnTo>
                    <a:pt x="292" y="1029"/>
                  </a:lnTo>
                  <a:lnTo>
                    <a:pt x="292" y="1025"/>
                  </a:lnTo>
                  <a:lnTo>
                    <a:pt x="301" y="1025"/>
                  </a:lnTo>
                  <a:lnTo>
                    <a:pt x="295" y="1013"/>
                  </a:lnTo>
                  <a:lnTo>
                    <a:pt x="292" y="1004"/>
                  </a:lnTo>
                  <a:lnTo>
                    <a:pt x="283" y="1004"/>
                  </a:lnTo>
                  <a:lnTo>
                    <a:pt x="279" y="991"/>
                  </a:lnTo>
                  <a:lnTo>
                    <a:pt x="270" y="991"/>
                  </a:lnTo>
                  <a:lnTo>
                    <a:pt x="274" y="977"/>
                  </a:lnTo>
                  <a:lnTo>
                    <a:pt x="279" y="977"/>
                  </a:lnTo>
                  <a:lnTo>
                    <a:pt x="274" y="970"/>
                  </a:lnTo>
                  <a:lnTo>
                    <a:pt x="274" y="960"/>
                  </a:lnTo>
                  <a:lnTo>
                    <a:pt x="279" y="956"/>
                  </a:lnTo>
                  <a:lnTo>
                    <a:pt x="283" y="947"/>
                  </a:lnTo>
                  <a:lnTo>
                    <a:pt x="295" y="960"/>
                  </a:lnTo>
                  <a:lnTo>
                    <a:pt x="301" y="956"/>
                  </a:lnTo>
                  <a:lnTo>
                    <a:pt x="295" y="943"/>
                  </a:lnTo>
                  <a:lnTo>
                    <a:pt x="309" y="939"/>
                  </a:lnTo>
                  <a:lnTo>
                    <a:pt x="309" y="934"/>
                  </a:lnTo>
                  <a:lnTo>
                    <a:pt x="318" y="929"/>
                  </a:lnTo>
                  <a:lnTo>
                    <a:pt x="326" y="920"/>
                  </a:lnTo>
                  <a:lnTo>
                    <a:pt x="336" y="920"/>
                  </a:lnTo>
                  <a:lnTo>
                    <a:pt x="340" y="925"/>
                  </a:lnTo>
                  <a:lnTo>
                    <a:pt x="345" y="920"/>
                  </a:lnTo>
                  <a:lnTo>
                    <a:pt x="348" y="920"/>
                  </a:lnTo>
                  <a:lnTo>
                    <a:pt x="352" y="925"/>
                  </a:lnTo>
                  <a:lnTo>
                    <a:pt x="366" y="925"/>
                  </a:lnTo>
                  <a:lnTo>
                    <a:pt x="374" y="934"/>
                  </a:lnTo>
                  <a:lnTo>
                    <a:pt x="379" y="947"/>
                  </a:lnTo>
                  <a:lnTo>
                    <a:pt x="383" y="943"/>
                  </a:lnTo>
                  <a:lnTo>
                    <a:pt x="379" y="939"/>
                  </a:lnTo>
                  <a:lnTo>
                    <a:pt x="383" y="934"/>
                  </a:lnTo>
                  <a:lnTo>
                    <a:pt x="397" y="943"/>
                  </a:lnTo>
                  <a:lnTo>
                    <a:pt x="410" y="934"/>
                  </a:lnTo>
                  <a:lnTo>
                    <a:pt x="419" y="939"/>
                  </a:lnTo>
                  <a:lnTo>
                    <a:pt x="423" y="934"/>
                  </a:lnTo>
                  <a:lnTo>
                    <a:pt x="431" y="934"/>
                  </a:lnTo>
                  <a:lnTo>
                    <a:pt x="441" y="943"/>
                  </a:lnTo>
                  <a:lnTo>
                    <a:pt x="449" y="947"/>
                  </a:lnTo>
                  <a:lnTo>
                    <a:pt x="457" y="939"/>
                  </a:lnTo>
                  <a:lnTo>
                    <a:pt x="466" y="943"/>
                  </a:lnTo>
                  <a:lnTo>
                    <a:pt x="476" y="939"/>
                  </a:lnTo>
                  <a:lnTo>
                    <a:pt x="480" y="929"/>
                  </a:lnTo>
                  <a:lnTo>
                    <a:pt x="476" y="925"/>
                  </a:lnTo>
                  <a:lnTo>
                    <a:pt x="471" y="925"/>
                  </a:lnTo>
                  <a:lnTo>
                    <a:pt x="462" y="920"/>
                  </a:lnTo>
                  <a:lnTo>
                    <a:pt x="454" y="912"/>
                  </a:lnTo>
                  <a:lnTo>
                    <a:pt x="466" y="908"/>
                  </a:lnTo>
                  <a:lnTo>
                    <a:pt x="471" y="904"/>
                  </a:lnTo>
                  <a:lnTo>
                    <a:pt x="466" y="894"/>
                  </a:lnTo>
                  <a:lnTo>
                    <a:pt x="471" y="890"/>
                  </a:lnTo>
                  <a:lnTo>
                    <a:pt x="484" y="890"/>
                  </a:lnTo>
                  <a:lnTo>
                    <a:pt x="471" y="886"/>
                  </a:lnTo>
                  <a:lnTo>
                    <a:pt x="471" y="882"/>
                  </a:lnTo>
                  <a:lnTo>
                    <a:pt x="476" y="877"/>
                  </a:lnTo>
                  <a:lnTo>
                    <a:pt x="471" y="877"/>
                  </a:lnTo>
                  <a:lnTo>
                    <a:pt x="471" y="873"/>
                  </a:lnTo>
                  <a:lnTo>
                    <a:pt x="466" y="868"/>
                  </a:lnTo>
                  <a:lnTo>
                    <a:pt x="488" y="868"/>
                  </a:lnTo>
                  <a:lnTo>
                    <a:pt x="507" y="860"/>
                  </a:lnTo>
                  <a:lnTo>
                    <a:pt x="510" y="863"/>
                  </a:lnTo>
                  <a:lnTo>
                    <a:pt x="523" y="855"/>
                  </a:lnTo>
                  <a:lnTo>
                    <a:pt x="528" y="851"/>
                  </a:lnTo>
                  <a:lnTo>
                    <a:pt x="566" y="846"/>
                  </a:lnTo>
                  <a:lnTo>
                    <a:pt x="566" y="838"/>
                  </a:lnTo>
                  <a:lnTo>
                    <a:pt x="581" y="834"/>
                  </a:lnTo>
                  <a:lnTo>
                    <a:pt x="607" y="838"/>
                  </a:lnTo>
                  <a:lnTo>
                    <a:pt x="607" y="851"/>
                  </a:lnTo>
                  <a:lnTo>
                    <a:pt x="611" y="851"/>
                  </a:lnTo>
                  <a:lnTo>
                    <a:pt x="607" y="860"/>
                  </a:lnTo>
                  <a:lnTo>
                    <a:pt x="611" y="863"/>
                  </a:lnTo>
                  <a:lnTo>
                    <a:pt x="619" y="863"/>
                  </a:lnTo>
                  <a:lnTo>
                    <a:pt x="624" y="860"/>
                  </a:lnTo>
                  <a:lnTo>
                    <a:pt x="628" y="863"/>
                  </a:lnTo>
                  <a:lnTo>
                    <a:pt x="624" y="868"/>
                  </a:lnTo>
                  <a:lnTo>
                    <a:pt x="628" y="868"/>
                  </a:lnTo>
                  <a:lnTo>
                    <a:pt x="628" y="863"/>
                  </a:lnTo>
                  <a:lnTo>
                    <a:pt x="638" y="868"/>
                  </a:lnTo>
                  <a:lnTo>
                    <a:pt x="641" y="868"/>
                  </a:lnTo>
                  <a:lnTo>
                    <a:pt x="646" y="873"/>
                  </a:lnTo>
                  <a:lnTo>
                    <a:pt x="638" y="877"/>
                  </a:lnTo>
                  <a:lnTo>
                    <a:pt x="641" y="882"/>
                  </a:lnTo>
                  <a:lnTo>
                    <a:pt x="654" y="877"/>
                  </a:lnTo>
                  <a:lnTo>
                    <a:pt x="672" y="863"/>
                  </a:lnTo>
                  <a:lnTo>
                    <a:pt x="685" y="860"/>
                  </a:lnTo>
                  <a:lnTo>
                    <a:pt x="685" y="863"/>
                  </a:lnTo>
                  <a:lnTo>
                    <a:pt x="681" y="863"/>
                  </a:lnTo>
                  <a:lnTo>
                    <a:pt x="681" y="868"/>
                  </a:lnTo>
                  <a:lnTo>
                    <a:pt x="703" y="886"/>
                  </a:lnTo>
                  <a:lnTo>
                    <a:pt x="733" y="939"/>
                  </a:lnTo>
                  <a:lnTo>
                    <a:pt x="743" y="929"/>
                  </a:lnTo>
                  <a:lnTo>
                    <a:pt x="747" y="934"/>
                  </a:lnTo>
                  <a:lnTo>
                    <a:pt x="750" y="943"/>
                  </a:lnTo>
                  <a:lnTo>
                    <a:pt x="768" y="943"/>
                  </a:lnTo>
                  <a:lnTo>
                    <a:pt x="781" y="939"/>
                  </a:lnTo>
                  <a:lnTo>
                    <a:pt x="803" y="965"/>
                  </a:lnTo>
                  <a:lnTo>
                    <a:pt x="816" y="970"/>
                  </a:lnTo>
                  <a:lnTo>
                    <a:pt x="821" y="965"/>
                  </a:lnTo>
                  <a:lnTo>
                    <a:pt x="829" y="973"/>
                  </a:lnTo>
                  <a:lnTo>
                    <a:pt x="829" y="982"/>
                  </a:lnTo>
                  <a:lnTo>
                    <a:pt x="833" y="986"/>
                  </a:lnTo>
                  <a:lnTo>
                    <a:pt x="838" y="982"/>
                  </a:lnTo>
                  <a:lnTo>
                    <a:pt x="847" y="970"/>
                  </a:lnTo>
                  <a:lnTo>
                    <a:pt x="895" y="947"/>
                  </a:lnTo>
                  <a:lnTo>
                    <a:pt x="926" y="951"/>
                  </a:lnTo>
                  <a:lnTo>
                    <a:pt x="934" y="960"/>
                  </a:lnTo>
                  <a:lnTo>
                    <a:pt x="978" y="960"/>
                  </a:lnTo>
                  <a:lnTo>
                    <a:pt x="978" y="956"/>
                  </a:lnTo>
                  <a:lnTo>
                    <a:pt x="978" y="947"/>
                  </a:lnTo>
                  <a:lnTo>
                    <a:pt x="983" y="943"/>
                  </a:lnTo>
                  <a:lnTo>
                    <a:pt x="978" y="929"/>
                  </a:lnTo>
                  <a:lnTo>
                    <a:pt x="995" y="912"/>
                  </a:lnTo>
                  <a:lnTo>
                    <a:pt x="1035" y="925"/>
                  </a:lnTo>
                  <a:lnTo>
                    <a:pt x="1040" y="943"/>
                  </a:lnTo>
                  <a:lnTo>
                    <a:pt x="1048" y="951"/>
                  </a:lnTo>
                  <a:lnTo>
                    <a:pt x="1057" y="951"/>
                  </a:lnTo>
                  <a:lnTo>
                    <a:pt x="1079" y="947"/>
                  </a:lnTo>
                  <a:lnTo>
                    <a:pt x="1083" y="947"/>
                  </a:lnTo>
                  <a:lnTo>
                    <a:pt x="1118" y="960"/>
                  </a:lnTo>
                  <a:lnTo>
                    <a:pt x="1126" y="973"/>
                  </a:lnTo>
                  <a:lnTo>
                    <a:pt x="1157" y="977"/>
                  </a:lnTo>
                  <a:lnTo>
                    <a:pt x="1188" y="970"/>
                  </a:lnTo>
                  <a:lnTo>
                    <a:pt x="1210" y="956"/>
                  </a:lnTo>
                  <a:lnTo>
                    <a:pt x="1223" y="960"/>
                  </a:lnTo>
                  <a:lnTo>
                    <a:pt x="1231" y="960"/>
                  </a:lnTo>
                  <a:lnTo>
                    <a:pt x="1254" y="970"/>
                  </a:lnTo>
                  <a:lnTo>
                    <a:pt x="1271" y="956"/>
                  </a:lnTo>
                  <a:lnTo>
                    <a:pt x="1284" y="925"/>
                  </a:lnTo>
                  <a:lnTo>
                    <a:pt x="1293" y="917"/>
                  </a:lnTo>
                  <a:lnTo>
                    <a:pt x="1293" y="904"/>
                  </a:lnTo>
                  <a:lnTo>
                    <a:pt x="1284" y="908"/>
                  </a:lnTo>
                  <a:lnTo>
                    <a:pt x="1284" y="899"/>
                  </a:lnTo>
                  <a:lnTo>
                    <a:pt x="1297" y="890"/>
                  </a:lnTo>
                  <a:lnTo>
                    <a:pt x="1307" y="886"/>
                  </a:lnTo>
                  <a:lnTo>
                    <a:pt x="1332" y="882"/>
                  </a:lnTo>
                  <a:lnTo>
                    <a:pt x="1346" y="890"/>
                  </a:lnTo>
                  <a:lnTo>
                    <a:pt x="1363" y="894"/>
                  </a:lnTo>
                  <a:lnTo>
                    <a:pt x="1371" y="908"/>
                  </a:lnTo>
                  <a:lnTo>
                    <a:pt x="1381" y="939"/>
                  </a:lnTo>
                  <a:lnTo>
                    <a:pt x="1385" y="960"/>
                  </a:lnTo>
                  <a:lnTo>
                    <a:pt x="1385" y="965"/>
                  </a:lnTo>
                  <a:lnTo>
                    <a:pt x="1412" y="970"/>
                  </a:lnTo>
                  <a:lnTo>
                    <a:pt x="1416" y="973"/>
                  </a:lnTo>
                  <a:lnTo>
                    <a:pt x="1428" y="982"/>
                  </a:lnTo>
                  <a:lnTo>
                    <a:pt x="1437" y="1008"/>
                  </a:lnTo>
                  <a:lnTo>
                    <a:pt x="1450" y="1008"/>
                  </a:lnTo>
                  <a:lnTo>
                    <a:pt x="1455" y="1004"/>
                  </a:lnTo>
                  <a:lnTo>
                    <a:pt x="1490" y="991"/>
                  </a:lnTo>
                  <a:lnTo>
                    <a:pt x="1486" y="1008"/>
                  </a:lnTo>
                  <a:lnTo>
                    <a:pt x="1481" y="1017"/>
                  </a:lnTo>
                  <a:lnTo>
                    <a:pt x="1471" y="1039"/>
                  </a:lnTo>
                  <a:lnTo>
                    <a:pt x="1464" y="1056"/>
                  </a:lnTo>
                  <a:lnTo>
                    <a:pt x="1464" y="1060"/>
                  </a:lnTo>
                  <a:lnTo>
                    <a:pt x="1459" y="1060"/>
                  </a:lnTo>
                  <a:lnTo>
                    <a:pt x="1446" y="1056"/>
                  </a:lnTo>
                  <a:lnTo>
                    <a:pt x="1437" y="1065"/>
                  </a:lnTo>
                  <a:lnTo>
                    <a:pt x="1437" y="1079"/>
                  </a:lnTo>
                  <a:lnTo>
                    <a:pt x="1437" y="1091"/>
                  </a:lnTo>
                  <a:lnTo>
                    <a:pt x="1428" y="1105"/>
                  </a:lnTo>
                  <a:lnTo>
                    <a:pt x="1428" y="1109"/>
                  </a:lnTo>
                  <a:lnTo>
                    <a:pt x="1433" y="1109"/>
                  </a:lnTo>
                  <a:lnTo>
                    <a:pt x="1437" y="1105"/>
                  </a:lnTo>
                  <a:lnTo>
                    <a:pt x="1446" y="1091"/>
                  </a:lnTo>
                  <a:lnTo>
                    <a:pt x="1450" y="1095"/>
                  </a:lnTo>
                  <a:lnTo>
                    <a:pt x="1455" y="1095"/>
                  </a:lnTo>
                  <a:lnTo>
                    <a:pt x="1455" y="1101"/>
                  </a:lnTo>
                  <a:lnTo>
                    <a:pt x="1468" y="1105"/>
                  </a:lnTo>
                  <a:lnTo>
                    <a:pt x="1490" y="1091"/>
                  </a:lnTo>
                  <a:lnTo>
                    <a:pt x="1529" y="1044"/>
                  </a:lnTo>
                  <a:lnTo>
                    <a:pt x="1537" y="1022"/>
                  </a:lnTo>
                  <a:lnTo>
                    <a:pt x="1564" y="991"/>
                  </a:lnTo>
                  <a:lnTo>
                    <a:pt x="1568" y="960"/>
                  </a:lnTo>
                  <a:lnTo>
                    <a:pt x="1564" y="943"/>
                  </a:lnTo>
                  <a:lnTo>
                    <a:pt x="1573" y="929"/>
                  </a:lnTo>
                  <a:lnTo>
                    <a:pt x="1581" y="912"/>
                  </a:lnTo>
                  <a:lnTo>
                    <a:pt x="1578" y="908"/>
                  </a:lnTo>
                  <a:lnTo>
                    <a:pt x="1578" y="904"/>
                  </a:lnTo>
                  <a:lnTo>
                    <a:pt x="1578" y="894"/>
                  </a:lnTo>
                  <a:lnTo>
                    <a:pt x="1559" y="890"/>
                  </a:lnTo>
                  <a:lnTo>
                    <a:pt x="1578" y="890"/>
                  </a:lnTo>
                  <a:lnTo>
                    <a:pt x="1578" y="886"/>
                  </a:lnTo>
                  <a:lnTo>
                    <a:pt x="1564" y="877"/>
                  </a:lnTo>
                  <a:lnTo>
                    <a:pt x="1555" y="863"/>
                  </a:lnTo>
                  <a:lnTo>
                    <a:pt x="1543" y="863"/>
                  </a:lnTo>
                  <a:lnTo>
                    <a:pt x="1543" y="873"/>
                  </a:lnTo>
                  <a:lnTo>
                    <a:pt x="1537" y="882"/>
                  </a:lnTo>
                  <a:lnTo>
                    <a:pt x="1537" y="873"/>
                  </a:lnTo>
                  <a:lnTo>
                    <a:pt x="1533" y="877"/>
                  </a:lnTo>
                  <a:lnTo>
                    <a:pt x="1521" y="882"/>
                  </a:lnTo>
                  <a:lnTo>
                    <a:pt x="1529" y="873"/>
                  </a:lnTo>
                  <a:lnTo>
                    <a:pt x="1524" y="868"/>
                  </a:lnTo>
                  <a:lnTo>
                    <a:pt x="1529" y="863"/>
                  </a:lnTo>
                  <a:lnTo>
                    <a:pt x="1521" y="863"/>
                  </a:lnTo>
                  <a:lnTo>
                    <a:pt x="1521" y="873"/>
                  </a:lnTo>
                  <a:lnTo>
                    <a:pt x="1516" y="877"/>
                  </a:lnTo>
                  <a:lnTo>
                    <a:pt x="1516" y="855"/>
                  </a:lnTo>
                  <a:lnTo>
                    <a:pt x="1502" y="855"/>
                  </a:lnTo>
                  <a:lnTo>
                    <a:pt x="1494" y="851"/>
                  </a:lnTo>
                  <a:lnTo>
                    <a:pt x="1494" y="846"/>
                  </a:lnTo>
                  <a:lnTo>
                    <a:pt x="1529" y="816"/>
                  </a:lnTo>
                  <a:lnTo>
                    <a:pt x="1537" y="803"/>
                  </a:lnTo>
                  <a:lnTo>
                    <a:pt x="1564" y="777"/>
                  </a:lnTo>
                  <a:lnTo>
                    <a:pt x="1573" y="763"/>
                  </a:lnTo>
                  <a:lnTo>
                    <a:pt x="1590" y="742"/>
                  </a:lnTo>
                  <a:lnTo>
                    <a:pt x="1604" y="737"/>
                  </a:lnTo>
                  <a:lnTo>
                    <a:pt x="1633" y="733"/>
                  </a:lnTo>
                  <a:lnTo>
                    <a:pt x="1643" y="742"/>
                  </a:lnTo>
                  <a:lnTo>
                    <a:pt x="1648" y="733"/>
                  </a:lnTo>
                  <a:lnTo>
                    <a:pt x="1664" y="737"/>
                  </a:lnTo>
                  <a:lnTo>
                    <a:pt x="1673" y="733"/>
                  </a:lnTo>
                  <a:lnTo>
                    <a:pt x="1678" y="737"/>
                  </a:lnTo>
                  <a:lnTo>
                    <a:pt x="1683" y="737"/>
                  </a:lnTo>
                  <a:lnTo>
                    <a:pt x="1683" y="733"/>
                  </a:lnTo>
                  <a:lnTo>
                    <a:pt x="1686" y="733"/>
                  </a:lnTo>
                  <a:lnTo>
                    <a:pt x="1683" y="728"/>
                  </a:lnTo>
                  <a:lnTo>
                    <a:pt x="1686" y="724"/>
                  </a:lnTo>
                  <a:lnTo>
                    <a:pt x="1709" y="733"/>
                  </a:lnTo>
                  <a:lnTo>
                    <a:pt x="1717" y="728"/>
                  </a:lnTo>
                  <a:lnTo>
                    <a:pt x="1726" y="737"/>
                  </a:lnTo>
                  <a:lnTo>
                    <a:pt x="1713" y="742"/>
                  </a:lnTo>
                  <a:lnTo>
                    <a:pt x="1717" y="751"/>
                  </a:lnTo>
                  <a:lnTo>
                    <a:pt x="1730" y="746"/>
                  </a:lnTo>
                  <a:lnTo>
                    <a:pt x="1738" y="746"/>
                  </a:lnTo>
                  <a:lnTo>
                    <a:pt x="1748" y="742"/>
                  </a:lnTo>
                  <a:lnTo>
                    <a:pt x="1765" y="742"/>
                  </a:lnTo>
                  <a:lnTo>
                    <a:pt x="1769" y="742"/>
                  </a:lnTo>
                  <a:lnTo>
                    <a:pt x="1769" y="737"/>
                  </a:lnTo>
                  <a:lnTo>
                    <a:pt x="1757" y="733"/>
                  </a:lnTo>
                  <a:lnTo>
                    <a:pt x="1757" y="728"/>
                  </a:lnTo>
                  <a:lnTo>
                    <a:pt x="1757" y="724"/>
                  </a:lnTo>
                  <a:lnTo>
                    <a:pt x="1795" y="672"/>
                  </a:lnTo>
                  <a:lnTo>
                    <a:pt x="1822" y="663"/>
                  </a:lnTo>
                  <a:lnTo>
                    <a:pt x="1835" y="672"/>
                  </a:lnTo>
                  <a:lnTo>
                    <a:pt x="1839" y="663"/>
                  </a:lnTo>
                  <a:lnTo>
                    <a:pt x="1835" y="680"/>
                  </a:lnTo>
                  <a:lnTo>
                    <a:pt x="1835" y="685"/>
                  </a:lnTo>
                  <a:lnTo>
                    <a:pt x="1835" y="689"/>
                  </a:lnTo>
                  <a:lnTo>
                    <a:pt x="1839" y="689"/>
                  </a:lnTo>
                  <a:lnTo>
                    <a:pt x="1839" y="702"/>
                  </a:lnTo>
                  <a:lnTo>
                    <a:pt x="1870" y="672"/>
                  </a:lnTo>
                  <a:lnTo>
                    <a:pt x="1874" y="668"/>
                  </a:lnTo>
                  <a:lnTo>
                    <a:pt x="1879" y="676"/>
                  </a:lnTo>
                  <a:lnTo>
                    <a:pt x="1879" y="672"/>
                  </a:lnTo>
                  <a:lnTo>
                    <a:pt x="1879" y="668"/>
                  </a:lnTo>
                  <a:lnTo>
                    <a:pt x="1883" y="649"/>
                  </a:lnTo>
                  <a:lnTo>
                    <a:pt x="1897" y="642"/>
                  </a:lnTo>
                  <a:lnTo>
                    <a:pt x="1905" y="646"/>
                  </a:lnTo>
                  <a:lnTo>
                    <a:pt x="1892" y="654"/>
                  </a:lnTo>
                  <a:lnTo>
                    <a:pt x="1888" y="680"/>
                  </a:lnTo>
                  <a:lnTo>
                    <a:pt x="1883" y="685"/>
                  </a:lnTo>
                  <a:lnTo>
                    <a:pt x="1888" y="693"/>
                  </a:lnTo>
                  <a:lnTo>
                    <a:pt x="1861" y="707"/>
                  </a:lnTo>
                  <a:lnTo>
                    <a:pt x="1861" y="711"/>
                  </a:lnTo>
                  <a:lnTo>
                    <a:pt x="1839" y="728"/>
                  </a:lnTo>
                  <a:lnTo>
                    <a:pt x="1814" y="768"/>
                  </a:lnTo>
                  <a:lnTo>
                    <a:pt x="1800" y="777"/>
                  </a:lnTo>
                  <a:lnTo>
                    <a:pt x="1792" y="777"/>
                  </a:lnTo>
                  <a:lnTo>
                    <a:pt x="1795" y="785"/>
                  </a:lnTo>
                  <a:lnTo>
                    <a:pt x="1792" y="794"/>
                  </a:lnTo>
                  <a:lnTo>
                    <a:pt x="1779" y="803"/>
                  </a:lnTo>
                  <a:lnTo>
                    <a:pt x="1773" y="824"/>
                  </a:lnTo>
                  <a:lnTo>
                    <a:pt x="1773" y="855"/>
                  </a:lnTo>
                  <a:lnTo>
                    <a:pt x="1792" y="939"/>
                  </a:lnTo>
                  <a:lnTo>
                    <a:pt x="1814" y="917"/>
                  </a:lnTo>
                  <a:lnTo>
                    <a:pt x="1814" y="904"/>
                  </a:lnTo>
                  <a:lnTo>
                    <a:pt x="1818" y="894"/>
                  </a:lnTo>
                  <a:lnTo>
                    <a:pt x="1831" y="886"/>
                  </a:lnTo>
                  <a:lnTo>
                    <a:pt x="1835" y="890"/>
                  </a:lnTo>
                  <a:lnTo>
                    <a:pt x="1835" y="868"/>
                  </a:lnTo>
                  <a:lnTo>
                    <a:pt x="1848" y="855"/>
                  </a:lnTo>
                  <a:lnTo>
                    <a:pt x="1857" y="860"/>
                  </a:lnTo>
                  <a:lnTo>
                    <a:pt x="1866" y="855"/>
                  </a:lnTo>
                  <a:lnTo>
                    <a:pt x="1857" y="834"/>
                  </a:lnTo>
                  <a:lnTo>
                    <a:pt x="1861" y="824"/>
                  </a:lnTo>
                  <a:lnTo>
                    <a:pt x="1866" y="816"/>
                  </a:lnTo>
                  <a:lnTo>
                    <a:pt x="1866" y="811"/>
                  </a:lnTo>
                  <a:lnTo>
                    <a:pt x="1874" y="808"/>
                  </a:lnTo>
                  <a:lnTo>
                    <a:pt x="1870" y="816"/>
                  </a:lnTo>
                  <a:lnTo>
                    <a:pt x="1874" y="820"/>
                  </a:lnTo>
                  <a:lnTo>
                    <a:pt x="1879" y="816"/>
                  </a:lnTo>
                  <a:lnTo>
                    <a:pt x="1879" y="808"/>
                  </a:lnTo>
                  <a:lnTo>
                    <a:pt x="1874" y="803"/>
                  </a:lnTo>
                  <a:lnTo>
                    <a:pt x="1874" y="794"/>
                  </a:lnTo>
                  <a:lnTo>
                    <a:pt x="1879" y="777"/>
                  </a:lnTo>
                  <a:lnTo>
                    <a:pt x="1870" y="773"/>
                  </a:lnTo>
                  <a:lnTo>
                    <a:pt x="1866" y="777"/>
                  </a:lnTo>
                  <a:lnTo>
                    <a:pt x="1861" y="773"/>
                  </a:lnTo>
                  <a:lnTo>
                    <a:pt x="1866" y="758"/>
                  </a:lnTo>
                  <a:lnTo>
                    <a:pt x="1874" y="742"/>
                  </a:lnTo>
                  <a:lnTo>
                    <a:pt x="1879" y="742"/>
                  </a:lnTo>
                  <a:lnTo>
                    <a:pt x="1883" y="720"/>
                  </a:lnTo>
                  <a:lnTo>
                    <a:pt x="1897" y="715"/>
                  </a:lnTo>
                  <a:lnTo>
                    <a:pt x="1905" y="724"/>
                  </a:lnTo>
                  <a:lnTo>
                    <a:pt x="1905" y="715"/>
                  </a:lnTo>
                  <a:lnTo>
                    <a:pt x="1919" y="702"/>
                  </a:lnTo>
                  <a:lnTo>
                    <a:pt x="1919" y="724"/>
                  </a:lnTo>
                  <a:lnTo>
                    <a:pt x="1931" y="707"/>
                  </a:lnTo>
                  <a:lnTo>
                    <a:pt x="1950" y="702"/>
                  </a:lnTo>
                  <a:lnTo>
                    <a:pt x="1966" y="702"/>
                  </a:lnTo>
                  <a:lnTo>
                    <a:pt x="1979" y="720"/>
                  </a:lnTo>
                  <a:lnTo>
                    <a:pt x="1979" y="707"/>
                  </a:lnTo>
                  <a:lnTo>
                    <a:pt x="2006" y="689"/>
                  </a:lnTo>
                  <a:lnTo>
                    <a:pt x="2006" y="685"/>
                  </a:lnTo>
                  <a:lnTo>
                    <a:pt x="2015" y="676"/>
                  </a:lnTo>
                  <a:lnTo>
                    <a:pt x="2023" y="668"/>
                  </a:lnTo>
                  <a:lnTo>
                    <a:pt x="2028" y="672"/>
                  </a:lnTo>
                  <a:lnTo>
                    <a:pt x="2040" y="663"/>
                  </a:lnTo>
                  <a:lnTo>
                    <a:pt x="2045" y="654"/>
                  </a:lnTo>
                  <a:lnTo>
                    <a:pt x="2071" y="646"/>
                  </a:lnTo>
                  <a:lnTo>
                    <a:pt x="2075" y="646"/>
                  </a:lnTo>
                  <a:lnTo>
                    <a:pt x="2097" y="649"/>
                  </a:lnTo>
                  <a:lnTo>
                    <a:pt x="2106" y="637"/>
                  </a:lnTo>
                  <a:lnTo>
                    <a:pt x="2097" y="627"/>
                  </a:lnTo>
                  <a:lnTo>
                    <a:pt x="2102" y="627"/>
                  </a:lnTo>
                  <a:lnTo>
                    <a:pt x="2093" y="620"/>
                  </a:lnTo>
                  <a:lnTo>
                    <a:pt x="2093" y="602"/>
                  </a:lnTo>
                  <a:lnTo>
                    <a:pt x="2089" y="597"/>
                  </a:lnTo>
                  <a:lnTo>
                    <a:pt x="2089" y="589"/>
                  </a:lnTo>
                  <a:lnTo>
                    <a:pt x="2085" y="593"/>
                  </a:lnTo>
                  <a:lnTo>
                    <a:pt x="2075" y="589"/>
                  </a:lnTo>
                  <a:lnTo>
                    <a:pt x="2075" y="576"/>
                  </a:lnTo>
                  <a:lnTo>
                    <a:pt x="2093" y="580"/>
                  </a:lnTo>
                  <a:lnTo>
                    <a:pt x="2112" y="567"/>
                  </a:lnTo>
                  <a:lnTo>
                    <a:pt x="2112" y="431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28" name="Freeform 208">
              <a:extLst>
                <a:ext uri="{FF2B5EF4-FFF2-40B4-BE49-F238E27FC236}">
                  <a16:creationId xmlns:a16="http://schemas.microsoft.com/office/drawing/2014/main" id="{E7E4F443-46EC-48D2-8F7B-30DB2BA8A6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9" y="2594"/>
              <a:ext cx="255" cy="157"/>
            </a:xfrm>
            <a:custGeom>
              <a:avLst/>
              <a:gdLst>
                <a:gd name="T0" fmla="*/ 3 w 249"/>
                <a:gd name="T1" fmla="*/ 6 h 171"/>
                <a:gd name="T2" fmla="*/ 120 w 249"/>
                <a:gd name="T3" fmla="*/ 6 h 171"/>
                <a:gd name="T4" fmla="*/ 230 w 249"/>
                <a:gd name="T5" fmla="*/ 6 h 171"/>
                <a:gd name="T6" fmla="*/ 314 w 249"/>
                <a:gd name="T7" fmla="*/ 6 h 171"/>
                <a:gd name="T8" fmla="*/ 346 w 249"/>
                <a:gd name="T9" fmla="*/ 6 h 171"/>
                <a:gd name="T10" fmla="*/ 300 w 249"/>
                <a:gd name="T11" fmla="*/ 6 h 171"/>
                <a:gd name="T12" fmla="*/ 268 w 249"/>
                <a:gd name="T13" fmla="*/ 6 h 171"/>
                <a:gd name="T14" fmla="*/ 286 w 249"/>
                <a:gd name="T15" fmla="*/ 6 h 171"/>
                <a:gd name="T16" fmla="*/ 346 w 249"/>
                <a:gd name="T17" fmla="*/ 6 h 171"/>
                <a:gd name="T18" fmla="*/ 375 w 249"/>
                <a:gd name="T19" fmla="*/ 6 h 171"/>
                <a:gd name="T20" fmla="*/ 390 w 249"/>
                <a:gd name="T21" fmla="*/ 6 h 171"/>
                <a:gd name="T22" fmla="*/ 431 w 249"/>
                <a:gd name="T23" fmla="*/ 6 h 171"/>
                <a:gd name="T24" fmla="*/ 431 w 249"/>
                <a:gd name="T25" fmla="*/ 6 h 171"/>
                <a:gd name="T26" fmla="*/ 509 w 249"/>
                <a:gd name="T27" fmla="*/ 6 h 171"/>
                <a:gd name="T28" fmla="*/ 509 w 249"/>
                <a:gd name="T29" fmla="*/ 6 h 171"/>
                <a:gd name="T30" fmla="*/ 521 w 249"/>
                <a:gd name="T31" fmla="*/ 6 h 171"/>
                <a:gd name="T32" fmla="*/ 561 w 249"/>
                <a:gd name="T33" fmla="*/ 6 h 171"/>
                <a:gd name="T34" fmla="*/ 611 w 249"/>
                <a:gd name="T35" fmla="*/ 6 h 171"/>
                <a:gd name="T36" fmla="*/ 672 w 249"/>
                <a:gd name="T37" fmla="*/ 6 h 171"/>
                <a:gd name="T38" fmla="*/ 611 w 249"/>
                <a:gd name="T39" fmla="*/ 6 h 171"/>
                <a:gd name="T40" fmla="*/ 583 w 249"/>
                <a:gd name="T41" fmla="*/ 6 h 171"/>
                <a:gd name="T42" fmla="*/ 548 w 249"/>
                <a:gd name="T43" fmla="*/ 6 h 171"/>
                <a:gd name="T44" fmla="*/ 534 w 249"/>
                <a:gd name="T45" fmla="*/ 6 h 171"/>
                <a:gd name="T46" fmla="*/ 548 w 249"/>
                <a:gd name="T47" fmla="*/ 6 h 171"/>
                <a:gd name="T48" fmla="*/ 583 w 249"/>
                <a:gd name="T49" fmla="*/ 6 h 171"/>
                <a:gd name="T50" fmla="*/ 611 w 249"/>
                <a:gd name="T51" fmla="*/ 6 h 171"/>
                <a:gd name="T52" fmla="*/ 672 w 249"/>
                <a:gd name="T53" fmla="*/ 6 h 171"/>
                <a:gd name="T54" fmla="*/ 710 w 249"/>
                <a:gd name="T55" fmla="*/ 6 h 171"/>
                <a:gd name="T56" fmla="*/ 775 w 249"/>
                <a:gd name="T57" fmla="*/ 6 h 171"/>
                <a:gd name="T58" fmla="*/ 815 w 249"/>
                <a:gd name="T59" fmla="*/ 6 h 171"/>
                <a:gd name="T60" fmla="*/ 800 w 249"/>
                <a:gd name="T61" fmla="*/ 6 h 171"/>
                <a:gd name="T62" fmla="*/ 835 w 249"/>
                <a:gd name="T63" fmla="*/ 6 h 171"/>
                <a:gd name="T64" fmla="*/ 693 w 249"/>
                <a:gd name="T65" fmla="*/ 6 h 171"/>
                <a:gd name="T66" fmla="*/ 597 w 249"/>
                <a:gd name="T67" fmla="*/ 6 h 171"/>
                <a:gd name="T68" fmla="*/ 561 w 249"/>
                <a:gd name="T69" fmla="*/ 6 h 171"/>
                <a:gd name="T70" fmla="*/ 402 w 249"/>
                <a:gd name="T71" fmla="*/ 6 h 171"/>
                <a:gd name="T72" fmla="*/ 375 w 249"/>
                <a:gd name="T73" fmla="*/ 6 h 171"/>
                <a:gd name="T74" fmla="*/ 314 w 249"/>
                <a:gd name="T75" fmla="*/ 6 h 171"/>
                <a:gd name="T76" fmla="*/ 244 w 249"/>
                <a:gd name="T77" fmla="*/ 6 h 171"/>
                <a:gd name="T78" fmla="*/ 147 w 249"/>
                <a:gd name="T79" fmla="*/ 6 h 171"/>
                <a:gd name="T80" fmla="*/ 87 w 249"/>
                <a:gd name="T81" fmla="*/ 6 h 171"/>
                <a:gd name="T82" fmla="*/ 87 w 249"/>
                <a:gd name="T83" fmla="*/ 6 h 171"/>
                <a:gd name="T84" fmla="*/ 7 w 249"/>
                <a:gd name="T85" fmla="*/ 6 h 17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49"/>
                <a:gd name="T130" fmla="*/ 0 h 171"/>
                <a:gd name="T131" fmla="*/ 249 w 249"/>
                <a:gd name="T132" fmla="*/ 171 h 17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49" h="171">
                  <a:moveTo>
                    <a:pt x="3" y="73"/>
                  </a:moveTo>
                  <a:lnTo>
                    <a:pt x="0" y="85"/>
                  </a:lnTo>
                  <a:lnTo>
                    <a:pt x="3" y="90"/>
                  </a:lnTo>
                  <a:lnTo>
                    <a:pt x="7" y="94"/>
                  </a:lnTo>
                  <a:lnTo>
                    <a:pt x="33" y="94"/>
                  </a:lnTo>
                  <a:lnTo>
                    <a:pt x="38" y="98"/>
                  </a:lnTo>
                  <a:lnTo>
                    <a:pt x="59" y="90"/>
                  </a:lnTo>
                  <a:lnTo>
                    <a:pt x="64" y="85"/>
                  </a:lnTo>
                  <a:lnTo>
                    <a:pt x="68" y="85"/>
                  </a:lnTo>
                  <a:lnTo>
                    <a:pt x="81" y="90"/>
                  </a:lnTo>
                  <a:lnTo>
                    <a:pt x="94" y="94"/>
                  </a:lnTo>
                  <a:lnTo>
                    <a:pt x="94" y="104"/>
                  </a:lnTo>
                  <a:lnTo>
                    <a:pt x="99" y="108"/>
                  </a:lnTo>
                  <a:lnTo>
                    <a:pt x="99" y="116"/>
                  </a:lnTo>
                  <a:lnTo>
                    <a:pt x="102" y="116"/>
                  </a:lnTo>
                  <a:lnTo>
                    <a:pt x="102" y="125"/>
                  </a:lnTo>
                  <a:lnTo>
                    <a:pt x="94" y="125"/>
                  </a:lnTo>
                  <a:lnTo>
                    <a:pt x="90" y="134"/>
                  </a:lnTo>
                  <a:lnTo>
                    <a:pt x="86" y="139"/>
                  </a:lnTo>
                  <a:lnTo>
                    <a:pt x="86" y="142"/>
                  </a:lnTo>
                  <a:lnTo>
                    <a:pt x="81" y="142"/>
                  </a:lnTo>
                  <a:lnTo>
                    <a:pt x="81" y="147"/>
                  </a:lnTo>
                  <a:lnTo>
                    <a:pt x="86" y="147"/>
                  </a:lnTo>
                  <a:lnTo>
                    <a:pt x="86" y="151"/>
                  </a:lnTo>
                  <a:lnTo>
                    <a:pt x="99" y="147"/>
                  </a:lnTo>
                  <a:lnTo>
                    <a:pt x="102" y="147"/>
                  </a:lnTo>
                  <a:lnTo>
                    <a:pt x="102" y="139"/>
                  </a:lnTo>
                  <a:lnTo>
                    <a:pt x="102" y="142"/>
                  </a:lnTo>
                  <a:lnTo>
                    <a:pt x="108" y="139"/>
                  </a:lnTo>
                  <a:lnTo>
                    <a:pt x="112" y="134"/>
                  </a:lnTo>
                  <a:lnTo>
                    <a:pt x="108" y="129"/>
                  </a:lnTo>
                  <a:lnTo>
                    <a:pt x="112" y="134"/>
                  </a:lnTo>
                  <a:lnTo>
                    <a:pt x="116" y="125"/>
                  </a:lnTo>
                  <a:lnTo>
                    <a:pt x="129" y="120"/>
                  </a:lnTo>
                  <a:lnTo>
                    <a:pt x="129" y="125"/>
                  </a:lnTo>
                  <a:lnTo>
                    <a:pt x="129" y="120"/>
                  </a:lnTo>
                  <a:lnTo>
                    <a:pt x="133" y="120"/>
                  </a:lnTo>
                  <a:lnTo>
                    <a:pt x="138" y="125"/>
                  </a:lnTo>
                  <a:lnTo>
                    <a:pt x="129" y="125"/>
                  </a:lnTo>
                  <a:lnTo>
                    <a:pt x="133" y="129"/>
                  </a:lnTo>
                  <a:lnTo>
                    <a:pt x="143" y="134"/>
                  </a:lnTo>
                  <a:lnTo>
                    <a:pt x="151" y="134"/>
                  </a:lnTo>
                  <a:lnTo>
                    <a:pt x="159" y="134"/>
                  </a:lnTo>
                  <a:lnTo>
                    <a:pt x="159" y="139"/>
                  </a:lnTo>
                  <a:lnTo>
                    <a:pt x="151" y="139"/>
                  </a:lnTo>
                  <a:lnTo>
                    <a:pt x="143" y="147"/>
                  </a:lnTo>
                  <a:lnTo>
                    <a:pt x="155" y="151"/>
                  </a:lnTo>
                  <a:lnTo>
                    <a:pt x="155" y="155"/>
                  </a:lnTo>
                  <a:lnTo>
                    <a:pt x="155" y="164"/>
                  </a:lnTo>
                  <a:lnTo>
                    <a:pt x="164" y="170"/>
                  </a:lnTo>
                  <a:lnTo>
                    <a:pt x="168" y="164"/>
                  </a:lnTo>
                  <a:lnTo>
                    <a:pt x="173" y="160"/>
                  </a:lnTo>
                  <a:lnTo>
                    <a:pt x="177" y="160"/>
                  </a:lnTo>
                  <a:lnTo>
                    <a:pt x="181" y="151"/>
                  </a:lnTo>
                  <a:lnTo>
                    <a:pt x="190" y="155"/>
                  </a:lnTo>
                  <a:lnTo>
                    <a:pt x="195" y="155"/>
                  </a:lnTo>
                  <a:lnTo>
                    <a:pt x="199" y="147"/>
                  </a:lnTo>
                  <a:lnTo>
                    <a:pt x="190" y="147"/>
                  </a:lnTo>
                  <a:lnTo>
                    <a:pt x="186" y="151"/>
                  </a:lnTo>
                  <a:lnTo>
                    <a:pt x="181" y="147"/>
                  </a:lnTo>
                  <a:lnTo>
                    <a:pt x="181" y="151"/>
                  </a:lnTo>
                  <a:lnTo>
                    <a:pt x="177" y="147"/>
                  </a:lnTo>
                  <a:lnTo>
                    <a:pt x="173" y="142"/>
                  </a:lnTo>
                  <a:lnTo>
                    <a:pt x="173" y="139"/>
                  </a:lnTo>
                  <a:lnTo>
                    <a:pt x="168" y="139"/>
                  </a:lnTo>
                  <a:lnTo>
                    <a:pt x="164" y="134"/>
                  </a:lnTo>
                  <a:lnTo>
                    <a:pt x="164" y="139"/>
                  </a:lnTo>
                  <a:lnTo>
                    <a:pt x="164" y="134"/>
                  </a:lnTo>
                  <a:lnTo>
                    <a:pt x="159" y="129"/>
                  </a:lnTo>
                  <a:lnTo>
                    <a:pt x="164" y="134"/>
                  </a:lnTo>
                  <a:lnTo>
                    <a:pt x="164" y="129"/>
                  </a:lnTo>
                  <a:lnTo>
                    <a:pt x="164" y="134"/>
                  </a:lnTo>
                  <a:lnTo>
                    <a:pt x="168" y="134"/>
                  </a:lnTo>
                  <a:lnTo>
                    <a:pt x="173" y="134"/>
                  </a:lnTo>
                  <a:lnTo>
                    <a:pt x="173" y="139"/>
                  </a:lnTo>
                  <a:lnTo>
                    <a:pt x="173" y="134"/>
                  </a:lnTo>
                  <a:lnTo>
                    <a:pt x="177" y="125"/>
                  </a:lnTo>
                  <a:lnTo>
                    <a:pt x="181" y="129"/>
                  </a:lnTo>
                  <a:lnTo>
                    <a:pt x="186" y="125"/>
                  </a:lnTo>
                  <a:lnTo>
                    <a:pt x="190" y="125"/>
                  </a:lnTo>
                  <a:lnTo>
                    <a:pt x="199" y="120"/>
                  </a:lnTo>
                  <a:lnTo>
                    <a:pt x="203" y="120"/>
                  </a:lnTo>
                  <a:lnTo>
                    <a:pt x="203" y="116"/>
                  </a:lnTo>
                  <a:lnTo>
                    <a:pt x="212" y="113"/>
                  </a:lnTo>
                  <a:lnTo>
                    <a:pt x="221" y="113"/>
                  </a:lnTo>
                  <a:lnTo>
                    <a:pt x="221" y="108"/>
                  </a:lnTo>
                  <a:lnTo>
                    <a:pt x="229" y="94"/>
                  </a:lnTo>
                  <a:lnTo>
                    <a:pt x="238" y="98"/>
                  </a:lnTo>
                  <a:lnTo>
                    <a:pt x="242" y="85"/>
                  </a:lnTo>
                  <a:lnTo>
                    <a:pt x="242" y="82"/>
                  </a:lnTo>
                  <a:lnTo>
                    <a:pt x="238" y="77"/>
                  </a:lnTo>
                  <a:lnTo>
                    <a:pt x="242" y="77"/>
                  </a:lnTo>
                  <a:lnTo>
                    <a:pt x="238" y="73"/>
                  </a:lnTo>
                  <a:lnTo>
                    <a:pt x="248" y="69"/>
                  </a:lnTo>
                  <a:lnTo>
                    <a:pt x="242" y="63"/>
                  </a:lnTo>
                  <a:lnTo>
                    <a:pt x="248" y="59"/>
                  </a:lnTo>
                  <a:lnTo>
                    <a:pt x="221" y="51"/>
                  </a:lnTo>
                  <a:lnTo>
                    <a:pt x="217" y="51"/>
                  </a:lnTo>
                  <a:lnTo>
                    <a:pt x="207" y="42"/>
                  </a:lnTo>
                  <a:lnTo>
                    <a:pt x="199" y="47"/>
                  </a:lnTo>
                  <a:lnTo>
                    <a:pt x="181" y="42"/>
                  </a:lnTo>
                  <a:lnTo>
                    <a:pt x="177" y="25"/>
                  </a:lnTo>
                  <a:lnTo>
                    <a:pt x="164" y="25"/>
                  </a:lnTo>
                  <a:lnTo>
                    <a:pt x="164" y="16"/>
                  </a:lnTo>
                  <a:lnTo>
                    <a:pt x="168" y="12"/>
                  </a:lnTo>
                  <a:lnTo>
                    <a:pt x="159" y="0"/>
                  </a:lnTo>
                  <a:lnTo>
                    <a:pt x="129" y="7"/>
                  </a:lnTo>
                  <a:lnTo>
                    <a:pt x="121" y="7"/>
                  </a:lnTo>
                  <a:lnTo>
                    <a:pt x="116" y="12"/>
                  </a:lnTo>
                  <a:lnTo>
                    <a:pt x="116" y="21"/>
                  </a:lnTo>
                  <a:lnTo>
                    <a:pt x="112" y="25"/>
                  </a:lnTo>
                  <a:lnTo>
                    <a:pt x="108" y="21"/>
                  </a:lnTo>
                  <a:lnTo>
                    <a:pt x="99" y="25"/>
                  </a:lnTo>
                  <a:lnTo>
                    <a:pt x="94" y="16"/>
                  </a:lnTo>
                  <a:lnTo>
                    <a:pt x="90" y="25"/>
                  </a:lnTo>
                  <a:lnTo>
                    <a:pt x="81" y="21"/>
                  </a:lnTo>
                  <a:lnTo>
                    <a:pt x="73" y="21"/>
                  </a:lnTo>
                  <a:lnTo>
                    <a:pt x="68" y="21"/>
                  </a:lnTo>
                  <a:lnTo>
                    <a:pt x="64" y="16"/>
                  </a:lnTo>
                  <a:lnTo>
                    <a:pt x="47" y="12"/>
                  </a:lnTo>
                  <a:lnTo>
                    <a:pt x="43" y="12"/>
                  </a:lnTo>
                  <a:lnTo>
                    <a:pt x="28" y="12"/>
                  </a:lnTo>
                  <a:lnTo>
                    <a:pt x="24" y="16"/>
                  </a:lnTo>
                  <a:lnTo>
                    <a:pt x="16" y="21"/>
                  </a:lnTo>
                  <a:lnTo>
                    <a:pt x="21" y="28"/>
                  </a:lnTo>
                  <a:lnTo>
                    <a:pt x="24" y="34"/>
                  </a:lnTo>
                  <a:lnTo>
                    <a:pt x="24" y="42"/>
                  </a:lnTo>
                  <a:lnTo>
                    <a:pt x="12" y="56"/>
                  </a:lnTo>
                  <a:lnTo>
                    <a:pt x="7" y="63"/>
                  </a:lnTo>
                  <a:lnTo>
                    <a:pt x="7" y="73"/>
                  </a:lnTo>
                  <a:lnTo>
                    <a:pt x="3" y="7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29" name="Freeform 209">
              <a:extLst>
                <a:ext uri="{FF2B5EF4-FFF2-40B4-BE49-F238E27FC236}">
                  <a16:creationId xmlns:a16="http://schemas.microsoft.com/office/drawing/2014/main" id="{74610136-F1ED-4D99-BF72-28878EE16E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9" y="2594"/>
              <a:ext cx="255" cy="157"/>
            </a:xfrm>
            <a:custGeom>
              <a:avLst/>
              <a:gdLst>
                <a:gd name="T0" fmla="*/ 3 w 249"/>
                <a:gd name="T1" fmla="*/ 6 h 171"/>
                <a:gd name="T2" fmla="*/ 120 w 249"/>
                <a:gd name="T3" fmla="*/ 6 h 171"/>
                <a:gd name="T4" fmla="*/ 230 w 249"/>
                <a:gd name="T5" fmla="*/ 6 h 171"/>
                <a:gd name="T6" fmla="*/ 314 w 249"/>
                <a:gd name="T7" fmla="*/ 6 h 171"/>
                <a:gd name="T8" fmla="*/ 346 w 249"/>
                <a:gd name="T9" fmla="*/ 6 h 171"/>
                <a:gd name="T10" fmla="*/ 300 w 249"/>
                <a:gd name="T11" fmla="*/ 6 h 171"/>
                <a:gd name="T12" fmla="*/ 268 w 249"/>
                <a:gd name="T13" fmla="*/ 6 h 171"/>
                <a:gd name="T14" fmla="*/ 286 w 249"/>
                <a:gd name="T15" fmla="*/ 6 h 171"/>
                <a:gd name="T16" fmla="*/ 346 w 249"/>
                <a:gd name="T17" fmla="*/ 6 h 171"/>
                <a:gd name="T18" fmla="*/ 375 w 249"/>
                <a:gd name="T19" fmla="*/ 6 h 171"/>
                <a:gd name="T20" fmla="*/ 390 w 249"/>
                <a:gd name="T21" fmla="*/ 6 h 171"/>
                <a:gd name="T22" fmla="*/ 431 w 249"/>
                <a:gd name="T23" fmla="*/ 6 h 171"/>
                <a:gd name="T24" fmla="*/ 431 w 249"/>
                <a:gd name="T25" fmla="*/ 6 h 171"/>
                <a:gd name="T26" fmla="*/ 509 w 249"/>
                <a:gd name="T27" fmla="*/ 6 h 171"/>
                <a:gd name="T28" fmla="*/ 509 w 249"/>
                <a:gd name="T29" fmla="*/ 6 h 171"/>
                <a:gd name="T30" fmla="*/ 521 w 249"/>
                <a:gd name="T31" fmla="*/ 6 h 171"/>
                <a:gd name="T32" fmla="*/ 561 w 249"/>
                <a:gd name="T33" fmla="*/ 6 h 171"/>
                <a:gd name="T34" fmla="*/ 611 w 249"/>
                <a:gd name="T35" fmla="*/ 6 h 171"/>
                <a:gd name="T36" fmla="*/ 672 w 249"/>
                <a:gd name="T37" fmla="*/ 6 h 171"/>
                <a:gd name="T38" fmla="*/ 611 w 249"/>
                <a:gd name="T39" fmla="*/ 6 h 171"/>
                <a:gd name="T40" fmla="*/ 583 w 249"/>
                <a:gd name="T41" fmla="*/ 6 h 171"/>
                <a:gd name="T42" fmla="*/ 548 w 249"/>
                <a:gd name="T43" fmla="*/ 6 h 171"/>
                <a:gd name="T44" fmla="*/ 534 w 249"/>
                <a:gd name="T45" fmla="*/ 6 h 171"/>
                <a:gd name="T46" fmla="*/ 548 w 249"/>
                <a:gd name="T47" fmla="*/ 6 h 171"/>
                <a:gd name="T48" fmla="*/ 583 w 249"/>
                <a:gd name="T49" fmla="*/ 6 h 171"/>
                <a:gd name="T50" fmla="*/ 611 w 249"/>
                <a:gd name="T51" fmla="*/ 6 h 171"/>
                <a:gd name="T52" fmla="*/ 672 w 249"/>
                <a:gd name="T53" fmla="*/ 6 h 171"/>
                <a:gd name="T54" fmla="*/ 710 w 249"/>
                <a:gd name="T55" fmla="*/ 6 h 171"/>
                <a:gd name="T56" fmla="*/ 775 w 249"/>
                <a:gd name="T57" fmla="*/ 6 h 171"/>
                <a:gd name="T58" fmla="*/ 815 w 249"/>
                <a:gd name="T59" fmla="*/ 6 h 171"/>
                <a:gd name="T60" fmla="*/ 800 w 249"/>
                <a:gd name="T61" fmla="*/ 6 h 171"/>
                <a:gd name="T62" fmla="*/ 835 w 249"/>
                <a:gd name="T63" fmla="*/ 6 h 171"/>
                <a:gd name="T64" fmla="*/ 693 w 249"/>
                <a:gd name="T65" fmla="*/ 6 h 171"/>
                <a:gd name="T66" fmla="*/ 597 w 249"/>
                <a:gd name="T67" fmla="*/ 6 h 171"/>
                <a:gd name="T68" fmla="*/ 561 w 249"/>
                <a:gd name="T69" fmla="*/ 6 h 171"/>
                <a:gd name="T70" fmla="*/ 402 w 249"/>
                <a:gd name="T71" fmla="*/ 6 h 171"/>
                <a:gd name="T72" fmla="*/ 375 w 249"/>
                <a:gd name="T73" fmla="*/ 6 h 171"/>
                <a:gd name="T74" fmla="*/ 314 w 249"/>
                <a:gd name="T75" fmla="*/ 6 h 171"/>
                <a:gd name="T76" fmla="*/ 244 w 249"/>
                <a:gd name="T77" fmla="*/ 6 h 171"/>
                <a:gd name="T78" fmla="*/ 147 w 249"/>
                <a:gd name="T79" fmla="*/ 6 h 171"/>
                <a:gd name="T80" fmla="*/ 87 w 249"/>
                <a:gd name="T81" fmla="*/ 6 h 171"/>
                <a:gd name="T82" fmla="*/ 87 w 249"/>
                <a:gd name="T83" fmla="*/ 6 h 171"/>
                <a:gd name="T84" fmla="*/ 7 w 249"/>
                <a:gd name="T85" fmla="*/ 6 h 17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49"/>
                <a:gd name="T130" fmla="*/ 0 h 171"/>
                <a:gd name="T131" fmla="*/ 249 w 249"/>
                <a:gd name="T132" fmla="*/ 171 h 17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49" h="171">
                  <a:moveTo>
                    <a:pt x="3" y="73"/>
                  </a:moveTo>
                  <a:lnTo>
                    <a:pt x="0" y="85"/>
                  </a:lnTo>
                  <a:lnTo>
                    <a:pt x="3" y="90"/>
                  </a:lnTo>
                  <a:lnTo>
                    <a:pt x="7" y="94"/>
                  </a:lnTo>
                  <a:lnTo>
                    <a:pt x="33" y="94"/>
                  </a:lnTo>
                  <a:lnTo>
                    <a:pt x="38" y="98"/>
                  </a:lnTo>
                  <a:lnTo>
                    <a:pt x="59" y="90"/>
                  </a:lnTo>
                  <a:lnTo>
                    <a:pt x="64" y="85"/>
                  </a:lnTo>
                  <a:lnTo>
                    <a:pt x="68" y="85"/>
                  </a:lnTo>
                  <a:lnTo>
                    <a:pt x="81" y="90"/>
                  </a:lnTo>
                  <a:lnTo>
                    <a:pt x="94" y="94"/>
                  </a:lnTo>
                  <a:lnTo>
                    <a:pt x="94" y="104"/>
                  </a:lnTo>
                  <a:lnTo>
                    <a:pt x="99" y="108"/>
                  </a:lnTo>
                  <a:lnTo>
                    <a:pt x="99" y="116"/>
                  </a:lnTo>
                  <a:lnTo>
                    <a:pt x="102" y="116"/>
                  </a:lnTo>
                  <a:lnTo>
                    <a:pt x="102" y="125"/>
                  </a:lnTo>
                  <a:lnTo>
                    <a:pt x="94" y="125"/>
                  </a:lnTo>
                  <a:lnTo>
                    <a:pt x="90" y="134"/>
                  </a:lnTo>
                  <a:lnTo>
                    <a:pt x="86" y="139"/>
                  </a:lnTo>
                  <a:lnTo>
                    <a:pt x="86" y="142"/>
                  </a:lnTo>
                  <a:lnTo>
                    <a:pt x="81" y="142"/>
                  </a:lnTo>
                  <a:lnTo>
                    <a:pt x="81" y="147"/>
                  </a:lnTo>
                  <a:lnTo>
                    <a:pt x="86" y="147"/>
                  </a:lnTo>
                  <a:lnTo>
                    <a:pt x="86" y="151"/>
                  </a:lnTo>
                  <a:lnTo>
                    <a:pt x="99" y="147"/>
                  </a:lnTo>
                  <a:lnTo>
                    <a:pt x="102" y="147"/>
                  </a:lnTo>
                  <a:lnTo>
                    <a:pt x="102" y="139"/>
                  </a:lnTo>
                  <a:lnTo>
                    <a:pt x="102" y="142"/>
                  </a:lnTo>
                  <a:lnTo>
                    <a:pt x="108" y="139"/>
                  </a:lnTo>
                  <a:lnTo>
                    <a:pt x="112" y="134"/>
                  </a:lnTo>
                  <a:lnTo>
                    <a:pt x="108" y="129"/>
                  </a:lnTo>
                  <a:lnTo>
                    <a:pt x="112" y="134"/>
                  </a:lnTo>
                  <a:lnTo>
                    <a:pt x="116" y="125"/>
                  </a:lnTo>
                  <a:lnTo>
                    <a:pt x="129" y="120"/>
                  </a:lnTo>
                  <a:lnTo>
                    <a:pt x="129" y="125"/>
                  </a:lnTo>
                  <a:lnTo>
                    <a:pt x="129" y="120"/>
                  </a:lnTo>
                  <a:lnTo>
                    <a:pt x="133" y="120"/>
                  </a:lnTo>
                  <a:lnTo>
                    <a:pt x="138" y="125"/>
                  </a:lnTo>
                  <a:lnTo>
                    <a:pt x="129" y="125"/>
                  </a:lnTo>
                  <a:lnTo>
                    <a:pt x="133" y="129"/>
                  </a:lnTo>
                  <a:lnTo>
                    <a:pt x="143" y="134"/>
                  </a:lnTo>
                  <a:lnTo>
                    <a:pt x="151" y="134"/>
                  </a:lnTo>
                  <a:lnTo>
                    <a:pt x="159" y="134"/>
                  </a:lnTo>
                  <a:lnTo>
                    <a:pt x="159" y="139"/>
                  </a:lnTo>
                  <a:lnTo>
                    <a:pt x="151" y="139"/>
                  </a:lnTo>
                  <a:lnTo>
                    <a:pt x="143" y="147"/>
                  </a:lnTo>
                  <a:lnTo>
                    <a:pt x="155" y="151"/>
                  </a:lnTo>
                  <a:lnTo>
                    <a:pt x="155" y="155"/>
                  </a:lnTo>
                  <a:lnTo>
                    <a:pt x="155" y="164"/>
                  </a:lnTo>
                  <a:lnTo>
                    <a:pt x="164" y="170"/>
                  </a:lnTo>
                  <a:lnTo>
                    <a:pt x="168" y="164"/>
                  </a:lnTo>
                  <a:lnTo>
                    <a:pt x="173" y="160"/>
                  </a:lnTo>
                  <a:lnTo>
                    <a:pt x="177" y="160"/>
                  </a:lnTo>
                  <a:lnTo>
                    <a:pt x="181" y="151"/>
                  </a:lnTo>
                  <a:lnTo>
                    <a:pt x="190" y="155"/>
                  </a:lnTo>
                  <a:lnTo>
                    <a:pt x="195" y="155"/>
                  </a:lnTo>
                  <a:lnTo>
                    <a:pt x="199" y="147"/>
                  </a:lnTo>
                  <a:lnTo>
                    <a:pt x="190" y="147"/>
                  </a:lnTo>
                  <a:lnTo>
                    <a:pt x="186" y="151"/>
                  </a:lnTo>
                  <a:lnTo>
                    <a:pt x="181" y="147"/>
                  </a:lnTo>
                  <a:lnTo>
                    <a:pt x="181" y="151"/>
                  </a:lnTo>
                  <a:lnTo>
                    <a:pt x="177" y="147"/>
                  </a:lnTo>
                  <a:lnTo>
                    <a:pt x="173" y="142"/>
                  </a:lnTo>
                  <a:lnTo>
                    <a:pt x="173" y="139"/>
                  </a:lnTo>
                  <a:lnTo>
                    <a:pt x="168" y="139"/>
                  </a:lnTo>
                  <a:lnTo>
                    <a:pt x="164" y="134"/>
                  </a:lnTo>
                  <a:lnTo>
                    <a:pt x="164" y="139"/>
                  </a:lnTo>
                  <a:lnTo>
                    <a:pt x="164" y="134"/>
                  </a:lnTo>
                  <a:lnTo>
                    <a:pt x="159" y="129"/>
                  </a:lnTo>
                  <a:lnTo>
                    <a:pt x="164" y="134"/>
                  </a:lnTo>
                  <a:lnTo>
                    <a:pt x="164" y="129"/>
                  </a:lnTo>
                  <a:lnTo>
                    <a:pt x="164" y="134"/>
                  </a:lnTo>
                  <a:lnTo>
                    <a:pt x="168" y="134"/>
                  </a:lnTo>
                  <a:lnTo>
                    <a:pt x="173" y="134"/>
                  </a:lnTo>
                  <a:lnTo>
                    <a:pt x="173" y="139"/>
                  </a:lnTo>
                  <a:lnTo>
                    <a:pt x="173" y="134"/>
                  </a:lnTo>
                  <a:lnTo>
                    <a:pt x="177" y="125"/>
                  </a:lnTo>
                  <a:lnTo>
                    <a:pt x="181" y="129"/>
                  </a:lnTo>
                  <a:lnTo>
                    <a:pt x="186" y="125"/>
                  </a:lnTo>
                  <a:lnTo>
                    <a:pt x="190" y="125"/>
                  </a:lnTo>
                  <a:lnTo>
                    <a:pt x="199" y="120"/>
                  </a:lnTo>
                  <a:lnTo>
                    <a:pt x="203" y="120"/>
                  </a:lnTo>
                  <a:lnTo>
                    <a:pt x="203" y="116"/>
                  </a:lnTo>
                  <a:lnTo>
                    <a:pt x="212" y="113"/>
                  </a:lnTo>
                  <a:lnTo>
                    <a:pt x="221" y="113"/>
                  </a:lnTo>
                  <a:lnTo>
                    <a:pt x="221" y="108"/>
                  </a:lnTo>
                  <a:lnTo>
                    <a:pt x="229" y="94"/>
                  </a:lnTo>
                  <a:lnTo>
                    <a:pt x="238" y="98"/>
                  </a:lnTo>
                  <a:lnTo>
                    <a:pt x="242" y="85"/>
                  </a:lnTo>
                  <a:lnTo>
                    <a:pt x="242" y="82"/>
                  </a:lnTo>
                  <a:lnTo>
                    <a:pt x="238" y="77"/>
                  </a:lnTo>
                  <a:lnTo>
                    <a:pt x="242" y="77"/>
                  </a:lnTo>
                  <a:lnTo>
                    <a:pt x="238" y="73"/>
                  </a:lnTo>
                  <a:lnTo>
                    <a:pt x="248" y="69"/>
                  </a:lnTo>
                  <a:lnTo>
                    <a:pt x="242" y="63"/>
                  </a:lnTo>
                  <a:lnTo>
                    <a:pt x="248" y="59"/>
                  </a:lnTo>
                  <a:lnTo>
                    <a:pt x="221" y="51"/>
                  </a:lnTo>
                  <a:lnTo>
                    <a:pt x="217" y="51"/>
                  </a:lnTo>
                  <a:lnTo>
                    <a:pt x="207" y="42"/>
                  </a:lnTo>
                  <a:lnTo>
                    <a:pt x="199" y="47"/>
                  </a:lnTo>
                  <a:lnTo>
                    <a:pt x="181" y="42"/>
                  </a:lnTo>
                  <a:lnTo>
                    <a:pt x="177" y="25"/>
                  </a:lnTo>
                  <a:lnTo>
                    <a:pt x="164" y="25"/>
                  </a:lnTo>
                  <a:lnTo>
                    <a:pt x="164" y="16"/>
                  </a:lnTo>
                  <a:lnTo>
                    <a:pt x="168" y="12"/>
                  </a:lnTo>
                  <a:lnTo>
                    <a:pt x="159" y="0"/>
                  </a:lnTo>
                  <a:lnTo>
                    <a:pt x="129" y="7"/>
                  </a:lnTo>
                  <a:lnTo>
                    <a:pt x="121" y="7"/>
                  </a:lnTo>
                  <a:lnTo>
                    <a:pt x="116" y="12"/>
                  </a:lnTo>
                  <a:lnTo>
                    <a:pt x="116" y="21"/>
                  </a:lnTo>
                  <a:lnTo>
                    <a:pt x="112" y="25"/>
                  </a:lnTo>
                  <a:lnTo>
                    <a:pt x="108" y="21"/>
                  </a:lnTo>
                  <a:lnTo>
                    <a:pt x="99" y="25"/>
                  </a:lnTo>
                  <a:lnTo>
                    <a:pt x="94" y="16"/>
                  </a:lnTo>
                  <a:lnTo>
                    <a:pt x="90" y="25"/>
                  </a:lnTo>
                  <a:lnTo>
                    <a:pt x="81" y="21"/>
                  </a:lnTo>
                  <a:lnTo>
                    <a:pt x="73" y="21"/>
                  </a:lnTo>
                  <a:lnTo>
                    <a:pt x="68" y="21"/>
                  </a:lnTo>
                  <a:lnTo>
                    <a:pt x="64" y="16"/>
                  </a:lnTo>
                  <a:lnTo>
                    <a:pt x="47" y="12"/>
                  </a:lnTo>
                  <a:lnTo>
                    <a:pt x="43" y="12"/>
                  </a:lnTo>
                  <a:lnTo>
                    <a:pt x="28" y="12"/>
                  </a:lnTo>
                  <a:lnTo>
                    <a:pt x="24" y="16"/>
                  </a:lnTo>
                  <a:lnTo>
                    <a:pt x="16" y="21"/>
                  </a:lnTo>
                  <a:lnTo>
                    <a:pt x="21" y="28"/>
                  </a:lnTo>
                  <a:lnTo>
                    <a:pt x="24" y="34"/>
                  </a:lnTo>
                  <a:lnTo>
                    <a:pt x="24" y="42"/>
                  </a:lnTo>
                  <a:lnTo>
                    <a:pt x="12" y="56"/>
                  </a:lnTo>
                  <a:lnTo>
                    <a:pt x="7" y="63"/>
                  </a:lnTo>
                  <a:lnTo>
                    <a:pt x="7" y="73"/>
                  </a:lnTo>
                  <a:lnTo>
                    <a:pt x="3" y="7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30" name="Freeform 210">
              <a:extLst>
                <a:ext uri="{FF2B5EF4-FFF2-40B4-BE49-F238E27FC236}">
                  <a16:creationId xmlns:a16="http://schemas.microsoft.com/office/drawing/2014/main" id="{B5451CD1-C0BC-4D1C-8847-95754C3DB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1" y="3302"/>
              <a:ext cx="267" cy="232"/>
            </a:xfrm>
            <a:custGeom>
              <a:avLst/>
              <a:gdLst>
                <a:gd name="T0" fmla="*/ 645 w 262"/>
                <a:gd name="T1" fmla="*/ 5 h 254"/>
                <a:gd name="T2" fmla="*/ 668 w 262"/>
                <a:gd name="T3" fmla="*/ 5 h 254"/>
                <a:gd name="T4" fmla="*/ 668 w 262"/>
                <a:gd name="T5" fmla="*/ 5 h 254"/>
                <a:gd name="T6" fmla="*/ 625 w 262"/>
                <a:gd name="T7" fmla="*/ 5 h 254"/>
                <a:gd name="T8" fmla="*/ 588 w 262"/>
                <a:gd name="T9" fmla="*/ 5 h 254"/>
                <a:gd name="T10" fmla="*/ 565 w 262"/>
                <a:gd name="T11" fmla="*/ 5 h 254"/>
                <a:gd name="T12" fmla="*/ 521 w 262"/>
                <a:gd name="T13" fmla="*/ 0 h 254"/>
                <a:gd name="T14" fmla="*/ 511 w 262"/>
                <a:gd name="T15" fmla="*/ 0 h 254"/>
                <a:gd name="T16" fmla="*/ 498 w 262"/>
                <a:gd name="T17" fmla="*/ 0 h 254"/>
                <a:gd name="T18" fmla="*/ 462 w 262"/>
                <a:gd name="T19" fmla="*/ 0 h 254"/>
                <a:gd name="T20" fmla="*/ 437 w 262"/>
                <a:gd name="T21" fmla="*/ 3 h 254"/>
                <a:gd name="T22" fmla="*/ 395 w 262"/>
                <a:gd name="T23" fmla="*/ 5 h 254"/>
                <a:gd name="T24" fmla="*/ 373 w 262"/>
                <a:gd name="T25" fmla="*/ 5 h 254"/>
                <a:gd name="T26" fmla="*/ 328 w 262"/>
                <a:gd name="T27" fmla="*/ 5 h 254"/>
                <a:gd name="T28" fmla="*/ 288 w 262"/>
                <a:gd name="T29" fmla="*/ 5 h 254"/>
                <a:gd name="T30" fmla="*/ 257 w 262"/>
                <a:gd name="T31" fmla="*/ 0 h 254"/>
                <a:gd name="T32" fmla="*/ 234 w 262"/>
                <a:gd name="T33" fmla="*/ 5 h 254"/>
                <a:gd name="T34" fmla="*/ 226 w 262"/>
                <a:gd name="T35" fmla="*/ 5 h 254"/>
                <a:gd name="T36" fmla="*/ 185 w 262"/>
                <a:gd name="T37" fmla="*/ 5 h 254"/>
                <a:gd name="T38" fmla="*/ 134 w 262"/>
                <a:gd name="T39" fmla="*/ 5 h 254"/>
                <a:gd name="T40" fmla="*/ 125 w 262"/>
                <a:gd name="T41" fmla="*/ 5 h 254"/>
                <a:gd name="T42" fmla="*/ 89 w 262"/>
                <a:gd name="T43" fmla="*/ 5 h 254"/>
                <a:gd name="T44" fmla="*/ 25 w 262"/>
                <a:gd name="T45" fmla="*/ 5 h 254"/>
                <a:gd name="T46" fmla="*/ 21 w 262"/>
                <a:gd name="T47" fmla="*/ 5 h 254"/>
                <a:gd name="T48" fmla="*/ 12 w 262"/>
                <a:gd name="T49" fmla="*/ 5 h 254"/>
                <a:gd name="T50" fmla="*/ 3 w 262"/>
                <a:gd name="T51" fmla="*/ 5 h 254"/>
                <a:gd name="T52" fmla="*/ 0 w 262"/>
                <a:gd name="T53" fmla="*/ 5 h 254"/>
                <a:gd name="T54" fmla="*/ 21 w 262"/>
                <a:gd name="T55" fmla="*/ 5 h 254"/>
                <a:gd name="T56" fmla="*/ 109 w 262"/>
                <a:gd name="T57" fmla="*/ 5 h 254"/>
                <a:gd name="T58" fmla="*/ 134 w 262"/>
                <a:gd name="T59" fmla="*/ 5 h 254"/>
                <a:gd name="T60" fmla="*/ 173 w 262"/>
                <a:gd name="T61" fmla="*/ 5 h 254"/>
                <a:gd name="T62" fmla="*/ 226 w 262"/>
                <a:gd name="T63" fmla="*/ 5 h 254"/>
                <a:gd name="T64" fmla="*/ 257 w 262"/>
                <a:gd name="T65" fmla="*/ 5 h 254"/>
                <a:gd name="T66" fmla="*/ 299 w 262"/>
                <a:gd name="T67" fmla="*/ 5 h 254"/>
                <a:gd name="T68" fmla="*/ 341 w 262"/>
                <a:gd name="T69" fmla="*/ 5 h 254"/>
                <a:gd name="T70" fmla="*/ 341 w 262"/>
                <a:gd name="T71" fmla="*/ 5 h 254"/>
                <a:gd name="T72" fmla="*/ 341 w 262"/>
                <a:gd name="T73" fmla="*/ 5 h 254"/>
                <a:gd name="T74" fmla="*/ 360 w 262"/>
                <a:gd name="T75" fmla="*/ 5 h 254"/>
                <a:gd name="T76" fmla="*/ 405 w 262"/>
                <a:gd name="T77" fmla="*/ 5 h 254"/>
                <a:gd name="T78" fmla="*/ 427 w 262"/>
                <a:gd name="T79" fmla="*/ 5 h 254"/>
                <a:gd name="T80" fmla="*/ 462 w 262"/>
                <a:gd name="T81" fmla="*/ 5 h 254"/>
                <a:gd name="T82" fmla="*/ 498 w 262"/>
                <a:gd name="T83" fmla="*/ 5 h 254"/>
                <a:gd name="T84" fmla="*/ 544 w 262"/>
                <a:gd name="T85" fmla="*/ 5 h 254"/>
                <a:gd name="T86" fmla="*/ 576 w 262"/>
                <a:gd name="T87" fmla="*/ 5 h 254"/>
                <a:gd name="T88" fmla="*/ 602 w 262"/>
                <a:gd name="T89" fmla="*/ 5 h 254"/>
                <a:gd name="T90" fmla="*/ 625 w 262"/>
                <a:gd name="T91" fmla="*/ 5 h 254"/>
                <a:gd name="T92" fmla="*/ 602 w 262"/>
                <a:gd name="T93" fmla="*/ 5 h 254"/>
                <a:gd name="T94" fmla="*/ 588 w 262"/>
                <a:gd name="T95" fmla="*/ 5 h 254"/>
                <a:gd name="T96" fmla="*/ 588 w 262"/>
                <a:gd name="T97" fmla="*/ 5 h 254"/>
                <a:gd name="T98" fmla="*/ 602 w 262"/>
                <a:gd name="T99" fmla="*/ 5 h 254"/>
                <a:gd name="T100" fmla="*/ 657 w 262"/>
                <a:gd name="T101" fmla="*/ 5 h 254"/>
                <a:gd name="T102" fmla="*/ 625 w 262"/>
                <a:gd name="T103" fmla="*/ 5 h 254"/>
                <a:gd name="T104" fmla="*/ 613 w 262"/>
                <a:gd name="T105" fmla="*/ 5 h 254"/>
                <a:gd name="T106" fmla="*/ 602 w 262"/>
                <a:gd name="T107" fmla="*/ 5 h 254"/>
                <a:gd name="T108" fmla="*/ 602 w 262"/>
                <a:gd name="T109" fmla="*/ 5 h 254"/>
                <a:gd name="T110" fmla="*/ 613 w 262"/>
                <a:gd name="T111" fmla="*/ 5 h 254"/>
                <a:gd name="T112" fmla="*/ 602 w 262"/>
                <a:gd name="T113" fmla="*/ 5 h 254"/>
                <a:gd name="T114" fmla="*/ 613 w 262"/>
                <a:gd name="T115" fmla="*/ 5 h 254"/>
                <a:gd name="T116" fmla="*/ 625 w 262"/>
                <a:gd name="T117" fmla="*/ 5 h 254"/>
                <a:gd name="T118" fmla="*/ 634 w 262"/>
                <a:gd name="T119" fmla="*/ 5 h 25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62"/>
                <a:gd name="T181" fmla="*/ 0 h 254"/>
                <a:gd name="T182" fmla="*/ 262 w 262"/>
                <a:gd name="T183" fmla="*/ 254 h 25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62" h="254">
                  <a:moveTo>
                    <a:pt x="251" y="56"/>
                  </a:moveTo>
                  <a:lnTo>
                    <a:pt x="246" y="51"/>
                  </a:lnTo>
                  <a:lnTo>
                    <a:pt x="261" y="38"/>
                  </a:lnTo>
                  <a:lnTo>
                    <a:pt x="255" y="38"/>
                  </a:lnTo>
                  <a:lnTo>
                    <a:pt x="251" y="33"/>
                  </a:lnTo>
                  <a:lnTo>
                    <a:pt x="255" y="21"/>
                  </a:lnTo>
                  <a:lnTo>
                    <a:pt x="251" y="21"/>
                  </a:lnTo>
                  <a:lnTo>
                    <a:pt x="238" y="7"/>
                  </a:lnTo>
                  <a:lnTo>
                    <a:pt x="234" y="7"/>
                  </a:lnTo>
                  <a:lnTo>
                    <a:pt x="225" y="7"/>
                  </a:lnTo>
                  <a:lnTo>
                    <a:pt x="220" y="12"/>
                  </a:lnTo>
                  <a:lnTo>
                    <a:pt x="216" y="7"/>
                  </a:lnTo>
                  <a:lnTo>
                    <a:pt x="208" y="0"/>
                  </a:lnTo>
                  <a:lnTo>
                    <a:pt x="199" y="0"/>
                  </a:lnTo>
                  <a:lnTo>
                    <a:pt x="199" y="3"/>
                  </a:lnTo>
                  <a:lnTo>
                    <a:pt x="195" y="0"/>
                  </a:lnTo>
                  <a:lnTo>
                    <a:pt x="195" y="3"/>
                  </a:lnTo>
                  <a:lnTo>
                    <a:pt x="190" y="0"/>
                  </a:lnTo>
                  <a:lnTo>
                    <a:pt x="181" y="0"/>
                  </a:lnTo>
                  <a:lnTo>
                    <a:pt x="177" y="0"/>
                  </a:lnTo>
                  <a:lnTo>
                    <a:pt x="177" y="3"/>
                  </a:lnTo>
                  <a:lnTo>
                    <a:pt x="168" y="3"/>
                  </a:lnTo>
                  <a:lnTo>
                    <a:pt x="168" y="0"/>
                  </a:lnTo>
                  <a:lnTo>
                    <a:pt x="152" y="7"/>
                  </a:lnTo>
                  <a:lnTo>
                    <a:pt x="142" y="3"/>
                  </a:lnTo>
                  <a:lnTo>
                    <a:pt x="142" y="7"/>
                  </a:lnTo>
                  <a:lnTo>
                    <a:pt x="137" y="12"/>
                  </a:lnTo>
                  <a:lnTo>
                    <a:pt x="125" y="12"/>
                  </a:lnTo>
                  <a:lnTo>
                    <a:pt x="116" y="7"/>
                  </a:lnTo>
                  <a:lnTo>
                    <a:pt x="112" y="7"/>
                  </a:lnTo>
                  <a:lnTo>
                    <a:pt x="103" y="0"/>
                  </a:lnTo>
                  <a:lnTo>
                    <a:pt x="99" y="0"/>
                  </a:lnTo>
                  <a:lnTo>
                    <a:pt x="90" y="7"/>
                  </a:lnTo>
                  <a:lnTo>
                    <a:pt x="90" y="21"/>
                  </a:lnTo>
                  <a:lnTo>
                    <a:pt x="86" y="21"/>
                  </a:lnTo>
                  <a:lnTo>
                    <a:pt x="86" y="28"/>
                  </a:lnTo>
                  <a:lnTo>
                    <a:pt x="78" y="42"/>
                  </a:lnTo>
                  <a:lnTo>
                    <a:pt x="72" y="78"/>
                  </a:lnTo>
                  <a:lnTo>
                    <a:pt x="59" y="90"/>
                  </a:lnTo>
                  <a:lnTo>
                    <a:pt x="55" y="99"/>
                  </a:lnTo>
                  <a:lnTo>
                    <a:pt x="51" y="103"/>
                  </a:lnTo>
                  <a:lnTo>
                    <a:pt x="51" y="116"/>
                  </a:lnTo>
                  <a:lnTo>
                    <a:pt x="47" y="125"/>
                  </a:lnTo>
                  <a:lnTo>
                    <a:pt x="33" y="134"/>
                  </a:lnTo>
                  <a:lnTo>
                    <a:pt x="28" y="138"/>
                  </a:lnTo>
                  <a:lnTo>
                    <a:pt x="25" y="134"/>
                  </a:lnTo>
                  <a:lnTo>
                    <a:pt x="25" y="129"/>
                  </a:lnTo>
                  <a:lnTo>
                    <a:pt x="21" y="129"/>
                  </a:lnTo>
                  <a:lnTo>
                    <a:pt x="16" y="134"/>
                  </a:lnTo>
                  <a:lnTo>
                    <a:pt x="12" y="138"/>
                  </a:lnTo>
                  <a:lnTo>
                    <a:pt x="7" y="134"/>
                  </a:lnTo>
                  <a:lnTo>
                    <a:pt x="3" y="138"/>
                  </a:lnTo>
                  <a:lnTo>
                    <a:pt x="0" y="151"/>
                  </a:lnTo>
                  <a:lnTo>
                    <a:pt x="0" y="156"/>
                  </a:lnTo>
                  <a:lnTo>
                    <a:pt x="12" y="151"/>
                  </a:lnTo>
                  <a:lnTo>
                    <a:pt x="21" y="151"/>
                  </a:lnTo>
                  <a:lnTo>
                    <a:pt x="33" y="151"/>
                  </a:lnTo>
                  <a:lnTo>
                    <a:pt x="43" y="151"/>
                  </a:lnTo>
                  <a:lnTo>
                    <a:pt x="51" y="151"/>
                  </a:lnTo>
                  <a:lnTo>
                    <a:pt x="55" y="156"/>
                  </a:lnTo>
                  <a:lnTo>
                    <a:pt x="64" y="169"/>
                  </a:lnTo>
                  <a:lnTo>
                    <a:pt x="68" y="182"/>
                  </a:lnTo>
                  <a:lnTo>
                    <a:pt x="72" y="182"/>
                  </a:lnTo>
                  <a:lnTo>
                    <a:pt x="86" y="177"/>
                  </a:lnTo>
                  <a:lnTo>
                    <a:pt x="94" y="177"/>
                  </a:lnTo>
                  <a:lnTo>
                    <a:pt x="99" y="165"/>
                  </a:lnTo>
                  <a:lnTo>
                    <a:pt x="116" y="165"/>
                  </a:lnTo>
                  <a:lnTo>
                    <a:pt x="116" y="169"/>
                  </a:lnTo>
                  <a:lnTo>
                    <a:pt x="125" y="169"/>
                  </a:lnTo>
                  <a:lnTo>
                    <a:pt x="130" y="172"/>
                  </a:lnTo>
                  <a:lnTo>
                    <a:pt x="130" y="191"/>
                  </a:lnTo>
                  <a:lnTo>
                    <a:pt x="130" y="199"/>
                  </a:lnTo>
                  <a:lnTo>
                    <a:pt x="133" y="217"/>
                  </a:lnTo>
                  <a:lnTo>
                    <a:pt x="130" y="222"/>
                  </a:lnTo>
                  <a:lnTo>
                    <a:pt x="133" y="225"/>
                  </a:lnTo>
                  <a:lnTo>
                    <a:pt x="137" y="222"/>
                  </a:lnTo>
                  <a:lnTo>
                    <a:pt x="146" y="222"/>
                  </a:lnTo>
                  <a:lnTo>
                    <a:pt x="156" y="222"/>
                  </a:lnTo>
                  <a:lnTo>
                    <a:pt x="159" y="222"/>
                  </a:lnTo>
                  <a:lnTo>
                    <a:pt x="164" y="217"/>
                  </a:lnTo>
                  <a:lnTo>
                    <a:pt x="164" y="225"/>
                  </a:lnTo>
                  <a:lnTo>
                    <a:pt x="177" y="222"/>
                  </a:lnTo>
                  <a:lnTo>
                    <a:pt x="177" y="230"/>
                  </a:lnTo>
                  <a:lnTo>
                    <a:pt x="190" y="234"/>
                  </a:lnTo>
                  <a:lnTo>
                    <a:pt x="203" y="230"/>
                  </a:lnTo>
                  <a:lnTo>
                    <a:pt x="208" y="234"/>
                  </a:lnTo>
                  <a:lnTo>
                    <a:pt x="216" y="238"/>
                  </a:lnTo>
                  <a:lnTo>
                    <a:pt x="220" y="247"/>
                  </a:lnTo>
                  <a:lnTo>
                    <a:pt x="225" y="253"/>
                  </a:lnTo>
                  <a:lnTo>
                    <a:pt x="230" y="253"/>
                  </a:lnTo>
                  <a:lnTo>
                    <a:pt x="234" y="253"/>
                  </a:lnTo>
                  <a:lnTo>
                    <a:pt x="238" y="253"/>
                  </a:lnTo>
                  <a:lnTo>
                    <a:pt x="238" y="238"/>
                  </a:lnTo>
                  <a:lnTo>
                    <a:pt x="230" y="238"/>
                  </a:lnTo>
                  <a:lnTo>
                    <a:pt x="220" y="234"/>
                  </a:lnTo>
                  <a:lnTo>
                    <a:pt x="225" y="212"/>
                  </a:lnTo>
                  <a:lnTo>
                    <a:pt x="225" y="208"/>
                  </a:lnTo>
                  <a:lnTo>
                    <a:pt x="225" y="199"/>
                  </a:lnTo>
                  <a:lnTo>
                    <a:pt x="225" y="195"/>
                  </a:lnTo>
                  <a:lnTo>
                    <a:pt x="230" y="191"/>
                  </a:lnTo>
                  <a:lnTo>
                    <a:pt x="230" y="187"/>
                  </a:lnTo>
                  <a:lnTo>
                    <a:pt x="251" y="182"/>
                  </a:lnTo>
                  <a:lnTo>
                    <a:pt x="246" y="172"/>
                  </a:lnTo>
                  <a:lnTo>
                    <a:pt x="238" y="165"/>
                  </a:lnTo>
                  <a:lnTo>
                    <a:pt x="234" y="160"/>
                  </a:lnTo>
                  <a:lnTo>
                    <a:pt x="234" y="147"/>
                  </a:lnTo>
                  <a:lnTo>
                    <a:pt x="234" y="142"/>
                  </a:lnTo>
                  <a:lnTo>
                    <a:pt x="230" y="138"/>
                  </a:lnTo>
                  <a:lnTo>
                    <a:pt x="234" y="129"/>
                  </a:lnTo>
                  <a:lnTo>
                    <a:pt x="230" y="129"/>
                  </a:lnTo>
                  <a:lnTo>
                    <a:pt x="230" y="125"/>
                  </a:lnTo>
                  <a:lnTo>
                    <a:pt x="234" y="116"/>
                  </a:lnTo>
                  <a:lnTo>
                    <a:pt x="234" y="112"/>
                  </a:lnTo>
                  <a:lnTo>
                    <a:pt x="230" y="108"/>
                  </a:lnTo>
                  <a:lnTo>
                    <a:pt x="230" y="103"/>
                  </a:lnTo>
                  <a:lnTo>
                    <a:pt x="234" y="94"/>
                  </a:lnTo>
                  <a:lnTo>
                    <a:pt x="238" y="85"/>
                  </a:lnTo>
                  <a:lnTo>
                    <a:pt x="238" y="78"/>
                  </a:lnTo>
                  <a:lnTo>
                    <a:pt x="238" y="73"/>
                  </a:lnTo>
                  <a:lnTo>
                    <a:pt x="242" y="64"/>
                  </a:lnTo>
                  <a:lnTo>
                    <a:pt x="251" y="5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31" name="Freeform 211">
              <a:extLst>
                <a:ext uri="{FF2B5EF4-FFF2-40B4-BE49-F238E27FC236}">
                  <a16:creationId xmlns:a16="http://schemas.microsoft.com/office/drawing/2014/main" id="{0FE8D393-B6CC-478C-93AC-1783820F94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1" y="3302"/>
              <a:ext cx="267" cy="232"/>
            </a:xfrm>
            <a:custGeom>
              <a:avLst/>
              <a:gdLst>
                <a:gd name="T0" fmla="*/ 645 w 262"/>
                <a:gd name="T1" fmla="*/ 5 h 254"/>
                <a:gd name="T2" fmla="*/ 668 w 262"/>
                <a:gd name="T3" fmla="*/ 5 h 254"/>
                <a:gd name="T4" fmla="*/ 668 w 262"/>
                <a:gd name="T5" fmla="*/ 5 h 254"/>
                <a:gd name="T6" fmla="*/ 625 w 262"/>
                <a:gd name="T7" fmla="*/ 5 h 254"/>
                <a:gd name="T8" fmla="*/ 588 w 262"/>
                <a:gd name="T9" fmla="*/ 5 h 254"/>
                <a:gd name="T10" fmla="*/ 565 w 262"/>
                <a:gd name="T11" fmla="*/ 5 h 254"/>
                <a:gd name="T12" fmla="*/ 521 w 262"/>
                <a:gd name="T13" fmla="*/ 0 h 254"/>
                <a:gd name="T14" fmla="*/ 511 w 262"/>
                <a:gd name="T15" fmla="*/ 0 h 254"/>
                <a:gd name="T16" fmla="*/ 498 w 262"/>
                <a:gd name="T17" fmla="*/ 0 h 254"/>
                <a:gd name="T18" fmla="*/ 462 w 262"/>
                <a:gd name="T19" fmla="*/ 0 h 254"/>
                <a:gd name="T20" fmla="*/ 437 w 262"/>
                <a:gd name="T21" fmla="*/ 3 h 254"/>
                <a:gd name="T22" fmla="*/ 395 w 262"/>
                <a:gd name="T23" fmla="*/ 5 h 254"/>
                <a:gd name="T24" fmla="*/ 373 w 262"/>
                <a:gd name="T25" fmla="*/ 5 h 254"/>
                <a:gd name="T26" fmla="*/ 328 w 262"/>
                <a:gd name="T27" fmla="*/ 5 h 254"/>
                <a:gd name="T28" fmla="*/ 288 w 262"/>
                <a:gd name="T29" fmla="*/ 5 h 254"/>
                <a:gd name="T30" fmla="*/ 257 w 262"/>
                <a:gd name="T31" fmla="*/ 0 h 254"/>
                <a:gd name="T32" fmla="*/ 234 w 262"/>
                <a:gd name="T33" fmla="*/ 5 h 254"/>
                <a:gd name="T34" fmla="*/ 226 w 262"/>
                <a:gd name="T35" fmla="*/ 5 h 254"/>
                <a:gd name="T36" fmla="*/ 185 w 262"/>
                <a:gd name="T37" fmla="*/ 5 h 254"/>
                <a:gd name="T38" fmla="*/ 134 w 262"/>
                <a:gd name="T39" fmla="*/ 5 h 254"/>
                <a:gd name="T40" fmla="*/ 125 w 262"/>
                <a:gd name="T41" fmla="*/ 5 h 254"/>
                <a:gd name="T42" fmla="*/ 89 w 262"/>
                <a:gd name="T43" fmla="*/ 5 h 254"/>
                <a:gd name="T44" fmla="*/ 25 w 262"/>
                <a:gd name="T45" fmla="*/ 5 h 254"/>
                <a:gd name="T46" fmla="*/ 21 w 262"/>
                <a:gd name="T47" fmla="*/ 5 h 254"/>
                <a:gd name="T48" fmla="*/ 12 w 262"/>
                <a:gd name="T49" fmla="*/ 5 h 254"/>
                <a:gd name="T50" fmla="*/ 3 w 262"/>
                <a:gd name="T51" fmla="*/ 5 h 254"/>
                <a:gd name="T52" fmla="*/ 0 w 262"/>
                <a:gd name="T53" fmla="*/ 5 h 254"/>
                <a:gd name="T54" fmla="*/ 21 w 262"/>
                <a:gd name="T55" fmla="*/ 5 h 254"/>
                <a:gd name="T56" fmla="*/ 109 w 262"/>
                <a:gd name="T57" fmla="*/ 5 h 254"/>
                <a:gd name="T58" fmla="*/ 134 w 262"/>
                <a:gd name="T59" fmla="*/ 5 h 254"/>
                <a:gd name="T60" fmla="*/ 173 w 262"/>
                <a:gd name="T61" fmla="*/ 5 h 254"/>
                <a:gd name="T62" fmla="*/ 226 w 262"/>
                <a:gd name="T63" fmla="*/ 5 h 254"/>
                <a:gd name="T64" fmla="*/ 257 w 262"/>
                <a:gd name="T65" fmla="*/ 5 h 254"/>
                <a:gd name="T66" fmla="*/ 299 w 262"/>
                <a:gd name="T67" fmla="*/ 5 h 254"/>
                <a:gd name="T68" fmla="*/ 341 w 262"/>
                <a:gd name="T69" fmla="*/ 5 h 254"/>
                <a:gd name="T70" fmla="*/ 341 w 262"/>
                <a:gd name="T71" fmla="*/ 5 h 254"/>
                <a:gd name="T72" fmla="*/ 341 w 262"/>
                <a:gd name="T73" fmla="*/ 5 h 254"/>
                <a:gd name="T74" fmla="*/ 360 w 262"/>
                <a:gd name="T75" fmla="*/ 5 h 254"/>
                <a:gd name="T76" fmla="*/ 405 w 262"/>
                <a:gd name="T77" fmla="*/ 5 h 254"/>
                <a:gd name="T78" fmla="*/ 427 w 262"/>
                <a:gd name="T79" fmla="*/ 5 h 254"/>
                <a:gd name="T80" fmla="*/ 462 w 262"/>
                <a:gd name="T81" fmla="*/ 5 h 254"/>
                <a:gd name="T82" fmla="*/ 498 w 262"/>
                <a:gd name="T83" fmla="*/ 5 h 254"/>
                <a:gd name="T84" fmla="*/ 544 w 262"/>
                <a:gd name="T85" fmla="*/ 5 h 254"/>
                <a:gd name="T86" fmla="*/ 576 w 262"/>
                <a:gd name="T87" fmla="*/ 5 h 254"/>
                <a:gd name="T88" fmla="*/ 602 w 262"/>
                <a:gd name="T89" fmla="*/ 5 h 254"/>
                <a:gd name="T90" fmla="*/ 625 w 262"/>
                <a:gd name="T91" fmla="*/ 5 h 254"/>
                <a:gd name="T92" fmla="*/ 602 w 262"/>
                <a:gd name="T93" fmla="*/ 5 h 254"/>
                <a:gd name="T94" fmla="*/ 588 w 262"/>
                <a:gd name="T95" fmla="*/ 5 h 254"/>
                <a:gd name="T96" fmla="*/ 588 w 262"/>
                <a:gd name="T97" fmla="*/ 5 h 254"/>
                <a:gd name="T98" fmla="*/ 602 w 262"/>
                <a:gd name="T99" fmla="*/ 5 h 254"/>
                <a:gd name="T100" fmla="*/ 657 w 262"/>
                <a:gd name="T101" fmla="*/ 5 h 254"/>
                <a:gd name="T102" fmla="*/ 625 w 262"/>
                <a:gd name="T103" fmla="*/ 5 h 254"/>
                <a:gd name="T104" fmla="*/ 613 w 262"/>
                <a:gd name="T105" fmla="*/ 5 h 254"/>
                <a:gd name="T106" fmla="*/ 602 w 262"/>
                <a:gd name="T107" fmla="*/ 5 h 254"/>
                <a:gd name="T108" fmla="*/ 602 w 262"/>
                <a:gd name="T109" fmla="*/ 5 h 254"/>
                <a:gd name="T110" fmla="*/ 613 w 262"/>
                <a:gd name="T111" fmla="*/ 5 h 254"/>
                <a:gd name="T112" fmla="*/ 602 w 262"/>
                <a:gd name="T113" fmla="*/ 5 h 254"/>
                <a:gd name="T114" fmla="*/ 613 w 262"/>
                <a:gd name="T115" fmla="*/ 5 h 254"/>
                <a:gd name="T116" fmla="*/ 625 w 262"/>
                <a:gd name="T117" fmla="*/ 5 h 254"/>
                <a:gd name="T118" fmla="*/ 634 w 262"/>
                <a:gd name="T119" fmla="*/ 5 h 25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62"/>
                <a:gd name="T181" fmla="*/ 0 h 254"/>
                <a:gd name="T182" fmla="*/ 262 w 262"/>
                <a:gd name="T183" fmla="*/ 254 h 25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62" h="254">
                  <a:moveTo>
                    <a:pt x="251" y="56"/>
                  </a:moveTo>
                  <a:lnTo>
                    <a:pt x="246" y="51"/>
                  </a:lnTo>
                  <a:lnTo>
                    <a:pt x="261" y="38"/>
                  </a:lnTo>
                  <a:lnTo>
                    <a:pt x="255" y="38"/>
                  </a:lnTo>
                  <a:lnTo>
                    <a:pt x="251" y="33"/>
                  </a:lnTo>
                  <a:lnTo>
                    <a:pt x="255" y="21"/>
                  </a:lnTo>
                  <a:lnTo>
                    <a:pt x="251" y="21"/>
                  </a:lnTo>
                  <a:lnTo>
                    <a:pt x="238" y="7"/>
                  </a:lnTo>
                  <a:lnTo>
                    <a:pt x="234" y="7"/>
                  </a:lnTo>
                  <a:lnTo>
                    <a:pt x="225" y="7"/>
                  </a:lnTo>
                  <a:lnTo>
                    <a:pt x="220" y="12"/>
                  </a:lnTo>
                  <a:lnTo>
                    <a:pt x="216" y="7"/>
                  </a:lnTo>
                  <a:lnTo>
                    <a:pt x="208" y="0"/>
                  </a:lnTo>
                  <a:lnTo>
                    <a:pt x="199" y="0"/>
                  </a:lnTo>
                  <a:lnTo>
                    <a:pt x="199" y="3"/>
                  </a:lnTo>
                  <a:lnTo>
                    <a:pt x="195" y="0"/>
                  </a:lnTo>
                  <a:lnTo>
                    <a:pt x="195" y="3"/>
                  </a:lnTo>
                  <a:lnTo>
                    <a:pt x="190" y="0"/>
                  </a:lnTo>
                  <a:lnTo>
                    <a:pt x="181" y="0"/>
                  </a:lnTo>
                  <a:lnTo>
                    <a:pt x="177" y="0"/>
                  </a:lnTo>
                  <a:lnTo>
                    <a:pt x="177" y="3"/>
                  </a:lnTo>
                  <a:lnTo>
                    <a:pt x="168" y="3"/>
                  </a:lnTo>
                  <a:lnTo>
                    <a:pt x="168" y="0"/>
                  </a:lnTo>
                  <a:lnTo>
                    <a:pt x="152" y="7"/>
                  </a:lnTo>
                  <a:lnTo>
                    <a:pt x="142" y="3"/>
                  </a:lnTo>
                  <a:lnTo>
                    <a:pt x="142" y="7"/>
                  </a:lnTo>
                  <a:lnTo>
                    <a:pt x="137" y="12"/>
                  </a:lnTo>
                  <a:lnTo>
                    <a:pt x="125" y="12"/>
                  </a:lnTo>
                  <a:lnTo>
                    <a:pt x="116" y="7"/>
                  </a:lnTo>
                  <a:lnTo>
                    <a:pt x="112" y="7"/>
                  </a:lnTo>
                  <a:lnTo>
                    <a:pt x="103" y="0"/>
                  </a:lnTo>
                  <a:lnTo>
                    <a:pt x="99" y="0"/>
                  </a:lnTo>
                  <a:lnTo>
                    <a:pt x="90" y="7"/>
                  </a:lnTo>
                  <a:lnTo>
                    <a:pt x="90" y="21"/>
                  </a:lnTo>
                  <a:lnTo>
                    <a:pt x="86" y="21"/>
                  </a:lnTo>
                  <a:lnTo>
                    <a:pt x="86" y="28"/>
                  </a:lnTo>
                  <a:lnTo>
                    <a:pt x="78" y="42"/>
                  </a:lnTo>
                  <a:lnTo>
                    <a:pt x="72" y="78"/>
                  </a:lnTo>
                  <a:lnTo>
                    <a:pt x="59" y="90"/>
                  </a:lnTo>
                  <a:lnTo>
                    <a:pt x="55" y="99"/>
                  </a:lnTo>
                  <a:lnTo>
                    <a:pt x="51" y="103"/>
                  </a:lnTo>
                  <a:lnTo>
                    <a:pt x="51" y="116"/>
                  </a:lnTo>
                  <a:lnTo>
                    <a:pt x="47" y="125"/>
                  </a:lnTo>
                  <a:lnTo>
                    <a:pt x="33" y="134"/>
                  </a:lnTo>
                  <a:lnTo>
                    <a:pt x="28" y="138"/>
                  </a:lnTo>
                  <a:lnTo>
                    <a:pt x="25" y="134"/>
                  </a:lnTo>
                  <a:lnTo>
                    <a:pt x="25" y="129"/>
                  </a:lnTo>
                  <a:lnTo>
                    <a:pt x="21" y="129"/>
                  </a:lnTo>
                  <a:lnTo>
                    <a:pt x="16" y="134"/>
                  </a:lnTo>
                  <a:lnTo>
                    <a:pt x="12" y="138"/>
                  </a:lnTo>
                  <a:lnTo>
                    <a:pt x="7" y="134"/>
                  </a:lnTo>
                  <a:lnTo>
                    <a:pt x="3" y="138"/>
                  </a:lnTo>
                  <a:lnTo>
                    <a:pt x="0" y="151"/>
                  </a:lnTo>
                  <a:lnTo>
                    <a:pt x="0" y="156"/>
                  </a:lnTo>
                  <a:lnTo>
                    <a:pt x="12" y="151"/>
                  </a:lnTo>
                  <a:lnTo>
                    <a:pt x="21" y="151"/>
                  </a:lnTo>
                  <a:lnTo>
                    <a:pt x="33" y="151"/>
                  </a:lnTo>
                  <a:lnTo>
                    <a:pt x="43" y="151"/>
                  </a:lnTo>
                  <a:lnTo>
                    <a:pt x="51" y="151"/>
                  </a:lnTo>
                  <a:lnTo>
                    <a:pt x="55" y="156"/>
                  </a:lnTo>
                  <a:lnTo>
                    <a:pt x="64" y="169"/>
                  </a:lnTo>
                  <a:lnTo>
                    <a:pt x="68" y="182"/>
                  </a:lnTo>
                  <a:lnTo>
                    <a:pt x="72" y="182"/>
                  </a:lnTo>
                  <a:lnTo>
                    <a:pt x="86" y="177"/>
                  </a:lnTo>
                  <a:lnTo>
                    <a:pt x="94" y="177"/>
                  </a:lnTo>
                  <a:lnTo>
                    <a:pt x="99" y="165"/>
                  </a:lnTo>
                  <a:lnTo>
                    <a:pt x="116" y="165"/>
                  </a:lnTo>
                  <a:lnTo>
                    <a:pt x="116" y="169"/>
                  </a:lnTo>
                  <a:lnTo>
                    <a:pt x="125" y="169"/>
                  </a:lnTo>
                  <a:lnTo>
                    <a:pt x="130" y="172"/>
                  </a:lnTo>
                  <a:lnTo>
                    <a:pt x="130" y="191"/>
                  </a:lnTo>
                  <a:lnTo>
                    <a:pt x="130" y="199"/>
                  </a:lnTo>
                  <a:lnTo>
                    <a:pt x="133" y="217"/>
                  </a:lnTo>
                  <a:lnTo>
                    <a:pt x="130" y="222"/>
                  </a:lnTo>
                  <a:lnTo>
                    <a:pt x="133" y="225"/>
                  </a:lnTo>
                  <a:lnTo>
                    <a:pt x="137" y="222"/>
                  </a:lnTo>
                  <a:lnTo>
                    <a:pt x="146" y="222"/>
                  </a:lnTo>
                  <a:lnTo>
                    <a:pt x="156" y="222"/>
                  </a:lnTo>
                  <a:lnTo>
                    <a:pt x="159" y="222"/>
                  </a:lnTo>
                  <a:lnTo>
                    <a:pt x="164" y="217"/>
                  </a:lnTo>
                  <a:lnTo>
                    <a:pt x="164" y="225"/>
                  </a:lnTo>
                  <a:lnTo>
                    <a:pt x="177" y="222"/>
                  </a:lnTo>
                  <a:lnTo>
                    <a:pt x="177" y="230"/>
                  </a:lnTo>
                  <a:lnTo>
                    <a:pt x="190" y="234"/>
                  </a:lnTo>
                  <a:lnTo>
                    <a:pt x="203" y="230"/>
                  </a:lnTo>
                  <a:lnTo>
                    <a:pt x="208" y="234"/>
                  </a:lnTo>
                  <a:lnTo>
                    <a:pt x="216" y="238"/>
                  </a:lnTo>
                  <a:lnTo>
                    <a:pt x="220" y="247"/>
                  </a:lnTo>
                  <a:lnTo>
                    <a:pt x="225" y="253"/>
                  </a:lnTo>
                  <a:lnTo>
                    <a:pt x="230" y="253"/>
                  </a:lnTo>
                  <a:lnTo>
                    <a:pt x="234" y="253"/>
                  </a:lnTo>
                  <a:lnTo>
                    <a:pt x="238" y="253"/>
                  </a:lnTo>
                  <a:lnTo>
                    <a:pt x="238" y="238"/>
                  </a:lnTo>
                  <a:lnTo>
                    <a:pt x="230" y="238"/>
                  </a:lnTo>
                  <a:lnTo>
                    <a:pt x="220" y="234"/>
                  </a:lnTo>
                  <a:lnTo>
                    <a:pt x="225" y="212"/>
                  </a:lnTo>
                  <a:lnTo>
                    <a:pt x="225" y="208"/>
                  </a:lnTo>
                  <a:lnTo>
                    <a:pt x="225" y="199"/>
                  </a:lnTo>
                  <a:lnTo>
                    <a:pt x="225" y="195"/>
                  </a:lnTo>
                  <a:lnTo>
                    <a:pt x="230" y="191"/>
                  </a:lnTo>
                  <a:lnTo>
                    <a:pt x="230" y="187"/>
                  </a:lnTo>
                  <a:lnTo>
                    <a:pt x="251" y="182"/>
                  </a:lnTo>
                  <a:lnTo>
                    <a:pt x="246" y="172"/>
                  </a:lnTo>
                  <a:lnTo>
                    <a:pt x="238" y="165"/>
                  </a:lnTo>
                  <a:lnTo>
                    <a:pt x="234" y="160"/>
                  </a:lnTo>
                  <a:lnTo>
                    <a:pt x="234" y="147"/>
                  </a:lnTo>
                  <a:lnTo>
                    <a:pt x="234" y="142"/>
                  </a:lnTo>
                  <a:lnTo>
                    <a:pt x="230" y="138"/>
                  </a:lnTo>
                  <a:lnTo>
                    <a:pt x="234" y="129"/>
                  </a:lnTo>
                  <a:lnTo>
                    <a:pt x="230" y="129"/>
                  </a:lnTo>
                  <a:lnTo>
                    <a:pt x="230" y="125"/>
                  </a:lnTo>
                  <a:lnTo>
                    <a:pt x="234" y="116"/>
                  </a:lnTo>
                  <a:lnTo>
                    <a:pt x="234" y="112"/>
                  </a:lnTo>
                  <a:lnTo>
                    <a:pt x="230" y="108"/>
                  </a:lnTo>
                  <a:lnTo>
                    <a:pt x="230" y="103"/>
                  </a:lnTo>
                  <a:lnTo>
                    <a:pt x="234" y="94"/>
                  </a:lnTo>
                  <a:lnTo>
                    <a:pt x="238" y="85"/>
                  </a:lnTo>
                  <a:lnTo>
                    <a:pt x="238" y="78"/>
                  </a:lnTo>
                  <a:lnTo>
                    <a:pt x="238" y="73"/>
                  </a:lnTo>
                  <a:lnTo>
                    <a:pt x="242" y="64"/>
                  </a:lnTo>
                  <a:lnTo>
                    <a:pt x="251" y="5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32" name="Freeform 212">
              <a:extLst>
                <a:ext uri="{FF2B5EF4-FFF2-40B4-BE49-F238E27FC236}">
                  <a16:creationId xmlns:a16="http://schemas.microsoft.com/office/drawing/2014/main" id="{85F04A6A-E725-4F10-ABB4-B6B3C3CD25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" y="3650"/>
              <a:ext cx="235" cy="182"/>
            </a:xfrm>
            <a:custGeom>
              <a:avLst/>
              <a:gdLst>
                <a:gd name="T0" fmla="*/ 16 w 229"/>
                <a:gd name="T1" fmla="*/ 5 h 202"/>
                <a:gd name="T2" fmla="*/ 12 w 229"/>
                <a:gd name="T3" fmla="*/ 5 h 202"/>
                <a:gd name="T4" fmla="*/ 3 w 229"/>
                <a:gd name="T5" fmla="*/ 5 h 202"/>
                <a:gd name="T6" fmla="*/ 12 w 229"/>
                <a:gd name="T7" fmla="*/ 5 h 202"/>
                <a:gd name="T8" fmla="*/ 94 w 229"/>
                <a:gd name="T9" fmla="*/ 5 h 202"/>
                <a:gd name="T10" fmla="*/ 16 w 229"/>
                <a:gd name="T11" fmla="*/ 5 h 202"/>
                <a:gd name="T12" fmla="*/ 86 w 229"/>
                <a:gd name="T13" fmla="*/ 5 h 202"/>
                <a:gd name="T14" fmla="*/ 94 w 229"/>
                <a:gd name="T15" fmla="*/ 5 h 202"/>
                <a:gd name="T16" fmla="*/ 94 w 229"/>
                <a:gd name="T17" fmla="*/ 5 h 202"/>
                <a:gd name="T18" fmla="*/ 105 w 229"/>
                <a:gd name="T19" fmla="*/ 5 h 202"/>
                <a:gd name="T20" fmla="*/ 151 w 229"/>
                <a:gd name="T21" fmla="*/ 5 h 202"/>
                <a:gd name="T22" fmla="*/ 185 w 229"/>
                <a:gd name="T23" fmla="*/ 5 h 202"/>
                <a:gd name="T24" fmla="*/ 282 w 229"/>
                <a:gd name="T25" fmla="*/ 5 h 202"/>
                <a:gd name="T26" fmla="*/ 336 w 229"/>
                <a:gd name="T27" fmla="*/ 5 h 202"/>
                <a:gd name="T28" fmla="*/ 419 w 229"/>
                <a:gd name="T29" fmla="*/ 5 h 202"/>
                <a:gd name="T30" fmla="*/ 471 w 229"/>
                <a:gd name="T31" fmla="*/ 5 h 202"/>
                <a:gd name="T32" fmla="*/ 522 w 229"/>
                <a:gd name="T33" fmla="*/ 5 h 202"/>
                <a:gd name="T34" fmla="*/ 617 w 229"/>
                <a:gd name="T35" fmla="*/ 5 h 202"/>
                <a:gd name="T36" fmla="*/ 696 w 229"/>
                <a:gd name="T37" fmla="*/ 5 h 202"/>
                <a:gd name="T38" fmla="*/ 813 w 229"/>
                <a:gd name="T39" fmla="*/ 5 h 202"/>
                <a:gd name="T40" fmla="*/ 797 w 229"/>
                <a:gd name="T41" fmla="*/ 5 h 202"/>
                <a:gd name="T42" fmla="*/ 797 w 229"/>
                <a:gd name="T43" fmla="*/ 5 h 202"/>
                <a:gd name="T44" fmla="*/ 751 w 229"/>
                <a:gd name="T45" fmla="*/ 3 h 202"/>
                <a:gd name="T46" fmla="*/ 696 w 229"/>
                <a:gd name="T47" fmla="*/ 3 h 202"/>
                <a:gd name="T48" fmla="*/ 666 w 229"/>
                <a:gd name="T49" fmla="*/ 3 h 202"/>
                <a:gd name="T50" fmla="*/ 566 w 229"/>
                <a:gd name="T51" fmla="*/ 5 h 202"/>
                <a:gd name="T52" fmla="*/ 522 w 229"/>
                <a:gd name="T53" fmla="*/ 5 h 202"/>
                <a:gd name="T54" fmla="*/ 471 w 229"/>
                <a:gd name="T55" fmla="*/ 5 h 202"/>
                <a:gd name="T56" fmla="*/ 375 w 229"/>
                <a:gd name="T57" fmla="*/ 5 h 202"/>
                <a:gd name="T58" fmla="*/ 282 w 229"/>
                <a:gd name="T59" fmla="*/ 5 h 202"/>
                <a:gd name="T60" fmla="*/ 205 w 229"/>
                <a:gd name="T61" fmla="*/ 5 h 202"/>
                <a:gd name="T62" fmla="*/ 228 w 229"/>
                <a:gd name="T63" fmla="*/ 5 h 202"/>
                <a:gd name="T64" fmla="*/ 167 w 229"/>
                <a:gd name="T65" fmla="*/ 5 h 202"/>
                <a:gd name="T66" fmla="*/ 167 w 229"/>
                <a:gd name="T67" fmla="*/ 5 h 20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9"/>
                <a:gd name="T103" fmla="*/ 0 h 202"/>
                <a:gd name="T104" fmla="*/ 229 w 229"/>
                <a:gd name="T105" fmla="*/ 202 h 20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9" h="202">
                  <a:moveTo>
                    <a:pt x="34" y="103"/>
                  </a:moveTo>
                  <a:lnTo>
                    <a:pt x="16" y="103"/>
                  </a:lnTo>
                  <a:lnTo>
                    <a:pt x="12" y="103"/>
                  </a:lnTo>
                  <a:lnTo>
                    <a:pt x="12" y="100"/>
                  </a:lnTo>
                  <a:lnTo>
                    <a:pt x="7" y="95"/>
                  </a:lnTo>
                  <a:lnTo>
                    <a:pt x="3" y="95"/>
                  </a:lnTo>
                  <a:lnTo>
                    <a:pt x="0" y="100"/>
                  </a:lnTo>
                  <a:lnTo>
                    <a:pt x="12" y="134"/>
                  </a:lnTo>
                  <a:lnTo>
                    <a:pt x="25" y="151"/>
                  </a:lnTo>
                  <a:lnTo>
                    <a:pt x="25" y="164"/>
                  </a:lnTo>
                  <a:lnTo>
                    <a:pt x="21" y="164"/>
                  </a:lnTo>
                  <a:lnTo>
                    <a:pt x="16" y="164"/>
                  </a:lnTo>
                  <a:lnTo>
                    <a:pt x="16" y="170"/>
                  </a:lnTo>
                  <a:lnTo>
                    <a:pt x="21" y="174"/>
                  </a:lnTo>
                  <a:lnTo>
                    <a:pt x="25" y="182"/>
                  </a:lnTo>
                  <a:lnTo>
                    <a:pt x="25" y="186"/>
                  </a:lnTo>
                  <a:lnTo>
                    <a:pt x="25" y="191"/>
                  </a:lnTo>
                  <a:lnTo>
                    <a:pt x="25" y="186"/>
                  </a:lnTo>
                  <a:lnTo>
                    <a:pt x="29" y="186"/>
                  </a:lnTo>
                  <a:lnTo>
                    <a:pt x="29" y="191"/>
                  </a:lnTo>
                  <a:lnTo>
                    <a:pt x="38" y="195"/>
                  </a:lnTo>
                  <a:lnTo>
                    <a:pt x="43" y="201"/>
                  </a:lnTo>
                  <a:lnTo>
                    <a:pt x="47" y="201"/>
                  </a:lnTo>
                  <a:lnTo>
                    <a:pt x="51" y="195"/>
                  </a:lnTo>
                  <a:lnTo>
                    <a:pt x="74" y="191"/>
                  </a:lnTo>
                  <a:lnTo>
                    <a:pt x="77" y="186"/>
                  </a:lnTo>
                  <a:lnTo>
                    <a:pt x="82" y="186"/>
                  </a:lnTo>
                  <a:lnTo>
                    <a:pt x="90" y="191"/>
                  </a:lnTo>
                  <a:lnTo>
                    <a:pt x="100" y="186"/>
                  </a:lnTo>
                  <a:lnTo>
                    <a:pt x="113" y="191"/>
                  </a:lnTo>
                  <a:lnTo>
                    <a:pt x="117" y="186"/>
                  </a:lnTo>
                  <a:lnTo>
                    <a:pt x="126" y="186"/>
                  </a:lnTo>
                  <a:lnTo>
                    <a:pt x="126" y="182"/>
                  </a:lnTo>
                  <a:lnTo>
                    <a:pt x="139" y="182"/>
                  </a:lnTo>
                  <a:lnTo>
                    <a:pt x="148" y="177"/>
                  </a:lnTo>
                  <a:lnTo>
                    <a:pt x="166" y="164"/>
                  </a:lnTo>
                  <a:lnTo>
                    <a:pt x="178" y="148"/>
                  </a:lnTo>
                  <a:lnTo>
                    <a:pt x="187" y="139"/>
                  </a:lnTo>
                  <a:lnTo>
                    <a:pt x="204" y="108"/>
                  </a:lnTo>
                  <a:lnTo>
                    <a:pt x="218" y="100"/>
                  </a:lnTo>
                  <a:lnTo>
                    <a:pt x="228" y="69"/>
                  </a:lnTo>
                  <a:lnTo>
                    <a:pt x="213" y="69"/>
                  </a:lnTo>
                  <a:lnTo>
                    <a:pt x="213" y="55"/>
                  </a:lnTo>
                  <a:lnTo>
                    <a:pt x="213" y="34"/>
                  </a:lnTo>
                  <a:lnTo>
                    <a:pt x="209" y="7"/>
                  </a:lnTo>
                  <a:lnTo>
                    <a:pt x="201" y="3"/>
                  </a:lnTo>
                  <a:lnTo>
                    <a:pt x="197" y="3"/>
                  </a:lnTo>
                  <a:lnTo>
                    <a:pt x="187" y="3"/>
                  </a:lnTo>
                  <a:lnTo>
                    <a:pt x="178" y="0"/>
                  </a:lnTo>
                  <a:lnTo>
                    <a:pt x="178" y="3"/>
                  </a:lnTo>
                  <a:lnTo>
                    <a:pt x="160" y="12"/>
                  </a:lnTo>
                  <a:lnTo>
                    <a:pt x="152" y="16"/>
                  </a:lnTo>
                  <a:lnTo>
                    <a:pt x="144" y="25"/>
                  </a:lnTo>
                  <a:lnTo>
                    <a:pt x="139" y="34"/>
                  </a:lnTo>
                  <a:lnTo>
                    <a:pt x="130" y="43"/>
                  </a:lnTo>
                  <a:lnTo>
                    <a:pt x="126" y="51"/>
                  </a:lnTo>
                  <a:lnTo>
                    <a:pt x="113" y="55"/>
                  </a:lnTo>
                  <a:lnTo>
                    <a:pt x="100" y="51"/>
                  </a:lnTo>
                  <a:lnTo>
                    <a:pt x="95" y="51"/>
                  </a:lnTo>
                  <a:lnTo>
                    <a:pt x="77" y="69"/>
                  </a:lnTo>
                  <a:lnTo>
                    <a:pt x="69" y="74"/>
                  </a:lnTo>
                  <a:lnTo>
                    <a:pt x="55" y="69"/>
                  </a:lnTo>
                  <a:lnTo>
                    <a:pt x="60" y="59"/>
                  </a:lnTo>
                  <a:lnTo>
                    <a:pt x="60" y="55"/>
                  </a:lnTo>
                  <a:lnTo>
                    <a:pt x="47" y="38"/>
                  </a:lnTo>
                  <a:lnTo>
                    <a:pt x="47" y="55"/>
                  </a:lnTo>
                  <a:lnTo>
                    <a:pt x="47" y="74"/>
                  </a:lnTo>
                  <a:lnTo>
                    <a:pt x="47" y="100"/>
                  </a:lnTo>
                  <a:lnTo>
                    <a:pt x="34" y="10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33" name="Freeform 213">
              <a:extLst>
                <a:ext uri="{FF2B5EF4-FFF2-40B4-BE49-F238E27FC236}">
                  <a16:creationId xmlns:a16="http://schemas.microsoft.com/office/drawing/2014/main" id="{639E98F3-D71C-47FD-96CD-77EB790C7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" y="3650"/>
              <a:ext cx="235" cy="182"/>
            </a:xfrm>
            <a:custGeom>
              <a:avLst/>
              <a:gdLst>
                <a:gd name="T0" fmla="*/ 16 w 229"/>
                <a:gd name="T1" fmla="*/ 5 h 202"/>
                <a:gd name="T2" fmla="*/ 12 w 229"/>
                <a:gd name="T3" fmla="*/ 5 h 202"/>
                <a:gd name="T4" fmla="*/ 3 w 229"/>
                <a:gd name="T5" fmla="*/ 5 h 202"/>
                <a:gd name="T6" fmla="*/ 12 w 229"/>
                <a:gd name="T7" fmla="*/ 5 h 202"/>
                <a:gd name="T8" fmla="*/ 94 w 229"/>
                <a:gd name="T9" fmla="*/ 5 h 202"/>
                <a:gd name="T10" fmla="*/ 16 w 229"/>
                <a:gd name="T11" fmla="*/ 5 h 202"/>
                <a:gd name="T12" fmla="*/ 86 w 229"/>
                <a:gd name="T13" fmla="*/ 5 h 202"/>
                <a:gd name="T14" fmla="*/ 94 w 229"/>
                <a:gd name="T15" fmla="*/ 5 h 202"/>
                <a:gd name="T16" fmla="*/ 94 w 229"/>
                <a:gd name="T17" fmla="*/ 5 h 202"/>
                <a:gd name="T18" fmla="*/ 105 w 229"/>
                <a:gd name="T19" fmla="*/ 5 h 202"/>
                <a:gd name="T20" fmla="*/ 151 w 229"/>
                <a:gd name="T21" fmla="*/ 5 h 202"/>
                <a:gd name="T22" fmla="*/ 185 w 229"/>
                <a:gd name="T23" fmla="*/ 5 h 202"/>
                <a:gd name="T24" fmla="*/ 282 w 229"/>
                <a:gd name="T25" fmla="*/ 5 h 202"/>
                <a:gd name="T26" fmla="*/ 336 w 229"/>
                <a:gd name="T27" fmla="*/ 5 h 202"/>
                <a:gd name="T28" fmla="*/ 419 w 229"/>
                <a:gd name="T29" fmla="*/ 5 h 202"/>
                <a:gd name="T30" fmla="*/ 471 w 229"/>
                <a:gd name="T31" fmla="*/ 5 h 202"/>
                <a:gd name="T32" fmla="*/ 522 w 229"/>
                <a:gd name="T33" fmla="*/ 5 h 202"/>
                <a:gd name="T34" fmla="*/ 617 w 229"/>
                <a:gd name="T35" fmla="*/ 5 h 202"/>
                <a:gd name="T36" fmla="*/ 696 w 229"/>
                <a:gd name="T37" fmla="*/ 5 h 202"/>
                <a:gd name="T38" fmla="*/ 813 w 229"/>
                <a:gd name="T39" fmla="*/ 5 h 202"/>
                <a:gd name="T40" fmla="*/ 797 w 229"/>
                <a:gd name="T41" fmla="*/ 5 h 202"/>
                <a:gd name="T42" fmla="*/ 797 w 229"/>
                <a:gd name="T43" fmla="*/ 5 h 202"/>
                <a:gd name="T44" fmla="*/ 751 w 229"/>
                <a:gd name="T45" fmla="*/ 3 h 202"/>
                <a:gd name="T46" fmla="*/ 696 w 229"/>
                <a:gd name="T47" fmla="*/ 3 h 202"/>
                <a:gd name="T48" fmla="*/ 666 w 229"/>
                <a:gd name="T49" fmla="*/ 3 h 202"/>
                <a:gd name="T50" fmla="*/ 566 w 229"/>
                <a:gd name="T51" fmla="*/ 5 h 202"/>
                <a:gd name="T52" fmla="*/ 522 w 229"/>
                <a:gd name="T53" fmla="*/ 5 h 202"/>
                <a:gd name="T54" fmla="*/ 471 w 229"/>
                <a:gd name="T55" fmla="*/ 5 h 202"/>
                <a:gd name="T56" fmla="*/ 375 w 229"/>
                <a:gd name="T57" fmla="*/ 5 h 202"/>
                <a:gd name="T58" fmla="*/ 282 w 229"/>
                <a:gd name="T59" fmla="*/ 5 h 202"/>
                <a:gd name="T60" fmla="*/ 205 w 229"/>
                <a:gd name="T61" fmla="*/ 5 h 202"/>
                <a:gd name="T62" fmla="*/ 228 w 229"/>
                <a:gd name="T63" fmla="*/ 5 h 202"/>
                <a:gd name="T64" fmla="*/ 167 w 229"/>
                <a:gd name="T65" fmla="*/ 5 h 202"/>
                <a:gd name="T66" fmla="*/ 167 w 229"/>
                <a:gd name="T67" fmla="*/ 5 h 20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9"/>
                <a:gd name="T103" fmla="*/ 0 h 202"/>
                <a:gd name="T104" fmla="*/ 229 w 229"/>
                <a:gd name="T105" fmla="*/ 202 h 20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9" h="202">
                  <a:moveTo>
                    <a:pt x="34" y="103"/>
                  </a:moveTo>
                  <a:lnTo>
                    <a:pt x="16" y="103"/>
                  </a:lnTo>
                  <a:lnTo>
                    <a:pt x="12" y="103"/>
                  </a:lnTo>
                  <a:lnTo>
                    <a:pt x="12" y="100"/>
                  </a:lnTo>
                  <a:lnTo>
                    <a:pt x="7" y="95"/>
                  </a:lnTo>
                  <a:lnTo>
                    <a:pt x="3" y="95"/>
                  </a:lnTo>
                  <a:lnTo>
                    <a:pt x="0" y="100"/>
                  </a:lnTo>
                  <a:lnTo>
                    <a:pt x="12" y="134"/>
                  </a:lnTo>
                  <a:lnTo>
                    <a:pt x="25" y="151"/>
                  </a:lnTo>
                  <a:lnTo>
                    <a:pt x="25" y="164"/>
                  </a:lnTo>
                  <a:lnTo>
                    <a:pt x="21" y="164"/>
                  </a:lnTo>
                  <a:lnTo>
                    <a:pt x="16" y="164"/>
                  </a:lnTo>
                  <a:lnTo>
                    <a:pt x="16" y="170"/>
                  </a:lnTo>
                  <a:lnTo>
                    <a:pt x="21" y="174"/>
                  </a:lnTo>
                  <a:lnTo>
                    <a:pt x="25" y="182"/>
                  </a:lnTo>
                  <a:lnTo>
                    <a:pt x="25" y="186"/>
                  </a:lnTo>
                  <a:lnTo>
                    <a:pt x="25" y="191"/>
                  </a:lnTo>
                  <a:lnTo>
                    <a:pt x="25" y="186"/>
                  </a:lnTo>
                  <a:lnTo>
                    <a:pt x="29" y="186"/>
                  </a:lnTo>
                  <a:lnTo>
                    <a:pt x="29" y="191"/>
                  </a:lnTo>
                  <a:lnTo>
                    <a:pt x="38" y="195"/>
                  </a:lnTo>
                  <a:lnTo>
                    <a:pt x="43" y="201"/>
                  </a:lnTo>
                  <a:lnTo>
                    <a:pt x="47" y="201"/>
                  </a:lnTo>
                  <a:lnTo>
                    <a:pt x="51" y="195"/>
                  </a:lnTo>
                  <a:lnTo>
                    <a:pt x="74" y="191"/>
                  </a:lnTo>
                  <a:lnTo>
                    <a:pt x="77" y="186"/>
                  </a:lnTo>
                  <a:lnTo>
                    <a:pt x="82" y="186"/>
                  </a:lnTo>
                  <a:lnTo>
                    <a:pt x="90" y="191"/>
                  </a:lnTo>
                  <a:lnTo>
                    <a:pt x="100" y="186"/>
                  </a:lnTo>
                  <a:lnTo>
                    <a:pt x="113" y="191"/>
                  </a:lnTo>
                  <a:lnTo>
                    <a:pt x="117" y="186"/>
                  </a:lnTo>
                  <a:lnTo>
                    <a:pt x="126" y="186"/>
                  </a:lnTo>
                  <a:lnTo>
                    <a:pt x="126" y="182"/>
                  </a:lnTo>
                  <a:lnTo>
                    <a:pt x="139" y="182"/>
                  </a:lnTo>
                  <a:lnTo>
                    <a:pt x="148" y="177"/>
                  </a:lnTo>
                  <a:lnTo>
                    <a:pt x="166" y="164"/>
                  </a:lnTo>
                  <a:lnTo>
                    <a:pt x="178" y="148"/>
                  </a:lnTo>
                  <a:lnTo>
                    <a:pt x="187" y="139"/>
                  </a:lnTo>
                  <a:lnTo>
                    <a:pt x="204" y="108"/>
                  </a:lnTo>
                  <a:lnTo>
                    <a:pt x="218" y="100"/>
                  </a:lnTo>
                  <a:lnTo>
                    <a:pt x="228" y="69"/>
                  </a:lnTo>
                  <a:lnTo>
                    <a:pt x="213" y="69"/>
                  </a:lnTo>
                  <a:lnTo>
                    <a:pt x="213" y="55"/>
                  </a:lnTo>
                  <a:lnTo>
                    <a:pt x="213" y="34"/>
                  </a:lnTo>
                  <a:lnTo>
                    <a:pt x="209" y="7"/>
                  </a:lnTo>
                  <a:lnTo>
                    <a:pt x="201" y="3"/>
                  </a:lnTo>
                  <a:lnTo>
                    <a:pt x="197" y="3"/>
                  </a:lnTo>
                  <a:lnTo>
                    <a:pt x="187" y="3"/>
                  </a:lnTo>
                  <a:lnTo>
                    <a:pt x="178" y="0"/>
                  </a:lnTo>
                  <a:lnTo>
                    <a:pt x="178" y="3"/>
                  </a:lnTo>
                  <a:lnTo>
                    <a:pt x="160" y="12"/>
                  </a:lnTo>
                  <a:lnTo>
                    <a:pt x="152" y="16"/>
                  </a:lnTo>
                  <a:lnTo>
                    <a:pt x="144" y="25"/>
                  </a:lnTo>
                  <a:lnTo>
                    <a:pt x="139" y="34"/>
                  </a:lnTo>
                  <a:lnTo>
                    <a:pt x="130" y="43"/>
                  </a:lnTo>
                  <a:lnTo>
                    <a:pt x="126" y="51"/>
                  </a:lnTo>
                  <a:lnTo>
                    <a:pt x="113" y="55"/>
                  </a:lnTo>
                  <a:lnTo>
                    <a:pt x="100" y="51"/>
                  </a:lnTo>
                  <a:lnTo>
                    <a:pt x="95" y="51"/>
                  </a:lnTo>
                  <a:lnTo>
                    <a:pt x="77" y="69"/>
                  </a:lnTo>
                  <a:lnTo>
                    <a:pt x="69" y="74"/>
                  </a:lnTo>
                  <a:lnTo>
                    <a:pt x="55" y="69"/>
                  </a:lnTo>
                  <a:lnTo>
                    <a:pt x="60" y="59"/>
                  </a:lnTo>
                  <a:lnTo>
                    <a:pt x="60" y="55"/>
                  </a:lnTo>
                  <a:lnTo>
                    <a:pt x="47" y="38"/>
                  </a:lnTo>
                  <a:lnTo>
                    <a:pt x="47" y="55"/>
                  </a:lnTo>
                  <a:lnTo>
                    <a:pt x="47" y="74"/>
                  </a:lnTo>
                  <a:lnTo>
                    <a:pt x="47" y="100"/>
                  </a:lnTo>
                  <a:lnTo>
                    <a:pt x="34" y="10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34" name="Freeform 214">
              <a:extLst>
                <a:ext uri="{FF2B5EF4-FFF2-40B4-BE49-F238E27FC236}">
                  <a16:creationId xmlns:a16="http://schemas.microsoft.com/office/drawing/2014/main" id="{416F3A25-BB7D-440D-A8F3-EA11298CA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3" y="3140"/>
              <a:ext cx="55" cy="55"/>
            </a:xfrm>
            <a:custGeom>
              <a:avLst/>
              <a:gdLst>
                <a:gd name="T0" fmla="*/ 278 w 53"/>
                <a:gd name="T1" fmla="*/ 0 h 60"/>
                <a:gd name="T2" fmla="*/ 172 w 53"/>
                <a:gd name="T3" fmla="*/ 0 h 60"/>
                <a:gd name="T4" fmla="*/ 111 w 53"/>
                <a:gd name="T5" fmla="*/ 0 h 60"/>
                <a:gd name="T6" fmla="*/ 111 w 53"/>
                <a:gd name="T7" fmla="*/ 6 h 60"/>
                <a:gd name="T8" fmla="*/ 7 w 53"/>
                <a:gd name="T9" fmla="*/ 6 h 60"/>
                <a:gd name="T10" fmla="*/ 133 w 53"/>
                <a:gd name="T11" fmla="*/ 6 h 60"/>
                <a:gd name="T12" fmla="*/ 154 w 53"/>
                <a:gd name="T13" fmla="*/ 6 h 60"/>
                <a:gd name="T14" fmla="*/ 133 w 53"/>
                <a:gd name="T15" fmla="*/ 6 h 60"/>
                <a:gd name="T16" fmla="*/ 7 w 53"/>
                <a:gd name="T17" fmla="*/ 6 h 60"/>
                <a:gd name="T18" fmla="*/ 0 w 53"/>
                <a:gd name="T19" fmla="*/ 6 h 60"/>
                <a:gd name="T20" fmla="*/ 0 w 53"/>
                <a:gd name="T21" fmla="*/ 6 h 60"/>
                <a:gd name="T22" fmla="*/ 12 w 53"/>
                <a:gd name="T23" fmla="*/ 6 h 60"/>
                <a:gd name="T24" fmla="*/ 172 w 53"/>
                <a:gd name="T25" fmla="*/ 6 h 60"/>
                <a:gd name="T26" fmla="*/ 172 w 53"/>
                <a:gd name="T27" fmla="*/ 6 h 60"/>
                <a:gd name="T28" fmla="*/ 207 w 53"/>
                <a:gd name="T29" fmla="*/ 6 h 60"/>
                <a:gd name="T30" fmla="*/ 240 w 53"/>
                <a:gd name="T31" fmla="*/ 6 h 60"/>
                <a:gd name="T32" fmla="*/ 278 w 53"/>
                <a:gd name="T33" fmla="*/ 6 h 60"/>
                <a:gd name="T34" fmla="*/ 240 w 53"/>
                <a:gd name="T35" fmla="*/ 6 h 60"/>
                <a:gd name="T36" fmla="*/ 334 w 53"/>
                <a:gd name="T37" fmla="*/ 6 h 60"/>
                <a:gd name="T38" fmla="*/ 334 w 53"/>
                <a:gd name="T39" fmla="*/ 6 h 60"/>
                <a:gd name="T40" fmla="*/ 299 w 53"/>
                <a:gd name="T41" fmla="*/ 6 h 60"/>
                <a:gd name="T42" fmla="*/ 240 w 53"/>
                <a:gd name="T43" fmla="*/ 6 h 60"/>
                <a:gd name="T44" fmla="*/ 278 w 53"/>
                <a:gd name="T45" fmla="*/ 0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3"/>
                <a:gd name="T70" fmla="*/ 0 h 60"/>
                <a:gd name="T71" fmla="*/ 53 w 53"/>
                <a:gd name="T72" fmla="*/ 60 h 6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3" h="60">
                  <a:moveTo>
                    <a:pt x="42" y="0"/>
                  </a:moveTo>
                  <a:lnTo>
                    <a:pt x="28" y="0"/>
                  </a:lnTo>
                  <a:lnTo>
                    <a:pt x="16" y="0"/>
                  </a:lnTo>
                  <a:lnTo>
                    <a:pt x="16" y="7"/>
                  </a:lnTo>
                  <a:lnTo>
                    <a:pt x="7" y="7"/>
                  </a:lnTo>
                  <a:lnTo>
                    <a:pt x="21" y="16"/>
                  </a:lnTo>
                  <a:lnTo>
                    <a:pt x="25" y="20"/>
                  </a:lnTo>
                  <a:lnTo>
                    <a:pt x="21" y="24"/>
                  </a:lnTo>
                  <a:lnTo>
                    <a:pt x="7" y="24"/>
                  </a:lnTo>
                  <a:lnTo>
                    <a:pt x="0" y="40"/>
                  </a:lnTo>
                  <a:lnTo>
                    <a:pt x="0" y="45"/>
                  </a:lnTo>
                  <a:lnTo>
                    <a:pt x="12" y="53"/>
                  </a:lnTo>
                  <a:lnTo>
                    <a:pt x="28" y="59"/>
                  </a:lnTo>
                  <a:lnTo>
                    <a:pt x="28" y="53"/>
                  </a:lnTo>
                  <a:lnTo>
                    <a:pt x="33" y="53"/>
                  </a:lnTo>
                  <a:lnTo>
                    <a:pt x="37" y="49"/>
                  </a:lnTo>
                  <a:lnTo>
                    <a:pt x="42" y="45"/>
                  </a:lnTo>
                  <a:lnTo>
                    <a:pt x="37" y="40"/>
                  </a:lnTo>
                  <a:lnTo>
                    <a:pt x="52" y="32"/>
                  </a:lnTo>
                  <a:lnTo>
                    <a:pt x="52" y="28"/>
                  </a:lnTo>
                  <a:lnTo>
                    <a:pt x="46" y="28"/>
                  </a:lnTo>
                  <a:lnTo>
                    <a:pt x="37" y="28"/>
                  </a:lnTo>
                  <a:lnTo>
                    <a:pt x="42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35" name="Freeform 215">
              <a:extLst>
                <a:ext uri="{FF2B5EF4-FFF2-40B4-BE49-F238E27FC236}">
                  <a16:creationId xmlns:a16="http://schemas.microsoft.com/office/drawing/2014/main" id="{BA39777D-F645-4AFD-BC03-D013B424FC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3" y="3140"/>
              <a:ext cx="55" cy="55"/>
            </a:xfrm>
            <a:custGeom>
              <a:avLst/>
              <a:gdLst>
                <a:gd name="T0" fmla="*/ 278 w 53"/>
                <a:gd name="T1" fmla="*/ 0 h 60"/>
                <a:gd name="T2" fmla="*/ 172 w 53"/>
                <a:gd name="T3" fmla="*/ 0 h 60"/>
                <a:gd name="T4" fmla="*/ 111 w 53"/>
                <a:gd name="T5" fmla="*/ 0 h 60"/>
                <a:gd name="T6" fmla="*/ 111 w 53"/>
                <a:gd name="T7" fmla="*/ 6 h 60"/>
                <a:gd name="T8" fmla="*/ 7 w 53"/>
                <a:gd name="T9" fmla="*/ 6 h 60"/>
                <a:gd name="T10" fmla="*/ 133 w 53"/>
                <a:gd name="T11" fmla="*/ 6 h 60"/>
                <a:gd name="T12" fmla="*/ 154 w 53"/>
                <a:gd name="T13" fmla="*/ 6 h 60"/>
                <a:gd name="T14" fmla="*/ 133 w 53"/>
                <a:gd name="T15" fmla="*/ 6 h 60"/>
                <a:gd name="T16" fmla="*/ 7 w 53"/>
                <a:gd name="T17" fmla="*/ 6 h 60"/>
                <a:gd name="T18" fmla="*/ 0 w 53"/>
                <a:gd name="T19" fmla="*/ 6 h 60"/>
                <a:gd name="T20" fmla="*/ 0 w 53"/>
                <a:gd name="T21" fmla="*/ 6 h 60"/>
                <a:gd name="T22" fmla="*/ 12 w 53"/>
                <a:gd name="T23" fmla="*/ 6 h 60"/>
                <a:gd name="T24" fmla="*/ 172 w 53"/>
                <a:gd name="T25" fmla="*/ 6 h 60"/>
                <a:gd name="T26" fmla="*/ 172 w 53"/>
                <a:gd name="T27" fmla="*/ 6 h 60"/>
                <a:gd name="T28" fmla="*/ 207 w 53"/>
                <a:gd name="T29" fmla="*/ 6 h 60"/>
                <a:gd name="T30" fmla="*/ 240 w 53"/>
                <a:gd name="T31" fmla="*/ 6 h 60"/>
                <a:gd name="T32" fmla="*/ 278 w 53"/>
                <a:gd name="T33" fmla="*/ 6 h 60"/>
                <a:gd name="T34" fmla="*/ 240 w 53"/>
                <a:gd name="T35" fmla="*/ 6 h 60"/>
                <a:gd name="T36" fmla="*/ 334 w 53"/>
                <a:gd name="T37" fmla="*/ 6 h 60"/>
                <a:gd name="T38" fmla="*/ 334 w 53"/>
                <a:gd name="T39" fmla="*/ 6 h 60"/>
                <a:gd name="T40" fmla="*/ 299 w 53"/>
                <a:gd name="T41" fmla="*/ 6 h 60"/>
                <a:gd name="T42" fmla="*/ 240 w 53"/>
                <a:gd name="T43" fmla="*/ 6 h 60"/>
                <a:gd name="T44" fmla="*/ 278 w 53"/>
                <a:gd name="T45" fmla="*/ 0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3"/>
                <a:gd name="T70" fmla="*/ 0 h 60"/>
                <a:gd name="T71" fmla="*/ 53 w 53"/>
                <a:gd name="T72" fmla="*/ 60 h 6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3" h="60">
                  <a:moveTo>
                    <a:pt x="42" y="0"/>
                  </a:moveTo>
                  <a:lnTo>
                    <a:pt x="28" y="0"/>
                  </a:lnTo>
                  <a:lnTo>
                    <a:pt x="16" y="0"/>
                  </a:lnTo>
                  <a:lnTo>
                    <a:pt x="16" y="7"/>
                  </a:lnTo>
                  <a:lnTo>
                    <a:pt x="7" y="7"/>
                  </a:lnTo>
                  <a:lnTo>
                    <a:pt x="21" y="16"/>
                  </a:lnTo>
                  <a:lnTo>
                    <a:pt x="25" y="20"/>
                  </a:lnTo>
                  <a:lnTo>
                    <a:pt x="21" y="24"/>
                  </a:lnTo>
                  <a:lnTo>
                    <a:pt x="7" y="24"/>
                  </a:lnTo>
                  <a:lnTo>
                    <a:pt x="0" y="40"/>
                  </a:lnTo>
                  <a:lnTo>
                    <a:pt x="0" y="45"/>
                  </a:lnTo>
                  <a:lnTo>
                    <a:pt x="12" y="53"/>
                  </a:lnTo>
                  <a:lnTo>
                    <a:pt x="28" y="59"/>
                  </a:lnTo>
                  <a:lnTo>
                    <a:pt x="28" y="53"/>
                  </a:lnTo>
                  <a:lnTo>
                    <a:pt x="33" y="53"/>
                  </a:lnTo>
                  <a:lnTo>
                    <a:pt x="37" y="49"/>
                  </a:lnTo>
                  <a:lnTo>
                    <a:pt x="42" y="45"/>
                  </a:lnTo>
                  <a:lnTo>
                    <a:pt x="37" y="40"/>
                  </a:lnTo>
                  <a:lnTo>
                    <a:pt x="52" y="32"/>
                  </a:lnTo>
                  <a:lnTo>
                    <a:pt x="52" y="28"/>
                  </a:lnTo>
                  <a:lnTo>
                    <a:pt x="46" y="28"/>
                  </a:lnTo>
                  <a:lnTo>
                    <a:pt x="37" y="28"/>
                  </a:lnTo>
                  <a:lnTo>
                    <a:pt x="42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36" name="Freeform 216">
              <a:extLst>
                <a:ext uri="{FF2B5EF4-FFF2-40B4-BE49-F238E27FC236}">
                  <a16:creationId xmlns:a16="http://schemas.microsoft.com/office/drawing/2014/main" id="{B09D5C9C-54F6-44D3-843A-2176FA37F6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9" y="3467"/>
              <a:ext cx="161" cy="131"/>
            </a:xfrm>
            <a:custGeom>
              <a:avLst/>
              <a:gdLst>
                <a:gd name="T0" fmla="*/ 255 w 157"/>
                <a:gd name="T1" fmla="*/ 7 h 141"/>
                <a:gd name="T2" fmla="*/ 288 w 157"/>
                <a:gd name="T3" fmla="*/ 7 h 141"/>
                <a:gd name="T4" fmla="*/ 320 w 157"/>
                <a:gd name="T5" fmla="*/ 7 h 141"/>
                <a:gd name="T6" fmla="*/ 372 w 157"/>
                <a:gd name="T7" fmla="*/ 7 h 141"/>
                <a:gd name="T8" fmla="*/ 400 w 157"/>
                <a:gd name="T9" fmla="*/ 7 h 141"/>
                <a:gd name="T10" fmla="*/ 414 w 157"/>
                <a:gd name="T11" fmla="*/ 7 h 141"/>
                <a:gd name="T12" fmla="*/ 494 w 157"/>
                <a:gd name="T13" fmla="*/ 7 h 141"/>
                <a:gd name="T14" fmla="*/ 527 w 157"/>
                <a:gd name="T15" fmla="*/ 7 h 141"/>
                <a:gd name="T16" fmla="*/ 527 w 157"/>
                <a:gd name="T17" fmla="*/ 7 h 141"/>
                <a:gd name="T18" fmla="*/ 561 w 157"/>
                <a:gd name="T19" fmla="*/ 7 h 141"/>
                <a:gd name="T20" fmla="*/ 540 w 157"/>
                <a:gd name="T21" fmla="*/ 7 h 141"/>
                <a:gd name="T22" fmla="*/ 561 w 157"/>
                <a:gd name="T23" fmla="*/ 7 h 141"/>
                <a:gd name="T24" fmla="*/ 527 w 157"/>
                <a:gd name="T25" fmla="*/ 7 h 141"/>
                <a:gd name="T26" fmla="*/ 478 w 157"/>
                <a:gd name="T27" fmla="*/ 7 h 141"/>
                <a:gd name="T28" fmla="*/ 431 w 157"/>
                <a:gd name="T29" fmla="*/ 3 h 141"/>
                <a:gd name="T30" fmla="*/ 414 w 157"/>
                <a:gd name="T31" fmla="*/ 3 h 141"/>
                <a:gd name="T32" fmla="*/ 336 w 157"/>
                <a:gd name="T33" fmla="*/ 3 h 141"/>
                <a:gd name="T34" fmla="*/ 320 w 157"/>
                <a:gd name="T35" fmla="*/ 7 h 141"/>
                <a:gd name="T36" fmla="*/ 320 w 157"/>
                <a:gd name="T37" fmla="*/ 7 h 141"/>
                <a:gd name="T38" fmla="*/ 303 w 157"/>
                <a:gd name="T39" fmla="*/ 7 h 141"/>
                <a:gd name="T40" fmla="*/ 372 w 157"/>
                <a:gd name="T41" fmla="*/ 7 h 141"/>
                <a:gd name="T42" fmla="*/ 362 w 157"/>
                <a:gd name="T43" fmla="*/ 7 h 141"/>
                <a:gd name="T44" fmla="*/ 320 w 157"/>
                <a:gd name="T45" fmla="*/ 7 h 141"/>
                <a:gd name="T46" fmla="*/ 288 w 157"/>
                <a:gd name="T47" fmla="*/ 7 h 141"/>
                <a:gd name="T48" fmla="*/ 243 w 157"/>
                <a:gd name="T49" fmla="*/ 7 h 141"/>
                <a:gd name="T50" fmla="*/ 142 w 157"/>
                <a:gd name="T51" fmla="*/ 7 h 141"/>
                <a:gd name="T52" fmla="*/ 99 w 157"/>
                <a:gd name="T53" fmla="*/ 7 h 141"/>
                <a:gd name="T54" fmla="*/ 93 w 157"/>
                <a:gd name="T55" fmla="*/ 7 h 141"/>
                <a:gd name="T56" fmla="*/ 16 w 157"/>
                <a:gd name="T57" fmla="*/ 7 h 141"/>
                <a:gd name="T58" fmla="*/ 0 w 157"/>
                <a:gd name="T59" fmla="*/ 7 h 141"/>
                <a:gd name="T60" fmla="*/ 0 w 157"/>
                <a:gd name="T61" fmla="*/ 7 h 141"/>
                <a:gd name="T62" fmla="*/ 0 w 157"/>
                <a:gd name="T63" fmla="*/ 7 h 141"/>
                <a:gd name="T64" fmla="*/ 93 w 157"/>
                <a:gd name="T65" fmla="*/ 7 h 141"/>
                <a:gd name="T66" fmla="*/ 129 w 157"/>
                <a:gd name="T67" fmla="*/ 7 h 141"/>
                <a:gd name="T68" fmla="*/ 198 w 157"/>
                <a:gd name="T69" fmla="*/ 7 h 141"/>
                <a:gd name="T70" fmla="*/ 230 w 157"/>
                <a:gd name="T71" fmla="*/ 7 h 14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57"/>
                <a:gd name="T109" fmla="*/ 0 h 141"/>
                <a:gd name="T110" fmla="*/ 157 w 157"/>
                <a:gd name="T111" fmla="*/ 141 h 14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57" h="141">
                  <a:moveTo>
                    <a:pt x="63" y="134"/>
                  </a:moveTo>
                  <a:lnTo>
                    <a:pt x="72" y="121"/>
                  </a:lnTo>
                  <a:lnTo>
                    <a:pt x="78" y="121"/>
                  </a:lnTo>
                  <a:lnTo>
                    <a:pt x="81" y="117"/>
                  </a:lnTo>
                  <a:lnTo>
                    <a:pt x="85" y="117"/>
                  </a:lnTo>
                  <a:lnTo>
                    <a:pt x="90" y="117"/>
                  </a:lnTo>
                  <a:lnTo>
                    <a:pt x="90" y="109"/>
                  </a:lnTo>
                  <a:lnTo>
                    <a:pt x="103" y="104"/>
                  </a:lnTo>
                  <a:lnTo>
                    <a:pt x="106" y="104"/>
                  </a:lnTo>
                  <a:lnTo>
                    <a:pt x="111" y="104"/>
                  </a:lnTo>
                  <a:lnTo>
                    <a:pt x="106" y="95"/>
                  </a:lnTo>
                  <a:lnTo>
                    <a:pt x="116" y="90"/>
                  </a:lnTo>
                  <a:lnTo>
                    <a:pt x="129" y="90"/>
                  </a:lnTo>
                  <a:lnTo>
                    <a:pt x="137" y="86"/>
                  </a:lnTo>
                  <a:lnTo>
                    <a:pt x="150" y="82"/>
                  </a:lnTo>
                  <a:lnTo>
                    <a:pt x="146" y="82"/>
                  </a:lnTo>
                  <a:lnTo>
                    <a:pt x="146" y="78"/>
                  </a:lnTo>
                  <a:lnTo>
                    <a:pt x="146" y="69"/>
                  </a:lnTo>
                  <a:lnTo>
                    <a:pt x="146" y="64"/>
                  </a:lnTo>
                  <a:lnTo>
                    <a:pt x="156" y="59"/>
                  </a:lnTo>
                  <a:lnTo>
                    <a:pt x="150" y="56"/>
                  </a:lnTo>
                  <a:lnTo>
                    <a:pt x="150" y="47"/>
                  </a:lnTo>
                  <a:lnTo>
                    <a:pt x="156" y="38"/>
                  </a:lnTo>
                  <a:lnTo>
                    <a:pt x="156" y="34"/>
                  </a:lnTo>
                  <a:lnTo>
                    <a:pt x="150" y="21"/>
                  </a:lnTo>
                  <a:lnTo>
                    <a:pt x="146" y="21"/>
                  </a:lnTo>
                  <a:lnTo>
                    <a:pt x="146" y="16"/>
                  </a:lnTo>
                  <a:lnTo>
                    <a:pt x="133" y="12"/>
                  </a:lnTo>
                  <a:lnTo>
                    <a:pt x="125" y="3"/>
                  </a:lnTo>
                  <a:lnTo>
                    <a:pt x="120" y="3"/>
                  </a:lnTo>
                  <a:lnTo>
                    <a:pt x="120" y="7"/>
                  </a:lnTo>
                  <a:lnTo>
                    <a:pt x="116" y="3"/>
                  </a:lnTo>
                  <a:lnTo>
                    <a:pt x="116" y="0"/>
                  </a:lnTo>
                  <a:lnTo>
                    <a:pt x="94" y="3"/>
                  </a:lnTo>
                  <a:lnTo>
                    <a:pt x="94" y="7"/>
                  </a:lnTo>
                  <a:lnTo>
                    <a:pt x="90" y="12"/>
                  </a:lnTo>
                  <a:lnTo>
                    <a:pt x="90" y="16"/>
                  </a:lnTo>
                  <a:lnTo>
                    <a:pt x="90" y="25"/>
                  </a:lnTo>
                  <a:lnTo>
                    <a:pt x="90" y="28"/>
                  </a:lnTo>
                  <a:lnTo>
                    <a:pt x="85" y="51"/>
                  </a:lnTo>
                  <a:lnTo>
                    <a:pt x="94" y="56"/>
                  </a:lnTo>
                  <a:lnTo>
                    <a:pt x="103" y="56"/>
                  </a:lnTo>
                  <a:lnTo>
                    <a:pt x="103" y="69"/>
                  </a:lnTo>
                  <a:lnTo>
                    <a:pt x="99" y="69"/>
                  </a:lnTo>
                  <a:lnTo>
                    <a:pt x="94" y="69"/>
                  </a:lnTo>
                  <a:lnTo>
                    <a:pt x="90" y="69"/>
                  </a:lnTo>
                  <a:lnTo>
                    <a:pt x="85" y="64"/>
                  </a:lnTo>
                  <a:lnTo>
                    <a:pt x="81" y="56"/>
                  </a:lnTo>
                  <a:lnTo>
                    <a:pt x="72" y="51"/>
                  </a:lnTo>
                  <a:lnTo>
                    <a:pt x="68" y="47"/>
                  </a:lnTo>
                  <a:lnTo>
                    <a:pt x="55" y="51"/>
                  </a:lnTo>
                  <a:lnTo>
                    <a:pt x="42" y="47"/>
                  </a:lnTo>
                  <a:lnTo>
                    <a:pt x="42" y="38"/>
                  </a:lnTo>
                  <a:lnTo>
                    <a:pt x="28" y="43"/>
                  </a:lnTo>
                  <a:lnTo>
                    <a:pt x="28" y="34"/>
                  </a:lnTo>
                  <a:lnTo>
                    <a:pt x="25" y="38"/>
                  </a:lnTo>
                  <a:lnTo>
                    <a:pt x="25" y="64"/>
                  </a:lnTo>
                  <a:lnTo>
                    <a:pt x="16" y="64"/>
                  </a:lnTo>
                  <a:lnTo>
                    <a:pt x="7" y="64"/>
                  </a:lnTo>
                  <a:lnTo>
                    <a:pt x="0" y="64"/>
                  </a:lnTo>
                  <a:lnTo>
                    <a:pt x="0" y="78"/>
                  </a:lnTo>
                  <a:lnTo>
                    <a:pt x="0" y="86"/>
                  </a:lnTo>
                  <a:lnTo>
                    <a:pt x="0" y="99"/>
                  </a:lnTo>
                  <a:lnTo>
                    <a:pt x="0" y="117"/>
                  </a:lnTo>
                  <a:lnTo>
                    <a:pt x="12" y="130"/>
                  </a:lnTo>
                  <a:lnTo>
                    <a:pt x="25" y="130"/>
                  </a:lnTo>
                  <a:lnTo>
                    <a:pt x="33" y="130"/>
                  </a:lnTo>
                  <a:lnTo>
                    <a:pt x="38" y="134"/>
                  </a:lnTo>
                  <a:lnTo>
                    <a:pt x="51" y="140"/>
                  </a:lnTo>
                  <a:lnTo>
                    <a:pt x="55" y="134"/>
                  </a:lnTo>
                  <a:lnTo>
                    <a:pt x="59" y="140"/>
                  </a:lnTo>
                  <a:lnTo>
                    <a:pt x="63" y="140"/>
                  </a:lnTo>
                  <a:lnTo>
                    <a:pt x="63" y="13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37" name="Freeform 217">
              <a:extLst>
                <a:ext uri="{FF2B5EF4-FFF2-40B4-BE49-F238E27FC236}">
                  <a16:creationId xmlns:a16="http://schemas.microsoft.com/office/drawing/2014/main" id="{661DD79D-138B-4948-92C5-3EBA92E3B0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9" y="3467"/>
              <a:ext cx="161" cy="131"/>
            </a:xfrm>
            <a:custGeom>
              <a:avLst/>
              <a:gdLst>
                <a:gd name="T0" fmla="*/ 255 w 157"/>
                <a:gd name="T1" fmla="*/ 7 h 141"/>
                <a:gd name="T2" fmla="*/ 288 w 157"/>
                <a:gd name="T3" fmla="*/ 7 h 141"/>
                <a:gd name="T4" fmla="*/ 320 w 157"/>
                <a:gd name="T5" fmla="*/ 7 h 141"/>
                <a:gd name="T6" fmla="*/ 372 w 157"/>
                <a:gd name="T7" fmla="*/ 7 h 141"/>
                <a:gd name="T8" fmla="*/ 400 w 157"/>
                <a:gd name="T9" fmla="*/ 7 h 141"/>
                <a:gd name="T10" fmla="*/ 414 w 157"/>
                <a:gd name="T11" fmla="*/ 7 h 141"/>
                <a:gd name="T12" fmla="*/ 494 w 157"/>
                <a:gd name="T13" fmla="*/ 7 h 141"/>
                <a:gd name="T14" fmla="*/ 527 w 157"/>
                <a:gd name="T15" fmla="*/ 7 h 141"/>
                <a:gd name="T16" fmla="*/ 527 w 157"/>
                <a:gd name="T17" fmla="*/ 7 h 141"/>
                <a:gd name="T18" fmla="*/ 561 w 157"/>
                <a:gd name="T19" fmla="*/ 7 h 141"/>
                <a:gd name="T20" fmla="*/ 540 w 157"/>
                <a:gd name="T21" fmla="*/ 7 h 141"/>
                <a:gd name="T22" fmla="*/ 561 w 157"/>
                <a:gd name="T23" fmla="*/ 7 h 141"/>
                <a:gd name="T24" fmla="*/ 527 w 157"/>
                <a:gd name="T25" fmla="*/ 7 h 141"/>
                <a:gd name="T26" fmla="*/ 478 w 157"/>
                <a:gd name="T27" fmla="*/ 7 h 141"/>
                <a:gd name="T28" fmla="*/ 431 w 157"/>
                <a:gd name="T29" fmla="*/ 3 h 141"/>
                <a:gd name="T30" fmla="*/ 414 w 157"/>
                <a:gd name="T31" fmla="*/ 3 h 141"/>
                <a:gd name="T32" fmla="*/ 336 w 157"/>
                <a:gd name="T33" fmla="*/ 3 h 141"/>
                <a:gd name="T34" fmla="*/ 320 w 157"/>
                <a:gd name="T35" fmla="*/ 7 h 141"/>
                <a:gd name="T36" fmla="*/ 320 w 157"/>
                <a:gd name="T37" fmla="*/ 7 h 141"/>
                <a:gd name="T38" fmla="*/ 303 w 157"/>
                <a:gd name="T39" fmla="*/ 7 h 141"/>
                <a:gd name="T40" fmla="*/ 372 w 157"/>
                <a:gd name="T41" fmla="*/ 7 h 141"/>
                <a:gd name="T42" fmla="*/ 362 w 157"/>
                <a:gd name="T43" fmla="*/ 7 h 141"/>
                <a:gd name="T44" fmla="*/ 320 w 157"/>
                <a:gd name="T45" fmla="*/ 7 h 141"/>
                <a:gd name="T46" fmla="*/ 288 w 157"/>
                <a:gd name="T47" fmla="*/ 7 h 141"/>
                <a:gd name="T48" fmla="*/ 243 w 157"/>
                <a:gd name="T49" fmla="*/ 7 h 141"/>
                <a:gd name="T50" fmla="*/ 142 w 157"/>
                <a:gd name="T51" fmla="*/ 7 h 141"/>
                <a:gd name="T52" fmla="*/ 99 w 157"/>
                <a:gd name="T53" fmla="*/ 7 h 141"/>
                <a:gd name="T54" fmla="*/ 93 w 157"/>
                <a:gd name="T55" fmla="*/ 7 h 141"/>
                <a:gd name="T56" fmla="*/ 16 w 157"/>
                <a:gd name="T57" fmla="*/ 7 h 141"/>
                <a:gd name="T58" fmla="*/ 0 w 157"/>
                <a:gd name="T59" fmla="*/ 7 h 141"/>
                <a:gd name="T60" fmla="*/ 0 w 157"/>
                <a:gd name="T61" fmla="*/ 7 h 141"/>
                <a:gd name="T62" fmla="*/ 0 w 157"/>
                <a:gd name="T63" fmla="*/ 7 h 141"/>
                <a:gd name="T64" fmla="*/ 93 w 157"/>
                <a:gd name="T65" fmla="*/ 7 h 141"/>
                <a:gd name="T66" fmla="*/ 129 w 157"/>
                <a:gd name="T67" fmla="*/ 7 h 141"/>
                <a:gd name="T68" fmla="*/ 198 w 157"/>
                <a:gd name="T69" fmla="*/ 7 h 141"/>
                <a:gd name="T70" fmla="*/ 230 w 157"/>
                <a:gd name="T71" fmla="*/ 7 h 14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57"/>
                <a:gd name="T109" fmla="*/ 0 h 141"/>
                <a:gd name="T110" fmla="*/ 157 w 157"/>
                <a:gd name="T111" fmla="*/ 141 h 14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57" h="141">
                  <a:moveTo>
                    <a:pt x="63" y="134"/>
                  </a:moveTo>
                  <a:lnTo>
                    <a:pt x="72" y="121"/>
                  </a:lnTo>
                  <a:lnTo>
                    <a:pt x="78" y="121"/>
                  </a:lnTo>
                  <a:lnTo>
                    <a:pt x="81" y="117"/>
                  </a:lnTo>
                  <a:lnTo>
                    <a:pt x="85" y="117"/>
                  </a:lnTo>
                  <a:lnTo>
                    <a:pt x="90" y="117"/>
                  </a:lnTo>
                  <a:lnTo>
                    <a:pt x="90" y="109"/>
                  </a:lnTo>
                  <a:lnTo>
                    <a:pt x="103" y="104"/>
                  </a:lnTo>
                  <a:lnTo>
                    <a:pt x="106" y="104"/>
                  </a:lnTo>
                  <a:lnTo>
                    <a:pt x="111" y="104"/>
                  </a:lnTo>
                  <a:lnTo>
                    <a:pt x="106" y="95"/>
                  </a:lnTo>
                  <a:lnTo>
                    <a:pt x="116" y="90"/>
                  </a:lnTo>
                  <a:lnTo>
                    <a:pt x="129" y="90"/>
                  </a:lnTo>
                  <a:lnTo>
                    <a:pt x="137" y="86"/>
                  </a:lnTo>
                  <a:lnTo>
                    <a:pt x="150" y="82"/>
                  </a:lnTo>
                  <a:lnTo>
                    <a:pt x="146" y="82"/>
                  </a:lnTo>
                  <a:lnTo>
                    <a:pt x="146" y="78"/>
                  </a:lnTo>
                  <a:lnTo>
                    <a:pt x="146" y="69"/>
                  </a:lnTo>
                  <a:lnTo>
                    <a:pt x="146" y="64"/>
                  </a:lnTo>
                  <a:lnTo>
                    <a:pt x="156" y="59"/>
                  </a:lnTo>
                  <a:lnTo>
                    <a:pt x="150" y="56"/>
                  </a:lnTo>
                  <a:lnTo>
                    <a:pt x="150" y="47"/>
                  </a:lnTo>
                  <a:lnTo>
                    <a:pt x="156" y="38"/>
                  </a:lnTo>
                  <a:lnTo>
                    <a:pt x="156" y="34"/>
                  </a:lnTo>
                  <a:lnTo>
                    <a:pt x="150" y="21"/>
                  </a:lnTo>
                  <a:lnTo>
                    <a:pt x="146" y="21"/>
                  </a:lnTo>
                  <a:lnTo>
                    <a:pt x="146" y="16"/>
                  </a:lnTo>
                  <a:lnTo>
                    <a:pt x="133" y="12"/>
                  </a:lnTo>
                  <a:lnTo>
                    <a:pt x="125" y="3"/>
                  </a:lnTo>
                  <a:lnTo>
                    <a:pt x="120" y="3"/>
                  </a:lnTo>
                  <a:lnTo>
                    <a:pt x="120" y="7"/>
                  </a:lnTo>
                  <a:lnTo>
                    <a:pt x="116" y="3"/>
                  </a:lnTo>
                  <a:lnTo>
                    <a:pt x="116" y="0"/>
                  </a:lnTo>
                  <a:lnTo>
                    <a:pt x="94" y="3"/>
                  </a:lnTo>
                  <a:lnTo>
                    <a:pt x="94" y="7"/>
                  </a:lnTo>
                  <a:lnTo>
                    <a:pt x="90" y="12"/>
                  </a:lnTo>
                  <a:lnTo>
                    <a:pt x="90" y="16"/>
                  </a:lnTo>
                  <a:lnTo>
                    <a:pt x="90" y="25"/>
                  </a:lnTo>
                  <a:lnTo>
                    <a:pt x="90" y="28"/>
                  </a:lnTo>
                  <a:lnTo>
                    <a:pt x="85" y="51"/>
                  </a:lnTo>
                  <a:lnTo>
                    <a:pt x="94" y="56"/>
                  </a:lnTo>
                  <a:lnTo>
                    <a:pt x="103" y="56"/>
                  </a:lnTo>
                  <a:lnTo>
                    <a:pt x="103" y="69"/>
                  </a:lnTo>
                  <a:lnTo>
                    <a:pt x="99" y="69"/>
                  </a:lnTo>
                  <a:lnTo>
                    <a:pt x="94" y="69"/>
                  </a:lnTo>
                  <a:lnTo>
                    <a:pt x="90" y="69"/>
                  </a:lnTo>
                  <a:lnTo>
                    <a:pt x="85" y="64"/>
                  </a:lnTo>
                  <a:lnTo>
                    <a:pt x="81" y="56"/>
                  </a:lnTo>
                  <a:lnTo>
                    <a:pt x="72" y="51"/>
                  </a:lnTo>
                  <a:lnTo>
                    <a:pt x="68" y="47"/>
                  </a:lnTo>
                  <a:lnTo>
                    <a:pt x="55" y="51"/>
                  </a:lnTo>
                  <a:lnTo>
                    <a:pt x="42" y="47"/>
                  </a:lnTo>
                  <a:lnTo>
                    <a:pt x="42" y="38"/>
                  </a:lnTo>
                  <a:lnTo>
                    <a:pt x="28" y="43"/>
                  </a:lnTo>
                  <a:lnTo>
                    <a:pt x="28" y="34"/>
                  </a:lnTo>
                  <a:lnTo>
                    <a:pt x="25" y="38"/>
                  </a:lnTo>
                  <a:lnTo>
                    <a:pt x="25" y="64"/>
                  </a:lnTo>
                  <a:lnTo>
                    <a:pt x="16" y="64"/>
                  </a:lnTo>
                  <a:lnTo>
                    <a:pt x="7" y="64"/>
                  </a:lnTo>
                  <a:lnTo>
                    <a:pt x="0" y="64"/>
                  </a:lnTo>
                  <a:lnTo>
                    <a:pt x="0" y="78"/>
                  </a:lnTo>
                  <a:lnTo>
                    <a:pt x="0" y="86"/>
                  </a:lnTo>
                  <a:lnTo>
                    <a:pt x="0" y="99"/>
                  </a:lnTo>
                  <a:lnTo>
                    <a:pt x="0" y="117"/>
                  </a:lnTo>
                  <a:lnTo>
                    <a:pt x="12" y="130"/>
                  </a:lnTo>
                  <a:lnTo>
                    <a:pt x="25" y="130"/>
                  </a:lnTo>
                  <a:lnTo>
                    <a:pt x="33" y="130"/>
                  </a:lnTo>
                  <a:lnTo>
                    <a:pt x="38" y="134"/>
                  </a:lnTo>
                  <a:lnTo>
                    <a:pt x="51" y="140"/>
                  </a:lnTo>
                  <a:lnTo>
                    <a:pt x="55" y="134"/>
                  </a:lnTo>
                  <a:lnTo>
                    <a:pt x="59" y="140"/>
                  </a:lnTo>
                  <a:lnTo>
                    <a:pt x="63" y="140"/>
                  </a:lnTo>
                  <a:lnTo>
                    <a:pt x="63" y="13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38" name="Freeform 218">
              <a:extLst>
                <a:ext uri="{FF2B5EF4-FFF2-40B4-BE49-F238E27FC236}">
                  <a16:creationId xmlns:a16="http://schemas.microsoft.com/office/drawing/2014/main" id="{CDE966DA-DCD9-4C38-A048-EEB88D606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" y="2789"/>
              <a:ext cx="77" cy="56"/>
            </a:xfrm>
            <a:custGeom>
              <a:avLst/>
              <a:gdLst>
                <a:gd name="T0" fmla="*/ 185 w 75"/>
                <a:gd name="T1" fmla="*/ 4 h 63"/>
                <a:gd name="T2" fmla="*/ 185 w 75"/>
                <a:gd name="T3" fmla="*/ 4 h 63"/>
                <a:gd name="T4" fmla="*/ 210 w 75"/>
                <a:gd name="T5" fmla="*/ 4 h 63"/>
                <a:gd name="T6" fmla="*/ 228 w 75"/>
                <a:gd name="T7" fmla="*/ 4 h 63"/>
                <a:gd name="T8" fmla="*/ 228 w 75"/>
                <a:gd name="T9" fmla="*/ 4 h 63"/>
                <a:gd name="T10" fmla="*/ 228 w 75"/>
                <a:gd name="T11" fmla="*/ 4 h 63"/>
                <a:gd name="T12" fmla="*/ 245 w 75"/>
                <a:gd name="T13" fmla="*/ 4 h 63"/>
                <a:gd name="T14" fmla="*/ 259 w 75"/>
                <a:gd name="T15" fmla="*/ 4 h 63"/>
                <a:gd name="T16" fmla="*/ 280 w 75"/>
                <a:gd name="T17" fmla="*/ 4 h 63"/>
                <a:gd name="T18" fmla="*/ 280 w 75"/>
                <a:gd name="T19" fmla="*/ 4 h 63"/>
                <a:gd name="T20" fmla="*/ 259 w 75"/>
                <a:gd name="T21" fmla="*/ 4 h 63"/>
                <a:gd name="T22" fmla="*/ 245 w 75"/>
                <a:gd name="T23" fmla="*/ 4 h 63"/>
                <a:gd name="T24" fmla="*/ 210 w 75"/>
                <a:gd name="T25" fmla="*/ 4 h 63"/>
                <a:gd name="T26" fmla="*/ 170 w 75"/>
                <a:gd name="T27" fmla="*/ 0 h 63"/>
                <a:gd name="T28" fmla="*/ 134 w 75"/>
                <a:gd name="T29" fmla="*/ 4 h 63"/>
                <a:gd name="T30" fmla="*/ 104 w 75"/>
                <a:gd name="T31" fmla="*/ 4 h 63"/>
                <a:gd name="T32" fmla="*/ 104 w 75"/>
                <a:gd name="T33" fmla="*/ 3 h 63"/>
                <a:gd name="T34" fmla="*/ 16 w 75"/>
                <a:gd name="T35" fmla="*/ 0 h 63"/>
                <a:gd name="T36" fmla="*/ 16 w 75"/>
                <a:gd name="T37" fmla="*/ 3 h 63"/>
                <a:gd name="T38" fmla="*/ 87 w 75"/>
                <a:gd name="T39" fmla="*/ 4 h 63"/>
                <a:gd name="T40" fmla="*/ 87 w 75"/>
                <a:gd name="T41" fmla="*/ 4 h 63"/>
                <a:gd name="T42" fmla="*/ 12 w 75"/>
                <a:gd name="T43" fmla="*/ 4 h 63"/>
                <a:gd name="T44" fmla="*/ 3 w 75"/>
                <a:gd name="T45" fmla="*/ 4 h 63"/>
                <a:gd name="T46" fmla="*/ 0 w 75"/>
                <a:gd name="T47" fmla="*/ 4 h 63"/>
                <a:gd name="T48" fmla="*/ 3 w 75"/>
                <a:gd name="T49" fmla="*/ 4 h 63"/>
                <a:gd name="T50" fmla="*/ 3 w 75"/>
                <a:gd name="T51" fmla="*/ 4 h 63"/>
                <a:gd name="T52" fmla="*/ 12 w 75"/>
                <a:gd name="T53" fmla="*/ 4 h 63"/>
                <a:gd name="T54" fmla="*/ 12 w 75"/>
                <a:gd name="T55" fmla="*/ 4 h 63"/>
                <a:gd name="T56" fmla="*/ 7 w 75"/>
                <a:gd name="T57" fmla="*/ 4 h 63"/>
                <a:gd name="T58" fmla="*/ 16 w 75"/>
                <a:gd name="T59" fmla="*/ 4 h 63"/>
                <a:gd name="T60" fmla="*/ 87 w 75"/>
                <a:gd name="T61" fmla="*/ 4 h 63"/>
                <a:gd name="T62" fmla="*/ 16 w 75"/>
                <a:gd name="T63" fmla="*/ 4 h 63"/>
                <a:gd name="T64" fmla="*/ 87 w 75"/>
                <a:gd name="T65" fmla="*/ 4 h 63"/>
                <a:gd name="T66" fmla="*/ 16 w 75"/>
                <a:gd name="T67" fmla="*/ 4 h 63"/>
                <a:gd name="T68" fmla="*/ 87 w 75"/>
                <a:gd name="T69" fmla="*/ 4 h 63"/>
                <a:gd name="T70" fmla="*/ 104 w 75"/>
                <a:gd name="T71" fmla="*/ 4 h 63"/>
                <a:gd name="T72" fmla="*/ 134 w 75"/>
                <a:gd name="T73" fmla="*/ 4 h 63"/>
                <a:gd name="T74" fmla="*/ 154 w 75"/>
                <a:gd name="T75" fmla="*/ 4 h 63"/>
                <a:gd name="T76" fmla="*/ 170 w 75"/>
                <a:gd name="T77" fmla="*/ 4 h 63"/>
                <a:gd name="T78" fmla="*/ 134 w 75"/>
                <a:gd name="T79" fmla="*/ 4 h 63"/>
                <a:gd name="T80" fmla="*/ 170 w 75"/>
                <a:gd name="T81" fmla="*/ 4 h 63"/>
                <a:gd name="T82" fmla="*/ 185 w 75"/>
                <a:gd name="T83" fmla="*/ 4 h 6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5"/>
                <a:gd name="T127" fmla="*/ 0 h 63"/>
                <a:gd name="T128" fmla="*/ 75 w 75"/>
                <a:gd name="T129" fmla="*/ 63 h 6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5" h="63">
                  <a:moveTo>
                    <a:pt x="50" y="62"/>
                  </a:moveTo>
                  <a:lnTo>
                    <a:pt x="50" y="52"/>
                  </a:lnTo>
                  <a:lnTo>
                    <a:pt x="55" y="47"/>
                  </a:lnTo>
                  <a:lnTo>
                    <a:pt x="59" y="52"/>
                  </a:lnTo>
                  <a:lnTo>
                    <a:pt x="59" y="47"/>
                  </a:lnTo>
                  <a:lnTo>
                    <a:pt x="59" y="31"/>
                  </a:lnTo>
                  <a:lnTo>
                    <a:pt x="64" y="25"/>
                  </a:lnTo>
                  <a:lnTo>
                    <a:pt x="68" y="25"/>
                  </a:lnTo>
                  <a:lnTo>
                    <a:pt x="74" y="31"/>
                  </a:lnTo>
                  <a:lnTo>
                    <a:pt x="74" y="25"/>
                  </a:lnTo>
                  <a:lnTo>
                    <a:pt x="68" y="21"/>
                  </a:lnTo>
                  <a:lnTo>
                    <a:pt x="64" y="25"/>
                  </a:lnTo>
                  <a:lnTo>
                    <a:pt x="55" y="7"/>
                  </a:lnTo>
                  <a:lnTo>
                    <a:pt x="47" y="0"/>
                  </a:lnTo>
                  <a:lnTo>
                    <a:pt x="38" y="12"/>
                  </a:lnTo>
                  <a:lnTo>
                    <a:pt x="28" y="12"/>
                  </a:lnTo>
                  <a:lnTo>
                    <a:pt x="28" y="3"/>
                  </a:lnTo>
                  <a:lnTo>
                    <a:pt x="16" y="0"/>
                  </a:lnTo>
                  <a:lnTo>
                    <a:pt x="16" y="3"/>
                  </a:lnTo>
                  <a:lnTo>
                    <a:pt x="21" y="7"/>
                  </a:lnTo>
                  <a:lnTo>
                    <a:pt x="21" y="12"/>
                  </a:lnTo>
                  <a:lnTo>
                    <a:pt x="12" y="12"/>
                  </a:lnTo>
                  <a:lnTo>
                    <a:pt x="3" y="7"/>
                  </a:lnTo>
                  <a:lnTo>
                    <a:pt x="0" y="12"/>
                  </a:lnTo>
                  <a:lnTo>
                    <a:pt x="3" y="16"/>
                  </a:lnTo>
                  <a:lnTo>
                    <a:pt x="3" y="25"/>
                  </a:lnTo>
                  <a:lnTo>
                    <a:pt x="12" y="31"/>
                  </a:lnTo>
                  <a:lnTo>
                    <a:pt x="12" y="34"/>
                  </a:lnTo>
                  <a:lnTo>
                    <a:pt x="7" y="34"/>
                  </a:lnTo>
                  <a:lnTo>
                    <a:pt x="16" y="43"/>
                  </a:lnTo>
                  <a:lnTo>
                    <a:pt x="21" y="43"/>
                  </a:lnTo>
                  <a:lnTo>
                    <a:pt x="16" y="43"/>
                  </a:lnTo>
                  <a:lnTo>
                    <a:pt x="21" y="47"/>
                  </a:lnTo>
                  <a:lnTo>
                    <a:pt x="16" y="47"/>
                  </a:lnTo>
                  <a:lnTo>
                    <a:pt x="21" y="56"/>
                  </a:lnTo>
                  <a:lnTo>
                    <a:pt x="28" y="43"/>
                  </a:lnTo>
                  <a:lnTo>
                    <a:pt x="38" y="43"/>
                  </a:lnTo>
                  <a:lnTo>
                    <a:pt x="43" y="43"/>
                  </a:lnTo>
                  <a:lnTo>
                    <a:pt x="47" y="52"/>
                  </a:lnTo>
                  <a:lnTo>
                    <a:pt x="38" y="56"/>
                  </a:lnTo>
                  <a:lnTo>
                    <a:pt x="47" y="62"/>
                  </a:lnTo>
                  <a:lnTo>
                    <a:pt x="50" y="6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39" name="Freeform 219">
              <a:extLst>
                <a:ext uri="{FF2B5EF4-FFF2-40B4-BE49-F238E27FC236}">
                  <a16:creationId xmlns:a16="http://schemas.microsoft.com/office/drawing/2014/main" id="{892FB738-84DB-4420-AF93-770E1619E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" y="2789"/>
              <a:ext cx="77" cy="56"/>
            </a:xfrm>
            <a:custGeom>
              <a:avLst/>
              <a:gdLst>
                <a:gd name="T0" fmla="*/ 185 w 75"/>
                <a:gd name="T1" fmla="*/ 4 h 63"/>
                <a:gd name="T2" fmla="*/ 185 w 75"/>
                <a:gd name="T3" fmla="*/ 4 h 63"/>
                <a:gd name="T4" fmla="*/ 210 w 75"/>
                <a:gd name="T5" fmla="*/ 4 h 63"/>
                <a:gd name="T6" fmla="*/ 228 w 75"/>
                <a:gd name="T7" fmla="*/ 4 h 63"/>
                <a:gd name="T8" fmla="*/ 228 w 75"/>
                <a:gd name="T9" fmla="*/ 4 h 63"/>
                <a:gd name="T10" fmla="*/ 228 w 75"/>
                <a:gd name="T11" fmla="*/ 4 h 63"/>
                <a:gd name="T12" fmla="*/ 245 w 75"/>
                <a:gd name="T13" fmla="*/ 4 h 63"/>
                <a:gd name="T14" fmla="*/ 259 w 75"/>
                <a:gd name="T15" fmla="*/ 4 h 63"/>
                <a:gd name="T16" fmla="*/ 280 w 75"/>
                <a:gd name="T17" fmla="*/ 4 h 63"/>
                <a:gd name="T18" fmla="*/ 280 w 75"/>
                <a:gd name="T19" fmla="*/ 4 h 63"/>
                <a:gd name="T20" fmla="*/ 259 w 75"/>
                <a:gd name="T21" fmla="*/ 4 h 63"/>
                <a:gd name="T22" fmla="*/ 245 w 75"/>
                <a:gd name="T23" fmla="*/ 4 h 63"/>
                <a:gd name="T24" fmla="*/ 210 w 75"/>
                <a:gd name="T25" fmla="*/ 4 h 63"/>
                <a:gd name="T26" fmla="*/ 170 w 75"/>
                <a:gd name="T27" fmla="*/ 0 h 63"/>
                <a:gd name="T28" fmla="*/ 134 w 75"/>
                <a:gd name="T29" fmla="*/ 4 h 63"/>
                <a:gd name="T30" fmla="*/ 104 w 75"/>
                <a:gd name="T31" fmla="*/ 4 h 63"/>
                <a:gd name="T32" fmla="*/ 104 w 75"/>
                <a:gd name="T33" fmla="*/ 3 h 63"/>
                <a:gd name="T34" fmla="*/ 16 w 75"/>
                <a:gd name="T35" fmla="*/ 0 h 63"/>
                <a:gd name="T36" fmla="*/ 16 w 75"/>
                <a:gd name="T37" fmla="*/ 3 h 63"/>
                <a:gd name="T38" fmla="*/ 87 w 75"/>
                <a:gd name="T39" fmla="*/ 4 h 63"/>
                <a:gd name="T40" fmla="*/ 87 w 75"/>
                <a:gd name="T41" fmla="*/ 4 h 63"/>
                <a:gd name="T42" fmla="*/ 12 w 75"/>
                <a:gd name="T43" fmla="*/ 4 h 63"/>
                <a:gd name="T44" fmla="*/ 3 w 75"/>
                <a:gd name="T45" fmla="*/ 4 h 63"/>
                <a:gd name="T46" fmla="*/ 0 w 75"/>
                <a:gd name="T47" fmla="*/ 4 h 63"/>
                <a:gd name="T48" fmla="*/ 3 w 75"/>
                <a:gd name="T49" fmla="*/ 4 h 63"/>
                <a:gd name="T50" fmla="*/ 3 w 75"/>
                <a:gd name="T51" fmla="*/ 4 h 63"/>
                <a:gd name="T52" fmla="*/ 12 w 75"/>
                <a:gd name="T53" fmla="*/ 4 h 63"/>
                <a:gd name="T54" fmla="*/ 12 w 75"/>
                <a:gd name="T55" fmla="*/ 4 h 63"/>
                <a:gd name="T56" fmla="*/ 7 w 75"/>
                <a:gd name="T57" fmla="*/ 4 h 63"/>
                <a:gd name="T58" fmla="*/ 16 w 75"/>
                <a:gd name="T59" fmla="*/ 4 h 63"/>
                <a:gd name="T60" fmla="*/ 87 w 75"/>
                <a:gd name="T61" fmla="*/ 4 h 63"/>
                <a:gd name="T62" fmla="*/ 16 w 75"/>
                <a:gd name="T63" fmla="*/ 4 h 63"/>
                <a:gd name="T64" fmla="*/ 87 w 75"/>
                <a:gd name="T65" fmla="*/ 4 h 63"/>
                <a:gd name="T66" fmla="*/ 16 w 75"/>
                <a:gd name="T67" fmla="*/ 4 h 63"/>
                <a:gd name="T68" fmla="*/ 87 w 75"/>
                <a:gd name="T69" fmla="*/ 4 h 63"/>
                <a:gd name="T70" fmla="*/ 104 w 75"/>
                <a:gd name="T71" fmla="*/ 4 h 63"/>
                <a:gd name="T72" fmla="*/ 134 w 75"/>
                <a:gd name="T73" fmla="*/ 4 h 63"/>
                <a:gd name="T74" fmla="*/ 154 w 75"/>
                <a:gd name="T75" fmla="*/ 4 h 63"/>
                <a:gd name="T76" fmla="*/ 170 w 75"/>
                <a:gd name="T77" fmla="*/ 4 h 63"/>
                <a:gd name="T78" fmla="*/ 134 w 75"/>
                <a:gd name="T79" fmla="*/ 4 h 63"/>
                <a:gd name="T80" fmla="*/ 170 w 75"/>
                <a:gd name="T81" fmla="*/ 4 h 63"/>
                <a:gd name="T82" fmla="*/ 185 w 75"/>
                <a:gd name="T83" fmla="*/ 4 h 6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5"/>
                <a:gd name="T127" fmla="*/ 0 h 63"/>
                <a:gd name="T128" fmla="*/ 75 w 75"/>
                <a:gd name="T129" fmla="*/ 63 h 6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5" h="63">
                  <a:moveTo>
                    <a:pt x="50" y="62"/>
                  </a:moveTo>
                  <a:lnTo>
                    <a:pt x="50" y="52"/>
                  </a:lnTo>
                  <a:lnTo>
                    <a:pt x="55" y="47"/>
                  </a:lnTo>
                  <a:lnTo>
                    <a:pt x="59" y="52"/>
                  </a:lnTo>
                  <a:lnTo>
                    <a:pt x="59" y="47"/>
                  </a:lnTo>
                  <a:lnTo>
                    <a:pt x="59" y="31"/>
                  </a:lnTo>
                  <a:lnTo>
                    <a:pt x="64" y="25"/>
                  </a:lnTo>
                  <a:lnTo>
                    <a:pt x="68" y="25"/>
                  </a:lnTo>
                  <a:lnTo>
                    <a:pt x="74" y="31"/>
                  </a:lnTo>
                  <a:lnTo>
                    <a:pt x="74" y="25"/>
                  </a:lnTo>
                  <a:lnTo>
                    <a:pt x="68" y="21"/>
                  </a:lnTo>
                  <a:lnTo>
                    <a:pt x="64" y="25"/>
                  </a:lnTo>
                  <a:lnTo>
                    <a:pt x="55" y="7"/>
                  </a:lnTo>
                  <a:lnTo>
                    <a:pt x="47" y="0"/>
                  </a:lnTo>
                  <a:lnTo>
                    <a:pt x="38" y="12"/>
                  </a:lnTo>
                  <a:lnTo>
                    <a:pt x="28" y="12"/>
                  </a:lnTo>
                  <a:lnTo>
                    <a:pt x="28" y="3"/>
                  </a:lnTo>
                  <a:lnTo>
                    <a:pt x="16" y="0"/>
                  </a:lnTo>
                  <a:lnTo>
                    <a:pt x="16" y="3"/>
                  </a:lnTo>
                  <a:lnTo>
                    <a:pt x="21" y="7"/>
                  </a:lnTo>
                  <a:lnTo>
                    <a:pt x="21" y="12"/>
                  </a:lnTo>
                  <a:lnTo>
                    <a:pt x="12" y="12"/>
                  </a:lnTo>
                  <a:lnTo>
                    <a:pt x="3" y="7"/>
                  </a:lnTo>
                  <a:lnTo>
                    <a:pt x="0" y="12"/>
                  </a:lnTo>
                  <a:lnTo>
                    <a:pt x="3" y="16"/>
                  </a:lnTo>
                  <a:lnTo>
                    <a:pt x="3" y="25"/>
                  </a:lnTo>
                  <a:lnTo>
                    <a:pt x="12" y="31"/>
                  </a:lnTo>
                  <a:lnTo>
                    <a:pt x="12" y="34"/>
                  </a:lnTo>
                  <a:lnTo>
                    <a:pt x="7" y="34"/>
                  </a:lnTo>
                  <a:lnTo>
                    <a:pt x="16" y="43"/>
                  </a:lnTo>
                  <a:lnTo>
                    <a:pt x="21" y="43"/>
                  </a:lnTo>
                  <a:lnTo>
                    <a:pt x="16" y="43"/>
                  </a:lnTo>
                  <a:lnTo>
                    <a:pt x="21" y="47"/>
                  </a:lnTo>
                  <a:lnTo>
                    <a:pt x="16" y="47"/>
                  </a:lnTo>
                  <a:lnTo>
                    <a:pt x="21" y="56"/>
                  </a:lnTo>
                  <a:lnTo>
                    <a:pt x="28" y="43"/>
                  </a:lnTo>
                  <a:lnTo>
                    <a:pt x="38" y="43"/>
                  </a:lnTo>
                  <a:lnTo>
                    <a:pt x="43" y="43"/>
                  </a:lnTo>
                  <a:lnTo>
                    <a:pt x="47" y="52"/>
                  </a:lnTo>
                  <a:lnTo>
                    <a:pt x="38" y="56"/>
                  </a:lnTo>
                  <a:lnTo>
                    <a:pt x="47" y="62"/>
                  </a:lnTo>
                  <a:lnTo>
                    <a:pt x="50" y="6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40" name="Freeform 220">
              <a:extLst>
                <a:ext uri="{FF2B5EF4-FFF2-40B4-BE49-F238E27FC236}">
                  <a16:creationId xmlns:a16="http://schemas.microsoft.com/office/drawing/2014/main" id="{11A46859-305D-4025-8353-BD3BC069C9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6" y="2601"/>
              <a:ext cx="448" cy="197"/>
            </a:xfrm>
            <a:custGeom>
              <a:avLst/>
              <a:gdLst>
                <a:gd name="T0" fmla="*/ 1216 w 438"/>
                <a:gd name="T1" fmla="*/ 5 h 215"/>
                <a:gd name="T2" fmla="*/ 1216 w 438"/>
                <a:gd name="T3" fmla="*/ 5 h 215"/>
                <a:gd name="T4" fmla="*/ 1216 w 438"/>
                <a:gd name="T5" fmla="*/ 5 h 215"/>
                <a:gd name="T6" fmla="*/ 1283 w 438"/>
                <a:gd name="T7" fmla="*/ 5 h 215"/>
                <a:gd name="T8" fmla="*/ 1337 w 438"/>
                <a:gd name="T9" fmla="*/ 5 h 215"/>
                <a:gd name="T10" fmla="*/ 1364 w 438"/>
                <a:gd name="T11" fmla="*/ 5 h 215"/>
                <a:gd name="T12" fmla="*/ 1380 w 438"/>
                <a:gd name="T13" fmla="*/ 5 h 215"/>
                <a:gd name="T14" fmla="*/ 1325 w 438"/>
                <a:gd name="T15" fmla="*/ 5 h 215"/>
                <a:gd name="T16" fmla="*/ 1216 w 438"/>
                <a:gd name="T17" fmla="*/ 5 h 215"/>
                <a:gd name="T18" fmla="*/ 1170 w 438"/>
                <a:gd name="T19" fmla="*/ 5 h 215"/>
                <a:gd name="T20" fmla="*/ 1116 w 438"/>
                <a:gd name="T21" fmla="*/ 5 h 215"/>
                <a:gd name="T22" fmla="*/ 1071 w 438"/>
                <a:gd name="T23" fmla="*/ 5 h 215"/>
                <a:gd name="T24" fmla="*/ 1033 w 438"/>
                <a:gd name="T25" fmla="*/ 5 h 215"/>
                <a:gd name="T26" fmla="*/ 977 w 438"/>
                <a:gd name="T27" fmla="*/ 5 h 215"/>
                <a:gd name="T28" fmla="*/ 895 w 438"/>
                <a:gd name="T29" fmla="*/ 5 h 215"/>
                <a:gd name="T30" fmla="*/ 814 w 438"/>
                <a:gd name="T31" fmla="*/ 5 h 215"/>
                <a:gd name="T32" fmla="*/ 744 w 438"/>
                <a:gd name="T33" fmla="*/ 5 h 215"/>
                <a:gd name="T34" fmla="*/ 698 w 438"/>
                <a:gd name="T35" fmla="*/ 5 h 215"/>
                <a:gd name="T36" fmla="*/ 604 w 438"/>
                <a:gd name="T37" fmla="*/ 5 h 215"/>
                <a:gd name="T38" fmla="*/ 393 w 438"/>
                <a:gd name="T39" fmla="*/ 5 h 215"/>
                <a:gd name="T40" fmla="*/ 322 w 438"/>
                <a:gd name="T41" fmla="*/ 5 h 215"/>
                <a:gd name="T42" fmla="*/ 183 w 438"/>
                <a:gd name="T43" fmla="*/ 5 h 215"/>
                <a:gd name="T44" fmla="*/ 128 w 438"/>
                <a:gd name="T45" fmla="*/ 5 h 215"/>
                <a:gd name="T46" fmla="*/ 104 w 438"/>
                <a:gd name="T47" fmla="*/ 5 h 215"/>
                <a:gd name="T48" fmla="*/ 21 w 438"/>
                <a:gd name="T49" fmla="*/ 5 h 215"/>
                <a:gd name="T50" fmla="*/ 12 w 438"/>
                <a:gd name="T51" fmla="*/ 5 h 215"/>
                <a:gd name="T52" fmla="*/ 3 w 438"/>
                <a:gd name="T53" fmla="*/ 5 h 215"/>
                <a:gd name="T54" fmla="*/ 7 w 438"/>
                <a:gd name="T55" fmla="*/ 5 h 215"/>
                <a:gd name="T56" fmla="*/ 268 w 438"/>
                <a:gd name="T57" fmla="*/ 5 h 215"/>
                <a:gd name="T58" fmla="*/ 439 w 438"/>
                <a:gd name="T59" fmla="*/ 5 h 215"/>
                <a:gd name="T60" fmla="*/ 439 w 438"/>
                <a:gd name="T61" fmla="*/ 5 h 215"/>
                <a:gd name="T62" fmla="*/ 439 w 438"/>
                <a:gd name="T63" fmla="*/ 5 h 215"/>
                <a:gd name="T64" fmla="*/ 618 w 438"/>
                <a:gd name="T65" fmla="*/ 5 h 215"/>
                <a:gd name="T66" fmla="*/ 658 w 438"/>
                <a:gd name="T67" fmla="*/ 5 h 215"/>
                <a:gd name="T68" fmla="*/ 757 w 438"/>
                <a:gd name="T69" fmla="*/ 5 h 215"/>
                <a:gd name="T70" fmla="*/ 882 w 438"/>
                <a:gd name="T71" fmla="*/ 5 h 215"/>
                <a:gd name="T72" fmla="*/ 1001 w 438"/>
                <a:gd name="T73" fmla="*/ 5 h 215"/>
                <a:gd name="T74" fmla="*/ 1170 w 438"/>
                <a:gd name="T75" fmla="*/ 5 h 215"/>
                <a:gd name="T76" fmla="*/ 1238 w 438"/>
                <a:gd name="T77" fmla="*/ 5 h 21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38"/>
                <a:gd name="T118" fmla="*/ 0 h 215"/>
                <a:gd name="T119" fmla="*/ 438 w 438"/>
                <a:gd name="T120" fmla="*/ 215 h 21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38" h="215">
                  <a:moveTo>
                    <a:pt x="391" y="47"/>
                  </a:moveTo>
                  <a:lnTo>
                    <a:pt x="384" y="64"/>
                  </a:lnTo>
                  <a:lnTo>
                    <a:pt x="384" y="74"/>
                  </a:lnTo>
                  <a:lnTo>
                    <a:pt x="384" y="82"/>
                  </a:lnTo>
                  <a:lnTo>
                    <a:pt x="384" y="86"/>
                  </a:lnTo>
                  <a:lnTo>
                    <a:pt x="384" y="95"/>
                  </a:lnTo>
                  <a:lnTo>
                    <a:pt x="400" y="95"/>
                  </a:lnTo>
                  <a:lnTo>
                    <a:pt x="406" y="95"/>
                  </a:lnTo>
                  <a:lnTo>
                    <a:pt x="418" y="86"/>
                  </a:lnTo>
                  <a:lnTo>
                    <a:pt x="422" y="95"/>
                  </a:lnTo>
                  <a:lnTo>
                    <a:pt x="431" y="99"/>
                  </a:lnTo>
                  <a:lnTo>
                    <a:pt x="431" y="104"/>
                  </a:lnTo>
                  <a:lnTo>
                    <a:pt x="431" y="108"/>
                  </a:lnTo>
                  <a:lnTo>
                    <a:pt x="437" y="108"/>
                  </a:lnTo>
                  <a:lnTo>
                    <a:pt x="437" y="113"/>
                  </a:lnTo>
                  <a:lnTo>
                    <a:pt x="418" y="113"/>
                  </a:lnTo>
                  <a:lnTo>
                    <a:pt x="400" y="117"/>
                  </a:lnTo>
                  <a:lnTo>
                    <a:pt x="384" y="134"/>
                  </a:lnTo>
                  <a:lnTo>
                    <a:pt x="379" y="138"/>
                  </a:lnTo>
                  <a:lnTo>
                    <a:pt x="370" y="138"/>
                  </a:lnTo>
                  <a:lnTo>
                    <a:pt x="361" y="148"/>
                  </a:lnTo>
                  <a:lnTo>
                    <a:pt x="353" y="152"/>
                  </a:lnTo>
                  <a:lnTo>
                    <a:pt x="344" y="152"/>
                  </a:lnTo>
                  <a:lnTo>
                    <a:pt x="339" y="148"/>
                  </a:lnTo>
                  <a:lnTo>
                    <a:pt x="331" y="148"/>
                  </a:lnTo>
                  <a:lnTo>
                    <a:pt x="326" y="161"/>
                  </a:lnTo>
                  <a:lnTo>
                    <a:pt x="331" y="169"/>
                  </a:lnTo>
                  <a:lnTo>
                    <a:pt x="309" y="196"/>
                  </a:lnTo>
                  <a:lnTo>
                    <a:pt x="291" y="196"/>
                  </a:lnTo>
                  <a:lnTo>
                    <a:pt x="283" y="196"/>
                  </a:lnTo>
                  <a:lnTo>
                    <a:pt x="274" y="196"/>
                  </a:lnTo>
                  <a:lnTo>
                    <a:pt x="257" y="200"/>
                  </a:lnTo>
                  <a:lnTo>
                    <a:pt x="257" y="205"/>
                  </a:lnTo>
                  <a:lnTo>
                    <a:pt x="235" y="214"/>
                  </a:lnTo>
                  <a:lnTo>
                    <a:pt x="226" y="209"/>
                  </a:lnTo>
                  <a:lnTo>
                    <a:pt x="221" y="209"/>
                  </a:lnTo>
                  <a:lnTo>
                    <a:pt x="199" y="200"/>
                  </a:lnTo>
                  <a:lnTo>
                    <a:pt x="191" y="191"/>
                  </a:lnTo>
                  <a:lnTo>
                    <a:pt x="178" y="188"/>
                  </a:lnTo>
                  <a:lnTo>
                    <a:pt x="125" y="191"/>
                  </a:lnTo>
                  <a:lnTo>
                    <a:pt x="112" y="179"/>
                  </a:lnTo>
                  <a:lnTo>
                    <a:pt x="103" y="161"/>
                  </a:lnTo>
                  <a:lnTo>
                    <a:pt x="69" y="148"/>
                  </a:lnTo>
                  <a:lnTo>
                    <a:pt x="59" y="148"/>
                  </a:lnTo>
                  <a:lnTo>
                    <a:pt x="38" y="144"/>
                  </a:lnTo>
                  <a:lnTo>
                    <a:pt x="43" y="134"/>
                  </a:lnTo>
                  <a:lnTo>
                    <a:pt x="43" y="117"/>
                  </a:lnTo>
                  <a:lnTo>
                    <a:pt x="34" y="95"/>
                  </a:lnTo>
                  <a:lnTo>
                    <a:pt x="28" y="91"/>
                  </a:lnTo>
                  <a:lnTo>
                    <a:pt x="21" y="91"/>
                  </a:lnTo>
                  <a:lnTo>
                    <a:pt x="16" y="91"/>
                  </a:lnTo>
                  <a:lnTo>
                    <a:pt x="12" y="91"/>
                  </a:lnTo>
                  <a:lnTo>
                    <a:pt x="12" y="82"/>
                  </a:lnTo>
                  <a:lnTo>
                    <a:pt x="3" y="78"/>
                  </a:lnTo>
                  <a:lnTo>
                    <a:pt x="0" y="68"/>
                  </a:lnTo>
                  <a:lnTo>
                    <a:pt x="7" y="55"/>
                  </a:lnTo>
                  <a:lnTo>
                    <a:pt x="55" y="33"/>
                  </a:lnTo>
                  <a:lnTo>
                    <a:pt x="86" y="38"/>
                  </a:lnTo>
                  <a:lnTo>
                    <a:pt x="95" y="47"/>
                  </a:lnTo>
                  <a:lnTo>
                    <a:pt x="139" y="47"/>
                  </a:lnTo>
                  <a:lnTo>
                    <a:pt x="139" y="43"/>
                  </a:lnTo>
                  <a:lnTo>
                    <a:pt x="139" y="33"/>
                  </a:lnTo>
                  <a:lnTo>
                    <a:pt x="143" y="29"/>
                  </a:lnTo>
                  <a:lnTo>
                    <a:pt x="139" y="16"/>
                  </a:lnTo>
                  <a:lnTo>
                    <a:pt x="155" y="0"/>
                  </a:lnTo>
                  <a:lnTo>
                    <a:pt x="195" y="12"/>
                  </a:lnTo>
                  <a:lnTo>
                    <a:pt x="199" y="29"/>
                  </a:lnTo>
                  <a:lnTo>
                    <a:pt x="208" y="38"/>
                  </a:lnTo>
                  <a:lnTo>
                    <a:pt x="217" y="38"/>
                  </a:lnTo>
                  <a:lnTo>
                    <a:pt x="239" y="33"/>
                  </a:lnTo>
                  <a:lnTo>
                    <a:pt x="243" y="33"/>
                  </a:lnTo>
                  <a:lnTo>
                    <a:pt x="279" y="47"/>
                  </a:lnTo>
                  <a:lnTo>
                    <a:pt x="287" y="60"/>
                  </a:lnTo>
                  <a:lnTo>
                    <a:pt x="317" y="64"/>
                  </a:lnTo>
                  <a:lnTo>
                    <a:pt x="348" y="55"/>
                  </a:lnTo>
                  <a:lnTo>
                    <a:pt x="370" y="43"/>
                  </a:lnTo>
                  <a:lnTo>
                    <a:pt x="384" y="47"/>
                  </a:lnTo>
                  <a:lnTo>
                    <a:pt x="391" y="4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41" name="Freeform 221">
              <a:extLst>
                <a:ext uri="{FF2B5EF4-FFF2-40B4-BE49-F238E27FC236}">
                  <a16:creationId xmlns:a16="http://schemas.microsoft.com/office/drawing/2014/main" id="{BACD4673-3C82-46D9-B4D1-6907063FF7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4" y="3350"/>
              <a:ext cx="80" cy="80"/>
            </a:xfrm>
            <a:custGeom>
              <a:avLst/>
              <a:gdLst>
                <a:gd name="T0" fmla="*/ 127 w 79"/>
                <a:gd name="T1" fmla="*/ 4 h 89"/>
                <a:gd name="T2" fmla="*/ 114 w 79"/>
                <a:gd name="T3" fmla="*/ 4 h 89"/>
                <a:gd name="T4" fmla="*/ 110 w 79"/>
                <a:gd name="T5" fmla="*/ 4 h 89"/>
                <a:gd name="T6" fmla="*/ 98 w 79"/>
                <a:gd name="T7" fmla="*/ 4 h 89"/>
                <a:gd name="T8" fmla="*/ 98 w 79"/>
                <a:gd name="T9" fmla="*/ 4 h 89"/>
                <a:gd name="T10" fmla="*/ 93 w 79"/>
                <a:gd name="T11" fmla="*/ 4 h 89"/>
                <a:gd name="T12" fmla="*/ 33 w 79"/>
                <a:gd name="T13" fmla="*/ 3 h 89"/>
                <a:gd name="T14" fmla="*/ 25 w 79"/>
                <a:gd name="T15" fmla="*/ 0 h 89"/>
                <a:gd name="T16" fmla="*/ 16 w 79"/>
                <a:gd name="T17" fmla="*/ 4 h 89"/>
                <a:gd name="T18" fmla="*/ 12 w 79"/>
                <a:gd name="T19" fmla="*/ 4 h 89"/>
                <a:gd name="T20" fmla="*/ 7 w 79"/>
                <a:gd name="T21" fmla="*/ 4 h 89"/>
                <a:gd name="T22" fmla="*/ 7 w 79"/>
                <a:gd name="T23" fmla="*/ 4 h 89"/>
                <a:gd name="T24" fmla="*/ 7 w 79"/>
                <a:gd name="T25" fmla="*/ 4 h 89"/>
                <a:gd name="T26" fmla="*/ 3 w 79"/>
                <a:gd name="T27" fmla="*/ 4 h 89"/>
                <a:gd name="T28" fmla="*/ 0 w 79"/>
                <a:gd name="T29" fmla="*/ 4 h 89"/>
                <a:gd name="T30" fmla="*/ 0 w 79"/>
                <a:gd name="T31" fmla="*/ 4 h 89"/>
                <a:gd name="T32" fmla="*/ 7 w 79"/>
                <a:gd name="T33" fmla="*/ 4 h 89"/>
                <a:gd name="T34" fmla="*/ 12 w 79"/>
                <a:gd name="T35" fmla="*/ 4 h 89"/>
                <a:gd name="T36" fmla="*/ 12 w 79"/>
                <a:gd name="T37" fmla="*/ 4 h 89"/>
                <a:gd name="T38" fmla="*/ 12 w 79"/>
                <a:gd name="T39" fmla="*/ 4 h 89"/>
                <a:gd name="T40" fmla="*/ 3 w 79"/>
                <a:gd name="T41" fmla="*/ 4 h 89"/>
                <a:gd name="T42" fmla="*/ 7 w 79"/>
                <a:gd name="T43" fmla="*/ 4 h 89"/>
                <a:gd name="T44" fmla="*/ 3 w 79"/>
                <a:gd name="T45" fmla="*/ 4 h 89"/>
                <a:gd name="T46" fmla="*/ 3 w 79"/>
                <a:gd name="T47" fmla="*/ 4 h 89"/>
                <a:gd name="T48" fmla="*/ 7 w 79"/>
                <a:gd name="T49" fmla="*/ 4 h 89"/>
                <a:gd name="T50" fmla="*/ 12 w 79"/>
                <a:gd name="T51" fmla="*/ 4 h 89"/>
                <a:gd name="T52" fmla="*/ 16 w 79"/>
                <a:gd name="T53" fmla="*/ 4 h 89"/>
                <a:gd name="T54" fmla="*/ 16 w 79"/>
                <a:gd name="T55" fmla="*/ 4 h 89"/>
                <a:gd name="T56" fmla="*/ 25 w 79"/>
                <a:gd name="T57" fmla="*/ 4 h 89"/>
                <a:gd name="T58" fmla="*/ 28 w 79"/>
                <a:gd name="T59" fmla="*/ 4 h 89"/>
                <a:gd name="T60" fmla="*/ 28 w 79"/>
                <a:gd name="T61" fmla="*/ 4 h 89"/>
                <a:gd name="T62" fmla="*/ 33 w 79"/>
                <a:gd name="T63" fmla="*/ 4 h 89"/>
                <a:gd name="T64" fmla="*/ 38 w 79"/>
                <a:gd name="T65" fmla="*/ 4 h 89"/>
                <a:gd name="T66" fmla="*/ 106 w 79"/>
                <a:gd name="T67" fmla="*/ 4 h 89"/>
                <a:gd name="T68" fmla="*/ 119 w 79"/>
                <a:gd name="T69" fmla="*/ 4 h 89"/>
                <a:gd name="T70" fmla="*/ 127 w 79"/>
                <a:gd name="T71" fmla="*/ 4 h 89"/>
                <a:gd name="T72" fmla="*/ 139 w 79"/>
                <a:gd name="T73" fmla="*/ 4 h 89"/>
                <a:gd name="T74" fmla="*/ 127 w 79"/>
                <a:gd name="T75" fmla="*/ 4 h 8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9"/>
                <a:gd name="T115" fmla="*/ 0 h 89"/>
                <a:gd name="T116" fmla="*/ 79 w 79"/>
                <a:gd name="T117" fmla="*/ 89 h 8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9" h="89">
                  <a:moveTo>
                    <a:pt x="72" y="21"/>
                  </a:moveTo>
                  <a:lnTo>
                    <a:pt x="63" y="12"/>
                  </a:lnTo>
                  <a:lnTo>
                    <a:pt x="59" y="16"/>
                  </a:lnTo>
                  <a:lnTo>
                    <a:pt x="47" y="16"/>
                  </a:lnTo>
                  <a:lnTo>
                    <a:pt x="47" y="12"/>
                  </a:lnTo>
                  <a:lnTo>
                    <a:pt x="42" y="7"/>
                  </a:lnTo>
                  <a:lnTo>
                    <a:pt x="33" y="3"/>
                  </a:lnTo>
                  <a:lnTo>
                    <a:pt x="25" y="0"/>
                  </a:lnTo>
                  <a:lnTo>
                    <a:pt x="16" y="7"/>
                  </a:lnTo>
                  <a:lnTo>
                    <a:pt x="12" y="7"/>
                  </a:lnTo>
                  <a:lnTo>
                    <a:pt x="7" y="7"/>
                  </a:lnTo>
                  <a:lnTo>
                    <a:pt x="7" y="16"/>
                  </a:lnTo>
                  <a:lnTo>
                    <a:pt x="7" y="21"/>
                  </a:lnTo>
                  <a:lnTo>
                    <a:pt x="3" y="29"/>
                  </a:lnTo>
                  <a:lnTo>
                    <a:pt x="0" y="34"/>
                  </a:lnTo>
                  <a:lnTo>
                    <a:pt x="0" y="51"/>
                  </a:lnTo>
                  <a:lnTo>
                    <a:pt x="7" y="56"/>
                  </a:lnTo>
                  <a:lnTo>
                    <a:pt x="12" y="47"/>
                  </a:lnTo>
                  <a:lnTo>
                    <a:pt x="12" y="56"/>
                  </a:lnTo>
                  <a:lnTo>
                    <a:pt x="12" y="60"/>
                  </a:lnTo>
                  <a:lnTo>
                    <a:pt x="3" y="65"/>
                  </a:lnTo>
                  <a:lnTo>
                    <a:pt x="7" y="73"/>
                  </a:lnTo>
                  <a:lnTo>
                    <a:pt x="3" y="73"/>
                  </a:lnTo>
                  <a:lnTo>
                    <a:pt x="3" y="82"/>
                  </a:lnTo>
                  <a:lnTo>
                    <a:pt x="7" y="78"/>
                  </a:lnTo>
                  <a:lnTo>
                    <a:pt x="12" y="82"/>
                  </a:lnTo>
                  <a:lnTo>
                    <a:pt x="16" y="82"/>
                  </a:lnTo>
                  <a:lnTo>
                    <a:pt x="16" y="88"/>
                  </a:lnTo>
                  <a:lnTo>
                    <a:pt x="25" y="88"/>
                  </a:lnTo>
                  <a:lnTo>
                    <a:pt x="28" y="82"/>
                  </a:lnTo>
                  <a:lnTo>
                    <a:pt x="28" y="73"/>
                  </a:lnTo>
                  <a:lnTo>
                    <a:pt x="33" y="69"/>
                  </a:lnTo>
                  <a:lnTo>
                    <a:pt x="38" y="60"/>
                  </a:lnTo>
                  <a:lnTo>
                    <a:pt x="55" y="56"/>
                  </a:lnTo>
                  <a:lnTo>
                    <a:pt x="68" y="43"/>
                  </a:lnTo>
                  <a:lnTo>
                    <a:pt x="72" y="34"/>
                  </a:lnTo>
                  <a:lnTo>
                    <a:pt x="78" y="34"/>
                  </a:lnTo>
                  <a:lnTo>
                    <a:pt x="72" y="21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42" name="Freeform 222">
              <a:extLst>
                <a:ext uri="{FF2B5EF4-FFF2-40B4-BE49-F238E27FC236}">
                  <a16:creationId xmlns:a16="http://schemas.microsoft.com/office/drawing/2014/main" id="{81AE1A70-EC2D-4FEC-A61D-3DEF2F2A1E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4" y="3350"/>
              <a:ext cx="80" cy="80"/>
            </a:xfrm>
            <a:custGeom>
              <a:avLst/>
              <a:gdLst>
                <a:gd name="T0" fmla="*/ 127 w 79"/>
                <a:gd name="T1" fmla="*/ 4 h 89"/>
                <a:gd name="T2" fmla="*/ 114 w 79"/>
                <a:gd name="T3" fmla="*/ 4 h 89"/>
                <a:gd name="T4" fmla="*/ 110 w 79"/>
                <a:gd name="T5" fmla="*/ 4 h 89"/>
                <a:gd name="T6" fmla="*/ 98 w 79"/>
                <a:gd name="T7" fmla="*/ 4 h 89"/>
                <a:gd name="T8" fmla="*/ 98 w 79"/>
                <a:gd name="T9" fmla="*/ 4 h 89"/>
                <a:gd name="T10" fmla="*/ 93 w 79"/>
                <a:gd name="T11" fmla="*/ 4 h 89"/>
                <a:gd name="T12" fmla="*/ 33 w 79"/>
                <a:gd name="T13" fmla="*/ 3 h 89"/>
                <a:gd name="T14" fmla="*/ 25 w 79"/>
                <a:gd name="T15" fmla="*/ 0 h 89"/>
                <a:gd name="T16" fmla="*/ 16 w 79"/>
                <a:gd name="T17" fmla="*/ 4 h 89"/>
                <a:gd name="T18" fmla="*/ 12 w 79"/>
                <a:gd name="T19" fmla="*/ 4 h 89"/>
                <a:gd name="T20" fmla="*/ 7 w 79"/>
                <a:gd name="T21" fmla="*/ 4 h 89"/>
                <a:gd name="T22" fmla="*/ 7 w 79"/>
                <a:gd name="T23" fmla="*/ 4 h 89"/>
                <a:gd name="T24" fmla="*/ 7 w 79"/>
                <a:gd name="T25" fmla="*/ 4 h 89"/>
                <a:gd name="T26" fmla="*/ 3 w 79"/>
                <a:gd name="T27" fmla="*/ 4 h 89"/>
                <a:gd name="T28" fmla="*/ 0 w 79"/>
                <a:gd name="T29" fmla="*/ 4 h 89"/>
                <a:gd name="T30" fmla="*/ 0 w 79"/>
                <a:gd name="T31" fmla="*/ 4 h 89"/>
                <a:gd name="T32" fmla="*/ 7 w 79"/>
                <a:gd name="T33" fmla="*/ 4 h 89"/>
                <a:gd name="T34" fmla="*/ 12 w 79"/>
                <a:gd name="T35" fmla="*/ 4 h 89"/>
                <a:gd name="T36" fmla="*/ 12 w 79"/>
                <a:gd name="T37" fmla="*/ 4 h 89"/>
                <a:gd name="T38" fmla="*/ 12 w 79"/>
                <a:gd name="T39" fmla="*/ 4 h 89"/>
                <a:gd name="T40" fmla="*/ 3 w 79"/>
                <a:gd name="T41" fmla="*/ 4 h 89"/>
                <a:gd name="T42" fmla="*/ 7 w 79"/>
                <a:gd name="T43" fmla="*/ 4 h 89"/>
                <a:gd name="T44" fmla="*/ 3 w 79"/>
                <a:gd name="T45" fmla="*/ 4 h 89"/>
                <a:gd name="T46" fmla="*/ 3 w 79"/>
                <a:gd name="T47" fmla="*/ 4 h 89"/>
                <a:gd name="T48" fmla="*/ 7 w 79"/>
                <a:gd name="T49" fmla="*/ 4 h 89"/>
                <a:gd name="T50" fmla="*/ 12 w 79"/>
                <a:gd name="T51" fmla="*/ 4 h 89"/>
                <a:gd name="T52" fmla="*/ 16 w 79"/>
                <a:gd name="T53" fmla="*/ 4 h 89"/>
                <a:gd name="T54" fmla="*/ 16 w 79"/>
                <a:gd name="T55" fmla="*/ 4 h 89"/>
                <a:gd name="T56" fmla="*/ 25 w 79"/>
                <a:gd name="T57" fmla="*/ 4 h 89"/>
                <a:gd name="T58" fmla="*/ 28 w 79"/>
                <a:gd name="T59" fmla="*/ 4 h 89"/>
                <a:gd name="T60" fmla="*/ 28 w 79"/>
                <a:gd name="T61" fmla="*/ 4 h 89"/>
                <a:gd name="T62" fmla="*/ 33 w 79"/>
                <a:gd name="T63" fmla="*/ 4 h 89"/>
                <a:gd name="T64" fmla="*/ 38 w 79"/>
                <a:gd name="T65" fmla="*/ 4 h 89"/>
                <a:gd name="T66" fmla="*/ 106 w 79"/>
                <a:gd name="T67" fmla="*/ 4 h 89"/>
                <a:gd name="T68" fmla="*/ 119 w 79"/>
                <a:gd name="T69" fmla="*/ 4 h 89"/>
                <a:gd name="T70" fmla="*/ 127 w 79"/>
                <a:gd name="T71" fmla="*/ 4 h 89"/>
                <a:gd name="T72" fmla="*/ 139 w 79"/>
                <a:gd name="T73" fmla="*/ 4 h 89"/>
                <a:gd name="T74" fmla="*/ 127 w 79"/>
                <a:gd name="T75" fmla="*/ 4 h 8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9"/>
                <a:gd name="T115" fmla="*/ 0 h 89"/>
                <a:gd name="T116" fmla="*/ 79 w 79"/>
                <a:gd name="T117" fmla="*/ 89 h 8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9" h="89">
                  <a:moveTo>
                    <a:pt x="72" y="21"/>
                  </a:moveTo>
                  <a:lnTo>
                    <a:pt x="63" y="12"/>
                  </a:lnTo>
                  <a:lnTo>
                    <a:pt x="59" y="16"/>
                  </a:lnTo>
                  <a:lnTo>
                    <a:pt x="47" y="16"/>
                  </a:lnTo>
                  <a:lnTo>
                    <a:pt x="47" y="12"/>
                  </a:lnTo>
                  <a:lnTo>
                    <a:pt x="42" y="7"/>
                  </a:lnTo>
                  <a:lnTo>
                    <a:pt x="33" y="3"/>
                  </a:lnTo>
                  <a:lnTo>
                    <a:pt x="25" y="0"/>
                  </a:lnTo>
                  <a:lnTo>
                    <a:pt x="16" y="7"/>
                  </a:lnTo>
                  <a:lnTo>
                    <a:pt x="12" y="7"/>
                  </a:lnTo>
                  <a:lnTo>
                    <a:pt x="7" y="7"/>
                  </a:lnTo>
                  <a:lnTo>
                    <a:pt x="7" y="16"/>
                  </a:lnTo>
                  <a:lnTo>
                    <a:pt x="7" y="21"/>
                  </a:lnTo>
                  <a:lnTo>
                    <a:pt x="3" y="29"/>
                  </a:lnTo>
                  <a:lnTo>
                    <a:pt x="0" y="34"/>
                  </a:lnTo>
                  <a:lnTo>
                    <a:pt x="0" y="51"/>
                  </a:lnTo>
                  <a:lnTo>
                    <a:pt x="7" y="56"/>
                  </a:lnTo>
                  <a:lnTo>
                    <a:pt x="12" y="47"/>
                  </a:lnTo>
                  <a:lnTo>
                    <a:pt x="12" y="56"/>
                  </a:lnTo>
                  <a:lnTo>
                    <a:pt x="12" y="60"/>
                  </a:lnTo>
                  <a:lnTo>
                    <a:pt x="3" y="65"/>
                  </a:lnTo>
                  <a:lnTo>
                    <a:pt x="7" y="73"/>
                  </a:lnTo>
                  <a:lnTo>
                    <a:pt x="3" y="73"/>
                  </a:lnTo>
                  <a:lnTo>
                    <a:pt x="3" y="82"/>
                  </a:lnTo>
                  <a:lnTo>
                    <a:pt x="7" y="78"/>
                  </a:lnTo>
                  <a:lnTo>
                    <a:pt x="12" y="82"/>
                  </a:lnTo>
                  <a:lnTo>
                    <a:pt x="16" y="82"/>
                  </a:lnTo>
                  <a:lnTo>
                    <a:pt x="16" y="88"/>
                  </a:lnTo>
                  <a:lnTo>
                    <a:pt x="25" y="88"/>
                  </a:lnTo>
                  <a:lnTo>
                    <a:pt x="28" y="82"/>
                  </a:lnTo>
                  <a:lnTo>
                    <a:pt x="28" y="73"/>
                  </a:lnTo>
                  <a:lnTo>
                    <a:pt x="33" y="69"/>
                  </a:lnTo>
                  <a:lnTo>
                    <a:pt x="38" y="60"/>
                  </a:lnTo>
                  <a:lnTo>
                    <a:pt x="55" y="56"/>
                  </a:lnTo>
                  <a:lnTo>
                    <a:pt x="68" y="43"/>
                  </a:lnTo>
                  <a:lnTo>
                    <a:pt x="72" y="34"/>
                  </a:lnTo>
                  <a:lnTo>
                    <a:pt x="78" y="34"/>
                  </a:lnTo>
                  <a:lnTo>
                    <a:pt x="72" y="21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43" name="Freeform 223">
              <a:extLst>
                <a:ext uri="{FF2B5EF4-FFF2-40B4-BE49-F238E27FC236}">
                  <a16:creationId xmlns:a16="http://schemas.microsoft.com/office/drawing/2014/main" id="{A657DDCE-7048-49BD-9EC4-CF6ED48F74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" y="3211"/>
              <a:ext cx="172" cy="212"/>
            </a:xfrm>
            <a:custGeom>
              <a:avLst/>
              <a:gdLst>
                <a:gd name="T0" fmla="*/ 415 w 168"/>
                <a:gd name="T1" fmla="*/ 5 h 232"/>
                <a:gd name="T2" fmla="*/ 387 w 168"/>
                <a:gd name="T3" fmla="*/ 5 h 232"/>
                <a:gd name="T4" fmla="*/ 400 w 168"/>
                <a:gd name="T5" fmla="*/ 5 h 232"/>
                <a:gd name="T6" fmla="*/ 364 w 168"/>
                <a:gd name="T7" fmla="*/ 5 h 232"/>
                <a:gd name="T8" fmla="*/ 310 w 168"/>
                <a:gd name="T9" fmla="*/ 5 h 232"/>
                <a:gd name="T10" fmla="*/ 269 w 168"/>
                <a:gd name="T11" fmla="*/ 5 h 232"/>
                <a:gd name="T12" fmla="*/ 256 w 168"/>
                <a:gd name="T13" fmla="*/ 5 h 232"/>
                <a:gd name="T14" fmla="*/ 228 w 168"/>
                <a:gd name="T15" fmla="*/ 5 h 232"/>
                <a:gd name="T16" fmla="*/ 192 w 168"/>
                <a:gd name="T17" fmla="*/ 5 h 232"/>
                <a:gd name="T18" fmla="*/ 145 w 168"/>
                <a:gd name="T19" fmla="*/ 5 h 232"/>
                <a:gd name="T20" fmla="*/ 106 w 168"/>
                <a:gd name="T21" fmla="*/ 5 h 232"/>
                <a:gd name="T22" fmla="*/ 81 w 168"/>
                <a:gd name="T23" fmla="*/ 5 h 232"/>
                <a:gd name="T24" fmla="*/ 7 w 168"/>
                <a:gd name="T25" fmla="*/ 5 h 232"/>
                <a:gd name="T26" fmla="*/ 0 w 168"/>
                <a:gd name="T27" fmla="*/ 5 h 232"/>
                <a:gd name="T28" fmla="*/ 3 w 168"/>
                <a:gd name="T29" fmla="*/ 5 h 232"/>
                <a:gd name="T30" fmla="*/ 16 w 168"/>
                <a:gd name="T31" fmla="*/ 5 h 232"/>
                <a:gd name="T32" fmla="*/ 81 w 168"/>
                <a:gd name="T33" fmla="*/ 5 h 232"/>
                <a:gd name="T34" fmla="*/ 81 w 168"/>
                <a:gd name="T35" fmla="*/ 5 h 232"/>
                <a:gd name="T36" fmla="*/ 16 w 168"/>
                <a:gd name="T37" fmla="*/ 5 h 232"/>
                <a:gd name="T38" fmla="*/ 16 w 168"/>
                <a:gd name="T39" fmla="*/ 5 h 232"/>
                <a:gd name="T40" fmla="*/ 81 w 168"/>
                <a:gd name="T41" fmla="*/ 5 h 232"/>
                <a:gd name="T42" fmla="*/ 81 w 168"/>
                <a:gd name="T43" fmla="*/ 5 h 232"/>
                <a:gd name="T44" fmla="*/ 96 w 168"/>
                <a:gd name="T45" fmla="*/ 5 h 232"/>
                <a:gd name="T46" fmla="*/ 118 w 168"/>
                <a:gd name="T47" fmla="*/ 5 h 232"/>
                <a:gd name="T48" fmla="*/ 145 w 168"/>
                <a:gd name="T49" fmla="*/ 5 h 232"/>
                <a:gd name="T50" fmla="*/ 180 w 168"/>
                <a:gd name="T51" fmla="*/ 5 h 232"/>
                <a:gd name="T52" fmla="*/ 217 w 168"/>
                <a:gd name="T53" fmla="*/ 5 h 232"/>
                <a:gd name="T54" fmla="*/ 256 w 168"/>
                <a:gd name="T55" fmla="*/ 5 h 232"/>
                <a:gd name="T56" fmla="*/ 310 w 168"/>
                <a:gd name="T57" fmla="*/ 3 h 232"/>
                <a:gd name="T58" fmla="*/ 349 w 168"/>
                <a:gd name="T59" fmla="*/ 3 h 232"/>
                <a:gd name="T60" fmla="*/ 349 w 168"/>
                <a:gd name="T61" fmla="*/ 5 h 232"/>
                <a:gd name="T62" fmla="*/ 281 w 168"/>
                <a:gd name="T63" fmla="*/ 5 h 232"/>
                <a:gd name="T64" fmla="*/ 269 w 168"/>
                <a:gd name="T65" fmla="*/ 5 h 232"/>
                <a:gd name="T66" fmla="*/ 269 w 168"/>
                <a:gd name="T67" fmla="*/ 5 h 232"/>
                <a:gd name="T68" fmla="*/ 295 w 168"/>
                <a:gd name="T69" fmla="*/ 5 h 232"/>
                <a:gd name="T70" fmla="*/ 310 w 168"/>
                <a:gd name="T71" fmla="*/ 5 h 232"/>
                <a:gd name="T72" fmla="*/ 373 w 168"/>
                <a:gd name="T73" fmla="*/ 5 h 232"/>
                <a:gd name="T74" fmla="*/ 430 w 168"/>
                <a:gd name="T75" fmla="*/ 5 h 232"/>
                <a:gd name="T76" fmla="*/ 473 w 168"/>
                <a:gd name="T77" fmla="*/ 5 h 232"/>
                <a:gd name="T78" fmla="*/ 520 w 168"/>
                <a:gd name="T79" fmla="*/ 5 h 232"/>
                <a:gd name="T80" fmla="*/ 506 w 168"/>
                <a:gd name="T81" fmla="*/ 5 h 232"/>
                <a:gd name="T82" fmla="*/ 506 w 168"/>
                <a:gd name="T83" fmla="*/ 5 h 232"/>
                <a:gd name="T84" fmla="*/ 532 w 168"/>
                <a:gd name="T85" fmla="*/ 5 h 232"/>
                <a:gd name="T86" fmla="*/ 532 w 168"/>
                <a:gd name="T87" fmla="*/ 5 h 232"/>
                <a:gd name="T88" fmla="*/ 532 w 168"/>
                <a:gd name="T89" fmla="*/ 5 h 232"/>
                <a:gd name="T90" fmla="*/ 520 w 168"/>
                <a:gd name="T91" fmla="*/ 5 h 232"/>
                <a:gd name="T92" fmla="*/ 494 w 168"/>
                <a:gd name="T93" fmla="*/ 5 h 232"/>
                <a:gd name="T94" fmla="*/ 415 w 168"/>
                <a:gd name="T95" fmla="*/ 5 h 232"/>
                <a:gd name="T96" fmla="*/ 430 w 168"/>
                <a:gd name="T97" fmla="*/ 5 h 232"/>
                <a:gd name="T98" fmla="*/ 430 w 168"/>
                <a:gd name="T99" fmla="*/ 5 h 232"/>
                <a:gd name="T100" fmla="*/ 400 w 168"/>
                <a:gd name="T101" fmla="*/ 5 h 232"/>
                <a:gd name="T102" fmla="*/ 430 w 168"/>
                <a:gd name="T103" fmla="*/ 5 h 23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68"/>
                <a:gd name="T157" fmla="*/ 0 h 232"/>
                <a:gd name="T158" fmla="*/ 168 w 168"/>
                <a:gd name="T159" fmla="*/ 232 h 23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68" h="232">
                  <a:moveTo>
                    <a:pt x="130" y="200"/>
                  </a:moveTo>
                  <a:lnTo>
                    <a:pt x="126" y="212"/>
                  </a:lnTo>
                  <a:lnTo>
                    <a:pt x="121" y="231"/>
                  </a:lnTo>
                  <a:lnTo>
                    <a:pt x="117" y="225"/>
                  </a:lnTo>
                  <a:lnTo>
                    <a:pt x="112" y="221"/>
                  </a:lnTo>
                  <a:lnTo>
                    <a:pt x="121" y="212"/>
                  </a:lnTo>
                  <a:lnTo>
                    <a:pt x="117" y="208"/>
                  </a:lnTo>
                  <a:lnTo>
                    <a:pt x="109" y="204"/>
                  </a:lnTo>
                  <a:lnTo>
                    <a:pt x="105" y="204"/>
                  </a:lnTo>
                  <a:lnTo>
                    <a:pt x="95" y="204"/>
                  </a:lnTo>
                  <a:lnTo>
                    <a:pt x="90" y="204"/>
                  </a:lnTo>
                  <a:lnTo>
                    <a:pt x="83" y="204"/>
                  </a:lnTo>
                  <a:lnTo>
                    <a:pt x="78" y="204"/>
                  </a:lnTo>
                  <a:lnTo>
                    <a:pt x="78" y="194"/>
                  </a:lnTo>
                  <a:lnTo>
                    <a:pt x="74" y="194"/>
                  </a:lnTo>
                  <a:lnTo>
                    <a:pt x="69" y="186"/>
                  </a:lnTo>
                  <a:lnTo>
                    <a:pt x="64" y="186"/>
                  </a:lnTo>
                  <a:lnTo>
                    <a:pt x="59" y="178"/>
                  </a:lnTo>
                  <a:lnTo>
                    <a:pt x="56" y="173"/>
                  </a:lnTo>
                  <a:lnTo>
                    <a:pt x="47" y="173"/>
                  </a:lnTo>
                  <a:lnTo>
                    <a:pt x="38" y="165"/>
                  </a:lnTo>
                  <a:lnTo>
                    <a:pt x="34" y="169"/>
                  </a:lnTo>
                  <a:lnTo>
                    <a:pt x="21" y="169"/>
                  </a:lnTo>
                  <a:lnTo>
                    <a:pt x="21" y="165"/>
                  </a:lnTo>
                  <a:lnTo>
                    <a:pt x="16" y="159"/>
                  </a:lnTo>
                  <a:lnTo>
                    <a:pt x="7" y="155"/>
                  </a:lnTo>
                  <a:lnTo>
                    <a:pt x="0" y="151"/>
                  </a:lnTo>
                  <a:lnTo>
                    <a:pt x="0" y="147"/>
                  </a:lnTo>
                  <a:lnTo>
                    <a:pt x="3" y="147"/>
                  </a:lnTo>
                  <a:lnTo>
                    <a:pt x="3" y="138"/>
                  </a:lnTo>
                  <a:lnTo>
                    <a:pt x="16" y="134"/>
                  </a:lnTo>
                  <a:lnTo>
                    <a:pt x="16" y="125"/>
                  </a:lnTo>
                  <a:lnTo>
                    <a:pt x="25" y="116"/>
                  </a:lnTo>
                  <a:lnTo>
                    <a:pt x="21" y="116"/>
                  </a:lnTo>
                  <a:lnTo>
                    <a:pt x="21" y="107"/>
                  </a:lnTo>
                  <a:lnTo>
                    <a:pt x="21" y="94"/>
                  </a:lnTo>
                  <a:lnTo>
                    <a:pt x="21" y="81"/>
                  </a:lnTo>
                  <a:lnTo>
                    <a:pt x="16" y="77"/>
                  </a:lnTo>
                  <a:lnTo>
                    <a:pt x="12" y="73"/>
                  </a:lnTo>
                  <a:lnTo>
                    <a:pt x="16" y="64"/>
                  </a:lnTo>
                  <a:lnTo>
                    <a:pt x="16" y="69"/>
                  </a:lnTo>
                  <a:lnTo>
                    <a:pt x="21" y="59"/>
                  </a:lnTo>
                  <a:lnTo>
                    <a:pt x="21" y="55"/>
                  </a:lnTo>
                  <a:lnTo>
                    <a:pt x="21" y="51"/>
                  </a:lnTo>
                  <a:lnTo>
                    <a:pt x="29" y="59"/>
                  </a:lnTo>
                  <a:lnTo>
                    <a:pt x="29" y="51"/>
                  </a:lnTo>
                  <a:lnTo>
                    <a:pt x="34" y="47"/>
                  </a:lnTo>
                  <a:lnTo>
                    <a:pt x="38" y="43"/>
                  </a:lnTo>
                  <a:lnTo>
                    <a:pt x="43" y="38"/>
                  </a:lnTo>
                  <a:lnTo>
                    <a:pt x="47" y="25"/>
                  </a:lnTo>
                  <a:lnTo>
                    <a:pt x="52" y="21"/>
                  </a:lnTo>
                  <a:lnTo>
                    <a:pt x="56" y="21"/>
                  </a:lnTo>
                  <a:lnTo>
                    <a:pt x="59" y="21"/>
                  </a:lnTo>
                  <a:lnTo>
                    <a:pt x="64" y="16"/>
                  </a:lnTo>
                  <a:lnTo>
                    <a:pt x="69" y="16"/>
                  </a:lnTo>
                  <a:lnTo>
                    <a:pt x="78" y="16"/>
                  </a:lnTo>
                  <a:lnTo>
                    <a:pt x="90" y="7"/>
                  </a:lnTo>
                  <a:lnTo>
                    <a:pt x="95" y="3"/>
                  </a:lnTo>
                  <a:lnTo>
                    <a:pt x="100" y="0"/>
                  </a:lnTo>
                  <a:lnTo>
                    <a:pt x="105" y="3"/>
                  </a:lnTo>
                  <a:lnTo>
                    <a:pt x="109" y="3"/>
                  </a:lnTo>
                  <a:lnTo>
                    <a:pt x="105" y="7"/>
                  </a:lnTo>
                  <a:lnTo>
                    <a:pt x="95" y="12"/>
                  </a:lnTo>
                  <a:lnTo>
                    <a:pt x="86" y="21"/>
                  </a:lnTo>
                  <a:lnTo>
                    <a:pt x="83" y="25"/>
                  </a:lnTo>
                  <a:lnTo>
                    <a:pt x="83" y="38"/>
                  </a:lnTo>
                  <a:lnTo>
                    <a:pt x="78" y="47"/>
                  </a:lnTo>
                  <a:lnTo>
                    <a:pt x="83" y="47"/>
                  </a:lnTo>
                  <a:lnTo>
                    <a:pt x="86" y="51"/>
                  </a:lnTo>
                  <a:lnTo>
                    <a:pt x="90" y="59"/>
                  </a:lnTo>
                  <a:lnTo>
                    <a:pt x="90" y="69"/>
                  </a:lnTo>
                  <a:lnTo>
                    <a:pt x="95" y="73"/>
                  </a:lnTo>
                  <a:lnTo>
                    <a:pt x="105" y="73"/>
                  </a:lnTo>
                  <a:lnTo>
                    <a:pt x="112" y="73"/>
                  </a:lnTo>
                  <a:lnTo>
                    <a:pt x="121" y="77"/>
                  </a:lnTo>
                  <a:lnTo>
                    <a:pt x="130" y="86"/>
                  </a:lnTo>
                  <a:lnTo>
                    <a:pt x="140" y="86"/>
                  </a:lnTo>
                  <a:lnTo>
                    <a:pt x="143" y="86"/>
                  </a:lnTo>
                  <a:lnTo>
                    <a:pt x="152" y="86"/>
                  </a:lnTo>
                  <a:lnTo>
                    <a:pt x="157" y="86"/>
                  </a:lnTo>
                  <a:lnTo>
                    <a:pt x="157" y="90"/>
                  </a:lnTo>
                  <a:lnTo>
                    <a:pt x="152" y="100"/>
                  </a:lnTo>
                  <a:lnTo>
                    <a:pt x="152" y="107"/>
                  </a:lnTo>
                  <a:lnTo>
                    <a:pt x="152" y="116"/>
                  </a:lnTo>
                  <a:lnTo>
                    <a:pt x="157" y="121"/>
                  </a:lnTo>
                  <a:lnTo>
                    <a:pt x="161" y="125"/>
                  </a:lnTo>
                  <a:lnTo>
                    <a:pt x="152" y="134"/>
                  </a:lnTo>
                  <a:lnTo>
                    <a:pt x="161" y="138"/>
                  </a:lnTo>
                  <a:lnTo>
                    <a:pt x="167" y="151"/>
                  </a:lnTo>
                  <a:lnTo>
                    <a:pt x="161" y="155"/>
                  </a:lnTo>
                  <a:lnTo>
                    <a:pt x="161" y="147"/>
                  </a:lnTo>
                  <a:lnTo>
                    <a:pt x="157" y="143"/>
                  </a:lnTo>
                  <a:lnTo>
                    <a:pt x="152" y="147"/>
                  </a:lnTo>
                  <a:lnTo>
                    <a:pt x="148" y="143"/>
                  </a:lnTo>
                  <a:lnTo>
                    <a:pt x="143" y="147"/>
                  </a:lnTo>
                  <a:lnTo>
                    <a:pt x="126" y="147"/>
                  </a:lnTo>
                  <a:lnTo>
                    <a:pt x="126" y="155"/>
                  </a:lnTo>
                  <a:lnTo>
                    <a:pt x="130" y="155"/>
                  </a:lnTo>
                  <a:lnTo>
                    <a:pt x="136" y="165"/>
                  </a:lnTo>
                  <a:lnTo>
                    <a:pt x="130" y="159"/>
                  </a:lnTo>
                  <a:lnTo>
                    <a:pt x="121" y="165"/>
                  </a:lnTo>
                  <a:lnTo>
                    <a:pt x="121" y="173"/>
                  </a:lnTo>
                  <a:lnTo>
                    <a:pt x="126" y="178"/>
                  </a:lnTo>
                  <a:lnTo>
                    <a:pt x="130" y="186"/>
                  </a:lnTo>
                  <a:lnTo>
                    <a:pt x="130" y="20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44" name="Freeform 224">
              <a:extLst>
                <a:ext uri="{FF2B5EF4-FFF2-40B4-BE49-F238E27FC236}">
                  <a16:creationId xmlns:a16="http://schemas.microsoft.com/office/drawing/2014/main" id="{AAA0B625-6779-4DDC-A906-7D4674DD0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" y="3211"/>
              <a:ext cx="172" cy="212"/>
            </a:xfrm>
            <a:custGeom>
              <a:avLst/>
              <a:gdLst>
                <a:gd name="T0" fmla="*/ 415 w 168"/>
                <a:gd name="T1" fmla="*/ 5 h 232"/>
                <a:gd name="T2" fmla="*/ 387 w 168"/>
                <a:gd name="T3" fmla="*/ 5 h 232"/>
                <a:gd name="T4" fmla="*/ 400 w 168"/>
                <a:gd name="T5" fmla="*/ 5 h 232"/>
                <a:gd name="T6" fmla="*/ 364 w 168"/>
                <a:gd name="T7" fmla="*/ 5 h 232"/>
                <a:gd name="T8" fmla="*/ 310 w 168"/>
                <a:gd name="T9" fmla="*/ 5 h 232"/>
                <a:gd name="T10" fmla="*/ 269 w 168"/>
                <a:gd name="T11" fmla="*/ 5 h 232"/>
                <a:gd name="T12" fmla="*/ 256 w 168"/>
                <a:gd name="T13" fmla="*/ 5 h 232"/>
                <a:gd name="T14" fmla="*/ 228 w 168"/>
                <a:gd name="T15" fmla="*/ 5 h 232"/>
                <a:gd name="T16" fmla="*/ 192 w 168"/>
                <a:gd name="T17" fmla="*/ 5 h 232"/>
                <a:gd name="T18" fmla="*/ 145 w 168"/>
                <a:gd name="T19" fmla="*/ 5 h 232"/>
                <a:gd name="T20" fmla="*/ 106 w 168"/>
                <a:gd name="T21" fmla="*/ 5 h 232"/>
                <a:gd name="T22" fmla="*/ 81 w 168"/>
                <a:gd name="T23" fmla="*/ 5 h 232"/>
                <a:gd name="T24" fmla="*/ 7 w 168"/>
                <a:gd name="T25" fmla="*/ 5 h 232"/>
                <a:gd name="T26" fmla="*/ 0 w 168"/>
                <a:gd name="T27" fmla="*/ 5 h 232"/>
                <a:gd name="T28" fmla="*/ 3 w 168"/>
                <a:gd name="T29" fmla="*/ 5 h 232"/>
                <a:gd name="T30" fmla="*/ 16 w 168"/>
                <a:gd name="T31" fmla="*/ 5 h 232"/>
                <a:gd name="T32" fmla="*/ 81 w 168"/>
                <a:gd name="T33" fmla="*/ 5 h 232"/>
                <a:gd name="T34" fmla="*/ 81 w 168"/>
                <a:gd name="T35" fmla="*/ 5 h 232"/>
                <a:gd name="T36" fmla="*/ 16 w 168"/>
                <a:gd name="T37" fmla="*/ 5 h 232"/>
                <a:gd name="T38" fmla="*/ 16 w 168"/>
                <a:gd name="T39" fmla="*/ 5 h 232"/>
                <a:gd name="T40" fmla="*/ 81 w 168"/>
                <a:gd name="T41" fmla="*/ 5 h 232"/>
                <a:gd name="T42" fmla="*/ 81 w 168"/>
                <a:gd name="T43" fmla="*/ 5 h 232"/>
                <a:gd name="T44" fmla="*/ 96 w 168"/>
                <a:gd name="T45" fmla="*/ 5 h 232"/>
                <a:gd name="T46" fmla="*/ 118 w 168"/>
                <a:gd name="T47" fmla="*/ 5 h 232"/>
                <a:gd name="T48" fmla="*/ 145 w 168"/>
                <a:gd name="T49" fmla="*/ 5 h 232"/>
                <a:gd name="T50" fmla="*/ 180 w 168"/>
                <a:gd name="T51" fmla="*/ 5 h 232"/>
                <a:gd name="T52" fmla="*/ 217 w 168"/>
                <a:gd name="T53" fmla="*/ 5 h 232"/>
                <a:gd name="T54" fmla="*/ 256 w 168"/>
                <a:gd name="T55" fmla="*/ 5 h 232"/>
                <a:gd name="T56" fmla="*/ 310 w 168"/>
                <a:gd name="T57" fmla="*/ 3 h 232"/>
                <a:gd name="T58" fmla="*/ 349 w 168"/>
                <a:gd name="T59" fmla="*/ 3 h 232"/>
                <a:gd name="T60" fmla="*/ 349 w 168"/>
                <a:gd name="T61" fmla="*/ 5 h 232"/>
                <a:gd name="T62" fmla="*/ 281 w 168"/>
                <a:gd name="T63" fmla="*/ 5 h 232"/>
                <a:gd name="T64" fmla="*/ 269 w 168"/>
                <a:gd name="T65" fmla="*/ 5 h 232"/>
                <a:gd name="T66" fmla="*/ 269 w 168"/>
                <a:gd name="T67" fmla="*/ 5 h 232"/>
                <a:gd name="T68" fmla="*/ 295 w 168"/>
                <a:gd name="T69" fmla="*/ 5 h 232"/>
                <a:gd name="T70" fmla="*/ 310 w 168"/>
                <a:gd name="T71" fmla="*/ 5 h 232"/>
                <a:gd name="T72" fmla="*/ 373 w 168"/>
                <a:gd name="T73" fmla="*/ 5 h 232"/>
                <a:gd name="T74" fmla="*/ 430 w 168"/>
                <a:gd name="T75" fmla="*/ 5 h 232"/>
                <a:gd name="T76" fmla="*/ 473 w 168"/>
                <a:gd name="T77" fmla="*/ 5 h 232"/>
                <a:gd name="T78" fmla="*/ 520 w 168"/>
                <a:gd name="T79" fmla="*/ 5 h 232"/>
                <a:gd name="T80" fmla="*/ 506 w 168"/>
                <a:gd name="T81" fmla="*/ 5 h 232"/>
                <a:gd name="T82" fmla="*/ 506 w 168"/>
                <a:gd name="T83" fmla="*/ 5 h 232"/>
                <a:gd name="T84" fmla="*/ 532 w 168"/>
                <a:gd name="T85" fmla="*/ 5 h 232"/>
                <a:gd name="T86" fmla="*/ 532 w 168"/>
                <a:gd name="T87" fmla="*/ 5 h 232"/>
                <a:gd name="T88" fmla="*/ 532 w 168"/>
                <a:gd name="T89" fmla="*/ 5 h 232"/>
                <a:gd name="T90" fmla="*/ 520 w 168"/>
                <a:gd name="T91" fmla="*/ 5 h 232"/>
                <a:gd name="T92" fmla="*/ 494 w 168"/>
                <a:gd name="T93" fmla="*/ 5 h 232"/>
                <a:gd name="T94" fmla="*/ 415 w 168"/>
                <a:gd name="T95" fmla="*/ 5 h 232"/>
                <a:gd name="T96" fmla="*/ 430 w 168"/>
                <a:gd name="T97" fmla="*/ 5 h 232"/>
                <a:gd name="T98" fmla="*/ 430 w 168"/>
                <a:gd name="T99" fmla="*/ 5 h 232"/>
                <a:gd name="T100" fmla="*/ 400 w 168"/>
                <a:gd name="T101" fmla="*/ 5 h 232"/>
                <a:gd name="T102" fmla="*/ 430 w 168"/>
                <a:gd name="T103" fmla="*/ 5 h 23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68"/>
                <a:gd name="T157" fmla="*/ 0 h 232"/>
                <a:gd name="T158" fmla="*/ 168 w 168"/>
                <a:gd name="T159" fmla="*/ 232 h 23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68" h="232">
                  <a:moveTo>
                    <a:pt x="130" y="200"/>
                  </a:moveTo>
                  <a:lnTo>
                    <a:pt x="126" y="212"/>
                  </a:lnTo>
                  <a:lnTo>
                    <a:pt x="121" y="231"/>
                  </a:lnTo>
                  <a:lnTo>
                    <a:pt x="117" y="225"/>
                  </a:lnTo>
                  <a:lnTo>
                    <a:pt x="112" y="221"/>
                  </a:lnTo>
                  <a:lnTo>
                    <a:pt x="121" y="212"/>
                  </a:lnTo>
                  <a:lnTo>
                    <a:pt x="117" y="208"/>
                  </a:lnTo>
                  <a:lnTo>
                    <a:pt x="109" y="204"/>
                  </a:lnTo>
                  <a:lnTo>
                    <a:pt x="105" y="204"/>
                  </a:lnTo>
                  <a:lnTo>
                    <a:pt x="95" y="204"/>
                  </a:lnTo>
                  <a:lnTo>
                    <a:pt x="90" y="204"/>
                  </a:lnTo>
                  <a:lnTo>
                    <a:pt x="83" y="204"/>
                  </a:lnTo>
                  <a:lnTo>
                    <a:pt x="78" y="204"/>
                  </a:lnTo>
                  <a:lnTo>
                    <a:pt x="78" y="194"/>
                  </a:lnTo>
                  <a:lnTo>
                    <a:pt x="74" y="194"/>
                  </a:lnTo>
                  <a:lnTo>
                    <a:pt x="69" y="186"/>
                  </a:lnTo>
                  <a:lnTo>
                    <a:pt x="64" y="186"/>
                  </a:lnTo>
                  <a:lnTo>
                    <a:pt x="59" y="178"/>
                  </a:lnTo>
                  <a:lnTo>
                    <a:pt x="56" y="173"/>
                  </a:lnTo>
                  <a:lnTo>
                    <a:pt x="47" y="173"/>
                  </a:lnTo>
                  <a:lnTo>
                    <a:pt x="38" y="165"/>
                  </a:lnTo>
                  <a:lnTo>
                    <a:pt x="34" y="169"/>
                  </a:lnTo>
                  <a:lnTo>
                    <a:pt x="21" y="169"/>
                  </a:lnTo>
                  <a:lnTo>
                    <a:pt x="21" y="165"/>
                  </a:lnTo>
                  <a:lnTo>
                    <a:pt x="16" y="159"/>
                  </a:lnTo>
                  <a:lnTo>
                    <a:pt x="7" y="155"/>
                  </a:lnTo>
                  <a:lnTo>
                    <a:pt x="0" y="151"/>
                  </a:lnTo>
                  <a:lnTo>
                    <a:pt x="0" y="147"/>
                  </a:lnTo>
                  <a:lnTo>
                    <a:pt x="3" y="147"/>
                  </a:lnTo>
                  <a:lnTo>
                    <a:pt x="3" y="138"/>
                  </a:lnTo>
                  <a:lnTo>
                    <a:pt x="16" y="134"/>
                  </a:lnTo>
                  <a:lnTo>
                    <a:pt x="16" y="125"/>
                  </a:lnTo>
                  <a:lnTo>
                    <a:pt x="25" y="116"/>
                  </a:lnTo>
                  <a:lnTo>
                    <a:pt x="21" y="116"/>
                  </a:lnTo>
                  <a:lnTo>
                    <a:pt x="21" y="107"/>
                  </a:lnTo>
                  <a:lnTo>
                    <a:pt x="21" y="94"/>
                  </a:lnTo>
                  <a:lnTo>
                    <a:pt x="21" y="81"/>
                  </a:lnTo>
                  <a:lnTo>
                    <a:pt x="16" y="77"/>
                  </a:lnTo>
                  <a:lnTo>
                    <a:pt x="12" y="73"/>
                  </a:lnTo>
                  <a:lnTo>
                    <a:pt x="16" y="64"/>
                  </a:lnTo>
                  <a:lnTo>
                    <a:pt x="16" y="69"/>
                  </a:lnTo>
                  <a:lnTo>
                    <a:pt x="21" y="59"/>
                  </a:lnTo>
                  <a:lnTo>
                    <a:pt x="21" y="55"/>
                  </a:lnTo>
                  <a:lnTo>
                    <a:pt x="21" y="51"/>
                  </a:lnTo>
                  <a:lnTo>
                    <a:pt x="29" y="59"/>
                  </a:lnTo>
                  <a:lnTo>
                    <a:pt x="29" y="51"/>
                  </a:lnTo>
                  <a:lnTo>
                    <a:pt x="34" y="47"/>
                  </a:lnTo>
                  <a:lnTo>
                    <a:pt x="38" y="43"/>
                  </a:lnTo>
                  <a:lnTo>
                    <a:pt x="43" y="38"/>
                  </a:lnTo>
                  <a:lnTo>
                    <a:pt x="47" y="25"/>
                  </a:lnTo>
                  <a:lnTo>
                    <a:pt x="52" y="21"/>
                  </a:lnTo>
                  <a:lnTo>
                    <a:pt x="56" y="21"/>
                  </a:lnTo>
                  <a:lnTo>
                    <a:pt x="59" y="21"/>
                  </a:lnTo>
                  <a:lnTo>
                    <a:pt x="64" y="16"/>
                  </a:lnTo>
                  <a:lnTo>
                    <a:pt x="69" y="16"/>
                  </a:lnTo>
                  <a:lnTo>
                    <a:pt x="78" y="16"/>
                  </a:lnTo>
                  <a:lnTo>
                    <a:pt x="90" y="7"/>
                  </a:lnTo>
                  <a:lnTo>
                    <a:pt x="95" y="3"/>
                  </a:lnTo>
                  <a:lnTo>
                    <a:pt x="100" y="0"/>
                  </a:lnTo>
                  <a:lnTo>
                    <a:pt x="105" y="3"/>
                  </a:lnTo>
                  <a:lnTo>
                    <a:pt x="109" y="3"/>
                  </a:lnTo>
                  <a:lnTo>
                    <a:pt x="105" y="7"/>
                  </a:lnTo>
                  <a:lnTo>
                    <a:pt x="95" y="12"/>
                  </a:lnTo>
                  <a:lnTo>
                    <a:pt x="86" y="21"/>
                  </a:lnTo>
                  <a:lnTo>
                    <a:pt x="83" y="25"/>
                  </a:lnTo>
                  <a:lnTo>
                    <a:pt x="83" y="38"/>
                  </a:lnTo>
                  <a:lnTo>
                    <a:pt x="78" y="47"/>
                  </a:lnTo>
                  <a:lnTo>
                    <a:pt x="83" y="47"/>
                  </a:lnTo>
                  <a:lnTo>
                    <a:pt x="86" y="51"/>
                  </a:lnTo>
                  <a:lnTo>
                    <a:pt x="90" y="59"/>
                  </a:lnTo>
                  <a:lnTo>
                    <a:pt x="90" y="69"/>
                  </a:lnTo>
                  <a:lnTo>
                    <a:pt x="95" y="73"/>
                  </a:lnTo>
                  <a:lnTo>
                    <a:pt x="105" y="73"/>
                  </a:lnTo>
                  <a:lnTo>
                    <a:pt x="112" y="73"/>
                  </a:lnTo>
                  <a:lnTo>
                    <a:pt x="121" y="77"/>
                  </a:lnTo>
                  <a:lnTo>
                    <a:pt x="130" y="86"/>
                  </a:lnTo>
                  <a:lnTo>
                    <a:pt x="140" y="86"/>
                  </a:lnTo>
                  <a:lnTo>
                    <a:pt x="143" y="86"/>
                  </a:lnTo>
                  <a:lnTo>
                    <a:pt x="152" y="86"/>
                  </a:lnTo>
                  <a:lnTo>
                    <a:pt x="157" y="86"/>
                  </a:lnTo>
                  <a:lnTo>
                    <a:pt x="157" y="90"/>
                  </a:lnTo>
                  <a:lnTo>
                    <a:pt x="152" y="100"/>
                  </a:lnTo>
                  <a:lnTo>
                    <a:pt x="152" y="107"/>
                  </a:lnTo>
                  <a:lnTo>
                    <a:pt x="152" y="116"/>
                  </a:lnTo>
                  <a:lnTo>
                    <a:pt x="157" y="121"/>
                  </a:lnTo>
                  <a:lnTo>
                    <a:pt x="161" y="125"/>
                  </a:lnTo>
                  <a:lnTo>
                    <a:pt x="152" y="134"/>
                  </a:lnTo>
                  <a:lnTo>
                    <a:pt x="161" y="138"/>
                  </a:lnTo>
                  <a:lnTo>
                    <a:pt x="167" y="151"/>
                  </a:lnTo>
                  <a:lnTo>
                    <a:pt x="161" y="155"/>
                  </a:lnTo>
                  <a:lnTo>
                    <a:pt x="161" y="147"/>
                  </a:lnTo>
                  <a:lnTo>
                    <a:pt x="157" y="143"/>
                  </a:lnTo>
                  <a:lnTo>
                    <a:pt x="152" y="147"/>
                  </a:lnTo>
                  <a:lnTo>
                    <a:pt x="148" y="143"/>
                  </a:lnTo>
                  <a:lnTo>
                    <a:pt x="143" y="147"/>
                  </a:lnTo>
                  <a:lnTo>
                    <a:pt x="126" y="147"/>
                  </a:lnTo>
                  <a:lnTo>
                    <a:pt x="126" y="155"/>
                  </a:lnTo>
                  <a:lnTo>
                    <a:pt x="130" y="155"/>
                  </a:lnTo>
                  <a:lnTo>
                    <a:pt x="136" y="165"/>
                  </a:lnTo>
                  <a:lnTo>
                    <a:pt x="130" y="159"/>
                  </a:lnTo>
                  <a:lnTo>
                    <a:pt x="121" y="165"/>
                  </a:lnTo>
                  <a:lnTo>
                    <a:pt x="121" y="173"/>
                  </a:lnTo>
                  <a:lnTo>
                    <a:pt x="126" y="178"/>
                  </a:lnTo>
                  <a:lnTo>
                    <a:pt x="130" y="186"/>
                  </a:lnTo>
                  <a:lnTo>
                    <a:pt x="130" y="20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45" name="Freeform 225">
              <a:extLst>
                <a:ext uri="{FF2B5EF4-FFF2-40B4-BE49-F238E27FC236}">
                  <a16:creationId xmlns:a16="http://schemas.microsoft.com/office/drawing/2014/main" id="{59CBCBDD-4884-4A9B-B94C-193F3F4DF0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1" y="3302"/>
              <a:ext cx="553" cy="515"/>
            </a:xfrm>
            <a:custGeom>
              <a:avLst/>
              <a:gdLst>
                <a:gd name="T0" fmla="*/ 1096 w 539"/>
                <a:gd name="T1" fmla="*/ 5 h 565"/>
                <a:gd name="T2" fmla="*/ 1227 w 539"/>
                <a:gd name="T3" fmla="*/ 5 h 565"/>
                <a:gd name="T4" fmla="*/ 1293 w 539"/>
                <a:gd name="T5" fmla="*/ 5 h 565"/>
                <a:gd name="T6" fmla="*/ 1298 w 539"/>
                <a:gd name="T7" fmla="*/ 5 h 565"/>
                <a:gd name="T8" fmla="*/ 1469 w 539"/>
                <a:gd name="T9" fmla="*/ 5 h 565"/>
                <a:gd name="T10" fmla="*/ 1514 w 539"/>
                <a:gd name="T11" fmla="*/ 5 h 565"/>
                <a:gd name="T12" fmla="*/ 1664 w 539"/>
                <a:gd name="T13" fmla="*/ 5 h 565"/>
                <a:gd name="T14" fmla="*/ 1717 w 539"/>
                <a:gd name="T15" fmla="*/ 5 h 565"/>
                <a:gd name="T16" fmla="*/ 1778 w 539"/>
                <a:gd name="T17" fmla="*/ 5 h 565"/>
                <a:gd name="T18" fmla="*/ 1825 w 539"/>
                <a:gd name="T19" fmla="*/ 5 h 565"/>
                <a:gd name="T20" fmla="*/ 1971 w 539"/>
                <a:gd name="T21" fmla="*/ 5 h 565"/>
                <a:gd name="T22" fmla="*/ 1971 w 539"/>
                <a:gd name="T23" fmla="*/ 5 h 565"/>
                <a:gd name="T24" fmla="*/ 1757 w 539"/>
                <a:gd name="T25" fmla="*/ 5 h 565"/>
                <a:gd name="T26" fmla="*/ 1502 w 539"/>
                <a:gd name="T27" fmla="*/ 5 h 565"/>
                <a:gd name="T28" fmla="*/ 1502 w 539"/>
                <a:gd name="T29" fmla="*/ 5 h 565"/>
                <a:gd name="T30" fmla="*/ 1400 w 539"/>
                <a:gd name="T31" fmla="*/ 5 h 565"/>
                <a:gd name="T32" fmla="*/ 1326 w 539"/>
                <a:gd name="T33" fmla="*/ 5 h 565"/>
                <a:gd name="T34" fmla="*/ 1240 w 539"/>
                <a:gd name="T35" fmla="*/ 5 h 565"/>
                <a:gd name="T36" fmla="*/ 1140 w 539"/>
                <a:gd name="T37" fmla="*/ 5 h 565"/>
                <a:gd name="T38" fmla="*/ 1172 w 539"/>
                <a:gd name="T39" fmla="*/ 5 h 565"/>
                <a:gd name="T40" fmla="*/ 1140 w 539"/>
                <a:gd name="T41" fmla="*/ 5 h 565"/>
                <a:gd name="T42" fmla="*/ 1197 w 539"/>
                <a:gd name="T43" fmla="*/ 5 h 565"/>
                <a:gd name="T44" fmla="*/ 1140 w 539"/>
                <a:gd name="T45" fmla="*/ 5 h 565"/>
                <a:gd name="T46" fmla="*/ 1029 w 539"/>
                <a:gd name="T47" fmla="*/ 5 h 565"/>
                <a:gd name="T48" fmla="*/ 931 w 539"/>
                <a:gd name="T49" fmla="*/ 5 h 565"/>
                <a:gd name="T50" fmla="*/ 865 w 539"/>
                <a:gd name="T51" fmla="*/ 5 h 565"/>
                <a:gd name="T52" fmla="*/ 774 w 539"/>
                <a:gd name="T53" fmla="*/ 5 h 565"/>
                <a:gd name="T54" fmla="*/ 718 w 539"/>
                <a:gd name="T55" fmla="*/ 5 h 565"/>
                <a:gd name="T56" fmla="*/ 718 w 539"/>
                <a:gd name="T57" fmla="*/ 5 h 565"/>
                <a:gd name="T58" fmla="*/ 679 w 539"/>
                <a:gd name="T59" fmla="*/ 0 h 565"/>
                <a:gd name="T60" fmla="*/ 602 w 539"/>
                <a:gd name="T61" fmla="*/ 5 h 565"/>
                <a:gd name="T62" fmla="*/ 496 w 539"/>
                <a:gd name="T63" fmla="*/ 5 h 565"/>
                <a:gd name="T64" fmla="*/ 479 w 539"/>
                <a:gd name="T65" fmla="*/ 5 h 565"/>
                <a:gd name="T66" fmla="*/ 496 w 539"/>
                <a:gd name="T67" fmla="*/ 5 h 565"/>
                <a:gd name="T68" fmla="*/ 384 w 539"/>
                <a:gd name="T69" fmla="*/ 5 h 565"/>
                <a:gd name="T70" fmla="*/ 313 w 539"/>
                <a:gd name="T71" fmla="*/ 5 h 565"/>
                <a:gd name="T72" fmla="*/ 202 w 539"/>
                <a:gd name="T73" fmla="*/ 5 h 565"/>
                <a:gd name="T74" fmla="*/ 222 w 539"/>
                <a:gd name="T75" fmla="*/ 5 h 565"/>
                <a:gd name="T76" fmla="*/ 222 w 539"/>
                <a:gd name="T77" fmla="*/ 5 h 565"/>
                <a:gd name="T78" fmla="*/ 165 w 539"/>
                <a:gd name="T79" fmla="*/ 5 h 565"/>
                <a:gd name="T80" fmla="*/ 7 w 539"/>
                <a:gd name="T81" fmla="*/ 5 h 565"/>
                <a:gd name="T82" fmla="*/ 12 w 539"/>
                <a:gd name="T83" fmla="*/ 5 h 565"/>
                <a:gd name="T84" fmla="*/ 101 w 539"/>
                <a:gd name="T85" fmla="*/ 5 h 565"/>
                <a:gd name="T86" fmla="*/ 202 w 539"/>
                <a:gd name="T87" fmla="*/ 5 h 565"/>
                <a:gd name="T88" fmla="*/ 431 w 539"/>
                <a:gd name="T89" fmla="*/ 5 h 565"/>
                <a:gd name="T90" fmla="*/ 443 w 539"/>
                <a:gd name="T91" fmla="*/ 5 h 565"/>
                <a:gd name="T92" fmla="*/ 594 w 539"/>
                <a:gd name="T93" fmla="*/ 5 h 565"/>
                <a:gd name="T94" fmla="*/ 679 w 539"/>
                <a:gd name="T95" fmla="*/ 5 h 565"/>
                <a:gd name="T96" fmla="*/ 693 w 539"/>
                <a:gd name="T97" fmla="*/ 5 h 565"/>
                <a:gd name="T98" fmla="*/ 801 w 539"/>
                <a:gd name="T99" fmla="*/ 5 h 565"/>
                <a:gd name="T100" fmla="*/ 801 w 539"/>
                <a:gd name="T101" fmla="*/ 5 h 565"/>
                <a:gd name="T102" fmla="*/ 884 w 539"/>
                <a:gd name="T103" fmla="*/ 5 h 565"/>
                <a:gd name="T104" fmla="*/ 951 w 539"/>
                <a:gd name="T105" fmla="*/ 5 h 565"/>
                <a:gd name="T106" fmla="*/ 978 w 539"/>
                <a:gd name="T107" fmla="*/ 5 h 565"/>
                <a:gd name="T108" fmla="*/ 1009 w 539"/>
                <a:gd name="T109" fmla="*/ 5 h 565"/>
                <a:gd name="T110" fmla="*/ 865 w 539"/>
                <a:gd name="T111" fmla="*/ 5 h 565"/>
                <a:gd name="T112" fmla="*/ 865 w 539"/>
                <a:gd name="T113" fmla="*/ 5 h 565"/>
                <a:gd name="T114" fmla="*/ 931 w 539"/>
                <a:gd name="T115" fmla="*/ 5 h 565"/>
                <a:gd name="T116" fmla="*/ 1009 w 539"/>
                <a:gd name="T117" fmla="*/ 5 h 565"/>
                <a:gd name="T118" fmla="*/ 1029 w 539"/>
                <a:gd name="T119" fmla="*/ 5 h 56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39"/>
                <a:gd name="T181" fmla="*/ 0 h 565"/>
                <a:gd name="T182" fmla="*/ 539 w 539"/>
                <a:gd name="T183" fmla="*/ 565 h 565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39" h="565">
                  <a:moveTo>
                    <a:pt x="279" y="564"/>
                  </a:moveTo>
                  <a:lnTo>
                    <a:pt x="287" y="558"/>
                  </a:lnTo>
                  <a:lnTo>
                    <a:pt x="292" y="549"/>
                  </a:lnTo>
                  <a:lnTo>
                    <a:pt x="296" y="541"/>
                  </a:lnTo>
                  <a:lnTo>
                    <a:pt x="314" y="527"/>
                  </a:lnTo>
                  <a:lnTo>
                    <a:pt x="323" y="511"/>
                  </a:lnTo>
                  <a:lnTo>
                    <a:pt x="323" y="506"/>
                  </a:lnTo>
                  <a:lnTo>
                    <a:pt x="330" y="492"/>
                  </a:lnTo>
                  <a:lnTo>
                    <a:pt x="336" y="484"/>
                  </a:lnTo>
                  <a:lnTo>
                    <a:pt x="345" y="480"/>
                  </a:lnTo>
                  <a:lnTo>
                    <a:pt x="345" y="475"/>
                  </a:lnTo>
                  <a:lnTo>
                    <a:pt x="349" y="461"/>
                  </a:lnTo>
                  <a:lnTo>
                    <a:pt x="349" y="457"/>
                  </a:lnTo>
                  <a:lnTo>
                    <a:pt x="349" y="454"/>
                  </a:lnTo>
                  <a:lnTo>
                    <a:pt x="345" y="440"/>
                  </a:lnTo>
                  <a:lnTo>
                    <a:pt x="352" y="431"/>
                  </a:lnTo>
                  <a:lnTo>
                    <a:pt x="375" y="409"/>
                  </a:lnTo>
                  <a:lnTo>
                    <a:pt x="383" y="405"/>
                  </a:lnTo>
                  <a:lnTo>
                    <a:pt x="388" y="405"/>
                  </a:lnTo>
                  <a:lnTo>
                    <a:pt x="397" y="402"/>
                  </a:lnTo>
                  <a:lnTo>
                    <a:pt x="401" y="396"/>
                  </a:lnTo>
                  <a:lnTo>
                    <a:pt x="405" y="392"/>
                  </a:lnTo>
                  <a:lnTo>
                    <a:pt x="405" y="396"/>
                  </a:lnTo>
                  <a:lnTo>
                    <a:pt x="410" y="392"/>
                  </a:lnTo>
                  <a:lnTo>
                    <a:pt x="419" y="392"/>
                  </a:lnTo>
                  <a:lnTo>
                    <a:pt x="436" y="392"/>
                  </a:lnTo>
                  <a:lnTo>
                    <a:pt x="436" y="387"/>
                  </a:lnTo>
                  <a:lnTo>
                    <a:pt x="449" y="379"/>
                  </a:lnTo>
                  <a:lnTo>
                    <a:pt x="454" y="371"/>
                  </a:lnTo>
                  <a:lnTo>
                    <a:pt x="458" y="357"/>
                  </a:lnTo>
                  <a:lnTo>
                    <a:pt x="462" y="349"/>
                  </a:lnTo>
                  <a:lnTo>
                    <a:pt x="466" y="344"/>
                  </a:lnTo>
                  <a:lnTo>
                    <a:pt x="471" y="322"/>
                  </a:lnTo>
                  <a:lnTo>
                    <a:pt x="476" y="318"/>
                  </a:lnTo>
                  <a:lnTo>
                    <a:pt x="480" y="292"/>
                  </a:lnTo>
                  <a:lnTo>
                    <a:pt x="480" y="270"/>
                  </a:lnTo>
                  <a:lnTo>
                    <a:pt x="480" y="252"/>
                  </a:lnTo>
                  <a:lnTo>
                    <a:pt x="485" y="248"/>
                  </a:lnTo>
                  <a:lnTo>
                    <a:pt x="488" y="248"/>
                  </a:lnTo>
                  <a:lnTo>
                    <a:pt x="493" y="248"/>
                  </a:lnTo>
                  <a:lnTo>
                    <a:pt x="501" y="226"/>
                  </a:lnTo>
                  <a:lnTo>
                    <a:pt x="515" y="217"/>
                  </a:lnTo>
                  <a:lnTo>
                    <a:pt x="519" y="213"/>
                  </a:lnTo>
                  <a:lnTo>
                    <a:pt x="532" y="195"/>
                  </a:lnTo>
                  <a:lnTo>
                    <a:pt x="538" y="182"/>
                  </a:lnTo>
                  <a:lnTo>
                    <a:pt x="538" y="169"/>
                  </a:lnTo>
                  <a:lnTo>
                    <a:pt x="538" y="165"/>
                  </a:lnTo>
                  <a:lnTo>
                    <a:pt x="532" y="147"/>
                  </a:lnTo>
                  <a:lnTo>
                    <a:pt x="528" y="143"/>
                  </a:lnTo>
                  <a:lnTo>
                    <a:pt x="507" y="138"/>
                  </a:lnTo>
                  <a:lnTo>
                    <a:pt x="485" y="121"/>
                  </a:lnTo>
                  <a:lnTo>
                    <a:pt x="476" y="112"/>
                  </a:lnTo>
                  <a:lnTo>
                    <a:pt x="466" y="112"/>
                  </a:lnTo>
                  <a:lnTo>
                    <a:pt x="441" y="112"/>
                  </a:lnTo>
                  <a:lnTo>
                    <a:pt x="419" y="104"/>
                  </a:lnTo>
                  <a:lnTo>
                    <a:pt x="405" y="108"/>
                  </a:lnTo>
                  <a:lnTo>
                    <a:pt x="405" y="104"/>
                  </a:lnTo>
                  <a:lnTo>
                    <a:pt x="405" y="100"/>
                  </a:lnTo>
                  <a:lnTo>
                    <a:pt x="401" y="100"/>
                  </a:lnTo>
                  <a:lnTo>
                    <a:pt x="405" y="94"/>
                  </a:lnTo>
                  <a:lnTo>
                    <a:pt x="401" y="90"/>
                  </a:lnTo>
                  <a:lnTo>
                    <a:pt x="392" y="94"/>
                  </a:lnTo>
                  <a:lnTo>
                    <a:pt x="392" y="90"/>
                  </a:lnTo>
                  <a:lnTo>
                    <a:pt x="379" y="86"/>
                  </a:lnTo>
                  <a:lnTo>
                    <a:pt x="375" y="86"/>
                  </a:lnTo>
                  <a:lnTo>
                    <a:pt x="371" y="81"/>
                  </a:lnTo>
                  <a:lnTo>
                    <a:pt x="357" y="78"/>
                  </a:lnTo>
                  <a:lnTo>
                    <a:pt x="357" y="81"/>
                  </a:lnTo>
                  <a:lnTo>
                    <a:pt x="349" y="90"/>
                  </a:lnTo>
                  <a:lnTo>
                    <a:pt x="345" y="94"/>
                  </a:lnTo>
                  <a:lnTo>
                    <a:pt x="340" y="104"/>
                  </a:lnTo>
                  <a:lnTo>
                    <a:pt x="336" y="94"/>
                  </a:lnTo>
                  <a:lnTo>
                    <a:pt x="318" y="94"/>
                  </a:lnTo>
                  <a:lnTo>
                    <a:pt x="318" y="100"/>
                  </a:lnTo>
                  <a:lnTo>
                    <a:pt x="309" y="94"/>
                  </a:lnTo>
                  <a:lnTo>
                    <a:pt x="309" y="100"/>
                  </a:lnTo>
                  <a:lnTo>
                    <a:pt x="309" y="94"/>
                  </a:lnTo>
                  <a:lnTo>
                    <a:pt x="318" y="94"/>
                  </a:lnTo>
                  <a:lnTo>
                    <a:pt x="318" y="90"/>
                  </a:lnTo>
                  <a:lnTo>
                    <a:pt x="318" y="86"/>
                  </a:lnTo>
                  <a:lnTo>
                    <a:pt x="318" y="81"/>
                  </a:lnTo>
                  <a:lnTo>
                    <a:pt x="314" y="81"/>
                  </a:lnTo>
                  <a:lnTo>
                    <a:pt x="314" y="86"/>
                  </a:lnTo>
                  <a:lnTo>
                    <a:pt x="309" y="86"/>
                  </a:lnTo>
                  <a:lnTo>
                    <a:pt x="309" y="78"/>
                  </a:lnTo>
                  <a:lnTo>
                    <a:pt x="326" y="55"/>
                  </a:lnTo>
                  <a:lnTo>
                    <a:pt x="330" y="47"/>
                  </a:lnTo>
                  <a:lnTo>
                    <a:pt x="323" y="47"/>
                  </a:lnTo>
                  <a:lnTo>
                    <a:pt x="318" y="34"/>
                  </a:lnTo>
                  <a:lnTo>
                    <a:pt x="314" y="16"/>
                  </a:lnTo>
                  <a:lnTo>
                    <a:pt x="309" y="12"/>
                  </a:lnTo>
                  <a:lnTo>
                    <a:pt x="309" y="16"/>
                  </a:lnTo>
                  <a:lnTo>
                    <a:pt x="296" y="28"/>
                  </a:lnTo>
                  <a:lnTo>
                    <a:pt x="296" y="34"/>
                  </a:lnTo>
                  <a:lnTo>
                    <a:pt x="287" y="43"/>
                  </a:lnTo>
                  <a:lnTo>
                    <a:pt x="279" y="43"/>
                  </a:lnTo>
                  <a:lnTo>
                    <a:pt x="274" y="43"/>
                  </a:lnTo>
                  <a:lnTo>
                    <a:pt x="270" y="38"/>
                  </a:lnTo>
                  <a:lnTo>
                    <a:pt x="261" y="38"/>
                  </a:lnTo>
                  <a:lnTo>
                    <a:pt x="252" y="38"/>
                  </a:lnTo>
                  <a:lnTo>
                    <a:pt x="248" y="38"/>
                  </a:lnTo>
                  <a:lnTo>
                    <a:pt x="248" y="47"/>
                  </a:lnTo>
                  <a:lnTo>
                    <a:pt x="240" y="43"/>
                  </a:lnTo>
                  <a:lnTo>
                    <a:pt x="235" y="47"/>
                  </a:lnTo>
                  <a:lnTo>
                    <a:pt x="230" y="43"/>
                  </a:lnTo>
                  <a:lnTo>
                    <a:pt x="226" y="47"/>
                  </a:lnTo>
                  <a:lnTo>
                    <a:pt x="213" y="51"/>
                  </a:lnTo>
                  <a:lnTo>
                    <a:pt x="209" y="51"/>
                  </a:lnTo>
                  <a:lnTo>
                    <a:pt x="205" y="51"/>
                  </a:lnTo>
                  <a:lnTo>
                    <a:pt x="199" y="51"/>
                  </a:lnTo>
                  <a:lnTo>
                    <a:pt x="195" y="47"/>
                  </a:lnTo>
                  <a:lnTo>
                    <a:pt x="195" y="38"/>
                  </a:lnTo>
                  <a:lnTo>
                    <a:pt x="190" y="38"/>
                  </a:lnTo>
                  <a:lnTo>
                    <a:pt x="195" y="21"/>
                  </a:lnTo>
                  <a:lnTo>
                    <a:pt x="195" y="16"/>
                  </a:lnTo>
                  <a:lnTo>
                    <a:pt x="195" y="12"/>
                  </a:lnTo>
                  <a:lnTo>
                    <a:pt x="190" y="7"/>
                  </a:lnTo>
                  <a:lnTo>
                    <a:pt x="190" y="3"/>
                  </a:lnTo>
                  <a:lnTo>
                    <a:pt x="190" y="0"/>
                  </a:lnTo>
                  <a:lnTo>
                    <a:pt x="183" y="0"/>
                  </a:lnTo>
                  <a:lnTo>
                    <a:pt x="183" y="3"/>
                  </a:lnTo>
                  <a:lnTo>
                    <a:pt x="178" y="7"/>
                  </a:lnTo>
                  <a:lnTo>
                    <a:pt x="174" y="7"/>
                  </a:lnTo>
                  <a:lnTo>
                    <a:pt x="164" y="12"/>
                  </a:lnTo>
                  <a:lnTo>
                    <a:pt x="156" y="16"/>
                  </a:lnTo>
                  <a:lnTo>
                    <a:pt x="147" y="16"/>
                  </a:lnTo>
                  <a:lnTo>
                    <a:pt x="143" y="16"/>
                  </a:lnTo>
                  <a:lnTo>
                    <a:pt x="134" y="12"/>
                  </a:lnTo>
                  <a:lnTo>
                    <a:pt x="125" y="12"/>
                  </a:lnTo>
                  <a:lnTo>
                    <a:pt x="125" y="16"/>
                  </a:lnTo>
                  <a:lnTo>
                    <a:pt x="130" y="21"/>
                  </a:lnTo>
                  <a:lnTo>
                    <a:pt x="130" y="28"/>
                  </a:lnTo>
                  <a:lnTo>
                    <a:pt x="134" y="38"/>
                  </a:lnTo>
                  <a:lnTo>
                    <a:pt x="143" y="38"/>
                  </a:lnTo>
                  <a:lnTo>
                    <a:pt x="143" y="43"/>
                  </a:lnTo>
                  <a:lnTo>
                    <a:pt x="134" y="43"/>
                  </a:lnTo>
                  <a:lnTo>
                    <a:pt x="130" y="51"/>
                  </a:lnTo>
                  <a:lnTo>
                    <a:pt x="117" y="55"/>
                  </a:lnTo>
                  <a:lnTo>
                    <a:pt x="112" y="59"/>
                  </a:lnTo>
                  <a:lnTo>
                    <a:pt x="104" y="59"/>
                  </a:lnTo>
                  <a:lnTo>
                    <a:pt x="95" y="51"/>
                  </a:lnTo>
                  <a:lnTo>
                    <a:pt x="90" y="55"/>
                  </a:lnTo>
                  <a:lnTo>
                    <a:pt x="90" y="47"/>
                  </a:lnTo>
                  <a:lnTo>
                    <a:pt x="86" y="43"/>
                  </a:lnTo>
                  <a:lnTo>
                    <a:pt x="81" y="47"/>
                  </a:lnTo>
                  <a:lnTo>
                    <a:pt x="78" y="43"/>
                  </a:lnTo>
                  <a:lnTo>
                    <a:pt x="73" y="47"/>
                  </a:lnTo>
                  <a:lnTo>
                    <a:pt x="55" y="47"/>
                  </a:lnTo>
                  <a:lnTo>
                    <a:pt x="55" y="55"/>
                  </a:lnTo>
                  <a:lnTo>
                    <a:pt x="59" y="55"/>
                  </a:lnTo>
                  <a:lnTo>
                    <a:pt x="64" y="64"/>
                  </a:lnTo>
                  <a:lnTo>
                    <a:pt x="59" y="59"/>
                  </a:lnTo>
                  <a:lnTo>
                    <a:pt x="51" y="64"/>
                  </a:lnTo>
                  <a:lnTo>
                    <a:pt x="51" y="73"/>
                  </a:lnTo>
                  <a:lnTo>
                    <a:pt x="55" y="78"/>
                  </a:lnTo>
                  <a:lnTo>
                    <a:pt x="59" y="86"/>
                  </a:lnTo>
                  <a:lnTo>
                    <a:pt x="59" y="100"/>
                  </a:lnTo>
                  <a:lnTo>
                    <a:pt x="55" y="112"/>
                  </a:lnTo>
                  <a:lnTo>
                    <a:pt x="51" y="130"/>
                  </a:lnTo>
                  <a:lnTo>
                    <a:pt x="47" y="130"/>
                  </a:lnTo>
                  <a:lnTo>
                    <a:pt x="28" y="134"/>
                  </a:lnTo>
                  <a:lnTo>
                    <a:pt x="16" y="138"/>
                  </a:lnTo>
                  <a:lnTo>
                    <a:pt x="12" y="152"/>
                  </a:lnTo>
                  <a:lnTo>
                    <a:pt x="7" y="161"/>
                  </a:lnTo>
                  <a:lnTo>
                    <a:pt x="3" y="165"/>
                  </a:lnTo>
                  <a:lnTo>
                    <a:pt x="0" y="174"/>
                  </a:lnTo>
                  <a:lnTo>
                    <a:pt x="3" y="182"/>
                  </a:lnTo>
                  <a:lnTo>
                    <a:pt x="12" y="195"/>
                  </a:lnTo>
                  <a:lnTo>
                    <a:pt x="12" y="200"/>
                  </a:lnTo>
                  <a:lnTo>
                    <a:pt x="21" y="200"/>
                  </a:lnTo>
                  <a:lnTo>
                    <a:pt x="21" y="209"/>
                  </a:lnTo>
                  <a:lnTo>
                    <a:pt x="28" y="209"/>
                  </a:lnTo>
                  <a:lnTo>
                    <a:pt x="38" y="204"/>
                  </a:lnTo>
                  <a:lnTo>
                    <a:pt x="47" y="200"/>
                  </a:lnTo>
                  <a:lnTo>
                    <a:pt x="47" y="221"/>
                  </a:lnTo>
                  <a:lnTo>
                    <a:pt x="55" y="221"/>
                  </a:lnTo>
                  <a:lnTo>
                    <a:pt x="73" y="221"/>
                  </a:lnTo>
                  <a:lnTo>
                    <a:pt x="86" y="217"/>
                  </a:lnTo>
                  <a:lnTo>
                    <a:pt x="99" y="204"/>
                  </a:lnTo>
                  <a:lnTo>
                    <a:pt x="117" y="204"/>
                  </a:lnTo>
                  <a:lnTo>
                    <a:pt x="117" y="209"/>
                  </a:lnTo>
                  <a:lnTo>
                    <a:pt x="117" y="217"/>
                  </a:lnTo>
                  <a:lnTo>
                    <a:pt x="117" y="226"/>
                  </a:lnTo>
                  <a:lnTo>
                    <a:pt x="121" y="235"/>
                  </a:lnTo>
                  <a:lnTo>
                    <a:pt x="125" y="243"/>
                  </a:lnTo>
                  <a:lnTo>
                    <a:pt x="143" y="243"/>
                  </a:lnTo>
                  <a:lnTo>
                    <a:pt x="147" y="248"/>
                  </a:lnTo>
                  <a:lnTo>
                    <a:pt x="161" y="252"/>
                  </a:lnTo>
                  <a:lnTo>
                    <a:pt x="164" y="256"/>
                  </a:lnTo>
                  <a:lnTo>
                    <a:pt x="174" y="256"/>
                  </a:lnTo>
                  <a:lnTo>
                    <a:pt x="178" y="261"/>
                  </a:lnTo>
                  <a:lnTo>
                    <a:pt x="183" y="266"/>
                  </a:lnTo>
                  <a:lnTo>
                    <a:pt x="187" y="274"/>
                  </a:lnTo>
                  <a:lnTo>
                    <a:pt x="187" y="278"/>
                  </a:lnTo>
                  <a:lnTo>
                    <a:pt x="183" y="283"/>
                  </a:lnTo>
                  <a:lnTo>
                    <a:pt x="187" y="295"/>
                  </a:lnTo>
                  <a:lnTo>
                    <a:pt x="213" y="295"/>
                  </a:lnTo>
                  <a:lnTo>
                    <a:pt x="213" y="305"/>
                  </a:lnTo>
                  <a:lnTo>
                    <a:pt x="213" y="309"/>
                  </a:lnTo>
                  <a:lnTo>
                    <a:pt x="217" y="314"/>
                  </a:lnTo>
                  <a:lnTo>
                    <a:pt x="221" y="322"/>
                  </a:lnTo>
                  <a:lnTo>
                    <a:pt x="221" y="336"/>
                  </a:lnTo>
                  <a:lnTo>
                    <a:pt x="217" y="344"/>
                  </a:lnTo>
                  <a:lnTo>
                    <a:pt x="217" y="352"/>
                  </a:lnTo>
                  <a:lnTo>
                    <a:pt x="217" y="357"/>
                  </a:lnTo>
                  <a:lnTo>
                    <a:pt x="217" y="379"/>
                  </a:lnTo>
                  <a:lnTo>
                    <a:pt x="230" y="383"/>
                  </a:lnTo>
                  <a:lnTo>
                    <a:pt x="240" y="383"/>
                  </a:lnTo>
                  <a:lnTo>
                    <a:pt x="248" y="383"/>
                  </a:lnTo>
                  <a:lnTo>
                    <a:pt x="248" y="387"/>
                  </a:lnTo>
                  <a:lnTo>
                    <a:pt x="252" y="405"/>
                  </a:lnTo>
                  <a:lnTo>
                    <a:pt x="257" y="409"/>
                  </a:lnTo>
                  <a:lnTo>
                    <a:pt x="265" y="405"/>
                  </a:lnTo>
                  <a:lnTo>
                    <a:pt x="265" y="409"/>
                  </a:lnTo>
                  <a:lnTo>
                    <a:pt x="270" y="418"/>
                  </a:lnTo>
                  <a:lnTo>
                    <a:pt x="265" y="431"/>
                  </a:lnTo>
                  <a:lnTo>
                    <a:pt x="274" y="431"/>
                  </a:lnTo>
                  <a:lnTo>
                    <a:pt x="274" y="436"/>
                  </a:lnTo>
                  <a:lnTo>
                    <a:pt x="279" y="445"/>
                  </a:lnTo>
                  <a:lnTo>
                    <a:pt x="274" y="457"/>
                  </a:lnTo>
                  <a:lnTo>
                    <a:pt x="270" y="461"/>
                  </a:lnTo>
                  <a:lnTo>
                    <a:pt x="261" y="461"/>
                  </a:lnTo>
                  <a:lnTo>
                    <a:pt x="248" y="480"/>
                  </a:lnTo>
                  <a:lnTo>
                    <a:pt x="235" y="492"/>
                  </a:lnTo>
                  <a:lnTo>
                    <a:pt x="221" y="506"/>
                  </a:lnTo>
                  <a:lnTo>
                    <a:pt x="226" y="506"/>
                  </a:lnTo>
                  <a:lnTo>
                    <a:pt x="230" y="502"/>
                  </a:lnTo>
                  <a:lnTo>
                    <a:pt x="235" y="506"/>
                  </a:lnTo>
                  <a:lnTo>
                    <a:pt x="243" y="511"/>
                  </a:lnTo>
                  <a:lnTo>
                    <a:pt x="243" y="519"/>
                  </a:lnTo>
                  <a:lnTo>
                    <a:pt x="248" y="519"/>
                  </a:lnTo>
                  <a:lnTo>
                    <a:pt x="252" y="514"/>
                  </a:lnTo>
                  <a:lnTo>
                    <a:pt x="257" y="523"/>
                  </a:lnTo>
                  <a:lnTo>
                    <a:pt x="265" y="523"/>
                  </a:lnTo>
                  <a:lnTo>
                    <a:pt x="270" y="533"/>
                  </a:lnTo>
                  <a:lnTo>
                    <a:pt x="274" y="533"/>
                  </a:lnTo>
                  <a:lnTo>
                    <a:pt x="279" y="541"/>
                  </a:lnTo>
                  <a:lnTo>
                    <a:pt x="283" y="545"/>
                  </a:lnTo>
                  <a:lnTo>
                    <a:pt x="279" y="554"/>
                  </a:lnTo>
                  <a:lnTo>
                    <a:pt x="279" y="56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46" name="Freeform 226">
              <a:extLst>
                <a:ext uri="{FF2B5EF4-FFF2-40B4-BE49-F238E27FC236}">
                  <a16:creationId xmlns:a16="http://schemas.microsoft.com/office/drawing/2014/main" id="{C1CCA55A-F7BB-4A8B-B77D-63A6E83DD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1" y="3302"/>
              <a:ext cx="553" cy="515"/>
            </a:xfrm>
            <a:custGeom>
              <a:avLst/>
              <a:gdLst>
                <a:gd name="T0" fmla="*/ 1096 w 539"/>
                <a:gd name="T1" fmla="*/ 5 h 565"/>
                <a:gd name="T2" fmla="*/ 1227 w 539"/>
                <a:gd name="T3" fmla="*/ 5 h 565"/>
                <a:gd name="T4" fmla="*/ 1293 w 539"/>
                <a:gd name="T5" fmla="*/ 5 h 565"/>
                <a:gd name="T6" fmla="*/ 1298 w 539"/>
                <a:gd name="T7" fmla="*/ 5 h 565"/>
                <a:gd name="T8" fmla="*/ 1469 w 539"/>
                <a:gd name="T9" fmla="*/ 5 h 565"/>
                <a:gd name="T10" fmla="*/ 1514 w 539"/>
                <a:gd name="T11" fmla="*/ 5 h 565"/>
                <a:gd name="T12" fmla="*/ 1664 w 539"/>
                <a:gd name="T13" fmla="*/ 5 h 565"/>
                <a:gd name="T14" fmla="*/ 1717 w 539"/>
                <a:gd name="T15" fmla="*/ 5 h 565"/>
                <a:gd name="T16" fmla="*/ 1778 w 539"/>
                <a:gd name="T17" fmla="*/ 5 h 565"/>
                <a:gd name="T18" fmla="*/ 1825 w 539"/>
                <a:gd name="T19" fmla="*/ 5 h 565"/>
                <a:gd name="T20" fmla="*/ 1971 w 539"/>
                <a:gd name="T21" fmla="*/ 5 h 565"/>
                <a:gd name="T22" fmla="*/ 1971 w 539"/>
                <a:gd name="T23" fmla="*/ 5 h 565"/>
                <a:gd name="T24" fmla="*/ 1757 w 539"/>
                <a:gd name="T25" fmla="*/ 5 h 565"/>
                <a:gd name="T26" fmla="*/ 1502 w 539"/>
                <a:gd name="T27" fmla="*/ 5 h 565"/>
                <a:gd name="T28" fmla="*/ 1502 w 539"/>
                <a:gd name="T29" fmla="*/ 5 h 565"/>
                <a:gd name="T30" fmla="*/ 1400 w 539"/>
                <a:gd name="T31" fmla="*/ 5 h 565"/>
                <a:gd name="T32" fmla="*/ 1326 w 539"/>
                <a:gd name="T33" fmla="*/ 5 h 565"/>
                <a:gd name="T34" fmla="*/ 1240 w 539"/>
                <a:gd name="T35" fmla="*/ 5 h 565"/>
                <a:gd name="T36" fmla="*/ 1140 w 539"/>
                <a:gd name="T37" fmla="*/ 5 h 565"/>
                <a:gd name="T38" fmla="*/ 1172 w 539"/>
                <a:gd name="T39" fmla="*/ 5 h 565"/>
                <a:gd name="T40" fmla="*/ 1140 w 539"/>
                <a:gd name="T41" fmla="*/ 5 h 565"/>
                <a:gd name="T42" fmla="*/ 1197 w 539"/>
                <a:gd name="T43" fmla="*/ 5 h 565"/>
                <a:gd name="T44" fmla="*/ 1140 w 539"/>
                <a:gd name="T45" fmla="*/ 5 h 565"/>
                <a:gd name="T46" fmla="*/ 1029 w 539"/>
                <a:gd name="T47" fmla="*/ 5 h 565"/>
                <a:gd name="T48" fmla="*/ 931 w 539"/>
                <a:gd name="T49" fmla="*/ 5 h 565"/>
                <a:gd name="T50" fmla="*/ 865 w 539"/>
                <a:gd name="T51" fmla="*/ 5 h 565"/>
                <a:gd name="T52" fmla="*/ 774 w 539"/>
                <a:gd name="T53" fmla="*/ 5 h 565"/>
                <a:gd name="T54" fmla="*/ 718 w 539"/>
                <a:gd name="T55" fmla="*/ 5 h 565"/>
                <a:gd name="T56" fmla="*/ 718 w 539"/>
                <a:gd name="T57" fmla="*/ 5 h 565"/>
                <a:gd name="T58" fmla="*/ 679 w 539"/>
                <a:gd name="T59" fmla="*/ 0 h 565"/>
                <a:gd name="T60" fmla="*/ 602 w 539"/>
                <a:gd name="T61" fmla="*/ 5 h 565"/>
                <a:gd name="T62" fmla="*/ 496 w 539"/>
                <a:gd name="T63" fmla="*/ 5 h 565"/>
                <a:gd name="T64" fmla="*/ 479 w 539"/>
                <a:gd name="T65" fmla="*/ 5 h 565"/>
                <a:gd name="T66" fmla="*/ 496 w 539"/>
                <a:gd name="T67" fmla="*/ 5 h 565"/>
                <a:gd name="T68" fmla="*/ 384 w 539"/>
                <a:gd name="T69" fmla="*/ 5 h 565"/>
                <a:gd name="T70" fmla="*/ 313 w 539"/>
                <a:gd name="T71" fmla="*/ 5 h 565"/>
                <a:gd name="T72" fmla="*/ 202 w 539"/>
                <a:gd name="T73" fmla="*/ 5 h 565"/>
                <a:gd name="T74" fmla="*/ 222 w 539"/>
                <a:gd name="T75" fmla="*/ 5 h 565"/>
                <a:gd name="T76" fmla="*/ 222 w 539"/>
                <a:gd name="T77" fmla="*/ 5 h 565"/>
                <a:gd name="T78" fmla="*/ 165 w 539"/>
                <a:gd name="T79" fmla="*/ 5 h 565"/>
                <a:gd name="T80" fmla="*/ 7 w 539"/>
                <a:gd name="T81" fmla="*/ 5 h 565"/>
                <a:gd name="T82" fmla="*/ 12 w 539"/>
                <a:gd name="T83" fmla="*/ 5 h 565"/>
                <a:gd name="T84" fmla="*/ 101 w 539"/>
                <a:gd name="T85" fmla="*/ 5 h 565"/>
                <a:gd name="T86" fmla="*/ 202 w 539"/>
                <a:gd name="T87" fmla="*/ 5 h 565"/>
                <a:gd name="T88" fmla="*/ 431 w 539"/>
                <a:gd name="T89" fmla="*/ 5 h 565"/>
                <a:gd name="T90" fmla="*/ 443 w 539"/>
                <a:gd name="T91" fmla="*/ 5 h 565"/>
                <a:gd name="T92" fmla="*/ 594 w 539"/>
                <a:gd name="T93" fmla="*/ 5 h 565"/>
                <a:gd name="T94" fmla="*/ 679 w 539"/>
                <a:gd name="T95" fmla="*/ 5 h 565"/>
                <a:gd name="T96" fmla="*/ 693 w 539"/>
                <a:gd name="T97" fmla="*/ 5 h 565"/>
                <a:gd name="T98" fmla="*/ 801 w 539"/>
                <a:gd name="T99" fmla="*/ 5 h 565"/>
                <a:gd name="T100" fmla="*/ 801 w 539"/>
                <a:gd name="T101" fmla="*/ 5 h 565"/>
                <a:gd name="T102" fmla="*/ 884 w 539"/>
                <a:gd name="T103" fmla="*/ 5 h 565"/>
                <a:gd name="T104" fmla="*/ 951 w 539"/>
                <a:gd name="T105" fmla="*/ 5 h 565"/>
                <a:gd name="T106" fmla="*/ 978 w 539"/>
                <a:gd name="T107" fmla="*/ 5 h 565"/>
                <a:gd name="T108" fmla="*/ 1009 w 539"/>
                <a:gd name="T109" fmla="*/ 5 h 565"/>
                <a:gd name="T110" fmla="*/ 865 w 539"/>
                <a:gd name="T111" fmla="*/ 5 h 565"/>
                <a:gd name="T112" fmla="*/ 865 w 539"/>
                <a:gd name="T113" fmla="*/ 5 h 565"/>
                <a:gd name="T114" fmla="*/ 931 w 539"/>
                <a:gd name="T115" fmla="*/ 5 h 565"/>
                <a:gd name="T116" fmla="*/ 1009 w 539"/>
                <a:gd name="T117" fmla="*/ 5 h 565"/>
                <a:gd name="T118" fmla="*/ 1029 w 539"/>
                <a:gd name="T119" fmla="*/ 5 h 56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39"/>
                <a:gd name="T181" fmla="*/ 0 h 565"/>
                <a:gd name="T182" fmla="*/ 539 w 539"/>
                <a:gd name="T183" fmla="*/ 565 h 565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39" h="565">
                  <a:moveTo>
                    <a:pt x="279" y="564"/>
                  </a:moveTo>
                  <a:lnTo>
                    <a:pt x="287" y="558"/>
                  </a:lnTo>
                  <a:lnTo>
                    <a:pt x="292" y="549"/>
                  </a:lnTo>
                  <a:lnTo>
                    <a:pt x="296" y="541"/>
                  </a:lnTo>
                  <a:lnTo>
                    <a:pt x="314" y="527"/>
                  </a:lnTo>
                  <a:lnTo>
                    <a:pt x="323" y="511"/>
                  </a:lnTo>
                  <a:lnTo>
                    <a:pt x="323" y="506"/>
                  </a:lnTo>
                  <a:lnTo>
                    <a:pt x="330" y="492"/>
                  </a:lnTo>
                  <a:lnTo>
                    <a:pt x="336" y="484"/>
                  </a:lnTo>
                  <a:lnTo>
                    <a:pt x="345" y="480"/>
                  </a:lnTo>
                  <a:lnTo>
                    <a:pt x="345" y="475"/>
                  </a:lnTo>
                  <a:lnTo>
                    <a:pt x="349" y="461"/>
                  </a:lnTo>
                  <a:lnTo>
                    <a:pt x="349" y="457"/>
                  </a:lnTo>
                  <a:lnTo>
                    <a:pt x="349" y="454"/>
                  </a:lnTo>
                  <a:lnTo>
                    <a:pt x="345" y="440"/>
                  </a:lnTo>
                  <a:lnTo>
                    <a:pt x="352" y="431"/>
                  </a:lnTo>
                  <a:lnTo>
                    <a:pt x="375" y="409"/>
                  </a:lnTo>
                  <a:lnTo>
                    <a:pt x="383" y="405"/>
                  </a:lnTo>
                  <a:lnTo>
                    <a:pt x="388" y="405"/>
                  </a:lnTo>
                  <a:lnTo>
                    <a:pt x="397" y="402"/>
                  </a:lnTo>
                  <a:lnTo>
                    <a:pt x="401" y="396"/>
                  </a:lnTo>
                  <a:lnTo>
                    <a:pt x="405" y="392"/>
                  </a:lnTo>
                  <a:lnTo>
                    <a:pt x="405" y="396"/>
                  </a:lnTo>
                  <a:lnTo>
                    <a:pt x="410" y="392"/>
                  </a:lnTo>
                  <a:lnTo>
                    <a:pt x="419" y="392"/>
                  </a:lnTo>
                  <a:lnTo>
                    <a:pt x="436" y="392"/>
                  </a:lnTo>
                  <a:lnTo>
                    <a:pt x="436" y="387"/>
                  </a:lnTo>
                  <a:lnTo>
                    <a:pt x="449" y="379"/>
                  </a:lnTo>
                  <a:lnTo>
                    <a:pt x="454" y="371"/>
                  </a:lnTo>
                  <a:lnTo>
                    <a:pt x="458" y="357"/>
                  </a:lnTo>
                  <a:lnTo>
                    <a:pt x="462" y="349"/>
                  </a:lnTo>
                  <a:lnTo>
                    <a:pt x="466" y="344"/>
                  </a:lnTo>
                  <a:lnTo>
                    <a:pt x="471" y="322"/>
                  </a:lnTo>
                  <a:lnTo>
                    <a:pt x="476" y="318"/>
                  </a:lnTo>
                  <a:lnTo>
                    <a:pt x="480" y="292"/>
                  </a:lnTo>
                  <a:lnTo>
                    <a:pt x="480" y="270"/>
                  </a:lnTo>
                  <a:lnTo>
                    <a:pt x="480" y="252"/>
                  </a:lnTo>
                  <a:lnTo>
                    <a:pt x="485" y="248"/>
                  </a:lnTo>
                  <a:lnTo>
                    <a:pt x="488" y="248"/>
                  </a:lnTo>
                  <a:lnTo>
                    <a:pt x="493" y="248"/>
                  </a:lnTo>
                  <a:lnTo>
                    <a:pt x="501" y="226"/>
                  </a:lnTo>
                  <a:lnTo>
                    <a:pt x="515" y="217"/>
                  </a:lnTo>
                  <a:lnTo>
                    <a:pt x="519" y="213"/>
                  </a:lnTo>
                  <a:lnTo>
                    <a:pt x="532" y="195"/>
                  </a:lnTo>
                  <a:lnTo>
                    <a:pt x="538" y="182"/>
                  </a:lnTo>
                  <a:lnTo>
                    <a:pt x="538" y="169"/>
                  </a:lnTo>
                  <a:lnTo>
                    <a:pt x="538" y="165"/>
                  </a:lnTo>
                  <a:lnTo>
                    <a:pt x="532" y="147"/>
                  </a:lnTo>
                  <a:lnTo>
                    <a:pt x="528" y="143"/>
                  </a:lnTo>
                  <a:lnTo>
                    <a:pt x="507" y="138"/>
                  </a:lnTo>
                  <a:lnTo>
                    <a:pt x="485" y="121"/>
                  </a:lnTo>
                  <a:lnTo>
                    <a:pt x="476" y="112"/>
                  </a:lnTo>
                  <a:lnTo>
                    <a:pt x="466" y="112"/>
                  </a:lnTo>
                  <a:lnTo>
                    <a:pt x="441" y="112"/>
                  </a:lnTo>
                  <a:lnTo>
                    <a:pt x="419" y="104"/>
                  </a:lnTo>
                  <a:lnTo>
                    <a:pt x="405" y="108"/>
                  </a:lnTo>
                  <a:lnTo>
                    <a:pt x="405" y="104"/>
                  </a:lnTo>
                  <a:lnTo>
                    <a:pt x="405" y="100"/>
                  </a:lnTo>
                  <a:lnTo>
                    <a:pt x="401" y="100"/>
                  </a:lnTo>
                  <a:lnTo>
                    <a:pt x="405" y="94"/>
                  </a:lnTo>
                  <a:lnTo>
                    <a:pt x="401" y="90"/>
                  </a:lnTo>
                  <a:lnTo>
                    <a:pt x="392" y="94"/>
                  </a:lnTo>
                  <a:lnTo>
                    <a:pt x="392" y="90"/>
                  </a:lnTo>
                  <a:lnTo>
                    <a:pt x="379" y="86"/>
                  </a:lnTo>
                  <a:lnTo>
                    <a:pt x="375" y="86"/>
                  </a:lnTo>
                  <a:lnTo>
                    <a:pt x="371" y="81"/>
                  </a:lnTo>
                  <a:lnTo>
                    <a:pt x="357" y="78"/>
                  </a:lnTo>
                  <a:lnTo>
                    <a:pt x="357" y="81"/>
                  </a:lnTo>
                  <a:lnTo>
                    <a:pt x="349" y="90"/>
                  </a:lnTo>
                  <a:lnTo>
                    <a:pt x="345" y="94"/>
                  </a:lnTo>
                  <a:lnTo>
                    <a:pt x="340" y="104"/>
                  </a:lnTo>
                  <a:lnTo>
                    <a:pt x="336" y="94"/>
                  </a:lnTo>
                  <a:lnTo>
                    <a:pt x="318" y="94"/>
                  </a:lnTo>
                  <a:lnTo>
                    <a:pt x="318" y="100"/>
                  </a:lnTo>
                  <a:lnTo>
                    <a:pt x="309" y="94"/>
                  </a:lnTo>
                  <a:lnTo>
                    <a:pt x="309" y="100"/>
                  </a:lnTo>
                  <a:lnTo>
                    <a:pt x="309" y="94"/>
                  </a:lnTo>
                  <a:lnTo>
                    <a:pt x="318" y="94"/>
                  </a:lnTo>
                  <a:lnTo>
                    <a:pt x="318" y="90"/>
                  </a:lnTo>
                  <a:lnTo>
                    <a:pt x="318" y="86"/>
                  </a:lnTo>
                  <a:lnTo>
                    <a:pt x="318" y="81"/>
                  </a:lnTo>
                  <a:lnTo>
                    <a:pt x="314" y="81"/>
                  </a:lnTo>
                  <a:lnTo>
                    <a:pt x="314" y="86"/>
                  </a:lnTo>
                  <a:lnTo>
                    <a:pt x="309" y="86"/>
                  </a:lnTo>
                  <a:lnTo>
                    <a:pt x="309" y="78"/>
                  </a:lnTo>
                  <a:lnTo>
                    <a:pt x="326" y="55"/>
                  </a:lnTo>
                  <a:lnTo>
                    <a:pt x="330" y="47"/>
                  </a:lnTo>
                  <a:lnTo>
                    <a:pt x="323" y="47"/>
                  </a:lnTo>
                  <a:lnTo>
                    <a:pt x="318" y="34"/>
                  </a:lnTo>
                  <a:lnTo>
                    <a:pt x="314" y="16"/>
                  </a:lnTo>
                  <a:lnTo>
                    <a:pt x="309" y="12"/>
                  </a:lnTo>
                  <a:lnTo>
                    <a:pt x="309" y="16"/>
                  </a:lnTo>
                  <a:lnTo>
                    <a:pt x="296" y="28"/>
                  </a:lnTo>
                  <a:lnTo>
                    <a:pt x="296" y="34"/>
                  </a:lnTo>
                  <a:lnTo>
                    <a:pt x="287" y="43"/>
                  </a:lnTo>
                  <a:lnTo>
                    <a:pt x="279" y="43"/>
                  </a:lnTo>
                  <a:lnTo>
                    <a:pt x="274" y="43"/>
                  </a:lnTo>
                  <a:lnTo>
                    <a:pt x="270" y="38"/>
                  </a:lnTo>
                  <a:lnTo>
                    <a:pt x="261" y="38"/>
                  </a:lnTo>
                  <a:lnTo>
                    <a:pt x="252" y="38"/>
                  </a:lnTo>
                  <a:lnTo>
                    <a:pt x="248" y="38"/>
                  </a:lnTo>
                  <a:lnTo>
                    <a:pt x="248" y="47"/>
                  </a:lnTo>
                  <a:lnTo>
                    <a:pt x="240" y="43"/>
                  </a:lnTo>
                  <a:lnTo>
                    <a:pt x="235" y="47"/>
                  </a:lnTo>
                  <a:lnTo>
                    <a:pt x="230" y="43"/>
                  </a:lnTo>
                  <a:lnTo>
                    <a:pt x="226" y="47"/>
                  </a:lnTo>
                  <a:lnTo>
                    <a:pt x="213" y="51"/>
                  </a:lnTo>
                  <a:lnTo>
                    <a:pt x="209" y="51"/>
                  </a:lnTo>
                  <a:lnTo>
                    <a:pt x="205" y="51"/>
                  </a:lnTo>
                  <a:lnTo>
                    <a:pt x="199" y="51"/>
                  </a:lnTo>
                  <a:lnTo>
                    <a:pt x="195" y="47"/>
                  </a:lnTo>
                  <a:lnTo>
                    <a:pt x="195" y="38"/>
                  </a:lnTo>
                  <a:lnTo>
                    <a:pt x="190" y="38"/>
                  </a:lnTo>
                  <a:lnTo>
                    <a:pt x="195" y="21"/>
                  </a:lnTo>
                  <a:lnTo>
                    <a:pt x="195" y="16"/>
                  </a:lnTo>
                  <a:lnTo>
                    <a:pt x="195" y="12"/>
                  </a:lnTo>
                  <a:lnTo>
                    <a:pt x="190" y="7"/>
                  </a:lnTo>
                  <a:lnTo>
                    <a:pt x="190" y="3"/>
                  </a:lnTo>
                  <a:lnTo>
                    <a:pt x="190" y="0"/>
                  </a:lnTo>
                  <a:lnTo>
                    <a:pt x="183" y="0"/>
                  </a:lnTo>
                  <a:lnTo>
                    <a:pt x="183" y="3"/>
                  </a:lnTo>
                  <a:lnTo>
                    <a:pt x="178" y="7"/>
                  </a:lnTo>
                  <a:lnTo>
                    <a:pt x="174" y="7"/>
                  </a:lnTo>
                  <a:lnTo>
                    <a:pt x="164" y="12"/>
                  </a:lnTo>
                  <a:lnTo>
                    <a:pt x="156" y="16"/>
                  </a:lnTo>
                  <a:lnTo>
                    <a:pt x="147" y="16"/>
                  </a:lnTo>
                  <a:lnTo>
                    <a:pt x="143" y="16"/>
                  </a:lnTo>
                  <a:lnTo>
                    <a:pt x="134" y="12"/>
                  </a:lnTo>
                  <a:lnTo>
                    <a:pt x="125" y="12"/>
                  </a:lnTo>
                  <a:lnTo>
                    <a:pt x="125" y="16"/>
                  </a:lnTo>
                  <a:lnTo>
                    <a:pt x="130" y="21"/>
                  </a:lnTo>
                  <a:lnTo>
                    <a:pt x="130" y="28"/>
                  </a:lnTo>
                  <a:lnTo>
                    <a:pt x="134" y="38"/>
                  </a:lnTo>
                  <a:lnTo>
                    <a:pt x="143" y="38"/>
                  </a:lnTo>
                  <a:lnTo>
                    <a:pt x="143" y="43"/>
                  </a:lnTo>
                  <a:lnTo>
                    <a:pt x="134" y="43"/>
                  </a:lnTo>
                  <a:lnTo>
                    <a:pt x="130" y="51"/>
                  </a:lnTo>
                  <a:lnTo>
                    <a:pt x="117" y="55"/>
                  </a:lnTo>
                  <a:lnTo>
                    <a:pt x="112" y="59"/>
                  </a:lnTo>
                  <a:lnTo>
                    <a:pt x="104" y="59"/>
                  </a:lnTo>
                  <a:lnTo>
                    <a:pt x="95" y="51"/>
                  </a:lnTo>
                  <a:lnTo>
                    <a:pt x="90" y="55"/>
                  </a:lnTo>
                  <a:lnTo>
                    <a:pt x="90" y="47"/>
                  </a:lnTo>
                  <a:lnTo>
                    <a:pt x="86" y="43"/>
                  </a:lnTo>
                  <a:lnTo>
                    <a:pt x="81" y="47"/>
                  </a:lnTo>
                  <a:lnTo>
                    <a:pt x="78" y="43"/>
                  </a:lnTo>
                  <a:lnTo>
                    <a:pt x="73" y="47"/>
                  </a:lnTo>
                  <a:lnTo>
                    <a:pt x="55" y="47"/>
                  </a:lnTo>
                  <a:lnTo>
                    <a:pt x="55" y="55"/>
                  </a:lnTo>
                  <a:lnTo>
                    <a:pt x="59" y="55"/>
                  </a:lnTo>
                  <a:lnTo>
                    <a:pt x="64" y="64"/>
                  </a:lnTo>
                  <a:lnTo>
                    <a:pt x="59" y="59"/>
                  </a:lnTo>
                  <a:lnTo>
                    <a:pt x="51" y="64"/>
                  </a:lnTo>
                  <a:lnTo>
                    <a:pt x="51" y="73"/>
                  </a:lnTo>
                  <a:lnTo>
                    <a:pt x="55" y="78"/>
                  </a:lnTo>
                  <a:lnTo>
                    <a:pt x="59" y="86"/>
                  </a:lnTo>
                  <a:lnTo>
                    <a:pt x="59" y="100"/>
                  </a:lnTo>
                  <a:lnTo>
                    <a:pt x="55" y="112"/>
                  </a:lnTo>
                  <a:lnTo>
                    <a:pt x="51" y="130"/>
                  </a:lnTo>
                  <a:lnTo>
                    <a:pt x="47" y="130"/>
                  </a:lnTo>
                  <a:lnTo>
                    <a:pt x="28" y="134"/>
                  </a:lnTo>
                  <a:lnTo>
                    <a:pt x="16" y="138"/>
                  </a:lnTo>
                  <a:lnTo>
                    <a:pt x="12" y="152"/>
                  </a:lnTo>
                  <a:lnTo>
                    <a:pt x="7" y="161"/>
                  </a:lnTo>
                  <a:lnTo>
                    <a:pt x="3" y="165"/>
                  </a:lnTo>
                  <a:lnTo>
                    <a:pt x="0" y="174"/>
                  </a:lnTo>
                  <a:lnTo>
                    <a:pt x="3" y="182"/>
                  </a:lnTo>
                  <a:lnTo>
                    <a:pt x="12" y="195"/>
                  </a:lnTo>
                  <a:lnTo>
                    <a:pt x="12" y="200"/>
                  </a:lnTo>
                  <a:lnTo>
                    <a:pt x="21" y="200"/>
                  </a:lnTo>
                  <a:lnTo>
                    <a:pt x="21" y="209"/>
                  </a:lnTo>
                  <a:lnTo>
                    <a:pt x="28" y="209"/>
                  </a:lnTo>
                  <a:lnTo>
                    <a:pt x="38" y="204"/>
                  </a:lnTo>
                  <a:lnTo>
                    <a:pt x="47" y="200"/>
                  </a:lnTo>
                  <a:lnTo>
                    <a:pt x="47" y="221"/>
                  </a:lnTo>
                  <a:lnTo>
                    <a:pt x="55" y="221"/>
                  </a:lnTo>
                  <a:lnTo>
                    <a:pt x="73" y="221"/>
                  </a:lnTo>
                  <a:lnTo>
                    <a:pt x="86" y="217"/>
                  </a:lnTo>
                  <a:lnTo>
                    <a:pt x="99" y="204"/>
                  </a:lnTo>
                  <a:lnTo>
                    <a:pt x="117" y="204"/>
                  </a:lnTo>
                  <a:lnTo>
                    <a:pt x="117" y="209"/>
                  </a:lnTo>
                  <a:lnTo>
                    <a:pt x="117" y="217"/>
                  </a:lnTo>
                  <a:lnTo>
                    <a:pt x="117" y="226"/>
                  </a:lnTo>
                  <a:lnTo>
                    <a:pt x="121" y="235"/>
                  </a:lnTo>
                  <a:lnTo>
                    <a:pt x="125" y="243"/>
                  </a:lnTo>
                  <a:lnTo>
                    <a:pt x="143" y="243"/>
                  </a:lnTo>
                  <a:lnTo>
                    <a:pt x="147" y="248"/>
                  </a:lnTo>
                  <a:lnTo>
                    <a:pt x="161" y="252"/>
                  </a:lnTo>
                  <a:lnTo>
                    <a:pt x="164" y="256"/>
                  </a:lnTo>
                  <a:lnTo>
                    <a:pt x="174" y="256"/>
                  </a:lnTo>
                  <a:lnTo>
                    <a:pt x="178" y="261"/>
                  </a:lnTo>
                  <a:lnTo>
                    <a:pt x="183" y="266"/>
                  </a:lnTo>
                  <a:lnTo>
                    <a:pt x="187" y="274"/>
                  </a:lnTo>
                  <a:lnTo>
                    <a:pt x="187" y="278"/>
                  </a:lnTo>
                  <a:lnTo>
                    <a:pt x="183" y="283"/>
                  </a:lnTo>
                  <a:lnTo>
                    <a:pt x="187" y="295"/>
                  </a:lnTo>
                  <a:lnTo>
                    <a:pt x="213" y="295"/>
                  </a:lnTo>
                  <a:lnTo>
                    <a:pt x="213" y="305"/>
                  </a:lnTo>
                  <a:lnTo>
                    <a:pt x="213" y="309"/>
                  </a:lnTo>
                  <a:lnTo>
                    <a:pt x="217" y="314"/>
                  </a:lnTo>
                  <a:lnTo>
                    <a:pt x="221" y="322"/>
                  </a:lnTo>
                  <a:lnTo>
                    <a:pt x="221" y="336"/>
                  </a:lnTo>
                  <a:lnTo>
                    <a:pt x="217" y="344"/>
                  </a:lnTo>
                  <a:lnTo>
                    <a:pt x="217" y="352"/>
                  </a:lnTo>
                  <a:lnTo>
                    <a:pt x="217" y="357"/>
                  </a:lnTo>
                  <a:lnTo>
                    <a:pt x="217" y="379"/>
                  </a:lnTo>
                  <a:lnTo>
                    <a:pt x="230" y="383"/>
                  </a:lnTo>
                  <a:lnTo>
                    <a:pt x="240" y="383"/>
                  </a:lnTo>
                  <a:lnTo>
                    <a:pt x="248" y="383"/>
                  </a:lnTo>
                  <a:lnTo>
                    <a:pt x="248" y="387"/>
                  </a:lnTo>
                  <a:lnTo>
                    <a:pt x="252" y="405"/>
                  </a:lnTo>
                  <a:lnTo>
                    <a:pt x="257" y="409"/>
                  </a:lnTo>
                  <a:lnTo>
                    <a:pt x="265" y="405"/>
                  </a:lnTo>
                  <a:lnTo>
                    <a:pt x="265" y="409"/>
                  </a:lnTo>
                  <a:lnTo>
                    <a:pt x="270" y="418"/>
                  </a:lnTo>
                  <a:lnTo>
                    <a:pt x="265" y="431"/>
                  </a:lnTo>
                  <a:lnTo>
                    <a:pt x="274" y="431"/>
                  </a:lnTo>
                  <a:lnTo>
                    <a:pt x="274" y="436"/>
                  </a:lnTo>
                  <a:lnTo>
                    <a:pt x="279" y="445"/>
                  </a:lnTo>
                  <a:lnTo>
                    <a:pt x="274" y="457"/>
                  </a:lnTo>
                  <a:lnTo>
                    <a:pt x="270" y="461"/>
                  </a:lnTo>
                  <a:lnTo>
                    <a:pt x="261" y="461"/>
                  </a:lnTo>
                  <a:lnTo>
                    <a:pt x="248" y="480"/>
                  </a:lnTo>
                  <a:lnTo>
                    <a:pt x="235" y="492"/>
                  </a:lnTo>
                  <a:lnTo>
                    <a:pt x="221" y="506"/>
                  </a:lnTo>
                  <a:lnTo>
                    <a:pt x="226" y="506"/>
                  </a:lnTo>
                  <a:lnTo>
                    <a:pt x="230" y="502"/>
                  </a:lnTo>
                  <a:lnTo>
                    <a:pt x="235" y="506"/>
                  </a:lnTo>
                  <a:lnTo>
                    <a:pt x="243" y="511"/>
                  </a:lnTo>
                  <a:lnTo>
                    <a:pt x="243" y="519"/>
                  </a:lnTo>
                  <a:lnTo>
                    <a:pt x="248" y="519"/>
                  </a:lnTo>
                  <a:lnTo>
                    <a:pt x="252" y="514"/>
                  </a:lnTo>
                  <a:lnTo>
                    <a:pt x="257" y="523"/>
                  </a:lnTo>
                  <a:lnTo>
                    <a:pt x="265" y="523"/>
                  </a:lnTo>
                  <a:lnTo>
                    <a:pt x="270" y="533"/>
                  </a:lnTo>
                  <a:lnTo>
                    <a:pt x="274" y="533"/>
                  </a:lnTo>
                  <a:lnTo>
                    <a:pt x="279" y="541"/>
                  </a:lnTo>
                  <a:lnTo>
                    <a:pt x="283" y="545"/>
                  </a:lnTo>
                  <a:lnTo>
                    <a:pt x="279" y="554"/>
                  </a:lnTo>
                  <a:lnTo>
                    <a:pt x="279" y="564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47" name="Freeform 227">
              <a:extLst>
                <a:ext uri="{FF2B5EF4-FFF2-40B4-BE49-F238E27FC236}">
                  <a16:creationId xmlns:a16="http://schemas.microsoft.com/office/drawing/2014/main" id="{2FA638FE-2A8E-4C0B-A9EB-9A56BA5A6A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5" y="3031"/>
              <a:ext cx="77" cy="49"/>
            </a:xfrm>
            <a:custGeom>
              <a:avLst/>
              <a:gdLst>
                <a:gd name="T0" fmla="*/ 210 w 75"/>
                <a:gd name="T1" fmla="*/ 5 h 54"/>
                <a:gd name="T2" fmla="*/ 150 w 75"/>
                <a:gd name="T3" fmla="*/ 5 h 54"/>
                <a:gd name="T4" fmla="*/ 119 w 75"/>
                <a:gd name="T5" fmla="*/ 5 h 54"/>
                <a:gd name="T6" fmla="*/ 95 w 75"/>
                <a:gd name="T7" fmla="*/ 5 h 54"/>
                <a:gd name="T8" fmla="*/ 12 w 75"/>
                <a:gd name="T9" fmla="*/ 5 h 54"/>
                <a:gd name="T10" fmla="*/ 7 w 75"/>
                <a:gd name="T11" fmla="*/ 5 h 54"/>
                <a:gd name="T12" fmla="*/ 0 w 75"/>
                <a:gd name="T13" fmla="*/ 5 h 54"/>
                <a:gd name="T14" fmla="*/ 0 w 75"/>
                <a:gd name="T15" fmla="*/ 5 h 54"/>
                <a:gd name="T16" fmla="*/ 3 w 75"/>
                <a:gd name="T17" fmla="*/ 5 h 54"/>
                <a:gd name="T18" fmla="*/ 3 w 75"/>
                <a:gd name="T19" fmla="*/ 5 h 54"/>
                <a:gd name="T20" fmla="*/ 7 w 75"/>
                <a:gd name="T21" fmla="*/ 5 h 54"/>
                <a:gd name="T22" fmla="*/ 12 w 75"/>
                <a:gd name="T23" fmla="*/ 5 h 54"/>
                <a:gd name="T24" fmla="*/ 16 w 75"/>
                <a:gd name="T25" fmla="*/ 5 h 54"/>
                <a:gd name="T26" fmla="*/ 85 w 75"/>
                <a:gd name="T27" fmla="*/ 5 h 54"/>
                <a:gd name="T28" fmla="*/ 134 w 75"/>
                <a:gd name="T29" fmla="*/ 5 h 54"/>
                <a:gd name="T30" fmla="*/ 170 w 75"/>
                <a:gd name="T31" fmla="*/ 5 h 54"/>
                <a:gd name="T32" fmla="*/ 170 w 75"/>
                <a:gd name="T33" fmla="*/ 5 h 54"/>
                <a:gd name="T34" fmla="*/ 190 w 75"/>
                <a:gd name="T35" fmla="*/ 5 h 54"/>
                <a:gd name="T36" fmla="*/ 233 w 75"/>
                <a:gd name="T37" fmla="*/ 5 h 54"/>
                <a:gd name="T38" fmla="*/ 259 w 75"/>
                <a:gd name="T39" fmla="*/ 0 h 54"/>
                <a:gd name="T40" fmla="*/ 259 w 75"/>
                <a:gd name="T41" fmla="*/ 3 h 54"/>
                <a:gd name="T42" fmla="*/ 280 w 75"/>
                <a:gd name="T43" fmla="*/ 3 h 54"/>
                <a:gd name="T44" fmla="*/ 280 w 75"/>
                <a:gd name="T45" fmla="*/ 5 h 54"/>
                <a:gd name="T46" fmla="*/ 259 w 75"/>
                <a:gd name="T47" fmla="*/ 5 h 54"/>
                <a:gd name="T48" fmla="*/ 245 w 75"/>
                <a:gd name="T49" fmla="*/ 5 h 54"/>
                <a:gd name="T50" fmla="*/ 245 w 75"/>
                <a:gd name="T51" fmla="*/ 5 h 54"/>
                <a:gd name="T52" fmla="*/ 259 w 75"/>
                <a:gd name="T53" fmla="*/ 5 h 54"/>
                <a:gd name="T54" fmla="*/ 233 w 75"/>
                <a:gd name="T55" fmla="*/ 5 h 54"/>
                <a:gd name="T56" fmla="*/ 233 w 75"/>
                <a:gd name="T57" fmla="*/ 5 h 54"/>
                <a:gd name="T58" fmla="*/ 210 w 75"/>
                <a:gd name="T59" fmla="*/ 5 h 54"/>
                <a:gd name="T60" fmla="*/ 210 w 75"/>
                <a:gd name="T61" fmla="*/ 5 h 5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75"/>
                <a:gd name="T94" fmla="*/ 0 h 54"/>
                <a:gd name="T95" fmla="*/ 75 w 75"/>
                <a:gd name="T96" fmla="*/ 54 h 5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75" h="54">
                  <a:moveTo>
                    <a:pt x="55" y="53"/>
                  </a:moveTo>
                  <a:lnTo>
                    <a:pt x="42" y="53"/>
                  </a:lnTo>
                  <a:lnTo>
                    <a:pt x="33" y="47"/>
                  </a:lnTo>
                  <a:lnTo>
                    <a:pt x="25" y="47"/>
                  </a:lnTo>
                  <a:lnTo>
                    <a:pt x="12" y="43"/>
                  </a:lnTo>
                  <a:lnTo>
                    <a:pt x="7" y="34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3" y="21"/>
                  </a:lnTo>
                  <a:lnTo>
                    <a:pt x="3" y="26"/>
                  </a:lnTo>
                  <a:lnTo>
                    <a:pt x="7" y="26"/>
                  </a:lnTo>
                  <a:lnTo>
                    <a:pt x="12" y="29"/>
                  </a:lnTo>
                  <a:lnTo>
                    <a:pt x="16" y="29"/>
                  </a:lnTo>
                  <a:lnTo>
                    <a:pt x="20" y="26"/>
                  </a:lnTo>
                  <a:lnTo>
                    <a:pt x="38" y="29"/>
                  </a:lnTo>
                  <a:lnTo>
                    <a:pt x="47" y="26"/>
                  </a:lnTo>
                  <a:lnTo>
                    <a:pt x="47" y="21"/>
                  </a:lnTo>
                  <a:lnTo>
                    <a:pt x="51" y="16"/>
                  </a:lnTo>
                  <a:lnTo>
                    <a:pt x="60" y="7"/>
                  </a:lnTo>
                  <a:lnTo>
                    <a:pt x="68" y="0"/>
                  </a:lnTo>
                  <a:lnTo>
                    <a:pt x="68" y="3"/>
                  </a:lnTo>
                  <a:lnTo>
                    <a:pt x="74" y="3"/>
                  </a:lnTo>
                  <a:lnTo>
                    <a:pt x="74" y="16"/>
                  </a:lnTo>
                  <a:lnTo>
                    <a:pt x="68" y="16"/>
                  </a:lnTo>
                  <a:lnTo>
                    <a:pt x="64" y="16"/>
                  </a:lnTo>
                  <a:lnTo>
                    <a:pt x="64" y="21"/>
                  </a:lnTo>
                  <a:lnTo>
                    <a:pt x="68" y="29"/>
                  </a:lnTo>
                  <a:lnTo>
                    <a:pt x="60" y="29"/>
                  </a:lnTo>
                  <a:lnTo>
                    <a:pt x="60" y="38"/>
                  </a:lnTo>
                  <a:lnTo>
                    <a:pt x="55" y="47"/>
                  </a:lnTo>
                  <a:lnTo>
                    <a:pt x="55" y="5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48" name="Freeform 228">
              <a:extLst>
                <a:ext uri="{FF2B5EF4-FFF2-40B4-BE49-F238E27FC236}">
                  <a16:creationId xmlns:a16="http://schemas.microsoft.com/office/drawing/2014/main" id="{7C8CD33A-FE58-4913-BD6D-8061AA4F30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5" y="3031"/>
              <a:ext cx="77" cy="49"/>
            </a:xfrm>
            <a:custGeom>
              <a:avLst/>
              <a:gdLst>
                <a:gd name="T0" fmla="*/ 210 w 75"/>
                <a:gd name="T1" fmla="*/ 5 h 54"/>
                <a:gd name="T2" fmla="*/ 150 w 75"/>
                <a:gd name="T3" fmla="*/ 5 h 54"/>
                <a:gd name="T4" fmla="*/ 119 w 75"/>
                <a:gd name="T5" fmla="*/ 5 h 54"/>
                <a:gd name="T6" fmla="*/ 95 w 75"/>
                <a:gd name="T7" fmla="*/ 5 h 54"/>
                <a:gd name="T8" fmla="*/ 12 w 75"/>
                <a:gd name="T9" fmla="*/ 5 h 54"/>
                <a:gd name="T10" fmla="*/ 7 w 75"/>
                <a:gd name="T11" fmla="*/ 5 h 54"/>
                <a:gd name="T12" fmla="*/ 0 w 75"/>
                <a:gd name="T13" fmla="*/ 5 h 54"/>
                <a:gd name="T14" fmla="*/ 0 w 75"/>
                <a:gd name="T15" fmla="*/ 5 h 54"/>
                <a:gd name="T16" fmla="*/ 3 w 75"/>
                <a:gd name="T17" fmla="*/ 5 h 54"/>
                <a:gd name="T18" fmla="*/ 3 w 75"/>
                <a:gd name="T19" fmla="*/ 5 h 54"/>
                <a:gd name="T20" fmla="*/ 7 w 75"/>
                <a:gd name="T21" fmla="*/ 5 h 54"/>
                <a:gd name="T22" fmla="*/ 12 w 75"/>
                <a:gd name="T23" fmla="*/ 5 h 54"/>
                <a:gd name="T24" fmla="*/ 16 w 75"/>
                <a:gd name="T25" fmla="*/ 5 h 54"/>
                <a:gd name="T26" fmla="*/ 85 w 75"/>
                <a:gd name="T27" fmla="*/ 5 h 54"/>
                <a:gd name="T28" fmla="*/ 134 w 75"/>
                <a:gd name="T29" fmla="*/ 5 h 54"/>
                <a:gd name="T30" fmla="*/ 170 w 75"/>
                <a:gd name="T31" fmla="*/ 5 h 54"/>
                <a:gd name="T32" fmla="*/ 170 w 75"/>
                <a:gd name="T33" fmla="*/ 5 h 54"/>
                <a:gd name="T34" fmla="*/ 190 w 75"/>
                <a:gd name="T35" fmla="*/ 5 h 54"/>
                <a:gd name="T36" fmla="*/ 233 w 75"/>
                <a:gd name="T37" fmla="*/ 5 h 54"/>
                <a:gd name="T38" fmla="*/ 259 w 75"/>
                <a:gd name="T39" fmla="*/ 0 h 54"/>
                <a:gd name="T40" fmla="*/ 259 w 75"/>
                <a:gd name="T41" fmla="*/ 3 h 54"/>
                <a:gd name="T42" fmla="*/ 280 w 75"/>
                <a:gd name="T43" fmla="*/ 3 h 54"/>
                <a:gd name="T44" fmla="*/ 280 w 75"/>
                <a:gd name="T45" fmla="*/ 5 h 54"/>
                <a:gd name="T46" fmla="*/ 259 w 75"/>
                <a:gd name="T47" fmla="*/ 5 h 54"/>
                <a:gd name="T48" fmla="*/ 245 w 75"/>
                <a:gd name="T49" fmla="*/ 5 h 54"/>
                <a:gd name="T50" fmla="*/ 245 w 75"/>
                <a:gd name="T51" fmla="*/ 5 h 54"/>
                <a:gd name="T52" fmla="*/ 259 w 75"/>
                <a:gd name="T53" fmla="*/ 5 h 54"/>
                <a:gd name="T54" fmla="*/ 233 w 75"/>
                <a:gd name="T55" fmla="*/ 5 h 54"/>
                <a:gd name="T56" fmla="*/ 233 w 75"/>
                <a:gd name="T57" fmla="*/ 5 h 54"/>
                <a:gd name="T58" fmla="*/ 210 w 75"/>
                <a:gd name="T59" fmla="*/ 5 h 54"/>
                <a:gd name="T60" fmla="*/ 210 w 75"/>
                <a:gd name="T61" fmla="*/ 5 h 5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75"/>
                <a:gd name="T94" fmla="*/ 0 h 54"/>
                <a:gd name="T95" fmla="*/ 75 w 75"/>
                <a:gd name="T96" fmla="*/ 54 h 5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75" h="54">
                  <a:moveTo>
                    <a:pt x="55" y="53"/>
                  </a:moveTo>
                  <a:lnTo>
                    <a:pt x="42" y="53"/>
                  </a:lnTo>
                  <a:lnTo>
                    <a:pt x="33" y="47"/>
                  </a:lnTo>
                  <a:lnTo>
                    <a:pt x="25" y="47"/>
                  </a:lnTo>
                  <a:lnTo>
                    <a:pt x="12" y="43"/>
                  </a:lnTo>
                  <a:lnTo>
                    <a:pt x="7" y="34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3" y="21"/>
                  </a:lnTo>
                  <a:lnTo>
                    <a:pt x="3" y="26"/>
                  </a:lnTo>
                  <a:lnTo>
                    <a:pt x="7" y="26"/>
                  </a:lnTo>
                  <a:lnTo>
                    <a:pt x="12" y="29"/>
                  </a:lnTo>
                  <a:lnTo>
                    <a:pt x="16" y="29"/>
                  </a:lnTo>
                  <a:lnTo>
                    <a:pt x="20" y="26"/>
                  </a:lnTo>
                  <a:lnTo>
                    <a:pt x="38" y="29"/>
                  </a:lnTo>
                  <a:lnTo>
                    <a:pt x="47" y="26"/>
                  </a:lnTo>
                  <a:lnTo>
                    <a:pt x="47" y="21"/>
                  </a:lnTo>
                  <a:lnTo>
                    <a:pt x="51" y="16"/>
                  </a:lnTo>
                  <a:lnTo>
                    <a:pt x="60" y="7"/>
                  </a:lnTo>
                  <a:lnTo>
                    <a:pt x="68" y="0"/>
                  </a:lnTo>
                  <a:lnTo>
                    <a:pt x="68" y="3"/>
                  </a:lnTo>
                  <a:lnTo>
                    <a:pt x="74" y="3"/>
                  </a:lnTo>
                  <a:lnTo>
                    <a:pt x="74" y="16"/>
                  </a:lnTo>
                  <a:lnTo>
                    <a:pt x="68" y="16"/>
                  </a:lnTo>
                  <a:lnTo>
                    <a:pt x="64" y="16"/>
                  </a:lnTo>
                  <a:lnTo>
                    <a:pt x="64" y="21"/>
                  </a:lnTo>
                  <a:lnTo>
                    <a:pt x="68" y="29"/>
                  </a:lnTo>
                  <a:lnTo>
                    <a:pt x="60" y="29"/>
                  </a:lnTo>
                  <a:lnTo>
                    <a:pt x="60" y="38"/>
                  </a:lnTo>
                  <a:lnTo>
                    <a:pt x="55" y="47"/>
                  </a:lnTo>
                  <a:lnTo>
                    <a:pt x="55" y="5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49" name="Freeform 229">
              <a:extLst>
                <a:ext uri="{FF2B5EF4-FFF2-40B4-BE49-F238E27FC236}">
                  <a16:creationId xmlns:a16="http://schemas.microsoft.com/office/drawing/2014/main" id="{34E72D60-9C9E-4283-8320-B91CE4F24D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0" y="3048"/>
              <a:ext cx="113" cy="112"/>
            </a:xfrm>
            <a:custGeom>
              <a:avLst/>
              <a:gdLst>
                <a:gd name="T0" fmla="*/ 200 w 110"/>
                <a:gd name="T1" fmla="*/ 5 h 123"/>
                <a:gd name="T2" fmla="*/ 180 w 110"/>
                <a:gd name="T3" fmla="*/ 5 h 123"/>
                <a:gd name="T4" fmla="*/ 180 w 110"/>
                <a:gd name="T5" fmla="*/ 5 h 123"/>
                <a:gd name="T6" fmla="*/ 161 w 110"/>
                <a:gd name="T7" fmla="*/ 5 h 123"/>
                <a:gd name="T8" fmla="*/ 161 w 110"/>
                <a:gd name="T9" fmla="*/ 5 h 123"/>
                <a:gd name="T10" fmla="*/ 108 w 110"/>
                <a:gd name="T11" fmla="*/ 5 h 123"/>
                <a:gd name="T12" fmla="*/ 89 w 110"/>
                <a:gd name="T13" fmla="*/ 5 h 123"/>
                <a:gd name="T14" fmla="*/ 12 w 110"/>
                <a:gd name="T15" fmla="*/ 5 h 123"/>
                <a:gd name="T16" fmla="*/ 0 w 110"/>
                <a:gd name="T17" fmla="*/ 5 h 123"/>
                <a:gd name="T18" fmla="*/ 7 w 110"/>
                <a:gd name="T19" fmla="*/ 5 h 123"/>
                <a:gd name="T20" fmla="*/ 12 w 110"/>
                <a:gd name="T21" fmla="*/ 5 h 123"/>
                <a:gd name="T22" fmla="*/ 108 w 110"/>
                <a:gd name="T23" fmla="*/ 5 h 123"/>
                <a:gd name="T24" fmla="*/ 141 w 110"/>
                <a:gd name="T25" fmla="*/ 5 h 123"/>
                <a:gd name="T26" fmla="*/ 161 w 110"/>
                <a:gd name="T27" fmla="*/ 5 h 123"/>
                <a:gd name="T28" fmla="*/ 161 w 110"/>
                <a:gd name="T29" fmla="*/ 5 h 123"/>
                <a:gd name="T30" fmla="*/ 180 w 110"/>
                <a:gd name="T31" fmla="*/ 5 h 123"/>
                <a:gd name="T32" fmla="*/ 235 w 110"/>
                <a:gd name="T33" fmla="*/ 5 h 123"/>
                <a:gd name="T34" fmla="*/ 251 w 110"/>
                <a:gd name="T35" fmla="*/ 5 h 123"/>
                <a:gd name="T36" fmla="*/ 265 w 110"/>
                <a:gd name="T37" fmla="*/ 5 h 123"/>
                <a:gd name="T38" fmla="*/ 303 w 110"/>
                <a:gd name="T39" fmla="*/ 5 h 123"/>
                <a:gd name="T40" fmla="*/ 303 w 110"/>
                <a:gd name="T41" fmla="*/ 5 h 123"/>
                <a:gd name="T42" fmla="*/ 319 w 110"/>
                <a:gd name="T43" fmla="*/ 5 h 123"/>
                <a:gd name="T44" fmla="*/ 337 w 110"/>
                <a:gd name="T45" fmla="*/ 5 h 123"/>
                <a:gd name="T46" fmla="*/ 337 w 110"/>
                <a:gd name="T47" fmla="*/ 5 h 123"/>
                <a:gd name="T48" fmla="*/ 355 w 110"/>
                <a:gd name="T49" fmla="*/ 5 h 123"/>
                <a:gd name="T50" fmla="*/ 373 w 110"/>
                <a:gd name="T51" fmla="*/ 5 h 123"/>
                <a:gd name="T52" fmla="*/ 404 w 110"/>
                <a:gd name="T53" fmla="*/ 5 h 123"/>
                <a:gd name="T54" fmla="*/ 426 w 110"/>
                <a:gd name="T55" fmla="*/ 5 h 123"/>
                <a:gd name="T56" fmla="*/ 392 w 110"/>
                <a:gd name="T57" fmla="*/ 5 h 123"/>
                <a:gd name="T58" fmla="*/ 355 w 110"/>
                <a:gd name="T59" fmla="*/ 5 h 123"/>
                <a:gd name="T60" fmla="*/ 303 w 110"/>
                <a:gd name="T61" fmla="*/ 5 h 123"/>
                <a:gd name="T62" fmla="*/ 251 w 110"/>
                <a:gd name="T63" fmla="*/ 5 h 123"/>
                <a:gd name="T64" fmla="*/ 235 w 110"/>
                <a:gd name="T65" fmla="*/ 3 h 123"/>
                <a:gd name="T66" fmla="*/ 235 w 110"/>
                <a:gd name="T67" fmla="*/ 0 h 123"/>
                <a:gd name="T68" fmla="*/ 223 w 110"/>
                <a:gd name="T69" fmla="*/ 0 h 123"/>
                <a:gd name="T70" fmla="*/ 200 w 110"/>
                <a:gd name="T71" fmla="*/ 0 h 123"/>
                <a:gd name="T72" fmla="*/ 200 w 110"/>
                <a:gd name="T73" fmla="*/ 3 h 123"/>
                <a:gd name="T74" fmla="*/ 223 w 110"/>
                <a:gd name="T75" fmla="*/ 5 h 123"/>
                <a:gd name="T76" fmla="*/ 180 w 110"/>
                <a:gd name="T77" fmla="*/ 5 h 123"/>
                <a:gd name="T78" fmla="*/ 180 w 110"/>
                <a:gd name="T79" fmla="*/ 5 h 123"/>
                <a:gd name="T80" fmla="*/ 161 w 110"/>
                <a:gd name="T81" fmla="*/ 5 h 123"/>
                <a:gd name="T82" fmla="*/ 200 w 110"/>
                <a:gd name="T83" fmla="*/ 5 h 12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10"/>
                <a:gd name="T127" fmla="*/ 0 h 123"/>
                <a:gd name="T128" fmla="*/ 110 w 110"/>
                <a:gd name="T129" fmla="*/ 123 h 12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10" h="123">
                  <a:moveTo>
                    <a:pt x="51" y="42"/>
                  </a:moveTo>
                  <a:lnTo>
                    <a:pt x="47" y="47"/>
                  </a:lnTo>
                  <a:lnTo>
                    <a:pt x="47" y="56"/>
                  </a:lnTo>
                  <a:lnTo>
                    <a:pt x="43" y="63"/>
                  </a:lnTo>
                  <a:lnTo>
                    <a:pt x="43" y="68"/>
                  </a:lnTo>
                  <a:lnTo>
                    <a:pt x="28" y="72"/>
                  </a:lnTo>
                  <a:lnTo>
                    <a:pt x="21" y="77"/>
                  </a:lnTo>
                  <a:lnTo>
                    <a:pt x="12" y="82"/>
                  </a:lnTo>
                  <a:lnTo>
                    <a:pt x="0" y="86"/>
                  </a:lnTo>
                  <a:lnTo>
                    <a:pt x="7" y="103"/>
                  </a:lnTo>
                  <a:lnTo>
                    <a:pt x="12" y="122"/>
                  </a:lnTo>
                  <a:lnTo>
                    <a:pt x="28" y="112"/>
                  </a:lnTo>
                  <a:lnTo>
                    <a:pt x="38" y="116"/>
                  </a:lnTo>
                  <a:lnTo>
                    <a:pt x="43" y="112"/>
                  </a:lnTo>
                  <a:lnTo>
                    <a:pt x="43" y="107"/>
                  </a:lnTo>
                  <a:lnTo>
                    <a:pt x="47" y="103"/>
                  </a:lnTo>
                  <a:lnTo>
                    <a:pt x="59" y="99"/>
                  </a:lnTo>
                  <a:lnTo>
                    <a:pt x="64" y="91"/>
                  </a:lnTo>
                  <a:lnTo>
                    <a:pt x="68" y="86"/>
                  </a:lnTo>
                  <a:lnTo>
                    <a:pt x="78" y="86"/>
                  </a:lnTo>
                  <a:lnTo>
                    <a:pt x="78" y="68"/>
                  </a:lnTo>
                  <a:lnTo>
                    <a:pt x="82" y="63"/>
                  </a:lnTo>
                  <a:lnTo>
                    <a:pt x="86" y="60"/>
                  </a:lnTo>
                  <a:lnTo>
                    <a:pt x="86" y="63"/>
                  </a:lnTo>
                  <a:lnTo>
                    <a:pt x="90" y="63"/>
                  </a:lnTo>
                  <a:lnTo>
                    <a:pt x="94" y="56"/>
                  </a:lnTo>
                  <a:lnTo>
                    <a:pt x="103" y="42"/>
                  </a:lnTo>
                  <a:lnTo>
                    <a:pt x="109" y="33"/>
                  </a:lnTo>
                  <a:lnTo>
                    <a:pt x="99" y="29"/>
                  </a:lnTo>
                  <a:lnTo>
                    <a:pt x="90" y="16"/>
                  </a:lnTo>
                  <a:lnTo>
                    <a:pt x="78" y="12"/>
                  </a:lnTo>
                  <a:lnTo>
                    <a:pt x="64" y="7"/>
                  </a:lnTo>
                  <a:lnTo>
                    <a:pt x="59" y="3"/>
                  </a:lnTo>
                  <a:lnTo>
                    <a:pt x="59" y="0"/>
                  </a:lnTo>
                  <a:lnTo>
                    <a:pt x="55" y="0"/>
                  </a:lnTo>
                  <a:lnTo>
                    <a:pt x="51" y="0"/>
                  </a:lnTo>
                  <a:lnTo>
                    <a:pt x="51" y="3"/>
                  </a:lnTo>
                  <a:lnTo>
                    <a:pt x="55" y="12"/>
                  </a:lnTo>
                  <a:lnTo>
                    <a:pt x="47" y="12"/>
                  </a:lnTo>
                  <a:lnTo>
                    <a:pt x="47" y="21"/>
                  </a:lnTo>
                  <a:lnTo>
                    <a:pt x="43" y="29"/>
                  </a:lnTo>
                  <a:lnTo>
                    <a:pt x="51" y="4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50" name="Freeform 230">
              <a:extLst>
                <a:ext uri="{FF2B5EF4-FFF2-40B4-BE49-F238E27FC236}">
                  <a16:creationId xmlns:a16="http://schemas.microsoft.com/office/drawing/2014/main" id="{42CFA1B6-3D32-414C-A321-2E6F659A3C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0" y="3048"/>
              <a:ext cx="113" cy="112"/>
            </a:xfrm>
            <a:custGeom>
              <a:avLst/>
              <a:gdLst>
                <a:gd name="T0" fmla="*/ 200 w 110"/>
                <a:gd name="T1" fmla="*/ 5 h 123"/>
                <a:gd name="T2" fmla="*/ 180 w 110"/>
                <a:gd name="T3" fmla="*/ 5 h 123"/>
                <a:gd name="T4" fmla="*/ 180 w 110"/>
                <a:gd name="T5" fmla="*/ 5 h 123"/>
                <a:gd name="T6" fmla="*/ 161 w 110"/>
                <a:gd name="T7" fmla="*/ 5 h 123"/>
                <a:gd name="T8" fmla="*/ 161 w 110"/>
                <a:gd name="T9" fmla="*/ 5 h 123"/>
                <a:gd name="T10" fmla="*/ 108 w 110"/>
                <a:gd name="T11" fmla="*/ 5 h 123"/>
                <a:gd name="T12" fmla="*/ 89 w 110"/>
                <a:gd name="T13" fmla="*/ 5 h 123"/>
                <a:gd name="T14" fmla="*/ 12 w 110"/>
                <a:gd name="T15" fmla="*/ 5 h 123"/>
                <a:gd name="T16" fmla="*/ 0 w 110"/>
                <a:gd name="T17" fmla="*/ 5 h 123"/>
                <a:gd name="T18" fmla="*/ 7 w 110"/>
                <a:gd name="T19" fmla="*/ 5 h 123"/>
                <a:gd name="T20" fmla="*/ 12 w 110"/>
                <a:gd name="T21" fmla="*/ 5 h 123"/>
                <a:gd name="T22" fmla="*/ 108 w 110"/>
                <a:gd name="T23" fmla="*/ 5 h 123"/>
                <a:gd name="T24" fmla="*/ 141 w 110"/>
                <a:gd name="T25" fmla="*/ 5 h 123"/>
                <a:gd name="T26" fmla="*/ 161 w 110"/>
                <a:gd name="T27" fmla="*/ 5 h 123"/>
                <a:gd name="T28" fmla="*/ 161 w 110"/>
                <a:gd name="T29" fmla="*/ 5 h 123"/>
                <a:gd name="T30" fmla="*/ 180 w 110"/>
                <a:gd name="T31" fmla="*/ 5 h 123"/>
                <a:gd name="T32" fmla="*/ 235 w 110"/>
                <a:gd name="T33" fmla="*/ 5 h 123"/>
                <a:gd name="T34" fmla="*/ 251 w 110"/>
                <a:gd name="T35" fmla="*/ 5 h 123"/>
                <a:gd name="T36" fmla="*/ 265 w 110"/>
                <a:gd name="T37" fmla="*/ 5 h 123"/>
                <a:gd name="T38" fmla="*/ 303 w 110"/>
                <a:gd name="T39" fmla="*/ 5 h 123"/>
                <a:gd name="T40" fmla="*/ 303 w 110"/>
                <a:gd name="T41" fmla="*/ 5 h 123"/>
                <a:gd name="T42" fmla="*/ 319 w 110"/>
                <a:gd name="T43" fmla="*/ 5 h 123"/>
                <a:gd name="T44" fmla="*/ 337 w 110"/>
                <a:gd name="T45" fmla="*/ 5 h 123"/>
                <a:gd name="T46" fmla="*/ 337 w 110"/>
                <a:gd name="T47" fmla="*/ 5 h 123"/>
                <a:gd name="T48" fmla="*/ 355 w 110"/>
                <a:gd name="T49" fmla="*/ 5 h 123"/>
                <a:gd name="T50" fmla="*/ 373 w 110"/>
                <a:gd name="T51" fmla="*/ 5 h 123"/>
                <a:gd name="T52" fmla="*/ 404 w 110"/>
                <a:gd name="T53" fmla="*/ 5 h 123"/>
                <a:gd name="T54" fmla="*/ 426 w 110"/>
                <a:gd name="T55" fmla="*/ 5 h 123"/>
                <a:gd name="T56" fmla="*/ 392 w 110"/>
                <a:gd name="T57" fmla="*/ 5 h 123"/>
                <a:gd name="T58" fmla="*/ 355 w 110"/>
                <a:gd name="T59" fmla="*/ 5 h 123"/>
                <a:gd name="T60" fmla="*/ 303 w 110"/>
                <a:gd name="T61" fmla="*/ 5 h 123"/>
                <a:gd name="T62" fmla="*/ 251 w 110"/>
                <a:gd name="T63" fmla="*/ 5 h 123"/>
                <a:gd name="T64" fmla="*/ 235 w 110"/>
                <a:gd name="T65" fmla="*/ 3 h 123"/>
                <a:gd name="T66" fmla="*/ 235 w 110"/>
                <a:gd name="T67" fmla="*/ 0 h 123"/>
                <a:gd name="T68" fmla="*/ 223 w 110"/>
                <a:gd name="T69" fmla="*/ 0 h 123"/>
                <a:gd name="T70" fmla="*/ 200 w 110"/>
                <a:gd name="T71" fmla="*/ 0 h 123"/>
                <a:gd name="T72" fmla="*/ 200 w 110"/>
                <a:gd name="T73" fmla="*/ 3 h 123"/>
                <a:gd name="T74" fmla="*/ 223 w 110"/>
                <a:gd name="T75" fmla="*/ 5 h 123"/>
                <a:gd name="T76" fmla="*/ 180 w 110"/>
                <a:gd name="T77" fmla="*/ 5 h 123"/>
                <a:gd name="T78" fmla="*/ 180 w 110"/>
                <a:gd name="T79" fmla="*/ 5 h 123"/>
                <a:gd name="T80" fmla="*/ 161 w 110"/>
                <a:gd name="T81" fmla="*/ 5 h 123"/>
                <a:gd name="T82" fmla="*/ 200 w 110"/>
                <a:gd name="T83" fmla="*/ 5 h 12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10"/>
                <a:gd name="T127" fmla="*/ 0 h 123"/>
                <a:gd name="T128" fmla="*/ 110 w 110"/>
                <a:gd name="T129" fmla="*/ 123 h 12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10" h="123">
                  <a:moveTo>
                    <a:pt x="51" y="42"/>
                  </a:moveTo>
                  <a:lnTo>
                    <a:pt x="47" y="47"/>
                  </a:lnTo>
                  <a:lnTo>
                    <a:pt x="47" y="56"/>
                  </a:lnTo>
                  <a:lnTo>
                    <a:pt x="43" y="63"/>
                  </a:lnTo>
                  <a:lnTo>
                    <a:pt x="43" y="68"/>
                  </a:lnTo>
                  <a:lnTo>
                    <a:pt x="28" y="72"/>
                  </a:lnTo>
                  <a:lnTo>
                    <a:pt x="21" y="77"/>
                  </a:lnTo>
                  <a:lnTo>
                    <a:pt x="12" y="82"/>
                  </a:lnTo>
                  <a:lnTo>
                    <a:pt x="0" y="86"/>
                  </a:lnTo>
                  <a:lnTo>
                    <a:pt x="7" y="103"/>
                  </a:lnTo>
                  <a:lnTo>
                    <a:pt x="12" y="122"/>
                  </a:lnTo>
                  <a:lnTo>
                    <a:pt x="28" y="112"/>
                  </a:lnTo>
                  <a:lnTo>
                    <a:pt x="38" y="116"/>
                  </a:lnTo>
                  <a:lnTo>
                    <a:pt x="43" y="112"/>
                  </a:lnTo>
                  <a:lnTo>
                    <a:pt x="43" y="107"/>
                  </a:lnTo>
                  <a:lnTo>
                    <a:pt x="47" y="103"/>
                  </a:lnTo>
                  <a:lnTo>
                    <a:pt x="59" y="99"/>
                  </a:lnTo>
                  <a:lnTo>
                    <a:pt x="64" y="91"/>
                  </a:lnTo>
                  <a:lnTo>
                    <a:pt x="68" y="86"/>
                  </a:lnTo>
                  <a:lnTo>
                    <a:pt x="78" y="86"/>
                  </a:lnTo>
                  <a:lnTo>
                    <a:pt x="78" y="68"/>
                  </a:lnTo>
                  <a:lnTo>
                    <a:pt x="82" y="63"/>
                  </a:lnTo>
                  <a:lnTo>
                    <a:pt x="86" y="60"/>
                  </a:lnTo>
                  <a:lnTo>
                    <a:pt x="86" y="63"/>
                  </a:lnTo>
                  <a:lnTo>
                    <a:pt x="90" y="63"/>
                  </a:lnTo>
                  <a:lnTo>
                    <a:pt x="94" y="56"/>
                  </a:lnTo>
                  <a:lnTo>
                    <a:pt x="103" y="42"/>
                  </a:lnTo>
                  <a:lnTo>
                    <a:pt x="109" y="33"/>
                  </a:lnTo>
                  <a:lnTo>
                    <a:pt x="99" y="29"/>
                  </a:lnTo>
                  <a:lnTo>
                    <a:pt x="90" y="16"/>
                  </a:lnTo>
                  <a:lnTo>
                    <a:pt x="78" y="12"/>
                  </a:lnTo>
                  <a:lnTo>
                    <a:pt x="64" y="7"/>
                  </a:lnTo>
                  <a:lnTo>
                    <a:pt x="59" y="3"/>
                  </a:lnTo>
                  <a:lnTo>
                    <a:pt x="59" y="0"/>
                  </a:lnTo>
                  <a:lnTo>
                    <a:pt x="55" y="0"/>
                  </a:lnTo>
                  <a:lnTo>
                    <a:pt x="51" y="0"/>
                  </a:lnTo>
                  <a:lnTo>
                    <a:pt x="51" y="3"/>
                  </a:lnTo>
                  <a:lnTo>
                    <a:pt x="55" y="12"/>
                  </a:lnTo>
                  <a:lnTo>
                    <a:pt x="47" y="12"/>
                  </a:lnTo>
                  <a:lnTo>
                    <a:pt x="47" y="21"/>
                  </a:lnTo>
                  <a:lnTo>
                    <a:pt x="43" y="29"/>
                  </a:lnTo>
                  <a:lnTo>
                    <a:pt x="51" y="4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51" name="Freeform 231">
              <a:extLst>
                <a:ext uri="{FF2B5EF4-FFF2-40B4-BE49-F238E27FC236}">
                  <a16:creationId xmlns:a16="http://schemas.microsoft.com/office/drawing/2014/main" id="{B7813738-CE8F-49D6-9651-712A82BFB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9" y="3127"/>
              <a:ext cx="145" cy="85"/>
            </a:xfrm>
            <a:custGeom>
              <a:avLst/>
              <a:gdLst>
                <a:gd name="T0" fmla="*/ 523 w 141"/>
                <a:gd name="T1" fmla="*/ 0 h 93"/>
                <a:gd name="T2" fmla="*/ 484 w 141"/>
                <a:gd name="T3" fmla="*/ 0 h 93"/>
                <a:gd name="T4" fmla="*/ 430 w 141"/>
                <a:gd name="T5" fmla="*/ 3 h 93"/>
                <a:gd name="T6" fmla="*/ 395 w 141"/>
                <a:gd name="T7" fmla="*/ 5 h 93"/>
                <a:gd name="T8" fmla="*/ 336 w 141"/>
                <a:gd name="T9" fmla="*/ 5 h 93"/>
                <a:gd name="T10" fmla="*/ 299 w 141"/>
                <a:gd name="T11" fmla="*/ 5 h 93"/>
                <a:gd name="T12" fmla="*/ 261 w 141"/>
                <a:gd name="T13" fmla="*/ 5 h 93"/>
                <a:gd name="T14" fmla="*/ 233 w 141"/>
                <a:gd name="T15" fmla="*/ 5 h 93"/>
                <a:gd name="T16" fmla="*/ 191 w 141"/>
                <a:gd name="T17" fmla="*/ 5 h 93"/>
                <a:gd name="T18" fmla="*/ 191 w 141"/>
                <a:gd name="T19" fmla="*/ 5 h 93"/>
                <a:gd name="T20" fmla="*/ 133 w 141"/>
                <a:gd name="T21" fmla="*/ 5 h 93"/>
                <a:gd name="T22" fmla="*/ 92 w 141"/>
                <a:gd name="T23" fmla="*/ 5 h 93"/>
                <a:gd name="T24" fmla="*/ 7 w 141"/>
                <a:gd name="T25" fmla="*/ 5 h 93"/>
                <a:gd name="T26" fmla="*/ 3 w 141"/>
                <a:gd name="T27" fmla="*/ 5 h 93"/>
                <a:gd name="T28" fmla="*/ 0 w 141"/>
                <a:gd name="T29" fmla="*/ 5 h 93"/>
                <a:gd name="T30" fmla="*/ 0 w 141"/>
                <a:gd name="T31" fmla="*/ 5 h 93"/>
                <a:gd name="T32" fmla="*/ 0 w 141"/>
                <a:gd name="T33" fmla="*/ 5 h 93"/>
                <a:gd name="T34" fmla="*/ 0 w 141"/>
                <a:gd name="T35" fmla="*/ 5 h 93"/>
                <a:gd name="T36" fmla="*/ 0 w 141"/>
                <a:gd name="T37" fmla="*/ 5 h 93"/>
                <a:gd name="T38" fmla="*/ 3 w 141"/>
                <a:gd name="T39" fmla="*/ 5 h 93"/>
                <a:gd name="T40" fmla="*/ 3 w 141"/>
                <a:gd name="T41" fmla="*/ 5 h 93"/>
                <a:gd name="T42" fmla="*/ 7 w 141"/>
                <a:gd name="T43" fmla="*/ 5 h 93"/>
                <a:gd name="T44" fmla="*/ 7 w 141"/>
                <a:gd name="T45" fmla="*/ 5 h 93"/>
                <a:gd name="T46" fmla="*/ 16 w 141"/>
                <a:gd name="T47" fmla="*/ 5 h 93"/>
                <a:gd name="T48" fmla="*/ 113 w 141"/>
                <a:gd name="T49" fmla="*/ 5 h 93"/>
                <a:gd name="T50" fmla="*/ 149 w 141"/>
                <a:gd name="T51" fmla="*/ 5 h 93"/>
                <a:gd name="T52" fmla="*/ 171 w 141"/>
                <a:gd name="T53" fmla="*/ 5 h 93"/>
                <a:gd name="T54" fmla="*/ 233 w 141"/>
                <a:gd name="T55" fmla="*/ 5 h 93"/>
                <a:gd name="T56" fmla="*/ 246 w 141"/>
                <a:gd name="T57" fmla="*/ 5 h 93"/>
                <a:gd name="T58" fmla="*/ 283 w 141"/>
                <a:gd name="T59" fmla="*/ 5 h 93"/>
                <a:gd name="T60" fmla="*/ 318 w 141"/>
                <a:gd name="T61" fmla="*/ 5 h 93"/>
                <a:gd name="T62" fmla="*/ 336 w 141"/>
                <a:gd name="T63" fmla="*/ 5 h 93"/>
                <a:gd name="T64" fmla="*/ 356 w 141"/>
                <a:gd name="T65" fmla="*/ 5 h 93"/>
                <a:gd name="T66" fmla="*/ 395 w 141"/>
                <a:gd name="T67" fmla="*/ 5 h 93"/>
                <a:gd name="T68" fmla="*/ 484 w 141"/>
                <a:gd name="T69" fmla="*/ 5 h 93"/>
                <a:gd name="T70" fmla="*/ 506 w 141"/>
                <a:gd name="T71" fmla="*/ 5 h 93"/>
                <a:gd name="T72" fmla="*/ 542 w 141"/>
                <a:gd name="T73" fmla="*/ 5 h 93"/>
                <a:gd name="T74" fmla="*/ 542 w 141"/>
                <a:gd name="T75" fmla="*/ 5 h 93"/>
                <a:gd name="T76" fmla="*/ 542 w 141"/>
                <a:gd name="T77" fmla="*/ 5 h 93"/>
                <a:gd name="T78" fmla="*/ 582 w 141"/>
                <a:gd name="T79" fmla="*/ 5 h 93"/>
                <a:gd name="T80" fmla="*/ 557 w 141"/>
                <a:gd name="T81" fmla="*/ 5 h 93"/>
                <a:gd name="T82" fmla="*/ 523 w 141"/>
                <a:gd name="T83" fmla="*/ 0 h 9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1"/>
                <a:gd name="T127" fmla="*/ 0 h 93"/>
                <a:gd name="T128" fmla="*/ 141 w 141"/>
                <a:gd name="T129" fmla="*/ 93 h 9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1" h="93">
                  <a:moveTo>
                    <a:pt x="125" y="0"/>
                  </a:moveTo>
                  <a:lnTo>
                    <a:pt x="117" y="0"/>
                  </a:lnTo>
                  <a:lnTo>
                    <a:pt x="104" y="3"/>
                  </a:lnTo>
                  <a:lnTo>
                    <a:pt x="95" y="7"/>
                  </a:lnTo>
                  <a:lnTo>
                    <a:pt x="82" y="7"/>
                  </a:lnTo>
                  <a:lnTo>
                    <a:pt x="73" y="16"/>
                  </a:lnTo>
                  <a:lnTo>
                    <a:pt x="64" y="30"/>
                  </a:lnTo>
                  <a:lnTo>
                    <a:pt x="56" y="38"/>
                  </a:lnTo>
                  <a:lnTo>
                    <a:pt x="47" y="47"/>
                  </a:lnTo>
                  <a:lnTo>
                    <a:pt x="47" y="30"/>
                  </a:lnTo>
                  <a:lnTo>
                    <a:pt x="34" y="25"/>
                  </a:lnTo>
                  <a:lnTo>
                    <a:pt x="21" y="20"/>
                  </a:lnTo>
                  <a:lnTo>
                    <a:pt x="7" y="25"/>
                  </a:lnTo>
                  <a:lnTo>
                    <a:pt x="3" y="30"/>
                  </a:lnTo>
                  <a:lnTo>
                    <a:pt x="0" y="34"/>
                  </a:lnTo>
                  <a:lnTo>
                    <a:pt x="0" y="42"/>
                  </a:lnTo>
                  <a:lnTo>
                    <a:pt x="0" y="47"/>
                  </a:lnTo>
                  <a:lnTo>
                    <a:pt x="0" y="51"/>
                  </a:lnTo>
                  <a:lnTo>
                    <a:pt x="0" y="56"/>
                  </a:lnTo>
                  <a:lnTo>
                    <a:pt x="3" y="69"/>
                  </a:lnTo>
                  <a:lnTo>
                    <a:pt x="3" y="73"/>
                  </a:lnTo>
                  <a:lnTo>
                    <a:pt x="7" y="82"/>
                  </a:lnTo>
                  <a:lnTo>
                    <a:pt x="7" y="86"/>
                  </a:lnTo>
                  <a:lnTo>
                    <a:pt x="16" y="92"/>
                  </a:lnTo>
                  <a:lnTo>
                    <a:pt x="28" y="86"/>
                  </a:lnTo>
                  <a:lnTo>
                    <a:pt x="38" y="82"/>
                  </a:lnTo>
                  <a:lnTo>
                    <a:pt x="43" y="77"/>
                  </a:lnTo>
                  <a:lnTo>
                    <a:pt x="56" y="77"/>
                  </a:lnTo>
                  <a:lnTo>
                    <a:pt x="59" y="77"/>
                  </a:lnTo>
                  <a:lnTo>
                    <a:pt x="69" y="69"/>
                  </a:lnTo>
                  <a:lnTo>
                    <a:pt x="78" y="69"/>
                  </a:lnTo>
                  <a:lnTo>
                    <a:pt x="82" y="69"/>
                  </a:lnTo>
                  <a:lnTo>
                    <a:pt x="86" y="64"/>
                  </a:lnTo>
                  <a:lnTo>
                    <a:pt x="95" y="61"/>
                  </a:lnTo>
                  <a:lnTo>
                    <a:pt x="117" y="51"/>
                  </a:lnTo>
                  <a:lnTo>
                    <a:pt x="121" y="47"/>
                  </a:lnTo>
                  <a:lnTo>
                    <a:pt x="130" y="47"/>
                  </a:lnTo>
                  <a:lnTo>
                    <a:pt x="130" y="42"/>
                  </a:lnTo>
                  <a:lnTo>
                    <a:pt x="130" y="38"/>
                  </a:lnTo>
                  <a:lnTo>
                    <a:pt x="140" y="34"/>
                  </a:lnTo>
                  <a:lnTo>
                    <a:pt x="134" y="16"/>
                  </a:lnTo>
                  <a:lnTo>
                    <a:pt x="125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52" name="Freeform 232">
              <a:extLst>
                <a:ext uri="{FF2B5EF4-FFF2-40B4-BE49-F238E27FC236}">
                  <a16:creationId xmlns:a16="http://schemas.microsoft.com/office/drawing/2014/main" id="{D9DAB72B-206E-48A2-A652-5B56EF0A5B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9" y="3127"/>
              <a:ext cx="145" cy="85"/>
            </a:xfrm>
            <a:custGeom>
              <a:avLst/>
              <a:gdLst>
                <a:gd name="T0" fmla="*/ 523 w 141"/>
                <a:gd name="T1" fmla="*/ 0 h 93"/>
                <a:gd name="T2" fmla="*/ 484 w 141"/>
                <a:gd name="T3" fmla="*/ 0 h 93"/>
                <a:gd name="T4" fmla="*/ 430 w 141"/>
                <a:gd name="T5" fmla="*/ 3 h 93"/>
                <a:gd name="T6" fmla="*/ 395 w 141"/>
                <a:gd name="T7" fmla="*/ 5 h 93"/>
                <a:gd name="T8" fmla="*/ 336 w 141"/>
                <a:gd name="T9" fmla="*/ 5 h 93"/>
                <a:gd name="T10" fmla="*/ 299 w 141"/>
                <a:gd name="T11" fmla="*/ 5 h 93"/>
                <a:gd name="T12" fmla="*/ 261 w 141"/>
                <a:gd name="T13" fmla="*/ 5 h 93"/>
                <a:gd name="T14" fmla="*/ 233 w 141"/>
                <a:gd name="T15" fmla="*/ 5 h 93"/>
                <a:gd name="T16" fmla="*/ 191 w 141"/>
                <a:gd name="T17" fmla="*/ 5 h 93"/>
                <a:gd name="T18" fmla="*/ 191 w 141"/>
                <a:gd name="T19" fmla="*/ 5 h 93"/>
                <a:gd name="T20" fmla="*/ 133 w 141"/>
                <a:gd name="T21" fmla="*/ 5 h 93"/>
                <a:gd name="T22" fmla="*/ 92 w 141"/>
                <a:gd name="T23" fmla="*/ 5 h 93"/>
                <a:gd name="T24" fmla="*/ 7 w 141"/>
                <a:gd name="T25" fmla="*/ 5 h 93"/>
                <a:gd name="T26" fmla="*/ 3 w 141"/>
                <a:gd name="T27" fmla="*/ 5 h 93"/>
                <a:gd name="T28" fmla="*/ 0 w 141"/>
                <a:gd name="T29" fmla="*/ 5 h 93"/>
                <a:gd name="T30" fmla="*/ 0 w 141"/>
                <a:gd name="T31" fmla="*/ 5 h 93"/>
                <a:gd name="T32" fmla="*/ 0 w 141"/>
                <a:gd name="T33" fmla="*/ 5 h 93"/>
                <a:gd name="T34" fmla="*/ 0 w 141"/>
                <a:gd name="T35" fmla="*/ 5 h 93"/>
                <a:gd name="T36" fmla="*/ 0 w 141"/>
                <a:gd name="T37" fmla="*/ 5 h 93"/>
                <a:gd name="T38" fmla="*/ 3 w 141"/>
                <a:gd name="T39" fmla="*/ 5 h 93"/>
                <a:gd name="T40" fmla="*/ 3 w 141"/>
                <a:gd name="T41" fmla="*/ 5 h 93"/>
                <a:gd name="T42" fmla="*/ 7 w 141"/>
                <a:gd name="T43" fmla="*/ 5 h 93"/>
                <a:gd name="T44" fmla="*/ 7 w 141"/>
                <a:gd name="T45" fmla="*/ 5 h 93"/>
                <a:gd name="T46" fmla="*/ 16 w 141"/>
                <a:gd name="T47" fmla="*/ 5 h 93"/>
                <a:gd name="T48" fmla="*/ 113 w 141"/>
                <a:gd name="T49" fmla="*/ 5 h 93"/>
                <a:gd name="T50" fmla="*/ 149 w 141"/>
                <a:gd name="T51" fmla="*/ 5 h 93"/>
                <a:gd name="T52" fmla="*/ 171 w 141"/>
                <a:gd name="T53" fmla="*/ 5 h 93"/>
                <a:gd name="T54" fmla="*/ 233 w 141"/>
                <a:gd name="T55" fmla="*/ 5 h 93"/>
                <a:gd name="T56" fmla="*/ 246 w 141"/>
                <a:gd name="T57" fmla="*/ 5 h 93"/>
                <a:gd name="T58" fmla="*/ 283 w 141"/>
                <a:gd name="T59" fmla="*/ 5 h 93"/>
                <a:gd name="T60" fmla="*/ 318 w 141"/>
                <a:gd name="T61" fmla="*/ 5 h 93"/>
                <a:gd name="T62" fmla="*/ 336 w 141"/>
                <a:gd name="T63" fmla="*/ 5 h 93"/>
                <a:gd name="T64" fmla="*/ 356 w 141"/>
                <a:gd name="T65" fmla="*/ 5 h 93"/>
                <a:gd name="T66" fmla="*/ 395 w 141"/>
                <a:gd name="T67" fmla="*/ 5 h 93"/>
                <a:gd name="T68" fmla="*/ 484 w 141"/>
                <a:gd name="T69" fmla="*/ 5 h 93"/>
                <a:gd name="T70" fmla="*/ 506 w 141"/>
                <a:gd name="T71" fmla="*/ 5 h 93"/>
                <a:gd name="T72" fmla="*/ 542 w 141"/>
                <a:gd name="T73" fmla="*/ 5 h 93"/>
                <a:gd name="T74" fmla="*/ 542 w 141"/>
                <a:gd name="T75" fmla="*/ 5 h 93"/>
                <a:gd name="T76" fmla="*/ 542 w 141"/>
                <a:gd name="T77" fmla="*/ 5 h 93"/>
                <a:gd name="T78" fmla="*/ 582 w 141"/>
                <a:gd name="T79" fmla="*/ 5 h 93"/>
                <a:gd name="T80" fmla="*/ 557 w 141"/>
                <a:gd name="T81" fmla="*/ 5 h 93"/>
                <a:gd name="T82" fmla="*/ 523 w 141"/>
                <a:gd name="T83" fmla="*/ 0 h 9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1"/>
                <a:gd name="T127" fmla="*/ 0 h 93"/>
                <a:gd name="T128" fmla="*/ 141 w 141"/>
                <a:gd name="T129" fmla="*/ 93 h 9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1" h="93">
                  <a:moveTo>
                    <a:pt x="125" y="0"/>
                  </a:moveTo>
                  <a:lnTo>
                    <a:pt x="117" y="0"/>
                  </a:lnTo>
                  <a:lnTo>
                    <a:pt x="104" y="3"/>
                  </a:lnTo>
                  <a:lnTo>
                    <a:pt x="95" y="7"/>
                  </a:lnTo>
                  <a:lnTo>
                    <a:pt x="82" y="7"/>
                  </a:lnTo>
                  <a:lnTo>
                    <a:pt x="73" y="16"/>
                  </a:lnTo>
                  <a:lnTo>
                    <a:pt x="64" y="30"/>
                  </a:lnTo>
                  <a:lnTo>
                    <a:pt x="56" y="38"/>
                  </a:lnTo>
                  <a:lnTo>
                    <a:pt x="47" y="47"/>
                  </a:lnTo>
                  <a:lnTo>
                    <a:pt x="47" y="30"/>
                  </a:lnTo>
                  <a:lnTo>
                    <a:pt x="34" y="25"/>
                  </a:lnTo>
                  <a:lnTo>
                    <a:pt x="21" y="20"/>
                  </a:lnTo>
                  <a:lnTo>
                    <a:pt x="7" y="25"/>
                  </a:lnTo>
                  <a:lnTo>
                    <a:pt x="3" y="30"/>
                  </a:lnTo>
                  <a:lnTo>
                    <a:pt x="0" y="34"/>
                  </a:lnTo>
                  <a:lnTo>
                    <a:pt x="0" y="42"/>
                  </a:lnTo>
                  <a:lnTo>
                    <a:pt x="0" y="47"/>
                  </a:lnTo>
                  <a:lnTo>
                    <a:pt x="0" y="51"/>
                  </a:lnTo>
                  <a:lnTo>
                    <a:pt x="0" y="56"/>
                  </a:lnTo>
                  <a:lnTo>
                    <a:pt x="3" y="69"/>
                  </a:lnTo>
                  <a:lnTo>
                    <a:pt x="3" y="73"/>
                  </a:lnTo>
                  <a:lnTo>
                    <a:pt x="7" y="82"/>
                  </a:lnTo>
                  <a:lnTo>
                    <a:pt x="7" y="86"/>
                  </a:lnTo>
                  <a:lnTo>
                    <a:pt x="16" y="92"/>
                  </a:lnTo>
                  <a:lnTo>
                    <a:pt x="28" y="86"/>
                  </a:lnTo>
                  <a:lnTo>
                    <a:pt x="38" y="82"/>
                  </a:lnTo>
                  <a:lnTo>
                    <a:pt x="43" y="77"/>
                  </a:lnTo>
                  <a:lnTo>
                    <a:pt x="56" y="77"/>
                  </a:lnTo>
                  <a:lnTo>
                    <a:pt x="59" y="77"/>
                  </a:lnTo>
                  <a:lnTo>
                    <a:pt x="69" y="69"/>
                  </a:lnTo>
                  <a:lnTo>
                    <a:pt x="78" y="69"/>
                  </a:lnTo>
                  <a:lnTo>
                    <a:pt x="82" y="69"/>
                  </a:lnTo>
                  <a:lnTo>
                    <a:pt x="86" y="64"/>
                  </a:lnTo>
                  <a:lnTo>
                    <a:pt x="95" y="61"/>
                  </a:lnTo>
                  <a:lnTo>
                    <a:pt x="117" y="51"/>
                  </a:lnTo>
                  <a:lnTo>
                    <a:pt x="121" y="47"/>
                  </a:lnTo>
                  <a:lnTo>
                    <a:pt x="130" y="47"/>
                  </a:lnTo>
                  <a:lnTo>
                    <a:pt x="130" y="42"/>
                  </a:lnTo>
                  <a:lnTo>
                    <a:pt x="130" y="38"/>
                  </a:lnTo>
                  <a:lnTo>
                    <a:pt x="140" y="34"/>
                  </a:lnTo>
                  <a:lnTo>
                    <a:pt x="134" y="16"/>
                  </a:lnTo>
                  <a:lnTo>
                    <a:pt x="125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53" name="Freeform 233">
              <a:extLst>
                <a:ext uri="{FF2B5EF4-FFF2-40B4-BE49-F238E27FC236}">
                  <a16:creationId xmlns:a16="http://schemas.microsoft.com/office/drawing/2014/main" id="{9C962E76-DF92-4F19-8E66-4B4E436C7B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1" y="3498"/>
              <a:ext cx="148" cy="216"/>
            </a:xfrm>
            <a:custGeom>
              <a:avLst/>
              <a:gdLst>
                <a:gd name="T0" fmla="*/ 354 w 143"/>
                <a:gd name="T1" fmla="*/ 5 h 237"/>
                <a:gd name="T2" fmla="*/ 435 w 143"/>
                <a:gd name="T3" fmla="*/ 5 h 237"/>
                <a:gd name="T4" fmla="*/ 482 w 143"/>
                <a:gd name="T5" fmla="*/ 5 h 237"/>
                <a:gd name="T6" fmla="*/ 589 w 143"/>
                <a:gd name="T7" fmla="*/ 5 h 237"/>
                <a:gd name="T8" fmla="*/ 634 w 143"/>
                <a:gd name="T9" fmla="*/ 5 h 237"/>
                <a:gd name="T10" fmla="*/ 679 w 143"/>
                <a:gd name="T11" fmla="*/ 5 h 237"/>
                <a:gd name="T12" fmla="*/ 820 w 143"/>
                <a:gd name="T13" fmla="*/ 3 h 237"/>
                <a:gd name="T14" fmla="*/ 820 w 143"/>
                <a:gd name="T15" fmla="*/ 3 h 237"/>
                <a:gd name="T16" fmla="*/ 779 w 143"/>
                <a:gd name="T17" fmla="*/ 5 h 237"/>
                <a:gd name="T18" fmla="*/ 779 w 143"/>
                <a:gd name="T19" fmla="*/ 5 h 237"/>
                <a:gd name="T20" fmla="*/ 820 w 143"/>
                <a:gd name="T21" fmla="*/ 5 h 237"/>
                <a:gd name="T22" fmla="*/ 820 w 143"/>
                <a:gd name="T23" fmla="*/ 5 h 237"/>
                <a:gd name="T24" fmla="*/ 820 w 143"/>
                <a:gd name="T25" fmla="*/ 5 h 237"/>
                <a:gd name="T26" fmla="*/ 765 w 143"/>
                <a:gd name="T27" fmla="*/ 5 h 237"/>
                <a:gd name="T28" fmla="*/ 728 w 143"/>
                <a:gd name="T29" fmla="*/ 5 h 237"/>
                <a:gd name="T30" fmla="*/ 679 w 143"/>
                <a:gd name="T31" fmla="*/ 5 h 237"/>
                <a:gd name="T32" fmla="*/ 553 w 143"/>
                <a:gd name="T33" fmla="*/ 5 h 237"/>
                <a:gd name="T34" fmla="*/ 482 w 143"/>
                <a:gd name="T35" fmla="*/ 5 h 237"/>
                <a:gd name="T36" fmla="*/ 463 w 143"/>
                <a:gd name="T37" fmla="*/ 5 h 237"/>
                <a:gd name="T38" fmla="*/ 435 w 143"/>
                <a:gd name="T39" fmla="*/ 5 h 237"/>
                <a:gd name="T40" fmla="*/ 330 w 143"/>
                <a:gd name="T41" fmla="*/ 5 h 237"/>
                <a:gd name="T42" fmla="*/ 354 w 143"/>
                <a:gd name="T43" fmla="*/ 5 h 237"/>
                <a:gd name="T44" fmla="*/ 379 w 143"/>
                <a:gd name="T45" fmla="*/ 5 h 237"/>
                <a:gd name="T46" fmla="*/ 419 w 143"/>
                <a:gd name="T47" fmla="*/ 5 h 237"/>
                <a:gd name="T48" fmla="*/ 379 w 143"/>
                <a:gd name="T49" fmla="*/ 5 h 237"/>
                <a:gd name="T50" fmla="*/ 419 w 143"/>
                <a:gd name="T51" fmla="*/ 5 h 237"/>
                <a:gd name="T52" fmla="*/ 354 w 143"/>
                <a:gd name="T53" fmla="*/ 5 h 237"/>
                <a:gd name="T54" fmla="*/ 212 w 143"/>
                <a:gd name="T55" fmla="*/ 5 h 237"/>
                <a:gd name="T56" fmla="*/ 179 w 143"/>
                <a:gd name="T57" fmla="*/ 5 h 237"/>
                <a:gd name="T58" fmla="*/ 212 w 143"/>
                <a:gd name="T59" fmla="*/ 5 h 237"/>
                <a:gd name="T60" fmla="*/ 131 w 143"/>
                <a:gd name="T61" fmla="*/ 5 h 237"/>
                <a:gd name="T62" fmla="*/ 115 w 143"/>
                <a:gd name="T63" fmla="*/ 5 h 237"/>
                <a:gd name="T64" fmla="*/ 131 w 143"/>
                <a:gd name="T65" fmla="*/ 5 h 237"/>
                <a:gd name="T66" fmla="*/ 179 w 143"/>
                <a:gd name="T67" fmla="*/ 5 h 237"/>
                <a:gd name="T68" fmla="*/ 212 w 143"/>
                <a:gd name="T69" fmla="*/ 5 h 237"/>
                <a:gd name="T70" fmla="*/ 179 w 143"/>
                <a:gd name="T71" fmla="*/ 5 h 237"/>
                <a:gd name="T72" fmla="*/ 3 w 143"/>
                <a:gd name="T73" fmla="*/ 5 h 237"/>
                <a:gd name="T74" fmla="*/ 0 w 143"/>
                <a:gd name="T75" fmla="*/ 5 h 237"/>
                <a:gd name="T76" fmla="*/ 115 w 143"/>
                <a:gd name="T77" fmla="*/ 5 h 237"/>
                <a:gd name="T78" fmla="*/ 243 w 143"/>
                <a:gd name="T79" fmla="*/ 5 h 237"/>
                <a:gd name="T80" fmla="*/ 330 w 143"/>
                <a:gd name="T81" fmla="*/ 5 h 237"/>
                <a:gd name="T82" fmla="*/ 330 w 143"/>
                <a:gd name="T83" fmla="*/ 5 h 237"/>
                <a:gd name="T84" fmla="*/ 330 w 143"/>
                <a:gd name="T85" fmla="*/ 5 h 237"/>
                <a:gd name="T86" fmla="*/ 379 w 143"/>
                <a:gd name="T87" fmla="*/ 5 h 237"/>
                <a:gd name="T88" fmla="*/ 419 w 143"/>
                <a:gd name="T89" fmla="*/ 5 h 237"/>
                <a:gd name="T90" fmla="*/ 419 w 143"/>
                <a:gd name="T91" fmla="*/ 5 h 237"/>
                <a:gd name="T92" fmla="*/ 435 w 143"/>
                <a:gd name="T93" fmla="*/ 5 h 237"/>
                <a:gd name="T94" fmla="*/ 435 w 143"/>
                <a:gd name="T95" fmla="*/ 5 h 23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43"/>
                <a:gd name="T145" fmla="*/ 0 h 237"/>
                <a:gd name="T146" fmla="*/ 143 w 143"/>
                <a:gd name="T147" fmla="*/ 237 h 23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43" h="237">
                  <a:moveTo>
                    <a:pt x="63" y="43"/>
                  </a:moveTo>
                  <a:lnTo>
                    <a:pt x="63" y="28"/>
                  </a:lnTo>
                  <a:lnTo>
                    <a:pt x="67" y="16"/>
                  </a:lnTo>
                  <a:lnTo>
                    <a:pt x="76" y="16"/>
                  </a:lnTo>
                  <a:lnTo>
                    <a:pt x="80" y="16"/>
                  </a:lnTo>
                  <a:lnTo>
                    <a:pt x="85" y="16"/>
                  </a:lnTo>
                  <a:lnTo>
                    <a:pt x="94" y="16"/>
                  </a:lnTo>
                  <a:lnTo>
                    <a:pt x="101" y="16"/>
                  </a:lnTo>
                  <a:lnTo>
                    <a:pt x="107" y="12"/>
                  </a:lnTo>
                  <a:lnTo>
                    <a:pt x="111" y="12"/>
                  </a:lnTo>
                  <a:lnTo>
                    <a:pt x="115" y="12"/>
                  </a:lnTo>
                  <a:lnTo>
                    <a:pt x="119" y="12"/>
                  </a:lnTo>
                  <a:lnTo>
                    <a:pt x="132" y="7"/>
                  </a:lnTo>
                  <a:lnTo>
                    <a:pt x="142" y="3"/>
                  </a:lnTo>
                  <a:lnTo>
                    <a:pt x="142" y="0"/>
                  </a:lnTo>
                  <a:lnTo>
                    <a:pt x="142" y="3"/>
                  </a:lnTo>
                  <a:lnTo>
                    <a:pt x="142" y="7"/>
                  </a:lnTo>
                  <a:lnTo>
                    <a:pt x="136" y="21"/>
                  </a:lnTo>
                  <a:lnTo>
                    <a:pt x="142" y="34"/>
                  </a:lnTo>
                  <a:lnTo>
                    <a:pt x="136" y="34"/>
                  </a:lnTo>
                  <a:lnTo>
                    <a:pt x="142" y="38"/>
                  </a:lnTo>
                  <a:lnTo>
                    <a:pt x="142" y="51"/>
                  </a:lnTo>
                  <a:lnTo>
                    <a:pt x="142" y="55"/>
                  </a:lnTo>
                  <a:lnTo>
                    <a:pt x="142" y="59"/>
                  </a:lnTo>
                  <a:lnTo>
                    <a:pt x="136" y="69"/>
                  </a:lnTo>
                  <a:lnTo>
                    <a:pt x="142" y="69"/>
                  </a:lnTo>
                  <a:lnTo>
                    <a:pt x="142" y="73"/>
                  </a:lnTo>
                  <a:lnTo>
                    <a:pt x="132" y="81"/>
                  </a:lnTo>
                  <a:lnTo>
                    <a:pt x="127" y="81"/>
                  </a:lnTo>
                  <a:lnTo>
                    <a:pt x="127" y="86"/>
                  </a:lnTo>
                  <a:lnTo>
                    <a:pt x="119" y="90"/>
                  </a:lnTo>
                  <a:lnTo>
                    <a:pt x="119" y="95"/>
                  </a:lnTo>
                  <a:lnTo>
                    <a:pt x="111" y="95"/>
                  </a:lnTo>
                  <a:lnTo>
                    <a:pt x="97" y="99"/>
                  </a:lnTo>
                  <a:lnTo>
                    <a:pt x="89" y="108"/>
                  </a:lnTo>
                  <a:lnTo>
                    <a:pt x="85" y="112"/>
                  </a:lnTo>
                  <a:lnTo>
                    <a:pt x="89" y="112"/>
                  </a:lnTo>
                  <a:lnTo>
                    <a:pt x="80" y="121"/>
                  </a:lnTo>
                  <a:lnTo>
                    <a:pt x="80" y="117"/>
                  </a:lnTo>
                  <a:lnTo>
                    <a:pt x="76" y="121"/>
                  </a:lnTo>
                  <a:lnTo>
                    <a:pt x="63" y="134"/>
                  </a:lnTo>
                  <a:lnTo>
                    <a:pt x="59" y="134"/>
                  </a:lnTo>
                  <a:lnTo>
                    <a:pt x="59" y="143"/>
                  </a:lnTo>
                  <a:lnTo>
                    <a:pt x="63" y="147"/>
                  </a:lnTo>
                  <a:lnTo>
                    <a:pt x="63" y="152"/>
                  </a:lnTo>
                  <a:lnTo>
                    <a:pt x="67" y="169"/>
                  </a:lnTo>
                  <a:lnTo>
                    <a:pt x="72" y="169"/>
                  </a:lnTo>
                  <a:lnTo>
                    <a:pt x="72" y="183"/>
                  </a:lnTo>
                  <a:lnTo>
                    <a:pt x="67" y="195"/>
                  </a:lnTo>
                  <a:lnTo>
                    <a:pt x="67" y="199"/>
                  </a:lnTo>
                  <a:lnTo>
                    <a:pt x="72" y="195"/>
                  </a:lnTo>
                  <a:lnTo>
                    <a:pt x="72" y="199"/>
                  </a:lnTo>
                  <a:lnTo>
                    <a:pt x="63" y="205"/>
                  </a:lnTo>
                  <a:lnTo>
                    <a:pt x="63" y="209"/>
                  </a:lnTo>
                  <a:lnTo>
                    <a:pt x="47" y="213"/>
                  </a:lnTo>
                  <a:lnTo>
                    <a:pt x="38" y="217"/>
                  </a:lnTo>
                  <a:lnTo>
                    <a:pt x="28" y="226"/>
                  </a:lnTo>
                  <a:lnTo>
                    <a:pt x="33" y="230"/>
                  </a:lnTo>
                  <a:lnTo>
                    <a:pt x="38" y="226"/>
                  </a:lnTo>
                  <a:lnTo>
                    <a:pt x="38" y="236"/>
                  </a:lnTo>
                  <a:lnTo>
                    <a:pt x="24" y="236"/>
                  </a:lnTo>
                  <a:lnTo>
                    <a:pt x="24" y="221"/>
                  </a:lnTo>
                  <a:lnTo>
                    <a:pt x="24" y="199"/>
                  </a:lnTo>
                  <a:lnTo>
                    <a:pt x="20" y="174"/>
                  </a:lnTo>
                  <a:lnTo>
                    <a:pt x="20" y="169"/>
                  </a:lnTo>
                  <a:lnTo>
                    <a:pt x="24" y="160"/>
                  </a:lnTo>
                  <a:lnTo>
                    <a:pt x="38" y="134"/>
                  </a:lnTo>
                  <a:lnTo>
                    <a:pt x="33" y="121"/>
                  </a:lnTo>
                  <a:lnTo>
                    <a:pt x="38" y="112"/>
                  </a:lnTo>
                  <a:lnTo>
                    <a:pt x="38" y="99"/>
                  </a:lnTo>
                  <a:lnTo>
                    <a:pt x="38" y="86"/>
                  </a:lnTo>
                  <a:lnTo>
                    <a:pt x="33" y="86"/>
                  </a:lnTo>
                  <a:lnTo>
                    <a:pt x="16" y="78"/>
                  </a:lnTo>
                  <a:lnTo>
                    <a:pt x="3" y="78"/>
                  </a:lnTo>
                  <a:lnTo>
                    <a:pt x="3" y="73"/>
                  </a:lnTo>
                  <a:lnTo>
                    <a:pt x="0" y="64"/>
                  </a:lnTo>
                  <a:lnTo>
                    <a:pt x="7" y="59"/>
                  </a:lnTo>
                  <a:lnTo>
                    <a:pt x="20" y="59"/>
                  </a:lnTo>
                  <a:lnTo>
                    <a:pt x="28" y="55"/>
                  </a:lnTo>
                  <a:lnTo>
                    <a:pt x="42" y="51"/>
                  </a:lnTo>
                  <a:lnTo>
                    <a:pt x="47" y="59"/>
                  </a:lnTo>
                  <a:lnTo>
                    <a:pt x="59" y="55"/>
                  </a:lnTo>
                  <a:lnTo>
                    <a:pt x="59" y="59"/>
                  </a:lnTo>
                  <a:lnTo>
                    <a:pt x="59" y="69"/>
                  </a:lnTo>
                  <a:lnTo>
                    <a:pt x="54" y="78"/>
                  </a:lnTo>
                  <a:lnTo>
                    <a:pt x="59" y="81"/>
                  </a:lnTo>
                  <a:lnTo>
                    <a:pt x="67" y="90"/>
                  </a:lnTo>
                  <a:lnTo>
                    <a:pt x="67" y="95"/>
                  </a:lnTo>
                  <a:lnTo>
                    <a:pt x="72" y="95"/>
                  </a:lnTo>
                  <a:lnTo>
                    <a:pt x="72" y="90"/>
                  </a:lnTo>
                  <a:lnTo>
                    <a:pt x="67" y="86"/>
                  </a:lnTo>
                  <a:lnTo>
                    <a:pt x="72" y="81"/>
                  </a:lnTo>
                  <a:lnTo>
                    <a:pt x="76" y="78"/>
                  </a:lnTo>
                  <a:lnTo>
                    <a:pt x="76" y="69"/>
                  </a:lnTo>
                  <a:lnTo>
                    <a:pt x="80" y="64"/>
                  </a:lnTo>
                  <a:lnTo>
                    <a:pt x="76" y="59"/>
                  </a:lnTo>
                  <a:lnTo>
                    <a:pt x="63" y="4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54" name="Freeform 234">
              <a:extLst>
                <a:ext uri="{FF2B5EF4-FFF2-40B4-BE49-F238E27FC236}">
                  <a16:creationId xmlns:a16="http://schemas.microsoft.com/office/drawing/2014/main" id="{4EA06A18-2764-431D-9C2B-B5D75BB544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1" y="3498"/>
              <a:ext cx="148" cy="216"/>
            </a:xfrm>
            <a:custGeom>
              <a:avLst/>
              <a:gdLst>
                <a:gd name="T0" fmla="*/ 354 w 143"/>
                <a:gd name="T1" fmla="*/ 5 h 237"/>
                <a:gd name="T2" fmla="*/ 435 w 143"/>
                <a:gd name="T3" fmla="*/ 5 h 237"/>
                <a:gd name="T4" fmla="*/ 482 w 143"/>
                <a:gd name="T5" fmla="*/ 5 h 237"/>
                <a:gd name="T6" fmla="*/ 589 w 143"/>
                <a:gd name="T7" fmla="*/ 5 h 237"/>
                <a:gd name="T8" fmla="*/ 634 w 143"/>
                <a:gd name="T9" fmla="*/ 5 h 237"/>
                <a:gd name="T10" fmla="*/ 679 w 143"/>
                <a:gd name="T11" fmla="*/ 5 h 237"/>
                <a:gd name="T12" fmla="*/ 820 w 143"/>
                <a:gd name="T13" fmla="*/ 3 h 237"/>
                <a:gd name="T14" fmla="*/ 820 w 143"/>
                <a:gd name="T15" fmla="*/ 3 h 237"/>
                <a:gd name="T16" fmla="*/ 779 w 143"/>
                <a:gd name="T17" fmla="*/ 5 h 237"/>
                <a:gd name="T18" fmla="*/ 779 w 143"/>
                <a:gd name="T19" fmla="*/ 5 h 237"/>
                <a:gd name="T20" fmla="*/ 820 w 143"/>
                <a:gd name="T21" fmla="*/ 5 h 237"/>
                <a:gd name="T22" fmla="*/ 820 w 143"/>
                <a:gd name="T23" fmla="*/ 5 h 237"/>
                <a:gd name="T24" fmla="*/ 820 w 143"/>
                <a:gd name="T25" fmla="*/ 5 h 237"/>
                <a:gd name="T26" fmla="*/ 765 w 143"/>
                <a:gd name="T27" fmla="*/ 5 h 237"/>
                <a:gd name="T28" fmla="*/ 728 w 143"/>
                <a:gd name="T29" fmla="*/ 5 h 237"/>
                <a:gd name="T30" fmla="*/ 679 w 143"/>
                <a:gd name="T31" fmla="*/ 5 h 237"/>
                <a:gd name="T32" fmla="*/ 553 w 143"/>
                <a:gd name="T33" fmla="*/ 5 h 237"/>
                <a:gd name="T34" fmla="*/ 482 w 143"/>
                <a:gd name="T35" fmla="*/ 5 h 237"/>
                <a:gd name="T36" fmla="*/ 463 w 143"/>
                <a:gd name="T37" fmla="*/ 5 h 237"/>
                <a:gd name="T38" fmla="*/ 435 w 143"/>
                <a:gd name="T39" fmla="*/ 5 h 237"/>
                <a:gd name="T40" fmla="*/ 330 w 143"/>
                <a:gd name="T41" fmla="*/ 5 h 237"/>
                <a:gd name="T42" fmla="*/ 354 w 143"/>
                <a:gd name="T43" fmla="*/ 5 h 237"/>
                <a:gd name="T44" fmla="*/ 379 w 143"/>
                <a:gd name="T45" fmla="*/ 5 h 237"/>
                <a:gd name="T46" fmla="*/ 419 w 143"/>
                <a:gd name="T47" fmla="*/ 5 h 237"/>
                <a:gd name="T48" fmla="*/ 379 w 143"/>
                <a:gd name="T49" fmla="*/ 5 h 237"/>
                <a:gd name="T50" fmla="*/ 419 w 143"/>
                <a:gd name="T51" fmla="*/ 5 h 237"/>
                <a:gd name="T52" fmla="*/ 354 w 143"/>
                <a:gd name="T53" fmla="*/ 5 h 237"/>
                <a:gd name="T54" fmla="*/ 212 w 143"/>
                <a:gd name="T55" fmla="*/ 5 h 237"/>
                <a:gd name="T56" fmla="*/ 179 w 143"/>
                <a:gd name="T57" fmla="*/ 5 h 237"/>
                <a:gd name="T58" fmla="*/ 212 w 143"/>
                <a:gd name="T59" fmla="*/ 5 h 237"/>
                <a:gd name="T60" fmla="*/ 131 w 143"/>
                <a:gd name="T61" fmla="*/ 5 h 237"/>
                <a:gd name="T62" fmla="*/ 115 w 143"/>
                <a:gd name="T63" fmla="*/ 5 h 237"/>
                <a:gd name="T64" fmla="*/ 131 w 143"/>
                <a:gd name="T65" fmla="*/ 5 h 237"/>
                <a:gd name="T66" fmla="*/ 179 w 143"/>
                <a:gd name="T67" fmla="*/ 5 h 237"/>
                <a:gd name="T68" fmla="*/ 212 w 143"/>
                <a:gd name="T69" fmla="*/ 5 h 237"/>
                <a:gd name="T70" fmla="*/ 179 w 143"/>
                <a:gd name="T71" fmla="*/ 5 h 237"/>
                <a:gd name="T72" fmla="*/ 3 w 143"/>
                <a:gd name="T73" fmla="*/ 5 h 237"/>
                <a:gd name="T74" fmla="*/ 0 w 143"/>
                <a:gd name="T75" fmla="*/ 5 h 237"/>
                <a:gd name="T76" fmla="*/ 115 w 143"/>
                <a:gd name="T77" fmla="*/ 5 h 237"/>
                <a:gd name="T78" fmla="*/ 243 w 143"/>
                <a:gd name="T79" fmla="*/ 5 h 237"/>
                <a:gd name="T80" fmla="*/ 330 w 143"/>
                <a:gd name="T81" fmla="*/ 5 h 237"/>
                <a:gd name="T82" fmla="*/ 330 w 143"/>
                <a:gd name="T83" fmla="*/ 5 h 237"/>
                <a:gd name="T84" fmla="*/ 330 w 143"/>
                <a:gd name="T85" fmla="*/ 5 h 237"/>
                <a:gd name="T86" fmla="*/ 379 w 143"/>
                <a:gd name="T87" fmla="*/ 5 h 237"/>
                <a:gd name="T88" fmla="*/ 419 w 143"/>
                <a:gd name="T89" fmla="*/ 5 h 237"/>
                <a:gd name="T90" fmla="*/ 419 w 143"/>
                <a:gd name="T91" fmla="*/ 5 h 237"/>
                <a:gd name="T92" fmla="*/ 435 w 143"/>
                <a:gd name="T93" fmla="*/ 5 h 237"/>
                <a:gd name="T94" fmla="*/ 435 w 143"/>
                <a:gd name="T95" fmla="*/ 5 h 23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43"/>
                <a:gd name="T145" fmla="*/ 0 h 237"/>
                <a:gd name="T146" fmla="*/ 143 w 143"/>
                <a:gd name="T147" fmla="*/ 237 h 23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43" h="237">
                  <a:moveTo>
                    <a:pt x="63" y="43"/>
                  </a:moveTo>
                  <a:lnTo>
                    <a:pt x="63" y="28"/>
                  </a:lnTo>
                  <a:lnTo>
                    <a:pt x="67" y="16"/>
                  </a:lnTo>
                  <a:lnTo>
                    <a:pt x="76" y="16"/>
                  </a:lnTo>
                  <a:lnTo>
                    <a:pt x="80" y="16"/>
                  </a:lnTo>
                  <a:lnTo>
                    <a:pt x="85" y="16"/>
                  </a:lnTo>
                  <a:lnTo>
                    <a:pt x="94" y="16"/>
                  </a:lnTo>
                  <a:lnTo>
                    <a:pt x="101" y="16"/>
                  </a:lnTo>
                  <a:lnTo>
                    <a:pt x="107" y="12"/>
                  </a:lnTo>
                  <a:lnTo>
                    <a:pt x="111" y="12"/>
                  </a:lnTo>
                  <a:lnTo>
                    <a:pt x="115" y="12"/>
                  </a:lnTo>
                  <a:lnTo>
                    <a:pt x="119" y="12"/>
                  </a:lnTo>
                  <a:lnTo>
                    <a:pt x="132" y="7"/>
                  </a:lnTo>
                  <a:lnTo>
                    <a:pt x="142" y="3"/>
                  </a:lnTo>
                  <a:lnTo>
                    <a:pt x="142" y="0"/>
                  </a:lnTo>
                  <a:lnTo>
                    <a:pt x="142" y="3"/>
                  </a:lnTo>
                  <a:lnTo>
                    <a:pt x="142" y="7"/>
                  </a:lnTo>
                  <a:lnTo>
                    <a:pt x="136" y="21"/>
                  </a:lnTo>
                  <a:lnTo>
                    <a:pt x="142" y="34"/>
                  </a:lnTo>
                  <a:lnTo>
                    <a:pt x="136" y="34"/>
                  </a:lnTo>
                  <a:lnTo>
                    <a:pt x="142" y="38"/>
                  </a:lnTo>
                  <a:lnTo>
                    <a:pt x="142" y="51"/>
                  </a:lnTo>
                  <a:lnTo>
                    <a:pt x="142" y="55"/>
                  </a:lnTo>
                  <a:lnTo>
                    <a:pt x="142" y="59"/>
                  </a:lnTo>
                  <a:lnTo>
                    <a:pt x="136" y="69"/>
                  </a:lnTo>
                  <a:lnTo>
                    <a:pt x="142" y="69"/>
                  </a:lnTo>
                  <a:lnTo>
                    <a:pt x="142" y="73"/>
                  </a:lnTo>
                  <a:lnTo>
                    <a:pt x="132" y="81"/>
                  </a:lnTo>
                  <a:lnTo>
                    <a:pt x="127" y="81"/>
                  </a:lnTo>
                  <a:lnTo>
                    <a:pt x="127" y="86"/>
                  </a:lnTo>
                  <a:lnTo>
                    <a:pt x="119" y="90"/>
                  </a:lnTo>
                  <a:lnTo>
                    <a:pt x="119" y="95"/>
                  </a:lnTo>
                  <a:lnTo>
                    <a:pt x="111" y="95"/>
                  </a:lnTo>
                  <a:lnTo>
                    <a:pt x="97" y="99"/>
                  </a:lnTo>
                  <a:lnTo>
                    <a:pt x="89" y="108"/>
                  </a:lnTo>
                  <a:lnTo>
                    <a:pt x="85" y="112"/>
                  </a:lnTo>
                  <a:lnTo>
                    <a:pt x="89" y="112"/>
                  </a:lnTo>
                  <a:lnTo>
                    <a:pt x="80" y="121"/>
                  </a:lnTo>
                  <a:lnTo>
                    <a:pt x="80" y="117"/>
                  </a:lnTo>
                  <a:lnTo>
                    <a:pt x="76" y="121"/>
                  </a:lnTo>
                  <a:lnTo>
                    <a:pt x="63" y="134"/>
                  </a:lnTo>
                  <a:lnTo>
                    <a:pt x="59" y="134"/>
                  </a:lnTo>
                  <a:lnTo>
                    <a:pt x="59" y="143"/>
                  </a:lnTo>
                  <a:lnTo>
                    <a:pt x="63" y="147"/>
                  </a:lnTo>
                  <a:lnTo>
                    <a:pt x="63" y="152"/>
                  </a:lnTo>
                  <a:lnTo>
                    <a:pt x="67" y="169"/>
                  </a:lnTo>
                  <a:lnTo>
                    <a:pt x="72" y="169"/>
                  </a:lnTo>
                  <a:lnTo>
                    <a:pt x="72" y="183"/>
                  </a:lnTo>
                  <a:lnTo>
                    <a:pt x="67" y="195"/>
                  </a:lnTo>
                  <a:lnTo>
                    <a:pt x="67" y="199"/>
                  </a:lnTo>
                  <a:lnTo>
                    <a:pt x="72" y="195"/>
                  </a:lnTo>
                  <a:lnTo>
                    <a:pt x="72" y="199"/>
                  </a:lnTo>
                  <a:lnTo>
                    <a:pt x="63" y="205"/>
                  </a:lnTo>
                  <a:lnTo>
                    <a:pt x="63" y="209"/>
                  </a:lnTo>
                  <a:lnTo>
                    <a:pt x="47" y="213"/>
                  </a:lnTo>
                  <a:lnTo>
                    <a:pt x="38" y="217"/>
                  </a:lnTo>
                  <a:lnTo>
                    <a:pt x="28" y="226"/>
                  </a:lnTo>
                  <a:lnTo>
                    <a:pt x="33" y="230"/>
                  </a:lnTo>
                  <a:lnTo>
                    <a:pt x="38" y="226"/>
                  </a:lnTo>
                  <a:lnTo>
                    <a:pt x="38" y="236"/>
                  </a:lnTo>
                  <a:lnTo>
                    <a:pt x="24" y="236"/>
                  </a:lnTo>
                  <a:lnTo>
                    <a:pt x="24" y="221"/>
                  </a:lnTo>
                  <a:lnTo>
                    <a:pt x="24" y="199"/>
                  </a:lnTo>
                  <a:lnTo>
                    <a:pt x="20" y="174"/>
                  </a:lnTo>
                  <a:lnTo>
                    <a:pt x="20" y="169"/>
                  </a:lnTo>
                  <a:lnTo>
                    <a:pt x="24" y="160"/>
                  </a:lnTo>
                  <a:lnTo>
                    <a:pt x="38" y="134"/>
                  </a:lnTo>
                  <a:lnTo>
                    <a:pt x="33" y="121"/>
                  </a:lnTo>
                  <a:lnTo>
                    <a:pt x="38" y="112"/>
                  </a:lnTo>
                  <a:lnTo>
                    <a:pt x="38" y="99"/>
                  </a:lnTo>
                  <a:lnTo>
                    <a:pt x="38" y="86"/>
                  </a:lnTo>
                  <a:lnTo>
                    <a:pt x="33" y="86"/>
                  </a:lnTo>
                  <a:lnTo>
                    <a:pt x="16" y="78"/>
                  </a:lnTo>
                  <a:lnTo>
                    <a:pt x="3" y="78"/>
                  </a:lnTo>
                  <a:lnTo>
                    <a:pt x="3" y="73"/>
                  </a:lnTo>
                  <a:lnTo>
                    <a:pt x="0" y="64"/>
                  </a:lnTo>
                  <a:lnTo>
                    <a:pt x="7" y="59"/>
                  </a:lnTo>
                  <a:lnTo>
                    <a:pt x="20" y="59"/>
                  </a:lnTo>
                  <a:lnTo>
                    <a:pt x="28" y="55"/>
                  </a:lnTo>
                  <a:lnTo>
                    <a:pt x="42" y="51"/>
                  </a:lnTo>
                  <a:lnTo>
                    <a:pt x="47" y="59"/>
                  </a:lnTo>
                  <a:lnTo>
                    <a:pt x="59" y="55"/>
                  </a:lnTo>
                  <a:lnTo>
                    <a:pt x="59" y="59"/>
                  </a:lnTo>
                  <a:lnTo>
                    <a:pt x="59" y="69"/>
                  </a:lnTo>
                  <a:lnTo>
                    <a:pt x="54" y="78"/>
                  </a:lnTo>
                  <a:lnTo>
                    <a:pt x="59" y="81"/>
                  </a:lnTo>
                  <a:lnTo>
                    <a:pt x="67" y="90"/>
                  </a:lnTo>
                  <a:lnTo>
                    <a:pt x="67" y="95"/>
                  </a:lnTo>
                  <a:lnTo>
                    <a:pt x="72" y="95"/>
                  </a:lnTo>
                  <a:lnTo>
                    <a:pt x="72" y="90"/>
                  </a:lnTo>
                  <a:lnTo>
                    <a:pt x="67" y="86"/>
                  </a:lnTo>
                  <a:lnTo>
                    <a:pt x="72" y="81"/>
                  </a:lnTo>
                  <a:lnTo>
                    <a:pt x="76" y="78"/>
                  </a:lnTo>
                  <a:lnTo>
                    <a:pt x="76" y="69"/>
                  </a:lnTo>
                  <a:lnTo>
                    <a:pt x="80" y="64"/>
                  </a:lnTo>
                  <a:lnTo>
                    <a:pt x="76" y="59"/>
                  </a:lnTo>
                  <a:lnTo>
                    <a:pt x="63" y="4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55" name="Freeform 235">
              <a:extLst>
                <a:ext uri="{FF2B5EF4-FFF2-40B4-BE49-F238E27FC236}">
                  <a16:creationId xmlns:a16="http://schemas.microsoft.com/office/drawing/2014/main" id="{CA23C1EE-C196-40F7-967A-E83DF003EE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2" y="3487"/>
              <a:ext cx="44" cy="98"/>
            </a:xfrm>
            <a:custGeom>
              <a:avLst/>
              <a:gdLst>
                <a:gd name="T0" fmla="*/ 24 w 44"/>
                <a:gd name="T1" fmla="*/ 4 h 109"/>
                <a:gd name="T2" fmla="*/ 24 w 44"/>
                <a:gd name="T3" fmla="*/ 4 h 109"/>
                <a:gd name="T4" fmla="*/ 28 w 44"/>
                <a:gd name="T5" fmla="*/ 4 h 109"/>
                <a:gd name="T6" fmla="*/ 28 w 44"/>
                <a:gd name="T7" fmla="*/ 4 h 109"/>
                <a:gd name="T8" fmla="*/ 24 w 44"/>
                <a:gd name="T9" fmla="*/ 4 h 109"/>
                <a:gd name="T10" fmla="*/ 24 w 44"/>
                <a:gd name="T11" fmla="*/ 4 h 109"/>
                <a:gd name="T12" fmla="*/ 21 w 44"/>
                <a:gd name="T13" fmla="*/ 4 h 109"/>
                <a:gd name="T14" fmla="*/ 21 w 44"/>
                <a:gd name="T15" fmla="*/ 4 h 109"/>
                <a:gd name="T16" fmla="*/ 21 w 44"/>
                <a:gd name="T17" fmla="*/ 4 h 109"/>
                <a:gd name="T18" fmla="*/ 16 w 44"/>
                <a:gd name="T19" fmla="*/ 4 h 109"/>
                <a:gd name="T20" fmla="*/ 12 w 44"/>
                <a:gd name="T21" fmla="*/ 4 h 109"/>
                <a:gd name="T22" fmla="*/ 16 w 44"/>
                <a:gd name="T23" fmla="*/ 4 h 109"/>
                <a:gd name="T24" fmla="*/ 16 w 44"/>
                <a:gd name="T25" fmla="*/ 4 h 109"/>
                <a:gd name="T26" fmla="*/ 12 w 44"/>
                <a:gd name="T27" fmla="*/ 4 h 109"/>
                <a:gd name="T28" fmla="*/ 12 w 44"/>
                <a:gd name="T29" fmla="*/ 3 h 109"/>
                <a:gd name="T30" fmla="*/ 7 w 44"/>
                <a:gd name="T31" fmla="*/ 3 h 109"/>
                <a:gd name="T32" fmla="*/ 0 w 44"/>
                <a:gd name="T33" fmla="*/ 0 h 109"/>
                <a:gd name="T34" fmla="*/ 0 w 44"/>
                <a:gd name="T35" fmla="*/ 3 h 109"/>
                <a:gd name="T36" fmla="*/ 3 w 44"/>
                <a:gd name="T37" fmla="*/ 3 h 109"/>
                <a:gd name="T38" fmla="*/ 7 w 44"/>
                <a:gd name="T39" fmla="*/ 4 h 109"/>
                <a:gd name="T40" fmla="*/ 7 w 44"/>
                <a:gd name="T41" fmla="*/ 4 h 109"/>
                <a:gd name="T42" fmla="*/ 3 w 44"/>
                <a:gd name="T43" fmla="*/ 4 h 109"/>
                <a:gd name="T44" fmla="*/ 3 w 44"/>
                <a:gd name="T45" fmla="*/ 4 h 109"/>
                <a:gd name="T46" fmla="*/ 7 w 44"/>
                <a:gd name="T47" fmla="*/ 4 h 109"/>
                <a:gd name="T48" fmla="*/ 0 w 44"/>
                <a:gd name="T49" fmla="*/ 4 h 109"/>
                <a:gd name="T50" fmla="*/ 0 w 44"/>
                <a:gd name="T51" fmla="*/ 4 h 109"/>
                <a:gd name="T52" fmla="*/ 0 w 44"/>
                <a:gd name="T53" fmla="*/ 4 h 109"/>
                <a:gd name="T54" fmla="*/ 0 w 44"/>
                <a:gd name="T55" fmla="*/ 4 h 109"/>
                <a:gd name="T56" fmla="*/ 3 w 44"/>
                <a:gd name="T57" fmla="*/ 4 h 109"/>
                <a:gd name="T58" fmla="*/ 7 w 44"/>
                <a:gd name="T59" fmla="*/ 4 h 109"/>
                <a:gd name="T60" fmla="*/ 21 w 44"/>
                <a:gd name="T61" fmla="*/ 4 h 109"/>
                <a:gd name="T62" fmla="*/ 21 w 44"/>
                <a:gd name="T63" fmla="*/ 4 h 109"/>
                <a:gd name="T64" fmla="*/ 21 w 44"/>
                <a:gd name="T65" fmla="*/ 4 h 109"/>
                <a:gd name="T66" fmla="*/ 16 w 44"/>
                <a:gd name="T67" fmla="*/ 4 h 109"/>
                <a:gd name="T68" fmla="*/ 21 w 44"/>
                <a:gd name="T69" fmla="*/ 4 h 109"/>
                <a:gd name="T70" fmla="*/ 28 w 44"/>
                <a:gd name="T71" fmla="*/ 4 h 109"/>
                <a:gd name="T72" fmla="*/ 28 w 44"/>
                <a:gd name="T73" fmla="*/ 4 h 109"/>
                <a:gd name="T74" fmla="*/ 33 w 44"/>
                <a:gd name="T75" fmla="*/ 4 h 109"/>
                <a:gd name="T76" fmla="*/ 33 w 44"/>
                <a:gd name="T77" fmla="*/ 4 h 109"/>
                <a:gd name="T78" fmla="*/ 28 w 44"/>
                <a:gd name="T79" fmla="*/ 4 h 109"/>
                <a:gd name="T80" fmla="*/ 33 w 44"/>
                <a:gd name="T81" fmla="*/ 4 h 109"/>
                <a:gd name="T82" fmla="*/ 37 w 44"/>
                <a:gd name="T83" fmla="*/ 4 h 109"/>
                <a:gd name="T84" fmla="*/ 37 w 44"/>
                <a:gd name="T85" fmla="*/ 4 h 109"/>
                <a:gd name="T86" fmla="*/ 43 w 44"/>
                <a:gd name="T87" fmla="*/ 4 h 109"/>
                <a:gd name="T88" fmla="*/ 37 w 44"/>
                <a:gd name="T89" fmla="*/ 4 h 109"/>
                <a:gd name="T90" fmla="*/ 24 w 44"/>
                <a:gd name="T91" fmla="*/ 4 h 10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4"/>
                <a:gd name="T139" fmla="*/ 0 h 109"/>
                <a:gd name="T140" fmla="*/ 44 w 44"/>
                <a:gd name="T141" fmla="*/ 109 h 10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4" h="109">
                  <a:moveTo>
                    <a:pt x="24" y="55"/>
                  </a:moveTo>
                  <a:lnTo>
                    <a:pt x="24" y="59"/>
                  </a:lnTo>
                  <a:lnTo>
                    <a:pt x="28" y="59"/>
                  </a:lnTo>
                  <a:lnTo>
                    <a:pt x="28" y="67"/>
                  </a:lnTo>
                  <a:lnTo>
                    <a:pt x="24" y="64"/>
                  </a:lnTo>
                  <a:lnTo>
                    <a:pt x="24" y="67"/>
                  </a:lnTo>
                  <a:lnTo>
                    <a:pt x="21" y="64"/>
                  </a:lnTo>
                  <a:lnTo>
                    <a:pt x="21" y="59"/>
                  </a:lnTo>
                  <a:lnTo>
                    <a:pt x="21" y="55"/>
                  </a:lnTo>
                  <a:lnTo>
                    <a:pt x="16" y="46"/>
                  </a:lnTo>
                  <a:lnTo>
                    <a:pt x="12" y="38"/>
                  </a:lnTo>
                  <a:lnTo>
                    <a:pt x="16" y="28"/>
                  </a:lnTo>
                  <a:lnTo>
                    <a:pt x="16" y="12"/>
                  </a:lnTo>
                  <a:lnTo>
                    <a:pt x="12" y="7"/>
                  </a:lnTo>
                  <a:lnTo>
                    <a:pt x="12" y="3"/>
                  </a:lnTo>
                  <a:lnTo>
                    <a:pt x="7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7" y="16"/>
                  </a:lnTo>
                  <a:lnTo>
                    <a:pt x="7" y="21"/>
                  </a:lnTo>
                  <a:lnTo>
                    <a:pt x="3" y="28"/>
                  </a:lnTo>
                  <a:lnTo>
                    <a:pt x="3" y="38"/>
                  </a:lnTo>
                  <a:lnTo>
                    <a:pt x="7" y="43"/>
                  </a:lnTo>
                  <a:lnTo>
                    <a:pt x="0" y="46"/>
                  </a:lnTo>
                  <a:lnTo>
                    <a:pt x="0" y="50"/>
                  </a:lnTo>
                  <a:lnTo>
                    <a:pt x="0" y="59"/>
                  </a:lnTo>
                  <a:lnTo>
                    <a:pt x="0" y="64"/>
                  </a:lnTo>
                  <a:lnTo>
                    <a:pt x="3" y="64"/>
                  </a:lnTo>
                  <a:lnTo>
                    <a:pt x="7" y="72"/>
                  </a:lnTo>
                  <a:lnTo>
                    <a:pt x="21" y="67"/>
                  </a:lnTo>
                  <a:lnTo>
                    <a:pt x="21" y="72"/>
                  </a:lnTo>
                  <a:lnTo>
                    <a:pt x="21" y="81"/>
                  </a:lnTo>
                  <a:lnTo>
                    <a:pt x="16" y="89"/>
                  </a:lnTo>
                  <a:lnTo>
                    <a:pt x="21" y="93"/>
                  </a:lnTo>
                  <a:lnTo>
                    <a:pt x="28" y="102"/>
                  </a:lnTo>
                  <a:lnTo>
                    <a:pt x="28" y="108"/>
                  </a:lnTo>
                  <a:lnTo>
                    <a:pt x="33" y="108"/>
                  </a:lnTo>
                  <a:lnTo>
                    <a:pt x="33" y="102"/>
                  </a:lnTo>
                  <a:lnTo>
                    <a:pt x="28" y="98"/>
                  </a:lnTo>
                  <a:lnTo>
                    <a:pt x="33" y="93"/>
                  </a:lnTo>
                  <a:lnTo>
                    <a:pt x="37" y="89"/>
                  </a:lnTo>
                  <a:lnTo>
                    <a:pt x="37" y="81"/>
                  </a:lnTo>
                  <a:lnTo>
                    <a:pt x="43" y="77"/>
                  </a:lnTo>
                  <a:lnTo>
                    <a:pt x="37" y="72"/>
                  </a:lnTo>
                  <a:lnTo>
                    <a:pt x="24" y="5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56" name="Freeform 236">
              <a:extLst>
                <a:ext uri="{FF2B5EF4-FFF2-40B4-BE49-F238E27FC236}">
                  <a16:creationId xmlns:a16="http://schemas.microsoft.com/office/drawing/2014/main" id="{379E253C-8CDA-4912-9EF3-4B9D928283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2" y="3487"/>
              <a:ext cx="44" cy="98"/>
            </a:xfrm>
            <a:custGeom>
              <a:avLst/>
              <a:gdLst>
                <a:gd name="T0" fmla="*/ 24 w 44"/>
                <a:gd name="T1" fmla="*/ 4 h 109"/>
                <a:gd name="T2" fmla="*/ 24 w 44"/>
                <a:gd name="T3" fmla="*/ 4 h 109"/>
                <a:gd name="T4" fmla="*/ 28 w 44"/>
                <a:gd name="T5" fmla="*/ 4 h 109"/>
                <a:gd name="T6" fmla="*/ 28 w 44"/>
                <a:gd name="T7" fmla="*/ 4 h 109"/>
                <a:gd name="T8" fmla="*/ 24 w 44"/>
                <a:gd name="T9" fmla="*/ 4 h 109"/>
                <a:gd name="T10" fmla="*/ 24 w 44"/>
                <a:gd name="T11" fmla="*/ 4 h 109"/>
                <a:gd name="T12" fmla="*/ 21 w 44"/>
                <a:gd name="T13" fmla="*/ 4 h 109"/>
                <a:gd name="T14" fmla="*/ 21 w 44"/>
                <a:gd name="T15" fmla="*/ 4 h 109"/>
                <a:gd name="T16" fmla="*/ 21 w 44"/>
                <a:gd name="T17" fmla="*/ 4 h 109"/>
                <a:gd name="T18" fmla="*/ 16 w 44"/>
                <a:gd name="T19" fmla="*/ 4 h 109"/>
                <a:gd name="T20" fmla="*/ 12 w 44"/>
                <a:gd name="T21" fmla="*/ 4 h 109"/>
                <a:gd name="T22" fmla="*/ 16 w 44"/>
                <a:gd name="T23" fmla="*/ 4 h 109"/>
                <a:gd name="T24" fmla="*/ 16 w 44"/>
                <a:gd name="T25" fmla="*/ 4 h 109"/>
                <a:gd name="T26" fmla="*/ 12 w 44"/>
                <a:gd name="T27" fmla="*/ 4 h 109"/>
                <a:gd name="T28" fmla="*/ 12 w 44"/>
                <a:gd name="T29" fmla="*/ 3 h 109"/>
                <a:gd name="T30" fmla="*/ 7 w 44"/>
                <a:gd name="T31" fmla="*/ 3 h 109"/>
                <a:gd name="T32" fmla="*/ 0 w 44"/>
                <a:gd name="T33" fmla="*/ 0 h 109"/>
                <a:gd name="T34" fmla="*/ 0 w 44"/>
                <a:gd name="T35" fmla="*/ 3 h 109"/>
                <a:gd name="T36" fmla="*/ 3 w 44"/>
                <a:gd name="T37" fmla="*/ 3 h 109"/>
                <a:gd name="T38" fmla="*/ 7 w 44"/>
                <a:gd name="T39" fmla="*/ 4 h 109"/>
                <a:gd name="T40" fmla="*/ 7 w 44"/>
                <a:gd name="T41" fmla="*/ 4 h 109"/>
                <a:gd name="T42" fmla="*/ 3 w 44"/>
                <a:gd name="T43" fmla="*/ 4 h 109"/>
                <a:gd name="T44" fmla="*/ 3 w 44"/>
                <a:gd name="T45" fmla="*/ 4 h 109"/>
                <a:gd name="T46" fmla="*/ 7 w 44"/>
                <a:gd name="T47" fmla="*/ 4 h 109"/>
                <a:gd name="T48" fmla="*/ 0 w 44"/>
                <a:gd name="T49" fmla="*/ 4 h 109"/>
                <a:gd name="T50" fmla="*/ 0 w 44"/>
                <a:gd name="T51" fmla="*/ 4 h 109"/>
                <a:gd name="T52" fmla="*/ 0 w 44"/>
                <a:gd name="T53" fmla="*/ 4 h 109"/>
                <a:gd name="T54" fmla="*/ 0 w 44"/>
                <a:gd name="T55" fmla="*/ 4 h 109"/>
                <a:gd name="T56" fmla="*/ 3 w 44"/>
                <a:gd name="T57" fmla="*/ 4 h 109"/>
                <a:gd name="T58" fmla="*/ 7 w 44"/>
                <a:gd name="T59" fmla="*/ 4 h 109"/>
                <a:gd name="T60" fmla="*/ 21 w 44"/>
                <a:gd name="T61" fmla="*/ 4 h 109"/>
                <a:gd name="T62" fmla="*/ 21 w 44"/>
                <a:gd name="T63" fmla="*/ 4 h 109"/>
                <a:gd name="T64" fmla="*/ 21 w 44"/>
                <a:gd name="T65" fmla="*/ 4 h 109"/>
                <a:gd name="T66" fmla="*/ 16 w 44"/>
                <a:gd name="T67" fmla="*/ 4 h 109"/>
                <a:gd name="T68" fmla="*/ 21 w 44"/>
                <a:gd name="T69" fmla="*/ 4 h 109"/>
                <a:gd name="T70" fmla="*/ 28 w 44"/>
                <a:gd name="T71" fmla="*/ 4 h 109"/>
                <a:gd name="T72" fmla="*/ 28 w 44"/>
                <a:gd name="T73" fmla="*/ 4 h 109"/>
                <a:gd name="T74" fmla="*/ 33 w 44"/>
                <a:gd name="T75" fmla="*/ 4 h 109"/>
                <a:gd name="T76" fmla="*/ 33 w 44"/>
                <a:gd name="T77" fmla="*/ 4 h 109"/>
                <a:gd name="T78" fmla="*/ 28 w 44"/>
                <a:gd name="T79" fmla="*/ 4 h 109"/>
                <a:gd name="T80" fmla="*/ 33 w 44"/>
                <a:gd name="T81" fmla="*/ 4 h 109"/>
                <a:gd name="T82" fmla="*/ 37 w 44"/>
                <a:gd name="T83" fmla="*/ 4 h 109"/>
                <a:gd name="T84" fmla="*/ 37 w 44"/>
                <a:gd name="T85" fmla="*/ 4 h 109"/>
                <a:gd name="T86" fmla="*/ 43 w 44"/>
                <a:gd name="T87" fmla="*/ 4 h 109"/>
                <a:gd name="T88" fmla="*/ 37 w 44"/>
                <a:gd name="T89" fmla="*/ 4 h 109"/>
                <a:gd name="T90" fmla="*/ 24 w 44"/>
                <a:gd name="T91" fmla="*/ 4 h 10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4"/>
                <a:gd name="T139" fmla="*/ 0 h 109"/>
                <a:gd name="T140" fmla="*/ 44 w 44"/>
                <a:gd name="T141" fmla="*/ 109 h 10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4" h="109">
                  <a:moveTo>
                    <a:pt x="24" y="55"/>
                  </a:moveTo>
                  <a:lnTo>
                    <a:pt x="24" y="59"/>
                  </a:lnTo>
                  <a:lnTo>
                    <a:pt x="28" y="59"/>
                  </a:lnTo>
                  <a:lnTo>
                    <a:pt x="28" y="67"/>
                  </a:lnTo>
                  <a:lnTo>
                    <a:pt x="24" y="64"/>
                  </a:lnTo>
                  <a:lnTo>
                    <a:pt x="24" y="67"/>
                  </a:lnTo>
                  <a:lnTo>
                    <a:pt x="21" y="64"/>
                  </a:lnTo>
                  <a:lnTo>
                    <a:pt x="21" y="59"/>
                  </a:lnTo>
                  <a:lnTo>
                    <a:pt x="21" y="55"/>
                  </a:lnTo>
                  <a:lnTo>
                    <a:pt x="16" y="46"/>
                  </a:lnTo>
                  <a:lnTo>
                    <a:pt x="12" y="38"/>
                  </a:lnTo>
                  <a:lnTo>
                    <a:pt x="16" y="28"/>
                  </a:lnTo>
                  <a:lnTo>
                    <a:pt x="16" y="12"/>
                  </a:lnTo>
                  <a:lnTo>
                    <a:pt x="12" y="7"/>
                  </a:lnTo>
                  <a:lnTo>
                    <a:pt x="12" y="3"/>
                  </a:lnTo>
                  <a:lnTo>
                    <a:pt x="7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7" y="16"/>
                  </a:lnTo>
                  <a:lnTo>
                    <a:pt x="7" y="21"/>
                  </a:lnTo>
                  <a:lnTo>
                    <a:pt x="3" y="28"/>
                  </a:lnTo>
                  <a:lnTo>
                    <a:pt x="3" y="38"/>
                  </a:lnTo>
                  <a:lnTo>
                    <a:pt x="7" y="43"/>
                  </a:lnTo>
                  <a:lnTo>
                    <a:pt x="0" y="46"/>
                  </a:lnTo>
                  <a:lnTo>
                    <a:pt x="0" y="50"/>
                  </a:lnTo>
                  <a:lnTo>
                    <a:pt x="0" y="59"/>
                  </a:lnTo>
                  <a:lnTo>
                    <a:pt x="0" y="64"/>
                  </a:lnTo>
                  <a:lnTo>
                    <a:pt x="3" y="64"/>
                  </a:lnTo>
                  <a:lnTo>
                    <a:pt x="7" y="72"/>
                  </a:lnTo>
                  <a:lnTo>
                    <a:pt x="21" y="67"/>
                  </a:lnTo>
                  <a:lnTo>
                    <a:pt x="21" y="72"/>
                  </a:lnTo>
                  <a:lnTo>
                    <a:pt x="21" y="81"/>
                  </a:lnTo>
                  <a:lnTo>
                    <a:pt x="16" y="89"/>
                  </a:lnTo>
                  <a:lnTo>
                    <a:pt x="21" y="93"/>
                  </a:lnTo>
                  <a:lnTo>
                    <a:pt x="28" y="102"/>
                  </a:lnTo>
                  <a:lnTo>
                    <a:pt x="28" y="108"/>
                  </a:lnTo>
                  <a:lnTo>
                    <a:pt x="33" y="108"/>
                  </a:lnTo>
                  <a:lnTo>
                    <a:pt x="33" y="102"/>
                  </a:lnTo>
                  <a:lnTo>
                    <a:pt x="28" y="98"/>
                  </a:lnTo>
                  <a:lnTo>
                    <a:pt x="33" y="93"/>
                  </a:lnTo>
                  <a:lnTo>
                    <a:pt x="37" y="89"/>
                  </a:lnTo>
                  <a:lnTo>
                    <a:pt x="37" y="81"/>
                  </a:lnTo>
                  <a:lnTo>
                    <a:pt x="43" y="77"/>
                  </a:lnTo>
                  <a:lnTo>
                    <a:pt x="37" y="72"/>
                  </a:lnTo>
                  <a:lnTo>
                    <a:pt x="24" y="5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57" name="Freeform 237">
              <a:extLst>
                <a:ext uri="{FF2B5EF4-FFF2-40B4-BE49-F238E27FC236}">
                  <a16:creationId xmlns:a16="http://schemas.microsoft.com/office/drawing/2014/main" id="{78D08273-2AA7-4DD5-9B51-0CC7C25F1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5" y="3310"/>
              <a:ext cx="113" cy="118"/>
            </a:xfrm>
            <a:custGeom>
              <a:avLst/>
              <a:gdLst>
                <a:gd name="T0" fmla="*/ 3 w 111"/>
                <a:gd name="T1" fmla="*/ 6 h 128"/>
                <a:gd name="T2" fmla="*/ 3 w 111"/>
                <a:gd name="T3" fmla="*/ 6 h 128"/>
                <a:gd name="T4" fmla="*/ 3 w 111"/>
                <a:gd name="T5" fmla="*/ 6 h 128"/>
                <a:gd name="T6" fmla="*/ 7 w 111"/>
                <a:gd name="T7" fmla="*/ 6 h 128"/>
                <a:gd name="T8" fmla="*/ 12 w 111"/>
                <a:gd name="T9" fmla="*/ 6 h 128"/>
                <a:gd name="T10" fmla="*/ 12 w 111"/>
                <a:gd name="T11" fmla="*/ 6 h 128"/>
                <a:gd name="T12" fmla="*/ 7 w 111"/>
                <a:gd name="T13" fmla="*/ 6 h 128"/>
                <a:gd name="T14" fmla="*/ 3 w 111"/>
                <a:gd name="T15" fmla="*/ 6 h 128"/>
                <a:gd name="T16" fmla="*/ 3 w 111"/>
                <a:gd name="T17" fmla="*/ 6 h 128"/>
                <a:gd name="T18" fmla="*/ 3 w 111"/>
                <a:gd name="T19" fmla="*/ 6 h 128"/>
                <a:gd name="T20" fmla="*/ 0 w 111"/>
                <a:gd name="T21" fmla="*/ 6 h 128"/>
                <a:gd name="T22" fmla="*/ 0 w 111"/>
                <a:gd name="T23" fmla="*/ 6 h 128"/>
                <a:gd name="T24" fmla="*/ 12 w 111"/>
                <a:gd name="T25" fmla="*/ 6 h 128"/>
                <a:gd name="T26" fmla="*/ 16 w 111"/>
                <a:gd name="T27" fmla="*/ 6 h 128"/>
                <a:gd name="T28" fmla="*/ 12 w 111"/>
                <a:gd name="T29" fmla="*/ 6 h 128"/>
                <a:gd name="T30" fmla="*/ 7 w 111"/>
                <a:gd name="T31" fmla="*/ 6 h 128"/>
                <a:gd name="T32" fmla="*/ 3 w 111"/>
                <a:gd name="T33" fmla="*/ 6 h 128"/>
                <a:gd name="T34" fmla="*/ 0 w 111"/>
                <a:gd name="T35" fmla="*/ 6 h 128"/>
                <a:gd name="T36" fmla="*/ 7 w 111"/>
                <a:gd name="T37" fmla="*/ 0 h 128"/>
                <a:gd name="T38" fmla="*/ 25 w 111"/>
                <a:gd name="T39" fmla="*/ 0 h 128"/>
                <a:gd name="T40" fmla="*/ 94 w 111"/>
                <a:gd name="T41" fmla="*/ 0 h 128"/>
                <a:gd name="T42" fmla="*/ 130 w 111"/>
                <a:gd name="T43" fmla="*/ 6 h 128"/>
                <a:gd name="T44" fmla="*/ 164 w 111"/>
                <a:gd name="T45" fmla="*/ 6 h 128"/>
                <a:gd name="T46" fmla="*/ 176 w 111"/>
                <a:gd name="T47" fmla="*/ 6 h 128"/>
                <a:gd name="T48" fmla="*/ 209 w 111"/>
                <a:gd name="T49" fmla="*/ 6 h 128"/>
                <a:gd name="T50" fmla="*/ 220 w 111"/>
                <a:gd name="T51" fmla="*/ 6 h 128"/>
                <a:gd name="T52" fmla="*/ 236 w 111"/>
                <a:gd name="T53" fmla="*/ 3 h 128"/>
                <a:gd name="T54" fmla="*/ 253 w 111"/>
                <a:gd name="T55" fmla="*/ 6 h 128"/>
                <a:gd name="T56" fmla="*/ 268 w 111"/>
                <a:gd name="T57" fmla="*/ 6 h 128"/>
                <a:gd name="T58" fmla="*/ 253 w 111"/>
                <a:gd name="T59" fmla="*/ 6 h 128"/>
                <a:gd name="T60" fmla="*/ 245 w 111"/>
                <a:gd name="T61" fmla="*/ 6 h 128"/>
                <a:gd name="T62" fmla="*/ 245 w 111"/>
                <a:gd name="T63" fmla="*/ 6 h 128"/>
                <a:gd name="T64" fmla="*/ 245 w 111"/>
                <a:gd name="T65" fmla="*/ 6 h 128"/>
                <a:gd name="T66" fmla="*/ 245 w 111"/>
                <a:gd name="T67" fmla="*/ 6 h 128"/>
                <a:gd name="T68" fmla="*/ 245 w 111"/>
                <a:gd name="T69" fmla="*/ 6 h 128"/>
                <a:gd name="T70" fmla="*/ 253 w 111"/>
                <a:gd name="T71" fmla="*/ 6 h 128"/>
                <a:gd name="T72" fmla="*/ 253 w 111"/>
                <a:gd name="T73" fmla="*/ 6 h 128"/>
                <a:gd name="T74" fmla="*/ 245 w 111"/>
                <a:gd name="T75" fmla="*/ 6 h 128"/>
                <a:gd name="T76" fmla="*/ 236 w 111"/>
                <a:gd name="T77" fmla="*/ 6 h 128"/>
                <a:gd name="T78" fmla="*/ 228 w 111"/>
                <a:gd name="T79" fmla="*/ 6 h 128"/>
                <a:gd name="T80" fmla="*/ 228 w 111"/>
                <a:gd name="T81" fmla="*/ 6 h 128"/>
                <a:gd name="T82" fmla="*/ 191 w 111"/>
                <a:gd name="T83" fmla="*/ 6 h 128"/>
                <a:gd name="T84" fmla="*/ 176 w 111"/>
                <a:gd name="T85" fmla="*/ 6 h 128"/>
                <a:gd name="T86" fmla="*/ 130 w 111"/>
                <a:gd name="T87" fmla="*/ 6 h 128"/>
                <a:gd name="T88" fmla="*/ 120 w 111"/>
                <a:gd name="T89" fmla="*/ 6 h 128"/>
                <a:gd name="T90" fmla="*/ 3 w 111"/>
                <a:gd name="T91" fmla="*/ 6 h 12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11"/>
                <a:gd name="T139" fmla="*/ 0 h 128"/>
                <a:gd name="T140" fmla="*/ 111 w 111"/>
                <a:gd name="T141" fmla="*/ 128 h 12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11" h="128">
                  <a:moveTo>
                    <a:pt x="3" y="74"/>
                  </a:moveTo>
                  <a:lnTo>
                    <a:pt x="3" y="74"/>
                  </a:lnTo>
                  <a:lnTo>
                    <a:pt x="3" y="69"/>
                  </a:lnTo>
                  <a:lnTo>
                    <a:pt x="7" y="69"/>
                  </a:lnTo>
                  <a:lnTo>
                    <a:pt x="12" y="69"/>
                  </a:lnTo>
                  <a:lnTo>
                    <a:pt x="12" y="65"/>
                  </a:lnTo>
                  <a:lnTo>
                    <a:pt x="7" y="65"/>
                  </a:lnTo>
                  <a:lnTo>
                    <a:pt x="3" y="65"/>
                  </a:lnTo>
                  <a:lnTo>
                    <a:pt x="3" y="69"/>
                  </a:lnTo>
                  <a:lnTo>
                    <a:pt x="3" y="65"/>
                  </a:lnTo>
                  <a:lnTo>
                    <a:pt x="0" y="65"/>
                  </a:lnTo>
                  <a:lnTo>
                    <a:pt x="0" y="59"/>
                  </a:lnTo>
                  <a:lnTo>
                    <a:pt x="12" y="43"/>
                  </a:lnTo>
                  <a:lnTo>
                    <a:pt x="16" y="34"/>
                  </a:lnTo>
                  <a:lnTo>
                    <a:pt x="12" y="25"/>
                  </a:lnTo>
                  <a:lnTo>
                    <a:pt x="7" y="21"/>
                  </a:lnTo>
                  <a:lnTo>
                    <a:pt x="3" y="7"/>
                  </a:lnTo>
                  <a:lnTo>
                    <a:pt x="0" y="7"/>
                  </a:lnTo>
                  <a:lnTo>
                    <a:pt x="7" y="0"/>
                  </a:lnTo>
                  <a:lnTo>
                    <a:pt x="25" y="0"/>
                  </a:lnTo>
                  <a:lnTo>
                    <a:pt x="38" y="0"/>
                  </a:lnTo>
                  <a:lnTo>
                    <a:pt x="56" y="12"/>
                  </a:lnTo>
                  <a:lnTo>
                    <a:pt x="69" y="12"/>
                  </a:lnTo>
                  <a:lnTo>
                    <a:pt x="73" y="12"/>
                  </a:lnTo>
                  <a:lnTo>
                    <a:pt x="83" y="12"/>
                  </a:lnTo>
                  <a:lnTo>
                    <a:pt x="87" y="7"/>
                  </a:lnTo>
                  <a:lnTo>
                    <a:pt x="95" y="3"/>
                  </a:lnTo>
                  <a:lnTo>
                    <a:pt x="104" y="7"/>
                  </a:lnTo>
                  <a:lnTo>
                    <a:pt x="110" y="7"/>
                  </a:lnTo>
                  <a:lnTo>
                    <a:pt x="104" y="16"/>
                  </a:lnTo>
                  <a:lnTo>
                    <a:pt x="100" y="25"/>
                  </a:lnTo>
                  <a:lnTo>
                    <a:pt x="100" y="38"/>
                  </a:lnTo>
                  <a:lnTo>
                    <a:pt x="100" y="47"/>
                  </a:lnTo>
                  <a:lnTo>
                    <a:pt x="100" y="59"/>
                  </a:lnTo>
                  <a:lnTo>
                    <a:pt x="100" y="74"/>
                  </a:lnTo>
                  <a:lnTo>
                    <a:pt x="104" y="86"/>
                  </a:lnTo>
                  <a:lnTo>
                    <a:pt x="104" y="90"/>
                  </a:lnTo>
                  <a:lnTo>
                    <a:pt x="100" y="90"/>
                  </a:lnTo>
                  <a:lnTo>
                    <a:pt x="95" y="96"/>
                  </a:lnTo>
                  <a:lnTo>
                    <a:pt x="91" y="96"/>
                  </a:lnTo>
                  <a:lnTo>
                    <a:pt x="91" y="100"/>
                  </a:lnTo>
                  <a:lnTo>
                    <a:pt x="78" y="121"/>
                  </a:lnTo>
                  <a:lnTo>
                    <a:pt x="73" y="127"/>
                  </a:lnTo>
                  <a:lnTo>
                    <a:pt x="56" y="112"/>
                  </a:lnTo>
                  <a:lnTo>
                    <a:pt x="51" y="103"/>
                  </a:lnTo>
                  <a:lnTo>
                    <a:pt x="3" y="7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58" name="Freeform 238">
              <a:extLst>
                <a:ext uri="{FF2B5EF4-FFF2-40B4-BE49-F238E27FC236}">
                  <a16:creationId xmlns:a16="http://schemas.microsoft.com/office/drawing/2014/main" id="{4C0A078F-E576-44F2-A6FB-13B0011A3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5" y="3310"/>
              <a:ext cx="113" cy="118"/>
            </a:xfrm>
            <a:custGeom>
              <a:avLst/>
              <a:gdLst>
                <a:gd name="T0" fmla="*/ 3 w 111"/>
                <a:gd name="T1" fmla="*/ 6 h 128"/>
                <a:gd name="T2" fmla="*/ 3 w 111"/>
                <a:gd name="T3" fmla="*/ 6 h 128"/>
                <a:gd name="T4" fmla="*/ 3 w 111"/>
                <a:gd name="T5" fmla="*/ 6 h 128"/>
                <a:gd name="T6" fmla="*/ 7 w 111"/>
                <a:gd name="T7" fmla="*/ 6 h 128"/>
                <a:gd name="T8" fmla="*/ 12 w 111"/>
                <a:gd name="T9" fmla="*/ 6 h 128"/>
                <a:gd name="T10" fmla="*/ 12 w 111"/>
                <a:gd name="T11" fmla="*/ 6 h 128"/>
                <a:gd name="T12" fmla="*/ 7 w 111"/>
                <a:gd name="T13" fmla="*/ 6 h 128"/>
                <a:gd name="T14" fmla="*/ 3 w 111"/>
                <a:gd name="T15" fmla="*/ 6 h 128"/>
                <a:gd name="T16" fmla="*/ 3 w 111"/>
                <a:gd name="T17" fmla="*/ 6 h 128"/>
                <a:gd name="T18" fmla="*/ 3 w 111"/>
                <a:gd name="T19" fmla="*/ 6 h 128"/>
                <a:gd name="T20" fmla="*/ 0 w 111"/>
                <a:gd name="T21" fmla="*/ 6 h 128"/>
                <a:gd name="T22" fmla="*/ 0 w 111"/>
                <a:gd name="T23" fmla="*/ 6 h 128"/>
                <a:gd name="T24" fmla="*/ 12 w 111"/>
                <a:gd name="T25" fmla="*/ 6 h 128"/>
                <a:gd name="T26" fmla="*/ 16 w 111"/>
                <a:gd name="T27" fmla="*/ 6 h 128"/>
                <a:gd name="T28" fmla="*/ 12 w 111"/>
                <a:gd name="T29" fmla="*/ 6 h 128"/>
                <a:gd name="T30" fmla="*/ 7 w 111"/>
                <a:gd name="T31" fmla="*/ 6 h 128"/>
                <a:gd name="T32" fmla="*/ 3 w 111"/>
                <a:gd name="T33" fmla="*/ 6 h 128"/>
                <a:gd name="T34" fmla="*/ 0 w 111"/>
                <a:gd name="T35" fmla="*/ 6 h 128"/>
                <a:gd name="T36" fmla="*/ 7 w 111"/>
                <a:gd name="T37" fmla="*/ 0 h 128"/>
                <a:gd name="T38" fmla="*/ 25 w 111"/>
                <a:gd name="T39" fmla="*/ 0 h 128"/>
                <a:gd name="T40" fmla="*/ 94 w 111"/>
                <a:gd name="T41" fmla="*/ 0 h 128"/>
                <a:gd name="T42" fmla="*/ 130 w 111"/>
                <a:gd name="T43" fmla="*/ 6 h 128"/>
                <a:gd name="T44" fmla="*/ 164 w 111"/>
                <a:gd name="T45" fmla="*/ 6 h 128"/>
                <a:gd name="T46" fmla="*/ 176 w 111"/>
                <a:gd name="T47" fmla="*/ 6 h 128"/>
                <a:gd name="T48" fmla="*/ 209 w 111"/>
                <a:gd name="T49" fmla="*/ 6 h 128"/>
                <a:gd name="T50" fmla="*/ 220 w 111"/>
                <a:gd name="T51" fmla="*/ 6 h 128"/>
                <a:gd name="T52" fmla="*/ 236 w 111"/>
                <a:gd name="T53" fmla="*/ 3 h 128"/>
                <a:gd name="T54" fmla="*/ 253 w 111"/>
                <a:gd name="T55" fmla="*/ 6 h 128"/>
                <a:gd name="T56" fmla="*/ 268 w 111"/>
                <a:gd name="T57" fmla="*/ 6 h 128"/>
                <a:gd name="T58" fmla="*/ 253 w 111"/>
                <a:gd name="T59" fmla="*/ 6 h 128"/>
                <a:gd name="T60" fmla="*/ 245 w 111"/>
                <a:gd name="T61" fmla="*/ 6 h 128"/>
                <a:gd name="T62" fmla="*/ 245 w 111"/>
                <a:gd name="T63" fmla="*/ 6 h 128"/>
                <a:gd name="T64" fmla="*/ 245 w 111"/>
                <a:gd name="T65" fmla="*/ 6 h 128"/>
                <a:gd name="T66" fmla="*/ 245 w 111"/>
                <a:gd name="T67" fmla="*/ 6 h 128"/>
                <a:gd name="T68" fmla="*/ 245 w 111"/>
                <a:gd name="T69" fmla="*/ 6 h 128"/>
                <a:gd name="T70" fmla="*/ 253 w 111"/>
                <a:gd name="T71" fmla="*/ 6 h 128"/>
                <a:gd name="T72" fmla="*/ 253 w 111"/>
                <a:gd name="T73" fmla="*/ 6 h 128"/>
                <a:gd name="T74" fmla="*/ 245 w 111"/>
                <a:gd name="T75" fmla="*/ 6 h 128"/>
                <a:gd name="T76" fmla="*/ 236 w 111"/>
                <a:gd name="T77" fmla="*/ 6 h 128"/>
                <a:gd name="T78" fmla="*/ 228 w 111"/>
                <a:gd name="T79" fmla="*/ 6 h 128"/>
                <a:gd name="T80" fmla="*/ 228 w 111"/>
                <a:gd name="T81" fmla="*/ 6 h 128"/>
                <a:gd name="T82" fmla="*/ 191 w 111"/>
                <a:gd name="T83" fmla="*/ 6 h 128"/>
                <a:gd name="T84" fmla="*/ 176 w 111"/>
                <a:gd name="T85" fmla="*/ 6 h 128"/>
                <a:gd name="T86" fmla="*/ 130 w 111"/>
                <a:gd name="T87" fmla="*/ 6 h 128"/>
                <a:gd name="T88" fmla="*/ 120 w 111"/>
                <a:gd name="T89" fmla="*/ 6 h 128"/>
                <a:gd name="T90" fmla="*/ 3 w 111"/>
                <a:gd name="T91" fmla="*/ 6 h 12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11"/>
                <a:gd name="T139" fmla="*/ 0 h 128"/>
                <a:gd name="T140" fmla="*/ 111 w 111"/>
                <a:gd name="T141" fmla="*/ 128 h 12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11" h="128">
                  <a:moveTo>
                    <a:pt x="3" y="74"/>
                  </a:moveTo>
                  <a:lnTo>
                    <a:pt x="3" y="74"/>
                  </a:lnTo>
                  <a:lnTo>
                    <a:pt x="3" y="69"/>
                  </a:lnTo>
                  <a:lnTo>
                    <a:pt x="7" y="69"/>
                  </a:lnTo>
                  <a:lnTo>
                    <a:pt x="12" y="69"/>
                  </a:lnTo>
                  <a:lnTo>
                    <a:pt x="12" y="65"/>
                  </a:lnTo>
                  <a:lnTo>
                    <a:pt x="7" y="65"/>
                  </a:lnTo>
                  <a:lnTo>
                    <a:pt x="3" y="65"/>
                  </a:lnTo>
                  <a:lnTo>
                    <a:pt x="3" y="69"/>
                  </a:lnTo>
                  <a:lnTo>
                    <a:pt x="3" y="65"/>
                  </a:lnTo>
                  <a:lnTo>
                    <a:pt x="0" y="65"/>
                  </a:lnTo>
                  <a:lnTo>
                    <a:pt x="0" y="59"/>
                  </a:lnTo>
                  <a:lnTo>
                    <a:pt x="12" y="43"/>
                  </a:lnTo>
                  <a:lnTo>
                    <a:pt x="16" y="34"/>
                  </a:lnTo>
                  <a:lnTo>
                    <a:pt x="12" y="25"/>
                  </a:lnTo>
                  <a:lnTo>
                    <a:pt x="7" y="21"/>
                  </a:lnTo>
                  <a:lnTo>
                    <a:pt x="3" y="7"/>
                  </a:lnTo>
                  <a:lnTo>
                    <a:pt x="0" y="7"/>
                  </a:lnTo>
                  <a:lnTo>
                    <a:pt x="7" y="0"/>
                  </a:lnTo>
                  <a:lnTo>
                    <a:pt x="25" y="0"/>
                  </a:lnTo>
                  <a:lnTo>
                    <a:pt x="38" y="0"/>
                  </a:lnTo>
                  <a:lnTo>
                    <a:pt x="56" y="12"/>
                  </a:lnTo>
                  <a:lnTo>
                    <a:pt x="69" y="12"/>
                  </a:lnTo>
                  <a:lnTo>
                    <a:pt x="73" y="12"/>
                  </a:lnTo>
                  <a:lnTo>
                    <a:pt x="83" y="12"/>
                  </a:lnTo>
                  <a:lnTo>
                    <a:pt x="87" y="7"/>
                  </a:lnTo>
                  <a:lnTo>
                    <a:pt x="95" y="3"/>
                  </a:lnTo>
                  <a:lnTo>
                    <a:pt x="104" y="7"/>
                  </a:lnTo>
                  <a:lnTo>
                    <a:pt x="110" y="7"/>
                  </a:lnTo>
                  <a:lnTo>
                    <a:pt x="104" y="16"/>
                  </a:lnTo>
                  <a:lnTo>
                    <a:pt x="100" y="25"/>
                  </a:lnTo>
                  <a:lnTo>
                    <a:pt x="100" y="38"/>
                  </a:lnTo>
                  <a:lnTo>
                    <a:pt x="100" y="47"/>
                  </a:lnTo>
                  <a:lnTo>
                    <a:pt x="100" y="59"/>
                  </a:lnTo>
                  <a:lnTo>
                    <a:pt x="100" y="74"/>
                  </a:lnTo>
                  <a:lnTo>
                    <a:pt x="104" y="86"/>
                  </a:lnTo>
                  <a:lnTo>
                    <a:pt x="104" y="90"/>
                  </a:lnTo>
                  <a:lnTo>
                    <a:pt x="100" y="90"/>
                  </a:lnTo>
                  <a:lnTo>
                    <a:pt x="95" y="96"/>
                  </a:lnTo>
                  <a:lnTo>
                    <a:pt x="91" y="96"/>
                  </a:lnTo>
                  <a:lnTo>
                    <a:pt x="91" y="100"/>
                  </a:lnTo>
                  <a:lnTo>
                    <a:pt x="78" y="121"/>
                  </a:lnTo>
                  <a:lnTo>
                    <a:pt x="73" y="127"/>
                  </a:lnTo>
                  <a:lnTo>
                    <a:pt x="56" y="112"/>
                  </a:lnTo>
                  <a:lnTo>
                    <a:pt x="51" y="103"/>
                  </a:lnTo>
                  <a:lnTo>
                    <a:pt x="3" y="7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59" name="Freeform 239">
              <a:extLst>
                <a:ext uri="{FF2B5EF4-FFF2-40B4-BE49-F238E27FC236}">
                  <a16:creationId xmlns:a16="http://schemas.microsoft.com/office/drawing/2014/main" id="{5EEF9F48-5059-4A68-8A7D-2BCFB413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7" y="3377"/>
              <a:ext cx="152" cy="138"/>
            </a:xfrm>
            <a:custGeom>
              <a:avLst/>
              <a:gdLst>
                <a:gd name="T0" fmla="*/ 12 w 148"/>
                <a:gd name="T1" fmla="*/ 6 h 150"/>
                <a:gd name="T2" fmla="*/ 7 w 148"/>
                <a:gd name="T3" fmla="*/ 6 h 150"/>
                <a:gd name="T4" fmla="*/ 0 w 148"/>
                <a:gd name="T5" fmla="*/ 6 h 150"/>
                <a:gd name="T6" fmla="*/ 0 w 148"/>
                <a:gd name="T7" fmla="*/ 6 h 150"/>
                <a:gd name="T8" fmla="*/ 0 w 148"/>
                <a:gd name="T9" fmla="*/ 6 h 150"/>
                <a:gd name="T10" fmla="*/ 12 w 148"/>
                <a:gd name="T11" fmla="*/ 6 h 150"/>
                <a:gd name="T12" fmla="*/ 12 w 148"/>
                <a:gd name="T13" fmla="*/ 6 h 150"/>
                <a:gd name="T14" fmla="*/ 7 w 148"/>
                <a:gd name="T15" fmla="*/ 3 h 150"/>
                <a:gd name="T16" fmla="*/ 106 w 148"/>
                <a:gd name="T17" fmla="*/ 3 h 150"/>
                <a:gd name="T18" fmla="*/ 94 w 148"/>
                <a:gd name="T19" fmla="*/ 6 h 150"/>
                <a:gd name="T20" fmla="*/ 106 w 148"/>
                <a:gd name="T21" fmla="*/ 6 h 150"/>
                <a:gd name="T22" fmla="*/ 106 w 148"/>
                <a:gd name="T23" fmla="*/ 6 h 150"/>
                <a:gd name="T24" fmla="*/ 138 w 148"/>
                <a:gd name="T25" fmla="*/ 6 h 150"/>
                <a:gd name="T26" fmla="*/ 154 w 148"/>
                <a:gd name="T27" fmla="*/ 6 h 150"/>
                <a:gd name="T28" fmla="*/ 154 w 148"/>
                <a:gd name="T29" fmla="*/ 6 h 150"/>
                <a:gd name="T30" fmla="*/ 175 w 148"/>
                <a:gd name="T31" fmla="*/ 6 h 150"/>
                <a:gd name="T32" fmla="*/ 217 w 148"/>
                <a:gd name="T33" fmla="*/ 6 h 150"/>
                <a:gd name="T34" fmla="*/ 175 w 148"/>
                <a:gd name="T35" fmla="*/ 6 h 150"/>
                <a:gd name="T36" fmla="*/ 217 w 148"/>
                <a:gd name="T37" fmla="*/ 6 h 150"/>
                <a:gd name="T38" fmla="*/ 232 w 148"/>
                <a:gd name="T39" fmla="*/ 3 h 150"/>
                <a:gd name="T40" fmla="*/ 232 w 148"/>
                <a:gd name="T41" fmla="*/ 3 h 150"/>
                <a:gd name="T42" fmla="*/ 412 w 148"/>
                <a:gd name="T43" fmla="*/ 6 h 150"/>
                <a:gd name="T44" fmla="*/ 502 w 148"/>
                <a:gd name="T45" fmla="*/ 6 h 150"/>
                <a:gd name="T46" fmla="*/ 517 w 148"/>
                <a:gd name="T47" fmla="*/ 6 h 150"/>
                <a:gd name="T48" fmla="*/ 517 w 148"/>
                <a:gd name="T49" fmla="*/ 6 h 150"/>
                <a:gd name="T50" fmla="*/ 502 w 148"/>
                <a:gd name="T51" fmla="*/ 6 h 150"/>
                <a:gd name="T52" fmla="*/ 533 w 148"/>
                <a:gd name="T53" fmla="*/ 6 h 150"/>
                <a:gd name="T54" fmla="*/ 574 w 148"/>
                <a:gd name="T55" fmla="*/ 6 h 150"/>
                <a:gd name="T56" fmla="*/ 533 w 148"/>
                <a:gd name="T57" fmla="*/ 6 h 150"/>
                <a:gd name="T58" fmla="*/ 464 w 148"/>
                <a:gd name="T59" fmla="*/ 6 h 150"/>
                <a:gd name="T60" fmla="*/ 428 w 148"/>
                <a:gd name="T61" fmla="*/ 6 h 150"/>
                <a:gd name="T62" fmla="*/ 384 w 148"/>
                <a:gd name="T63" fmla="*/ 6 h 150"/>
                <a:gd name="T64" fmla="*/ 328 w 148"/>
                <a:gd name="T65" fmla="*/ 6 h 150"/>
                <a:gd name="T66" fmla="*/ 279 w 148"/>
                <a:gd name="T67" fmla="*/ 6 h 150"/>
                <a:gd name="T68" fmla="*/ 244 w 148"/>
                <a:gd name="T69" fmla="*/ 6 h 150"/>
                <a:gd name="T70" fmla="*/ 217 w 148"/>
                <a:gd name="T71" fmla="*/ 6 h 150"/>
                <a:gd name="T72" fmla="*/ 154 w 148"/>
                <a:gd name="T73" fmla="*/ 6 h 150"/>
                <a:gd name="T74" fmla="*/ 86 w 148"/>
                <a:gd name="T75" fmla="*/ 6 h 15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48"/>
                <a:gd name="T115" fmla="*/ 0 h 150"/>
                <a:gd name="T116" fmla="*/ 148 w 148"/>
                <a:gd name="T117" fmla="*/ 150 h 15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48" h="150">
                  <a:moveTo>
                    <a:pt x="16" y="103"/>
                  </a:moveTo>
                  <a:lnTo>
                    <a:pt x="12" y="91"/>
                  </a:lnTo>
                  <a:lnTo>
                    <a:pt x="12" y="81"/>
                  </a:lnTo>
                  <a:lnTo>
                    <a:pt x="7" y="77"/>
                  </a:lnTo>
                  <a:lnTo>
                    <a:pt x="0" y="77"/>
                  </a:lnTo>
                  <a:lnTo>
                    <a:pt x="0" y="74"/>
                  </a:lnTo>
                  <a:lnTo>
                    <a:pt x="3" y="69"/>
                  </a:lnTo>
                  <a:lnTo>
                    <a:pt x="0" y="60"/>
                  </a:lnTo>
                  <a:lnTo>
                    <a:pt x="0" y="55"/>
                  </a:lnTo>
                  <a:lnTo>
                    <a:pt x="0" y="47"/>
                  </a:lnTo>
                  <a:lnTo>
                    <a:pt x="3" y="47"/>
                  </a:lnTo>
                  <a:lnTo>
                    <a:pt x="12" y="29"/>
                  </a:lnTo>
                  <a:lnTo>
                    <a:pt x="12" y="25"/>
                  </a:lnTo>
                  <a:lnTo>
                    <a:pt x="12" y="21"/>
                  </a:lnTo>
                  <a:lnTo>
                    <a:pt x="16" y="12"/>
                  </a:lnTo>
                  <a:lnTo>
                    <a:pt x="7" y="3"/>
                  </a:lnTo>
                  <a:lnTo>
                    <a:pt x="28" y="0"/>
                  </a:lnTo>
                  <a:lnTo>
                    <a:pt x="28" y="3"/>
                  </a:lnTo>
                  <a:lnTo>
                    <a:pt x="28" y="7"/>
                  </a:lnTo>
                  <a:lnTo>
                    <a:pt x="24" y="12"/>
                  </a:lnTo>
                  <a:lnTo>
                    <a:pt x="24" y="16"/>
                  </a:lnTo>
                  <a:lnTo>
                    <a:pt x="28" y="21"/>
                  </a:lnTo>
                  <a:lnTo>
                    <a:pt x="28" y="25"/>
                  </a:lnTo>
                  <a:lnTo>
                    <a:pt x="28" y="21"/>
                  </a:lnTo>
                  <a:lnTo>
                    <a:pt x="33" y="21"/>
                  </a:lnTo>
                  <a:lnTo>
                    <a:pt x="38" y="21"/>
                  </a:lnTo>
                  <a:lnTo>
                    <a:pt x="38" y="25"/>
                  </a:lnTo>
                  <a:lnTo>
                    <a:pt x="42" y="21"/>
                  </a:lnTo>
                  <a:lnTo>
                    <a:pt x="42" y="29"/>
                  </a:lnTo>
                  <a:lnTo>
                    <a:pt x="42" y="25"/>
                  </a:lnTo>
                  <a:lnTo>
                    <a:pt x="42" y="21"/>
                  </a:lnTo>
                  <a:lnTo>
                    <a:pt x="47" y="21"/>
                  </a:lnTo>
                  <a:lnTo>
                    <a:pt x="50" y="21"/>
                  </a:lnTo>
                  <a:lnTo>
                    <a:pt x="55" y="16"/>
                  </a:lnTo>
                  <a:lnTo>
                    <a:pt x="50" y="16"/>
                  </a:lnTo>
                  <a:lnTo>
                    <a:pt x="47" y="16"/>
                  </a:lnTo>
                  <a:lnTo>
                    <a:pt x="50" y="12"/>
                  </a:lnTo>
                  <a:lnTo>
                    <a:pt x="55" y="7"/>
                  </a:lnTo>
                  <a:lnTo>
                    <a:pt x="59" y="7"/>
                  </a:lnTo>
                  <a:lnTo>
                    <a:pt x="59" y="3"/>
                  </a:lnTo>
                  <a:lnTo>
                    <a:pt x="55" y="3"/>
                  </a:lnTo>
                  <a:lnTo>
                    <a:pt x="59" y="3"/>
                  </a:lnTo>
                  <a:lnTo>
                    <a:pt x="59" y="0"/>
                  </a:lnTo>
                  <a:lnTo>
                    <a:pt x="106" y="29"/>
                  </a:lnTo>
                  <a:lnTo>
                    <a:pt x="111" y="38"/>
                  </a:lnTo>
                  <a:lnTo>
                    <a:pt x="128" y="51"/>
                  </a:lnTo>
                  <a:lnTo>
                    <a:pt x="124" y="74"/>
                  </a:lnTo>
                  <a:lnTo>
                    <a:pt x="132" y="86"/>
                  </a:lnTo>
                  <a:lnTo>
                    <a:pt x="132" y="96"/>
                  </a:lnTo>
                  <a:lnTo>
                    <a:pt x="132" y="100"/>
                  </a:lnTo>
                  <a:lnTo>
                    <a:pt x="128" y="100"/>
                  </a:lnTo>
                  <a:lnTo>
                    <a:pt x="128" y="103"/>
                  </a:lnTo>
                  <a:lnTo>
                    <a:pt x="132" y="108"/>
                  </a:lnTo>
                  <a:lnTo>
                    <a:pt x="137" y="117"/>
                  </a:lnTo>
                  <a:lnTo>
                    <a:pt x="137" y="125"/>
                  </a:lnTo>
                  <a:lnTo>
                    <a:pt x="147" y="130"/>
                  </a:lnTo>
                  <a:lnTo>
                    <a:pt x="147" y="134"/>
                  </a:lnTo>
                  <a:lnTo>
                    <a:pt x="137" y="139"/>
                  </a:lnTo>
                  <a:lnTo>
                    <a:pt x="124" y="143"/>
                  </a:lnTo>
                  <a:lnTo>
                    <a:pt x="120" y="143"/>
                  </a:lnTo>
                  <a:lnTo>
                    <a:pt x="116" y="143"/>
                  </a:lnTo>
                  <a:lnTo>
                    <a:pt x="111" y="143"/>
                  </a:lnTo>
                  <a:lnTo>
                    <a:pt x="106" y="149"/>
                  </a:lnTo>
                  <a:lnTo>
                    <a:pt x="98" y="149"/>
                  </a:lnTo>
                  <a:lnTo>
                    <a:pt x="90" y="149"/>
                  </a:lnTo>
                  <a:lnTo>
                    <a:pt x="85" y="149"/>
                  </a:lnTo>
                  <a:lnTo>
                    <a:pt x="81" y="149"/>
                  </a:lnTo>
                  <a:lnTo>
                    <a:pt x="73" y="149"/>
                  </a:lnTo>
                  <a:lnTo>
                    <a:pt x="68" y="143"/>
                  </a:lnTo>
                  <a:lnTo>
                    <a:pt x="63" y="125"/>
                  </a:lnTo>
                  <a:lnTo>
                    <a:pt x="59" y="122"/>
                  </a:lnTo>
                  <a:lnTo>
                    <a:pt x="55" y="122"/>
                  </a:lnTo>
                  <a:lnTo>
                    <a:pt x="50" y="122"/>
                  </a:lnTo>
                  <a:lnTo>
                    <a:pt x="42" y="117"/>
                  </a:lnTo>
                  <a:lnTo>
                    <a:pt x="28" y="112"/>
                  </a:lnTo>
                  <a:lnTo>
                    <a:pt x="20" y="103"/>
                  </a:lnTo>
                  <a:lnTo>
                    <a:pt x="16" y="10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60" name="Freeform 240">
              <a:extLst>
                <a:ext uri="{FF2B5EF4-FFF2-40B4-BE49-F238E27FC236}">
                  <a16:creationId xmlns:a16="http://schemas.microsoft.com/office/drawing/2014/main" id="{F0E191FC-E4A4-40F5-818B-B113166AB3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7" y="3377"/>
              <a:ext cx="152" cy="138"/>
            </a:xfrm>
            <a:custGeom>
              <a:avLst/>
              <a:gdLst>
                <a:gd name="T0" fmla="*/ 12 w 148"/>
                <a:gd name="T1" fmla="*/ 6 h 150"/>
                <a:gd name="T2" fmla="*/ 7 w 148"/>
                <a:gd name="T3" fmla="*/ 6 h 150"/>
                <a:gd name="T4" fmla="*/ 0 w 148"/>
                <a:gd name="T5" fmla="*/ 6 h 150"/>
                <a:gd name="T6" fmla="*/ 0 w 148"/>
                <a:gd name="T7" fmla="*/ 6 h 150"/>
                <a:gd name="T8" fmla="*/ 0 w 148"/>
                <a:gd name="T9" fmla="*/ 6 h 150"/>
                <a:gd name="T10" fmla="*/ 12 w 148"/>
                <a:gd name="T11" fmla="*/ 6 h 150"/>
                <a:gd name="T12" fmla="*/ 12 w 148"/>
                <a:gd name="T13" fmla="*/ 6 h 150"/>
                <a:gd name="T14" fmla="*/ 7 w 148"/>
                <a:gd name="T15" fmla="*/ 3 h 150"/>
                <a:gd name="T16" fmla="*/ 106 w 148"/>
                <a:gd name="T17" fmla="*/ 3 h 150"/>
                <a:gd name="T18" fmla="*/ 94 w 148"/>
                <a:gd name="T19" fmla="*/ 6 h 150"/>
                <a:gd name="T20" fmla="*/ 106 w 148"/>
                <a:gd name="T21" fmla="*/ 6 h 150"/>
                <a:gd name="T22" fmla="*/ 106 w 148"/>
                <a:gd name="T23" fmla="*/ 6 h 150"/>
                <a:gd name="T24" fmla="*/ 138 w 148"/>
                <a:gd name="T25" fmla="*/ 6 h 150"/>
                <a:gd name="T26" fmla="*/ 154 w 148"/>
                <a:gd name="T27" fmla="*/ 6 h 150"/>
                <a:gd name="T28" fmla="*/ 154 w 148"/>
                <a:gd name="T29" fmla="*/ 6 h 150"/>
                <a:gd name="T30" fmla="*/ 175 w 148"/>
                <a:gd name="T31" fmla="*/ 6 h 150"/>
                <a:gd name="T32" fmla="*/ 217 w 148"/>
                <a:gd name="T33" fmla="*/ 6 h 150"/>
                <a:gd name="T34" fmla="*/ 175 w 148"/>
                <a:gd name="T35" fmla="*/ 6 h 150"/>
                <a:gd name="T36" fmla="*/ 217 w 148"/>
                <a:gd name="T37" fmla="*/ 6 h 150"/>
                <a:gd name="T38" fmla="*/ 232 w 148"/>
                <a:gd name="T39" fmla="*/ 3 h 150"/>
                <a:gd name="T40" fmla="*/ 232 w 148"/>
                <a:gd name="T41" fmla="*/ 3 h 150"/>
                <a:gd name="T42" fmla="*/ 412 w 148"/>
                <a:gd name="T43" fmla="*/ 6 h 150"/>
                <a:gd name="T44" fmla="*/ 502 w 148"/>
                <a:gd name="T45" fmla="*/ 6 h 150"/>
                <a:gd name="T46" fmla="*/ 517 w 148"/>
                <a:gd name="T47" fmla="*/ 6 h 150"/>
                <a:gd name="T48" fmla="*/ 517 w 148"/>
                <a:gd name="T49" fmla="*/ 6 h 150"/>
                <a:gd name="T50" fmla="*/ 502 w 148"/>
                <a:gd name="T51" fmla="*/ 6 h 150"/>
                <a:gd name="T52" fmla="*/ 533 w 148"/>
                <a:gd name="T53" fmla="*/ 6 h 150"/>
                <a:gd name="T54" fmla="*/ 574 w 148"/>
                <a:gd name="T55" fmla="*/ 6 h 150"/>
                <a:gd name="T56" fmla="*/ 533 w 148"/>
                <a:gd name="T57" fmla="*/ 6 h 150"/>
                <a:gd name="T58" fmla="*/ 464 w 148"/>
                <a:gd name="T59" fmla="*/ 6 h 150"/>
                <a:gd name="T60" fmla="*/ 428 w 148"/>
                <a:gd name="T61" fmla="*/ 6 h 150"/>
                <a:gd name="T62" fmla="*/ 384 w 148"/>
                <a:gd name="T63" fmla="*/ 6 h 150"/>
                <a:gd name="T64" fmla="*/ 328 w 148"/>
                <a:gd name="T65" fmla="*/ 6 h 150"/>
                <a:gd name="T66" fmla="*/ 279 w 148"/>
                <a:gd name="T67" fmla="*/ 6 h 150"/>
                <a:gd name="T68" fmla="*/ 244 w 148"/>
                <a:gd name="T69" fmla="*/ 6 h 150"/>
                <a:gd name="T70" fmla="*/ 217 w 148"/>
                <a:gd name="T71" fmla="*/ 6 h 150"/>
                <a:gd name="T72" fmla="*/ 154 w 148"/>
                <a:gd name="T73" fmla="*/ 6 h 150"/>
                <a:gd name="T74" fmla="*/ 86 w 148"/>
                <a:gd name="T75" fmla="*/ 6 h 15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48"/>
                <a:gd name="T115" fmla="*/ 0 h 150"/>
                <a:gd name="T116" fmla="*/ 148 w 148"/>
                <a:gd name="T117" fmla="*/ 150 h 15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48" h="150">
                  <a:moveTo>
                    <a:pt x="16" y="103"/>
                  </a:moveTo>
                  <a:lnTo>
                    <a:pt x="12" y="91"/>
                  </a:lnTo>
                  <a:lnTo>
                    <a:pt x="12" y="81"/>
                  </a:lnTo>
                  <a:lnTo>
                    <a:pt x="7" y="77"/>
                  </a:lnTo>
                  <a:lnTo>
                    <a:pt x="0" y="77"/>
                  </a:lnTo>
                  <a:lnTo>
                    <a:pt x="0" y="74"/>
                  </a:lnTo>
                  <a:lnTo>
                    <a:pt x="3" y="69"/>
                  </a:lnTo>
                  <a:lnTo>
                    <a:pt x="0" y="60"/>
                  </a:lnTo>
                  <a:lnTo>
                    <a:pt x="0" y="55"/>
                  </a:lnTo>
                  <a:lnTo>
                    <a:pt x="0" y="47"/>
                  </a:lnTo>
                  <a:lnTo>
                    <a:pt x="3" y="47"/>
                  </a:lnTo>
                  <a:lnTo>
                    <a:pt x="12" y="29"/>
                  </a:lnTo>
                  <a:lnTo>
                    <a:pt x="12" y="25"/>
                  </a:lnTo>
                  <a:lnTo>
                    <a:pt x="12" y="21"/>
                  </a:lnTo>
                  <a:lnTo>
                    <a:pt x="16" y="12"/>
                  </a:lnTo>
                  <a:lnTo>
                    <a:pt x="7" y="3"/>
                  </a:lnTo>
                  <a:lnTo>
                    <a:pt x="28" y="0"/>
                  </a:lnTo>
                  <a:lnTo>
                    <a:pt x="28" y="3"/>
                  </a:lnTo>
                  <a:lnTo>
                    <a:pt x="28" y="7"/>
                  </a:lnTo>
                  <a:lnTo>
                    <a:pt x="24" y="12"/>
                  </a:lnTo>
                  <a:lnTo>
                    <a:pt x="24" y="16"/>
                  </a:lnTo>
                  <a:lnTo>
                    <a:pt x="28" y="21"/>
                  </a:lnTo>
                  <a:lnTo>
                    <a:pt x="28" y="25"/>
                  </a:lnTo>
                  <a:lnTo>
                    <a:pt x="28" y="21"/>
                  </a:lnTo>
                  <a:lnTo>
                    <a:pt x="33" y="21"/>
                  </a:lnTo>
                  <a:lnTo>
                    <a:pt x="38" y="21"/>
                  </a:lnTo>
                  <a:lnTo>
                    <a:pt x="38" y="25"/>
                  </a:lnTo>
                  <a:lnTo>
                    <a:pt x="42" y="21"/>
                  </a:lnTo>
                  <a:lnTo>
                    <a:pt x="42" y="29"/>
                  </a:lnTo>
                  <a:lnTo>
                    <a:pt x="42" y="25"/>
                  </a:lnTo>
                  <a:lnTo>
                    <a:pt x="42" y="21"/>
                  </a:lnTo>
                  <a:lnTo>
                    <a:pt x="47" y="21"/>
                  </a:lnTo>
                  <a:lnTo>
                    <a:pt x="50" y="21"/>
                  </a:lnTo>
                  <a:lnTo>
                    <a:pt x="55" y="16"/>
                  </a:lnTo>
                  <a:lnTo>
                    <a:pt x="50" y="16"/>
                  </a:lnTo>
                  <a:lnTo>
                    <a:pt x="47" y="16"/>
                  </a:lnTo>
                  <a:lnTo>
                    <a:pt x="50" y="12"/>
                  </a:lnTo>
                  <a:lnTo>
                    <a:pt x="55" y="7"/>
                  </a:lnTo>
                  <a:lnTo>
                    <a:pt x="59" y="7"/>
                  </a:lnTo>
                  <a:lnTo>
                    <a:pt x="59" y="3"/>
                  </a:lnTo>
                  <a:lnTo>
                    <a:pt x="55" y="3"/>
                  </a:lnTo>
                  <a:lnTo>
                    <a:pt x="59" y="3"/>
                  </a:lnTo>
                  <a:lnTo>
                    <a:pt x="59" y="0"/>
                  </a:lnTo>
                  <a:lnTo>
                    <a:pt x="106" y="29"/>
                  </a:lnTo>
                  <a:lnTo>
                    <a:pt x="111" y="38"/>
                  </a:lnTo>
                  <a:lnTo>
                    <a:pt x="128" y="51"/>
                  </a:lnTo>
                  <a:lnTo>
                    <a:pt x="124" y="74"/>
                  </a:lnTo>
                  <a:lnTo>
                    <a:pt x="132" y="86"/>
                  </a:lnTo>
                  <a:lnTo>
                    <a:pt x="132" y="96"/>
                  </a:lnTo>
                  <a:lnTo>
                    <a:pt x="132" y="100"/>
                  </a:lnTo>
                  <a:lnTo>
                    <a:pt x="128" y="100"/>
                  </a:lnTo>
                  <a:lnTo>
                    <a:pt x="128" y="103"/>
                  </a:lnTo>
                  <a:lnTo>
                    <a:pt x="132" y="108"/>
                  </a:lnTo>
                  <a:lnTo>
                    <a:pt x="137" y="117"/>
                  </a:lnTo>
                  <a:lnTo>
                    <a:pt x="137" y="125"/>
                  </a:lnTo>
                  <a:lnTo>
                    <a:pt x="147" y="130"/>
                  </a:lnTo>
                  <a:lnTo>
                    <a:pt x="147" y="134"/>
                  </a:lnTo>
                  <a:lnTo>
                    <a:pt x="137" y="139"/>
                  </a:lnTo>
                  <a:lnTo>
                    <a:pt x="124" y="143"/>
                  </a:lnTo>
                  <a:lnTo>
                    <a:pt x="120" y="143"/>
                  </a:lnTo>
                  <a:lnTo>
                    <a:pt x="116" y="143"/>
                  </a:lnTo>
                  <a:lnTo>
                    <a:pt x="111" y="143"/>
                  </a:lnTo>
                  <a:lnTo>
                    <a:pt x="106" y="149"/>
                  </a:lnTo>
                  <a:lnTo>
                    <a:pt x="98" y="149"/>
                  </a:lnTo>
                  <a:lnTo>
                    <a:pt x="90" y="149"/>
                  </a:lnTo>
                  <a:lnTo>
                    <a:pt x="85" y="149"/>
                  </a:lnTo>
                  <a:lnTo>
                    <a:pt x="81" y="149"/>
                  </a:lnTo>
                  <a:lnTo>
                    <a:pt x="73" y="149"/>
                  </a:lnTo>
                  <a:lnTo>
                    <a:pt x="68" y="143"/>
                  </a:lnTo>
                  <a:lnTo>
                    <a:pt x="63" y="125"/>
                  </a:lnTo>
                  <a:lnTo>
                    <a:pt x="59" y="122"/>
                  </a:lnTo>
                  <a:lnTo>
                    <a:pt x="55" y="122"/>
                  </a:lnTo>
                  <a:lnTo>
                    <a:pt x="50" y="122"/>
                  </a:lnTo>
                  <a:lnTo>
                    <a:pt x="42" y="117"/>
                  </a:lnTo>
                  <a:lnTo>
                    <a:pt x="28" y="112"/>
                  </a:lnTo>
                  <a:lnTo>
                    <a:pt x="20" y="103"/>
                  </a:lnTo>
                  <a:lnTo>
                    <a:pt x="16" y="10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61" name="Freeform 241">
              <a:extLst>
                <a:ext uri="{FF2B5EF4-FFF2-40B4-BE49-F238E27FC236}">
                  <a16:creationId xmlns:a16="http://schemas.microsoft.com/office/drawing/2014/main" id="{A4154932-EF1F-4692-8771-C24090B34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1" y="3442"/>
              <a:ext cx="176" cy="156"/>
            </a:xfrm>
            <a:custGeom>
              <a:avLst/>
              <a:gdLst>
                <a:gd name="T0" fmla="*/ 235 w 172"/>
                <a:gd name="T1" fmla="*/ 5 h 171"/>
                <a:gd name="T2" fmla="*/ 130 w 172"/>
                <a:gd name="T3" fmla="*/ 5 h 171"/>
                <a:gd name="T4" fmla="*/ 21 w 172"/>
                <a:gd name="T5" fmla="*/ 5 h 171"/>
                <a:gd name="T6" fmla="*/ 12 w 172"/>
                <a:gd name="T7" fmla="*/ 5 h 171"/>
                <a:gd name="T8" fmla="*/ 3 w 172"/>
                <a:gd name="T9" fmla="*/ 5 h 171"/>
                <a:gd name="T10" fmla="*/ 0 w 172"/>
                <a:gd name="T11" fmla="*/ 5 h 171"/>
                <a:gd name="T12" fmla="*/ 0 w 172"/>
                <a:gd name="T13" fmla="*/ 5 h 171"/>
                <a:gd name="T14" fmla="*/ 7 w 172"/>
                <a:gd name="T15" fmla="*/ 5 h 171"/>
                <a:gd name="T16" fmla="*/ 16 w 172"/>
                <a:gd name="T17" fmla="*/ 5 h 171"/>
                <a:gd name="T18" fmla="*/ 21 w 172"/>
                <a:gd name="T19" fmla="*/ 5 h 171"/>
                <a:gd name="T20" fmla="*/ 87 w 172"/>
                <a:gd name="T21" fmla="*/ 5 h 171"/>
                <a:gd name="T22" fmla="*/ 93 w 172"/>
                <a:gd name="T23" fmla="*/ 5 h 171"/>
                <a:gd name="T24" fmla="*/ 21 w 172"/>
                <a:gd name="T25" fmla="*/ 5 h 171"/>
                <a:gd name="T26" fmla="*/ 21 w 172"/>
                <a:gd name="T27" fmla="*/ 5 h 171"/>
                <a:gd name="T28" fmla="*/ 12 w 172"/>
                <a:gd name="T29" fmla="*/ 5 h 171"/>
                <a:gd name="T30" fmla="*/ 21 w 172"/>
                <a:gd name="T31" fmla="*/ 0 h 171"/>
                <a:gd name="T32" fmla="*/ 130 w 172"/>
                <a:gd name="T33" fmla="*/ 0 h 171"/>
                <a:gd name="T34" fmla="*/ 187 w 172"/>
                <a:gd name="T35" fmla="*/ 0 h 171"/>
                <a:gd name="T36" fmla="*/ 235 w 172"/>
                <a:gd name="T37" fmla="*/ 5 h 171"/>
                <a:gd name="T38" fmla="*/ 261 w 172"/>
                <a:gd name="T39" fmla="*/ 5 h 171"/>
                <a:gd name="T40" fmla="*/ 335 w 172"/>
                <a:gd name="T41" fmla="*/ 5 h 171"/>
                <a:gd name="T42" fmla="*/ 400 w 172"/>
                <a:gd name="T43" fmla="*/ 5 h 171"/>
                <a:gd name="T44" fmla="*/ 429 w 172"/>
                <a:gd name="T45" fmla="*/ 5 h 171"/>
                <a:gd name="T46" fmla="*/ 449 w 172"/>
                <a:gd name="T47" fmla="*/ 5 h 171"/>
                <a:gd name="T48" fmla="*/ 459 w 172"/>
                <a:gd name="T49" fmla="*/ 5 h 171"/>
                <a:gd name="T50" fmla="*/ 459 w 172"/>
                <a:gd name="T51" fmla="*/ 5 h 171"/>
                <a:gd name="T52" fmla="*/ 503 w 172"/>
                <a:gd name="T53" fmla="*/ 5 h 171"/>
                <a:gd name="T54" fmla="*/ 549 w 172"/>
                <a:gd name="T55" fmla="*/ 5 h 171"/>
                <a:gd name="T56" fmla="*/ 520 w 172"/>
                <a:gd name="T57" fmla="*/ 5 h 171"/>
                <a:gd name="T58" fmla="*/ 459 w 172"/>
                <a:gd name="T59" fmla="*/ 5 h 171"/>
                <a:gd name="T60" fmla="*/ 459 w 172"/>
                <a:gd name="T61" fmla="*/ 5 h 171"/>
                <a:gd name="T62" fmla="*/ 459 w 172"/>
                <a:gd name="T63" fmla="*/ 5 h 171"/>
                <a:gd name="T64" fmla="*/ 429 w 172"/>
                <a:gd name="T65" fmla="*/ 5 h 171"/>
                <a:gd name="T66" fmla="*/ 317 w 172"/>
                <a:gd name="T67" fmla="*/ 5 h 171"/>
                <a:gd name="T68" fmla="*/ 285 w 172"/>
                <a:gd name="T69" fmla="*/ 5 h 17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72"/>
                <a:gd name="T106" fmla="*/ 0 h 171"/>
                <a:gd name="T107" fmla="*/ 172 w 172"/>
                <a:gd name="T108" fmla="*/ 171 h 17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72" h="171">
                  <a:moveTo>
                    <a:pt x="90" y="160"/>
                  </a:moveTo>
                  <a:lnTo>
                    <a:pt x="73" y="160"/>
                  </a:lnTo>
                  <a:lnTo>
                    <a:pt x="59" y="160"/>
                  </a:lnTo>
                  <a:lnTo>
                    <a:pt x="43" y="160"/>
                  </a:lnTo>
                  <a:lnTo>
                    <a:pt x="28" y="160"/>
                  </a:lnTo>
                  <a:lnTo>
                    <a:pt x="21" y="151"/>
                  </a:lnTo>
                  <a:lnTo>
                    <a:pt x="16" y="151"/>
                  </a:lnTo>
                  <a:lnTo>
                    <a:pt x="12" y="151"/>
                  </a:lnTo>
                  <a:lnTo>
                    <a:pt x="7" y="155"/>
                  </a:lnTo>
                  <a:lnTo>
                    <a:pt x="3" y="155"/>
                  </a:lnTo>
                  <a:lnTo>
                    <a:pt x="0" y="160"/>
                  </a:lnTo>
                  <a:lnTo>
                    <a:pt x="0" y="147"/>
                  </a:lnTo>
                  <a:lnTo>
                    <a:pt x="0" y="151"/>
                  </a:lnTo>
                  <a:lnTo>
                    <a:pt x="0" y="139"/>
                  </a:lnTo>
                  <a:lnTo>
                    <a:pt x="3" y="129"/>
                  </a:lnTo>
                  <a:lnTo>
                    <a:pt x="7" y="108"/>
                  </a:lnTo>
                  <a:lnTo>
                    <a:pt x="12" y="104"/>
                  </a:lnTo>
                  <a:lnTo>
                    <a:pt x="16" y="98"/>
                  </a:lnTo>
                  <a:lnTo>
                    <a:pt x="16" y="94"/>
                  </a:lnTo>
                  <a:lnTo>
                    <a:pt x="21" y="90"/>
                  </a:lnTo>
                  <a:lnTo>
                    <a:pt x="25" y="85"/>
                  </a:lnTo>
                  <a:lnTo>
                    <a:pt x="25" y="82"/>
                  </a:lnTo>
                  <a:lnTo>
                    <a:pt x="25" y="69"/>
                  </a:lnTo>
                  <a:lnTo>
                    <a:pt x="28" y="69"/>
                  </a:lnTo>
                  <a:lnTo>
                    <a:pt x="25" y="63"/>
                  </a:lnTo>
                  <a:lnTo>
                    <a:pt x="21" y="56"/>
                  </a:lnTo>
                  <a:lnTo>
                    <a:pt x="16" y="42"/>
                  </a:lnTo>
                  <a:lnTo>
                    <a:pt x="21" y="38"/>
                  </a:lnTo>
                  <a:lnTo>
                    <a:pt x="21" y="28"/>
                  </a:lnTo>
                  <a:lnTo>
                    <a:pt x="12" y="16"/>
                  </a:lnTo>
                  <a:lnTo>
                    <a:pt x="7" y="3"/>
                  </a:lnTo>
                  <a:lnTo>
                    <a:pt x="21" y="0"/>
                  </a:lnTo>
                  <a:lnTo>
                    <a:pt x="28" y="0"/>
                  </a:lnTo>
                  <a:lnTo>
                    <a:pt x="43" y="0"/>
                  </a:lnTo>
                  <a:lnTo>
                    <a:pt x="51" y="0"/>
                  </a:lnTo>
                  <a:lnTo>
                    <a:pt x="59" y="0"/>
                  </a:lnTo>
                  <a:lnTo>
                    <a:pt x="64" y="3"/>
                  </a:lnTo>
                  <a:lnTo>
                    <a:pt x="73" y="16"/>
                  </a:lnTo>
                  <a:lnTo>
                    <a:pt x="78" y="28"/>
                  </a:lnTo>
                  <a:lnTo>
                    <a:pt x="82" y="28"/>
                  </a:lnTo>
                  <a:lnTo>
                    <a:pt x="95" y="25"/>
                  </a:lnTo>
                  <a:lnTo>
                    <a:pt x="104" y="25"/>
                  </a:lnTo>
                  <a:lnTo>
                    <a:pt x="109" y="12"/>
                  </a:lnTo>
                  <a:lnTo>
                    <a:pt x="125" y="12"/>
                  </a:lnTo>
                  <a:lnTo>
                    <a:pt x="125" y="16"/>
                  </a:lnTo>
                  <a:lnTo>
                    <a:pt x="134" y="16"/>
                  </a:lnTo>
                  <a:lnTo>
                    <a:pt x="140" y="21"/>
                  </a:lnTo>
                  <a:lnTo>
                    <a:pt x="140" y="38"/>
                  </a:lnTo>
                  <a:lnTo>
                    <a:pt x="140" y="47"/>
                  </a:lnTo>
                  <a:lnTo>
                    <a:pt x="143" y="63"/>
                  </a:lnTo>
                  <a:lnTo>
                    <a:pt x="140" y="69"/>
                  </a:lnTo>
                  <a:lnTo>
                    <a:pt x="143" y="73"/>
                  </a:lnTo>
                  <a:lnTo>
                    <a:pt x="147" y="69"/>
                  </a:lnTo>
                  <a:lnTo>
                    <a:pt x="156" y="69"/>
                  </a:lnTo>
                  <a:lnTo>
                    <a:pt x="165" y="69"/>
                  </a:lnTo>
                  <a:lnTo>
                    <a:pt x="171" y="69"/>
                  </a:lnTo>
                  <a:lnTo>
                    <a:pt x="171" y="94"/>
                  </a:lnTo>
                  <a:lnTo>
                    <a:pt x="161" y="94"/>
                  </a:lnTo>
                  <a:lnTo>
                    <a:pt x="152" y="94"/>
                  </a:lnTo>
                  <a:lnTo>
                    <a:pt x="143" y="94"/>
                  </a:lnTo>
                  <a:lnTo>
                    <a:pt x="143" y="108"/>
                  </a:lnTo>
                  <a:lnTo>
                    <a:pt x="143" y="116"/>
                  </a:lnTo>
                  <a:lnTo>
                    <a:pt x="143" y="129"/>
                  </a:lnTo>
                  <a:lnTo>
                    <a:pt x="143" y="147"/>
                  </a:lnTo>
                  <a:lnTo>
                    <a:pt x="156" y="160"/>
                  </a:lnTo>
                  <a:lnTo>
                    <a:pt x="134" y="170"/>
                  </a:lnTo>
                  <a:lnTo>
                    <a:pt x="113" y="164"/>
                  </a:lnTo>
                  <a:lnTo>
                    <a:pt x="99" y="164"/>
                  </a:lnTo>
                  <a:lnTo>
                    <a:pt x="95" y="164"/>
                  </a:lnTo>
                  <a:lnTo>
                    <a:pt x="90" y="16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62" name="Freeform 242">
              <a:extLst>
                <a:ext uri="{FF2B5EF4-FFF2-40B4-BE49-F238E27FC236}">
                  <a16:creationId xmlns:a16="http://schemas.microsoft.com/office/drawing/2014/main" id="{F31294BF-58A6-4E39-B702-7BFC7DE0D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1" y="3442"/>
              <a:ext cx="176" cy="156"/>
            </a:xfrm>
            <a:custGeom>
              <a:avLst/>
              <a:gdLst>
                <a:gd name="T0" fmla="*/ 235 w 172"/>
                <a:gd name="T1" fmla="*/ 5 h 171"/>
                <a:gd name="T2" fmla="*/ 130 w 172"/>
                <a:gd name="T3" fmla="*/ 5 h 171"/>
                <a:gd name="T4" fmla="*/ 21 w 172"/>
                <a:gd name="T5" fmla="*/ 5 h 171"/>
                <a:gd name="T6" fmla="*/ 12 w 172"/>
                <a:gd name="T7" fmla="*/ 5 h 171"/>
                <a:gd name="T8" fmla="*/ 3 w 172"/>
                <a:gd name="T9" fmla="*/ 5 h 171"/>
                <a:gd name="T10" fmla="*/ 0 w 172"/>
                <a:gd name="T11" fmla="*/ 5 h 171"/>
                <a:gd name="T12" fmla="*/ 0 w 172"/>
                <a:gd name="T13" fmla="*/ 5 h 171"/>
                <a:gd name="T14" fmla="*/ 7 w 172"/>
                <a:gd name="T15" fmla="*/ 5 h 171"/>
                <a:gd name="T16" fmla="*/ 16 w 172"/>
                <a:gd name="T17" fmla="*/ 5 h 171"/>
                <a:gd name="T18" fmla="*/ 21 w 172"/>
                <a:gd name="T19" fmla="*/ 5 h 171"/>
                <a:gd name="T20" fmla="*/ 87 w 172"/>
                <a:gd name="T21" fmla="*/ 5 h 171"/>
                <a:gd name="T22" fmla="*/ 93 w 172"/>
                <a:gd name="T23" fmla="*/ 5 h 171"/>
                <a:gd name="T24" fmla="*/ 21 w 172"/>
                <a:gd name="T25" fmla="*/ 5 h 171"/>
                <a:gd name="T26" fmla="*/ 21 w 172"/>
                <a:gd name="T27" fmla="*/ 5 h 171"/>
                <a:gd name="T28" fmla="*/ 12 w 172"/>
                <a:gd name="T29" fmla="*/ 5 h 171"/>
                <a:gd name="T30" fmla="*/ 21 w 172"/>
                <a:gd name="T31" fmla="*/ 0 h 171"/>
                <a:gd name="T32" fmla="*/ 130 w 172"/>
                <a:gd name="T33" fmla="*/ 0 h 171"/>
                <a:gd name="T34" fmla="*/ 187 w 172"/>
                <a:gd name="T35" fmla="*/ 0 h 171"/>
                <a:gd name="T36" fmla="*/ 235 w 172"/>
                <a:gd name="T37" fmla="*/ 5 h 171"/>
                <a:gd name="T38" fmla="*/ 261 w 172"/>
                <a:gd name="T39" fmla="*/ 5 h 171"/>
                <a:gd name="T40" fmla="*/ 335 w 172"/>
                <a:gd name="T41" fmla="*/ 5 h 171"/>
                <a:gd name="T42" fmla="*/ 400 w 172"/>
                <a:gd name="T43" fmla="*/ 5 h 171"/>
                <a:gd name="T44" fmla="*/ 429 w 172"/>
                <a:gd name="T45" fmla="*/ 5 h 171"/>
                <a:gd name="T46" fmla="*/ 449 w 172"/>
                <a:gd name="T47" fmla="*/ 5 h 171"/>
                <a:gd name="T48" fmla="*/ 459 w 172"/>
                <a:gd name="T49" fmla="*/ 5 h 171"/>
                <a:gd name="T50" fmla="*/ 459 w 172"/>
                <a:gd name="T51" fmla="*/ 5 h 171"/>
                <a:gd name="T52" fmla="*/ 503 w 172"/>
                <a:gd name="T53" fmla="*/ 5 h 171"/>
                <a:gd name="T54" fmla="*/ 549 w 172"/>
                <a:gd name="T55" fmla="*/ 5 h 171"/>
                <a:gd name="T56" fmla="*/ 520 w 172"/>
                <a:gd name="T57" fmla="*/ 5 h 171"/>
                <a:gd name="T58" fmla="*/ 459 w 172"/>
                <a:gd name="T59" fmla="*/ 5 h 171"/>
                <a:gd name="T60" fmla="*/ 459 w 172"/>
                <a:gd name="T61" fmla="*/ 5 h 171"/>
                <a:gd name="T62" fmla="*/ 459 w 172"/>
                <a:gd name="T63" fmla="*/ 5 h 171"/>
                <a:gd name="T64" fmla="*/ 429 w 172"/>
                <a:gd name="T65" fmla="*/ 5 h 171"/>
                <a:gd name="T66" fmla="*/ 317 w 172"/>
                <a:gd name="T67" fmla="*/ 5 h 171"/>
                <a:gd name="T68" fmla="*/ 285 w 172"/>
                <a:gd name="T69" fmla="*/ 5 h 17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72"/>
                <a:gd name="T106" fmla="*/ 0 h 171"/>
                <a:gd name="T107" fmla="*/ 172 w 172"/>
                <a:gd name="T108" fmla="*/ 171 h 17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72" h="171">
                  <a:moveTo>
                    <a:pt x="90" y="160"/>
                  </a:moveTo>
                  <a:lnTo>
                    <a:pt x="73" y="160"/>
                  </a:lnTo>
                  <a:lnTo>
                    <a:pt x="59" y="160"/>
                  </a:lnTo>
                  <a:lnTo>
                    <a:pt x="43" y="160"/>
                  </a:lnTo>
                  <a:lnTo>
                    <a:pt x="28" y="160"/>
                  </a:lnTo>
                  <a:lnTo>
                    <a:pt x="21" y="151"/>
                  </a:lnTo>
                  <a:lnTo>
                    <a:pt x="16" y="151"/>
                  </a:lnTo>
                  <a:lnTo>
                    <a:pt x="12" y="151"/>
                  </a:lnTo>
                  <a:lnTo>
                    <a:pt x="7" y="155"/>
                  </a:lnTo>
                  <a:lnTo>
                    <a:pt x="3" y="155"/>
                  </a:lnTo>
                  <a:lnTo>
                    <a:pt x="0" y="160"/>
                  </a:lnTo>
                  <a:lnTo>
                    <a:pt x="0" y="147"/>
                  </a:lnTo>
                  <a:lnTo>
                    <a:pt x="0" y="151"/>
                  </a:lnTo>
                  <a:lnTo>
                    <a:pt x="0" y="139"/>
                  </a:lnTo>
                  <a:lnTo>
                    <a:pt x="3" y="129"/>
                  </a:lnTo>
                  <a:lnTo>
                    <a:pt x="7" y="108"/>
                  </a:lnTo>
                  <a:lnTo>
                    <a:pt x="12" y="104"/>
                  </a:lnTo>
                  <a:lnTo>
                    <a:pt x="16" y="98"/>
                  </a:lnTo>
                  <a:lnTo>
                    <a:pt x="16" y="94"/>
                  </a:lnTo>
                  <a:lnTo>
                    <a:pt x="21" y="90"/>
                  </a:lnTo>
                  <a:lnTo>
                    <a:pt x="25" y="85"/>
                  </a:lnTo>
                  <a:lnTo>
                    <a:pt x="25" y="82"/>
                  </a:lnTo>
                  <a:lnTo>
                    <a:pt x="25" y="69"/>
                  </a:lnTo>
                  <a:lnTo>
                    <a:pt x="28" y="69"/>
                  </a:lnTo>
                  <a:lnTo>
                    <a:pt x="25" y="63"/>
                  </a:lnTo>
                  <a:lnTo>
                    <a:pt x="21" y="56"/>
                  </a:lnTo>
                  <a:lnTo>
                    <a:pt x="16" y="42"/>
                  </a:lnTo>
                  <a:lnTo>
                    <a:pt x="21" y="38"/>
                  </a:lnTo>
                  <a:lnTo>
                    <a:pt x="21" y="28"/>
                  </a:lnTo>
                  <a:lnTo>
                    <a:pt x="12" y="16"/>
                  </a:lnTo>
                  <a:lnTo>
                    <a:pt x="7" y="3"/>
                  </a:lnTo>
                  <a:lnTo>
                    <a:pt x="21" y="0"/>
                  </a:lnTo>
                  <a:lnTo>
                    <a:pt x="28" y="0"/>
                  </a:lnTo>
                  <a:lnTo>
                    <a:pt x="43" y="0"/>
                  </a:lnTo>
                  <a:lnTo>
                    <a:pt x="51" y="0"/>
                  </a:lnTo>
                  <a:lnTo>
                    <a:pt x="59" y="0"/>
                  </a:lnTo>
                  <a:lnTo>
                    <a:pt x="64" y="3"/>
                  </a:lnTo>
                  <a:lnTo>
                    <a:pt x="73" y="16"/>
                  </a:lnTo>
                  <a:lnTo>
                    <a:pt x="78" y="28"/>
                  </a:lnTo>
                  <a:lnTo>
                    <a:pt x="82" y="28"/>
                  </a:lnTo>
                  <a:lnTo>
                    <a:pt x="95" y="25"/>
                  </a:lnTo>
                  <a:lnTo>
                    <a:pt x="104" y="25"/>
                  </a:lnTo>
                  <a:lnTo>
                    <a:pt x="109" y="12"/>
                  </a:lnTo>
                  <a:lnTo>
                    <a:pt x="125" y="12"/>
                  </a:lnTo>
                  <a:lnTo>
                    <a:pt x="125" y="16"/>
                  </a:lnTo>
                  <a:lnTo>
                    <a:pt x="134" y="16"/>
                  </a:lnTo>
                  <a:lnTo>
                    <a:pt x="140" y="21"/>
                  </a:lnTo>
                  <a:lnTo>
                    <a:pt x="140" y="38"/>
                  </a:lnTo>
                  <a:lnTo>
                    <a:pt x="140" y="47"/>
                  </a:lnTo>
                  <a:lnTo>
                    <a:pt x="143" y="63"/>
                  </a:lnTo>
                  <a:lnTo>
                    <a:pt x="140" y="69"/>
                  </a:lnTo>
                  <a:lnTo>
                    <a:pt x="143" y="73"/>
                  </a:lnTo>
                  <a:lnTo>
                    <a:pt x="147" y="69"/>
                  </a:lnTo>
                  <a:lnTo>
                    <a:pt x="156" y="69"/>
                  </a:lnTo>
                  <a:lnTo>
                    <a:pt x="165" y="69"/>
                  </a:lnTo>
                  <a:lnTo>
                    <a:pt x="171" y="69"/>
                  </a:lnTo>
                  <a:lnTo>
                    <a:pt x="171" y="94"/>
                  </a:lnTo>
                  <a:lnTo>
                    <a:pt x="161" y="94"/>
                  </a:lnTo>
                  <a:lnTo>
                    <a:pt x="152" y="94"/>
                  </a:lnTo>
                  <a:lnTo>
                    <a:pt x="143" y="94"/>
                  </a:lnTo>
                  <a:lnTo>
                    <a:pt x="143" y="108"/>
                  </a:lnTo>
                  <a:lnTo>
                    <a:pt x="143" y="116"/>
                  </a:lnTo>
                  <a:lnTo>
                    <a:pt x="143" y="129"/>
                  </a:lnTo>
                  <a:lnTo>
                    <a:pt x="143" y="147"/>
                  </a:lnTo>
                  <a:lnTo>
                    <a:pt x="156" y="160"/>
                  </a:lnTo>
                  <a:lnTo>
                    <a:pt x="134" y="170"/>
                  </a:lnTo>
                  <a:lnTo>
                    <a:pt x="113" y="164"/>
                  </a:lnTo>
                  <a:lnTo>
                    <a:pt x="99" y="164"/>
                  </a:lnTo>
                  <a:lnTo>
                    <a:pt x="95" y="164"/>
                  </a:lnTo>
                  <a:lnTo>
                    <a:pt x="90" y="16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63" name="Freeform 243">
              <a:extLst>
                <a:ext uri="{FF2B5EF4-FFF2-40B4-BE49-F238E27FC236}">
                  <a16:creationId xmlns:a16="http://schemas.microsoft.com/office/drawing/2014/main" id="{988A38F9-556E-4A2F-BD5A-77072769C4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0" y="3564"/>
              <a:ext cx="112" cy="95"/>
            </a:xfrm>
            <a:custGeom>
              <a:avLst/>
              <a:gdLst>
                <a:gd name="T0" fmla="*/ 25 w 110"/>
                <a:gd name="T1" fmla="*/ 6 h 103"/>
                <a:gd name="T2" fmla="*/ 79 w 110"/>
                <a:gd name="T3" fmla="*/ 6 h 103"/>
                <a:gd name="T4" fmla="*/ 85 w 110"/>
                <a:gd name="T5" fmla="*/ 6 h 103"/>
                <a:gd name="T6" fmla="*/ 95 w 110"/>
                <a:gd name="T7" fmla="*/ 6 h 103"/>
                <a:gd name="T8" fmla="*/ 105 w 110"/>
                <a:gd name="T9" fmla="*/ 6 h 103"/>
                <a:gd name="T10" fmla="*/ 113 w 110"/>
                <a:gd name="T11" fmla="*/ 6 h 103"/>
                <a:gd name="T12" fmla="*/ 121 w 110"/>
                <a:gd name="T13" fmla="*/ 6 h 103"/>
                <a:gd name="T14" fmla="*/ 121 w 110"/>
                <a:gd name="T15" fmla="*/ 6 h 103"/>
                <a:gd name="T16" fmla="*/ 113 w 110"/>
                <a:gd name="T17" fmla="*/ 6 h 103"/>
                <a:gd name="T18" fmla="*/ 121 w 110"/>
                <a:gd name="T19" fmla="*/ 6 h 103"/>
                <a:gd name="T20" fmla="*/ 121 w 110"/>
                <a:gd name="T21" fmla="*/ 3 h 103"/>
                <a:gd name="T22" fmla="*/ 151 w 110"/>
                <a:gd name="T23" fmla="*/ 0 h 103"/>
                <a:gd name="T24" fmla="*/ 163 w 110"/>
                <a:gd name="T25" fmla="*/ 0 h 103"/>
                <a:gd name="T26" fmla="*/ 178 w 110"/>
                <a:gd name="T27" fmla="*/ 0 h 103"/>
                <a:gd name="T28" fmla="*/ 178 w 110"/>
                <a:gd name="T29" fmla="*/ 3 h 103"/>
                <a:gd name="T30" fmla="*/ 219 w 110"/>
                <a:gd name="T31" fmla="*/ 3 h 103"/>
                <a:gd name="T32" fmla="*/ 254 w 110"/>
                <a:gd name="T33" fmla="*/ 6 h 103"/>
                <a:gd name="T34" fmla="*/ 269 w 110"/>
                <a:gd name="T35" fmla="*/ 6 h 103"/>
                <a:gd name="T36" fmla="*/ 269 w 110"/>
                <a:gd name="T37" fmla="*/ 6 h 103"/>
                <a:gd name="T38" fmla="*/ 269 w 110"/>
                <a:gd name="T39" fmla="*/ 6 h 103"/>
                <a:gd name="T40" fmla="*/ 254 w 110"/>
                <a:gd name="T41" fmla="*/ 6 h 103"/>
                <a:gd name="T42" fmla="*/ 269 w 110"/>
                <a:gd name="T43" fmla="*/ 6 h 103"/>
                <a:gd name="T44" fmla="*/ 235 w 110"/>
                <a:gd name="T45" fmla="*/ 6 h 103"/>
                <a:gd name="T46" fmla="*/ 227 w 110"/>
                <a:gd name="T47" fmla="*/ 6 h 103"/>
                <a:gd name="T48" fmla="*/ 227 w 110"/>
                <a:gd name="T49" fmla="*/ 6 h 103"/>
                <a:gd name="T50" fmla="*/ 209 w 110"/>
                <a:gd name="T51" fmla="*/ 6 h 103"/>
                <a:gd name="T52" fmla="*/ 193 w 110"/>
                <a:gd name="T53" fmla="*/ 6 h 103"/>
                <a:gd name="T54" fmla="*/ 163 w 110"/>
                <a:gd name="T55" fmla="*/ 6 h 103"/>
                <a:gd name="T56" fmla="*/ 137 w 110"/>
                <a:gd name="T57" fmla="*/ 6 h 103"/>
                <a:gd name="T58" fmla="*/ 137 w 110"/>
                <a:gd name="T59" fmla="*/ 6 h 103"/>
                <a:gd name="T60" fmla="*/ 121 w 110"/>
                <a:gd name="T61" fmla="*/ 6 h 103"/>
                <a:gd name="T62" fmla="*/ 105 w 110"/>
                <a:gd name="T63" fmla="*/ 6 h 103"/>
                <a:gd name="T64" fmla="*/ 95 w 110"/>
                <a:gd name="T65" fmla="*/ 6 h 103"/>
                <a:gd name="T66" fmla="*/ 85 w 110"/>
                <a:gd name="T67" fmla="*/ 6 h 103"/>
                <a:gd name="T68" fmla="*/ 25 w 110"/>
                <a:gd name="T69" fmla="*/ 6 h 103"/>
                <a:gd name="T70" fmla="*/ 21 w 110"/>
                <a:gd name="T71" fmla="*/ 6 h 103"/>
                <a:gd name="T72" fmla="*/ 12 w 110"/>
                <a:gd name="T73" fmla="*/ 6 h 103"/>
                <a:gd name="T74" fmla="*/ 7 w 110"/>
                <a:gd name="T75" fmla="*/ 6 h 103"/>
                <a:gd name="T76" fmla="*/ 3 w 110"/>
                <a:gd name="T77" fmla="*/ 6 h 103"/>
                <a:gd name="T78" fmla="*/ 0 w 110"/>
                <a:gd name="T79" fmla="*/ 6 h 103"/>
                <a:gd name="T80" fmla="*/ 12 w 110"/>
                <a:gd name="T81" fmla="*/ 6 h 103"/>
                <a:gd name="T82" fmla="*/ 16 w 110"/>
                <a:gd name="T83" fmla="*/ 6 h 103"/>
                <a:gd name="T84" fmla="*/ 21 w 110"/>
                <a:gd name="T85" fmla="*/ 6 h 103"/>
                <a:gd name="T86" fmla="*/ 25 w 110"/>
                <a:gd name="T87" fmla="*/ 6 h 103"/>
                <a:gd name="T88" fmla="*/ 25 w 110"/>
                <a:gd name="T89" fmla="*/ 6 h 10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10"/>
                <a:gd name="T136" fmla="*/ 0 h 103"/>
                <a:gd name="T137" fmla="*/ 110 w 110"/>
                <a:gd name="T138" fmla="*/ 103 h 103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10" h="103">
                  <a:moveTo>
                    <a:pt x="25" y="30"/>
                  </a:moveTo>
                  <a:lnTo>
                    <a:pt x="28" y="30"/>
                  </a:lnTo>
                  <a:lnTo>
                    <a:pt x="33" y="21"/>
                  </a:lnTo>
                  <a:lnTo>
                    <a:pt x="38" y="21"/>
                  </a:lnTo>
                  <a:lnTo>
                    <a:pt x="43" y="16"/>
                  </a:lnTo>
                  <a:lnTo>
                    <a:pt x="47" y="16"/>
                  </a:lnTo>
                  <a:lnTo>
                    <a:pt x="51" y="16"/>
                  </a:lnTo>
                  <a:lnTo>
                    <a:pt x="51" y="12"/>
                  </a:lnTo>
                  <a:lnTo>
                    <a:pt x="47" y="12"/>
                  </a:lnTo>
                  <a:lnTo>
                    <a:pt x="51" y="12"/>
                  </a:lnTo>
                  <a:lnTo>
                    <a:pt x="51" y="3"/>
                  </a:lnTo>
                  <a:lnTo>
                    <a:pt x="64" y="0"/>
                  </a:lnTo>
                  <a:lnTo>
                    <a:pt x="68" y="0"/>
                  </a:lnTo>
                  <a:lnTo>
                    <a:pt x="73" y="0"/>
                  </a:lnTo>
                  <a:lnTo>
                    <a:pt x="73" y="3"/>
                  </a:lnTo>
                  <a:lnTo>
                    <a:pt x="86" y="3"/>
                  </a:lnTo>
                  <a:lnTo>
                    <a:pt x="103" y="12"/>
                  </a:lnTo>
                  <a:lnTo>
                    <a:pt x="109" y="12"/>
                  </a:lnTo>
                  <a:lnTo>
                    <a:pt x="109" y="25"/>
                  </a:lnTo>
                  <a:lnTo>
                    <a:pt x="109" y="38"/>
                  </a:lnTo>
                  <a:lnTo>
                    <a:pt x="103" y="47"/>
                  </a:lnTo>
                  <a:lnTo>
                    <a:pt x="109" y="61"/>
                  </a:lnTo>
                  <a:lnTo>
                    <a:pt x="94" y="87"/>
                  </a:lnTo>
                  <a:lnTo>
                    <a:pt x="90" y="96"/>
                  </a:lnTo>
                  <a:lnTo>
                    <a:pt x="90" y="102"/>
                  </a:lnTo>
                  <a:lnTo>
                    <a:pt x="82" y="96"/>
                  </a:lnTo>
                  <a:lnTo>
                    <a:pt x="78" y="96"/>
                  </a:lnTo>
                  <a:lnTo>
                    <a:pt x="68" y="96"/>
                  </a:lnTo>
                  <a:lnTo>
                    <a:pt x="59" y="92"/>
                  </a:lnTo>
                  <a:lnTo>
                    <a:pt x="59" y="96"/>
                  </a:lnTo>
                  <a:lnTo>
                    <a:pt x="51" y="87"/>
                  </a:lnTo>
                  <a:lnTo>
                    <a:pt x="43" y="87"/>
                  </a:lnTo>
                  <a:lnTo>
                    <a:pt x="38" y="87"/>
                  </a:lnTo>
                  <a:lnTo>
                    <a:pt x="33" y="69"/>
                  </a:lnTo>
                  <a:lnTo>
                    <a:pt x="25" y="61"/>
                  </a:lnTo>
                  <a:lnTo>
                    <a:pt x="21" y="61"/>
                  </a:lnTo>
                  <a:lnTo>
                    <a:pt x="12" y="52"/>
                  </a:lnTo>
                  <a:lnTo>
                    <a:pt x="7" y="43"/>
                  </a:lnTo>
                  <a:lnTo>
                    <a:pt x="3" y="34"/>
                  </a:lnTo>
                  <a:lnTo>
                    <a:pt x="0" y="30"/>
                  </a:lnTo>
                  <a:lnTo>
                    <a:pt x="12" y="34"/>
                  </a:lnTo>
                  <a:lnTo>
                    <a:pt x="16" y="30"/>
                  </a:lnTo>
                  <a:lnTo>
                    <a:pt x="21" y="34"/>
                  </a:lnTo>
                  <a:lnTo>
                    <a:pt x="25" y="34"/>
                  </a:lnTo>
                  <a:lnTo>
                    <a:pt x="25" y="3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64" name="Freeform 244">
              <a:extLst>
                <a:ext uri="{FF2B5EF4-FFF2-40B4-BE49-F238E27FC236}">
                  <a16:creationId xmlns:a16="http://schemas.microsoft.com/office/drawing/2014/main" id="{215D78ED-E728-453F-9331-7C68C56C7E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0" y="3564"/>
              <a:ext cx="112" cy="95"/>
            </a:xfrm>
            <a:custGeom>
              <a:avLst/>
              <a:gdLst>
                <a:gd name="T0" fmla="*/ 25 w 110"/>
                <a:gd name="T1" fmla="*/ 6 h 103"/>
                <a:gd name="T2" fmla="*/ 79 w 110"/>
                <a:gd name="T3" fmla="*/ 6 h 103"/>
                <a:gd name="T4" fmla="*/ 85 w 110"/>
                <a:gd name="T5" fmla="*/ 6 h 103"/>
                <a:gd name="T6" fmla="*/ 95 w 110"/>
                <a:gd name="T7" fmla="*/ 6 h 103"/>
                <a:gd name="T8" fmla="*/ 105 w 110"/>
                <a:gd name="T9" fmla="*/ 6 h 103"/>
                <a:gd name="T10" fmla="*/ 113 w 110"/>
                <a:gd name="T11" fmla="*/ 6 h 103"/>
                <a:gd name="T12" fmla="*/ 121 w 110"/>
                <a:gd name="T13" fmla="*/ 6 h 103"/>
                <a:gd name="T14" fmla="*/ 121 w 110"/>
                <a:gd name="T15" fmla="*/ 6 h 103"/>
                <a:gd name="T16" fmla="*/ 113 w 110"/>
                <a:gd name="T17" fmla="*/ 6 h 103"/>
                <a:gd name="T18" fmla="*/ 121 w 110"/>
                <a:gd name="T19" fmla="*/ 6 h 103"/>
                <a:gd name="T20" fmla="*/ 121 w 110"/>
                <a:gd name="T21" fmla="*/ 3 h 103"/>
                <a:gd name="T22" fmla="*/ 151 w 110"/>
                <a:gd name="T23" fmla="*/ 0 h 103"/>
                <a:gd name="T24" fmla="*/ 163 w 110"/>
                <a:gd name="T25" fmla="*/ 0 h 103"/>
                <a:gd name="T26" fmla="*/ 178 w 110"/>
                <a:gd name="T27" fmla="*/ 0 h 103"/>
                <a:gd name="T28" fmla="*/ 178 w 110"/>
                <a:gd name="T29" fmla="*/ 3 h 103"/>
                <a:gd name="T30" fmla="*/ 219 w 110"/>
                <a:gd name="T31" fmla="*/ 3 h 103"/>
                <a:gd name="T32" fmla="*/ 254 w 110"/>
                <a:gd name="T33" fmla="*/ 6 h 103"/>
                <a:gd name="T34" fmla="*/ 269 w 110"/>
                <a:gd name="T35" fmla="*/ 6 h 103"/>
                <a:gd name="T36" fmla="*/ 269 w 110"/>
                <a:gd name="T37" fmla="*/ 6 h 103"/>
                <a:gd name="T38" fmla="*/ 269 w 110"/>
                <a:gd name="T39" fmla="*/ 6 h 103"/>
                <a:gd name="T40" fmla="*/ 254 w 110"/>
                <a:gd name="T41" fmla="*/ 6 h 103"/>
                <a:gd name="T42" fmla="*/ 269 w 110"/>
                <a:gd name="T43" fmla="*/ 6 h 103"/>
                <a:gd name="T44" fmla="*/ 235 w 110"/>
                <a:gd name="T45" fmla="*/ 6 h 103"/>
                <a:gd name="T46" fmla="*/ 227 w 110"/>
                <a:gd name="T47" fmla="*/ 6 h 103"/>
                <a:gd name="T48" fmla="*/ 227 w 110"/>
                <a:gd name="T49" fmla="*/ 6 h 103"/>
                <a:gd name="T50" fmla="*/ 209 w 110"/>
                <a:gd name="T51" fmla="*/ 6 h 103"/>
                <a:gd name="T52" fmla="*/ 193 w 110"/>
                <a:gd name="T53" fmla="*/ 6 h 103"/>
                <a:gd name="T54" fmla="*/ 163 w 110"/>
                <a:gd name="T55" fmla="*/ 6 h 103"/>
                <a:gd name="T56" fmla="*/ 137 w 110"/>
                <a:gd name="T57" fmla="*/ 6 h 103"/>
                <a:gd name="T58" fmla="*/ 137 w 110"/>
                <a:gd name="T59" fmla="*/ 6 h 103"/>
                <a:gd name="T60" fmla="*/ 121 w 110"/>
                <a:gd name="T61" fmla="*/ 6 h 103"/>
                <a:gd name="T62" fmla="*/ 105 w 110"/>
                <a:gd name="T63" fmla="*/ 6 h 103"/>
                <a:gd name="T64" fmla="*/ 95 w 110"/>
                <a:gd name="T65" fmla="*/ 6 h 103"/>
                <a:gd name="T66" fmla="*/ 85 w 110"/>
                <a:gd name="T67" fmla="*/ 6 h 103"/>
                <a:gd name="T68" fmla="*/ 25 w 110"/>
                <a:gd name="T69" fmla="*/ 6 h 103"/>
                <a:gd name="T70" fmla="*/ 21 w 110"/>
                <a:gd name="T71" fmla="*/ 6 h 103"/>
                <a:gd name="T72" fmla="*/ 12 w 110"/>
                <a:gd name="T73" fmla="*/ 6 h 103"/>
                <a:gd name="T74" fmla="*/ 7 w 110"/>
                <a:gd name="T75" fmla="*/ 6 h 103"/>
                <a:gd name="T76" fmla="*/ 3 w 110"/>
                <a:gd name="T77" fmla="*/ 6 h 103"/>
                <a:gd name="T78" fmla="*/ 0 w 110"/>
                <a:gd name="T79" fmla="*/ 6 h 103"/>
                <a:gd name="T80" fmla="*/ 12 w 110"/>
                <a:gd name="T81" fmla="*/ 6 h 103"/>
                <a:gd name="T82" fmla="*/ 16 w 110"/>
                <a:gd name="T83" fmla="*/ 6 h 103"/>
                <a:gd name="T84" fmla="*/ 21 w 110"/>
                <a:gd name="T85" fmla="*/ 6 h 103"/>
                <a:gd name="T86" fmla="*/ 25 w 110"/>
                <a:gd name="T87" fmla="*/ 6 h 103"/>
                <a:gd name="T88" fmla="*/ 25 w 110"/>
                <a:gd name="T89" fmla="*/ 6 h 10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10"/>
                <a:gd name="T136" fmla="*/ 0 h 103"/>
                <a:gd name="T137" fmla="*/ 110 w 110"/>
                <a:gd name="T138" fmla="*/ 103 h 103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10" h="103">
                  <a:moveTo>
                    <a:pt x="25" y="30"/>
                  </a:moveTo>
                  <a:lnTo>
                    <a:pt x="28" y="30"/>
                  </a:lnTo>
                  <a:lnTo>
                    <a:pt x="33" y="21"/>
                  </a:lnTo>
                  <a:lnTo>
                    <a:pt x="38" y="21"/>
                  </a:lnTo>
                  <a:lnTo>
                    <a:pt x="43" y="16"/>
                  </a:lnTo>
                  <a:lnTo>
                    <a:pt x="47" y="16"/>
                  </a:lnTo>
                  <a:lnTo>
                    <a:pt x="51" y="16"/>
                  </a:lnTo>
                  <a:lnTo>
                    <a:pt x="51" y="12"/>
                  </a:lnTo>
                  <a:lnTo>
                    <a:pt x="47" y="12"/>
                  </a:lnTo>
                  <a:lnTo>
                    <a:pt x="51" y="12"/>
                  </a:lnTo>
                  <a:lnTo>
                    <a:pt x="51" y="3"/>
                  </a:lnTo>
                  <a:lnTo>
                    <a:pt x="64" y="0"/>
                  </a:lnTo>
                  <a:lnTo>
                    <a:pt x="68" y="0"/>
                  </a:lnTo>
                  <a:lnTo>
                    <a:pt x="73" y="0"/>
                  </a:lnTo>
                  <a:lnTo>
                    <a:pt x="73" y="3"/>
                  </a:lnTo>
                  <a:lnTo>
                    <a:pt x="86" y="3"/>
                  </a:lnTo>
                  <a:lnTo>
                    <a:pt x="103" y="12"/>
                  </a:lnTo>
                  <a:lnTo>
                    <a:pt x="109" y="12"/>
                  </a:lnTo>
                  <a:lnTo>
                    <a:pt x="109" y="25"/>
                  </a:lnTo>
                  <a:lnTo>
                    <a:pt x="109" y="38"/>
                  </a:lnTo>
                  <a:lnTo>
                    <a:pt x="103" y="47"/>
                  </a:lnTo>
                  <a:lnTo>
                    <a:pt x="109" y="61"/>
                  </a:lnTo>
                  <a:lnTo>
                    <a:pt x="94" y="87"/>
                  </a:lnTo>
                  <a:lnTo>
                    <a:pt x="90" y="96"/>
                  </a:lnTo>
                  <a:lnTo>
                    <a:pt x="90" y="102"/>
                  </a:lnTo>
                  <a:lnTo>
                    <a:pt x="82" y="96"/>
                  </a:lnTo>
                  <a:lnTo>
                    <a:pt x="78" y="96"/>
                  </a:lnTo>
                  <a:lnTo>
                    <a:pt x="68" y="96"/>
                  </a:lnTo>
                  <a:lnTo>
                    <a:pt x="59" y="92"/>
                  </a:lnTo>
                  <a:lnTo>
                    <a:pt x="59" y="96"/>
                  </a:lnTo>
                  <a:lnTo>
                    <a:pt x="51" y="87"/>
                  </a:lnTo>
                  <a:lnTo>
                    <a:pt x="43" y="87"/>
                  </a:lnTo>
                  <a:lnTo>
                    <a:pt x="38" y="87"/>
                  </a:lnTo>
                  <a:lnTo>
                    <a:pt x="33" y="69"/>
                  </a:lnTo>
                  <a:lnTo>
                    <a:pt x="25" y="61"/>
                  </a:lnTo>
                  <a:lnTo>
                    <a:pt x="21" y="61"/>
                  </a:lnTo>
                  <a:lnTo>
                    <a:pt x="12" y="52"/>
                  </a:lnTo>
                  <a:lnTo>
                    <a:pt x="7" y="43"/>
                  </a:lnTo>
                  <a:lnTo>
                    <a:pt x="3" y="34"/>
                  </a:lnTo>
                  <a:lnTo>
                    <a:pt x="0" y="30"/>
                  </a:lnTo>
                  <a:lnTo>
                    <a:pt x="12" y="34"/>
                  </a:lnTo>
                  <a:lnTo>
                    <a:pt x="16" y="30"/>
                  </a:lnTo>
                  <a:lnTo>
                    <a:pt x="21" y="34"/>
                  </a:lnTo>
                  <a:lnTo>
                    <a:pt x="25" y="34"/>
                  </a:lnTo>
                  <a:lnTo>
                    <a:pt x="25" y="3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65" name="Freeform 245">
              <a:extLst>
                <a:ext uri="{FF2B5EF4-FFF2-40B4-BE49-F238E27FC236}">
                  <a16:creationId xmlns:a16="http://schemas.microsoft.com/office/drawing/2014/main" id="{AAA42160-AA23-459E-AE76-FFBC11E105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8" y="3592"/>
              <a:ext cx="134" cy="124"/>
            </a:xfrm>
            <a:custGeom>
              <a:avLst/>
              <a:gdLst>
                <a:gd name="T0" fmla="*/ 277 w 132"/>
                <a:gd name="T1" fmla="*/ 5 h 136"/>
                <a:gd name="T2" fmla="*/ 257 w 132"/>
                <a:gd name="T3" fmla="*/ 5 h 136"/>
                <a:gd name="T4" fmla="*/ 240 w 132"/>
                <a:gd name="T5" fmla="*/ 5 h 136"/>
                <a:gd name="T6" fmla="*/ 232 w 132"/>
                <a:gd name="T7" fmla="*/ 5 h 136"/>
                <a:gd name="T8" fmla="*/ 226 w 132"/>
                <a:gd name="T9" fmla="*/ 5 h 136"/>
                <a:gd name="T10" fmla="*/ 202 w 132"/>
                <a:gd name="T11" fmla="*/ 5 h 136"/>
                <a:gd name="T12" fmla="*/ 190 w 132"/>
                <a:gd name="T13" fmla="*/ 5 h 136"/>
                <a:gd name="T14" fmla="*/ 164 w 132"/>
                <a:gd name="T15" fmla="*/ 5 h 136"/>
                <a:gd name="T16" fmla="*/ 158 w 132"/>
                <a:gd name="T17" fmla="*/ 5 h 136"/>
                <a:gd name="T18" fmla="*/ 148 w 132"/>
                <a:gd name="T19" fmla="*/ 3 h 136"/>
                <a:gd name="T20" fmla="*/ 140 w 132"/>
                <a:gd name="T21" fmla="*/ 0 h 136"/>
                <a:gd name="T22" fmla="*/ 132 w 132"/>
                <a:gd name="T23" fmla="*/ 0 h 136"/>
                <a:gd name="T24" fmla="*/ 132 w 132"/>
                <a:gd name="T25" fmla="*/ 3 h 136"/>
                <a:gd name="T26" fmla="*/ 113 w 132"/>
                <a:gd name="T27" fmla="*/ 3 h 136"/>
                <a:gd name="T28" fmla="*/ 98 w 132"/>
                <a:gd name="T29" fmla="*/ 5 h 136"/>
                <a:gd name="T30" fmla="*/ 98 w 132"/>
                <a:gd name="T31" fmla="*/ 3 h 136"/>
                <a:gd name="T32" fmla="*/ 89 w 132"/>
                <a:gd name="T33" fmla="*/ 3 h 136"/>
                <a:gd name="T34" fmla="*/ 12 w 132"/>
                <a:gd name="T35" fmla="*/ 5 h 136"/>
                <a:gd name="T36" fmla="*/ 12 w 132"/>
                <a:gd name="T37" fmla="*/ 5 h 136"/>
                <a:gd name="T38" fmla="*/ 12 w 132"/>
                <a:gd name="T39" fmla="*/ 5 h 136"/>
                <a:gd name="T40" fmla="*/ 12 w 132"/>
                <a:gd name="T41" fmla="*/ 5 h 136"/>
                <a:gd name="T42" fmla="*/ 12 w 132"/>
                <a:gd name="T43" fmla="*/ 5 h 136"/>
                <a:gd name="T44" fmla="*/ 0 w 132"/>
                <a:gd name="T45" fmla="*/ 5 h 136"/>
                <a:gd name="T46" fmla="*/ 0 w 132"/>
                <a:gd name="T47" fmla="*/ 5 h 136"/>
                <a:gd name="T48" fmla="*/ 0 w 132"/>
                <a:gd name="T49" fmla="*/ 5 h 136"/>
                <a:gd name="T50" fmla="*/ 12 w 132"/>
                <a:gd name="T51" fmla="*/ 5 h 136"/>
                <a:gd name="T52" fmla="*/ 12 w 132"/>
                <a:gd name="T53" fmla="*/ 5 h 136"/>
                <a:gd name="T54" fmla="*/ 7 w 132"/>
                <a:gd name="T55" fmla="*/ 5 h 136"/>
                <a:gd name="T56" fmla="*/ 21 w 132"/>
                <a:gd name="T57" fmla="*/ 5 h 136"/>
                <a:gd name="T58" fmla="*/ 28 w 132"/>
                <a:gd name="T59" fmla="*/ 5 h 136"/>
                <a:gd name="T60" fmla="*/ 98 w 132"/>
                <a:gd name="T61" fmla="*/ 5 h 136"/>
                <a:gd name="T62" fmla="*/ 105 w 132"/>
                <a:gd name="T63" fmla="*/ 5 h 136"/>
                <a:gd name="T64" fmla="*/ 132 w 132"/>
                <a:gd name="T65" fmla="*/ 5 h 136"/>
                <a:gd name="T66" fmla="*/ 158 w 132"/>
                <a:gd name="T67" fmla="*/ 5 h 136"/>
                <a:gd name="T68" fmla="*/ 164 w 132"/>
                <a:gd name="T69" fmla="*/ 5 h 136"/>
                <a:gd name="T70" fmla="*/ 190 w 132"/>
                <a:gd name="T71" fmla="*/ 5 h 136"/>
                <a:gd name="T72" fmla="*/ 202 w 132"/>
                <a:gd name="T73" fmla="*/ 5 h 136"/>
                <a:gd name="T74" fmla="*/ 226 w 132"/>
                <a:gd name="T75" fmla="*/ 5 h 136"/>
                <a:gd name="T76" fmla="*/ 240 w 132"/>
                <a:gd name="T77" fmla="*/ 5 h 136"/>
                <a:gd name="T78" fmla="*/ 277 w 132"/>
                <a:gd name="T79" fmla="*/ 5 h 1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32"/>
                <a:gd name="T121" fmla="*/ 0 h 136"/>
                <a:gd name="T122" fmla="*/ 132 w 132"/>
                <a:gd name="T123" fmla="*/ 136 h 1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32" h="136">
                  <a:moveTo>
                    <a:pt x="131" y="63"/>
                  </a:moveTo>
                  <a:lnTo>
                    <a:pt x="121" y="55"/>
                  </a:lnTo>
                  <a:lnTo>
                    <a:pt x="112" y="55"/>
                  </a:lnTo>
                  <a:lnTo>
                    <a:pt x="108" y="55"/>
                  </a:lnTo>
                  <a:lnTo>
                    <a:pt x="104" y="38"/>
                  </a:lnTo>
                  <a:lnTo>
                    <a:pt x="94" y="28"/>
                  </a:lnTo>
                  <a:lnTo>
                    <a:pt x="90" y="28"/>
                  </a:lnTo>
                  <a:lnTo>
                    <a:pt x="81" y="21"/>
                  </a:lnTo>
                  <a:lnTo>
                    <a:pt x="78" y="12"/>
                  </a:lnTo>
                  <a:lnTo>
                    <a:pt x="73" y="3"/>
                  </a:lnTo>
                  <a:lnTo>
                    <a:pt x="69" y="0"/>
                  </a:lnTo>
                  <a:lnTo>
                    <a:pt x="65" y="0"/>
                  </a:lnTo>
                  <a:lnTo>
                    <a:pt x="65" y="3"/>
                  </a:lnTo>
                  <a:lnTo>
                    <a:pt x="55" y="3"/>
                  </a:lnTo>
                  <a:lnTo>
                    <a:pt x="47" y="12"/>
                  </a:lnTo>
                  <a:lnTo>
                    <a:pt x="47" y="3"/>
                  </a:lnTo>
                  <a:lnTo>
                    <a:pt x="38" y="3"/>
                  </a:lnTo>
                  <a:lnTo>
                    <a:pt x="12" y="7"/>
                  </a:lnTo>
                  <a:lnTo>
                    <a:pt x="12" y="21"/>
                  </a:lnTo>
                  <a:lnTo>
                    <a:pt x="12" y="34"/>
                  </a:lnTo>
                  <a:lnTo>
                    <a:pt x="12" y="47"/>
                  </a:lnTo>
                  <a:lnTo>
                    <a:pt x="12" y="59"/>
                  </a:lnTo>
                  <a:lnTo>
                    <a:pt x="0" y="59"/>
                  </a:lnTo>
                  <a:lnTo>
                    <a:pt x="0" y="81"/>
                  </a:lnTo>
                  <a:lnTo>
                    <a:pt x="0" y="99"/>
                  </a:lnTo>
                  <a:lnTo>
                    <a:pt x="12" y="116"/>
                  </a:lnTo>
                  <a:lnTo>
                    <a:pt x="12" y="120"/>
                  </a:lnTo>
                  <a:lnTo>
                    <a:pt x="7" y="129"/>
                  </a:lnTo>
                  <a:lnTo>
                    <a:pt x="21" y="135"/>
                  </a:lnTo>
                  <a:lnTo>
                    <a:pt x="28" y="129"/>
                  </a:lnTo>
                  <a:lnTo>
                    <a:pt x="47" y="112"/>
                  </a:lnTo>
                  <a:lnTo>
                    <a:pt x="51" y="112"/>
                  </a:lnTo>
                  <a:lnTo>
                    <a:pt x="65" y="116"/>
                  </a:lnTo>
                  <a:lnTo>
                    <a:pt x="78" y="112"/>
                  </a:lnTo>
                  <a:lnTo>
                    <a:pt x="81" y="104"/>
                  </a:lnTo>
                  <a:lnTo>
                    <a:pt x="90" y="94"/>
                  </a:lnTo>
                  <a:lnTo>
                    <a:pt x="94" y="85"/>
                  </a:lnTo>
                  <a:lnTo>
                    <a:pt x="104" y="78"/>
                  </a:lnTo>
                  <a:lnTo>
                    <a:pt x="112" y="73"/>
                  </a:lnTo>
                  <a:lnTo>
                    <a:pt x="131" y="6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66" name="Freeform 246">
              <a:extLst>
                <a:ext uri="{FF2B5EF4-FFF2-40B4-BE49-F238E27FC236}">
                  <a16:creationId xmlns:a16="http://schemas.microsoft.com/office/drawing/2014/main" id="{80ABB269-54B8-487B-ABE4-D302E0DC55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8" y="3592"/>
              <a:ext cx="134" cy="124"/>
            </a:xfrm>
            <a:custGeom>
              <a:avLst/>
              <a:gdLst>
                <a:gd name="T0" fmla="*/ 277 w 132"/>
                <a:gd name="T1" fmla="*/ 5 h 136"/>
                <a:gd name="T2" fmla="*/ 257 w 132"/>
                <a:gd name="T3" fmla="*/ 5 h 136"/>
                <a:gd name="T4" fmla="*/ 240 w 132"/>
                <a:gd name="T5" fmla="*/ 5 h 136"/>
                <a:gd name="T6" fmla="*/ 232 w 132"/>
                <a:gd name="T7" fmla="*/ 5 h 136"/>
                <a:gd name="T8" fmla="*/ 226 w 132"/>
                <a:gd name="T9" fmla="*/ 5 h 136"/>
                <a:gd name="T10" fmla="*/ 202 w 132"/>
                <a:gd name="T11" fmla="*/ 5 h 136"/>
                <a:gd name="T12" fmla="*/ 190 w 132"/>
                <a:gd name="T13" fmla="*/ 5 h 136"/>
                <a:gd name="T14" fmla="*/ 164 w 132"/>
                <a:gd name="T15" fmla="*/ 5 h 136"/>
                <a:gd name="T16" fmla="*/ 158 w 132"/>
                <a:gd name="T17" fmla="*/ 5 h 136"/>
                <a:gd name="T18" fmla="*/ 148 w 132"/>
                <a:gd name="T19" fmla="*/ 3 h 136"/>
                <a:gd name="T20" fmla="*/ 140 w 132"/>
                <a:gd name="T21" fmla="*/ 0 h 136"/>
                <a:gd name="T22" fmla="*/ 132 w 132"/>
                <a:gd name="T23" fmla="*/ 0 h 136"/>
                <a:gd name="T24" fmla="*/ 132 w 132"/>
                <a:gd name="T25" fmla="*/ 3 h 136"/>
                <a:gd name="T26" fmla="*/ 113 w 132"/>
                <a:gd name="T27" fmla="*/ 3 h 136"/>
                <a:gd name="T28" fmla="*/ 98 w 132"/>
                <a:gd name="T29" fmla="*/ 5 h 136"/>
                <a:gd name="T30" fmla="*/ 98 w 132"/>
                <a:gd name="T31" fmla="*/ 3 h 136"/>
                <a:gd name="T32" fmla="*/ 89 w 132"/>
                <a:gd name="T33" fmla="*/ 3 h 136"/>
                <a:gd name="T34" fmla="*/ 12 w 132"/>
                <a:gd name="T35" fmla="*/ 5 h 136"/>
                <a:gd name="T36" fmla="*/ 12 w 132"/>
                <a:gd name="T37" fmla="*/ 5 h 136"/>
                <a:gd name="T38" fmla="*/ 12 w 132"/>
                <a:gd name="T39" fmla="*/ 5 h 136"/>
                <a:gd name="T40" fmla="*/ 12 w 132"/>
                <a:gd name="T41" fmla="*/ 5 h 136"/>
                <a:gd name="T42" fmla="*/ 12 w 132"/>
                <a:gd name="T43" fmla="*/ 5 h 136"/>
                <a:gd name="T44" fmla="*/ 0 w 132"/>
                <a:gd name="T45" fmla="*/ 5 h 136"/>
                <a:gd name="T46" fmla="*/ 0 w 132"/>
                <a:gd name="T47" fmla="*/ 5 h 136"/>
                <a:gd name="T48" fmla="*/ 0 w 132"/>
                <a:gd name="T49" fmla="*/ 5 h 136"/>
                <a:gd name="T50" fmla="*/ 12 w 132"/>
                <a:gd name="T51" fmla="*/ 5 h 136"/>
                <a:gd name="T52" fmla="*/ 12 w 132"/>
                <a:gd name="T53" fmla="*/ 5 h 136"/>
                <a:gd name="T54" fmla="*/ 7 w 132"/>
                <a:gd name="T55" fmla="*/ 5 h 136"/>
                <a:gd name="T56" fmla="*/ 21 w 132"/>
                <a:gd name="T57" fmla="*/ 5 h 136"/>
                <a:gd name="T58" fmla="*/ 28 w 132"/>
                <a:gd name="T59" fmla="*/ 5 h 136"/>
                <a:gd name="T60" fmla="*/ 98 w 132"/>
                <a:gd name="T61" fmla="*/ 5 h 136"/>
                <a:gd name="T62" fmla="*/ 105 w 132"/>
                <a:gd name="T63" fmla="*/ 5 h 136"/>
                <a:gd name="T64" fmla="*/ 132 w 132"/>
                <a:gd name="T65" fmla="*/ 5 h 136"/>
                <a:gd name="T66" fmla="*/ 158 w 132"/>
                <a:gd name="T67" fmla="*/ 5 h 136"/>
                <a:gd name="T68" fmla="*/ 164 w 132"/>
                <a:gd name="T69" fmla="*/ 5 h 136"/>
                <a:gd name="T70" fmla="*/ 190 w 132"/>
                <a:gd name="T71" fmla="*/ 5 h 136"/>
                <a:gd name="T72" fmla="*/ 202 w 132"/>
                <a:gd name="T73" fmla="*/ 5 h 136"/>
                <a:gd name="T74" fmla="*/ 226 w 132"/>
                <a:gd name="T75" fmla="*/ 5 h 136"/>
                <a:gd name="T76" fmla="*/ 240 w 132"/>
                <a:gd name="T77" fmla="*/ 5 h 136"/>
                <a:gd name="T78" fmla="*/ 277 w 132"/>
                <a:gd name="T79" fmla="*/ 5 h 1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32"/>
                <a:gd name="T121" fmla="*/ 0 h 136"/>
                <a:gd name="T122" fmla="*/ 132 w 132"/>
                <a:gd name="T123" fmla="*/ 136 h 1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32" h="136">
                  <a:moveTo>
                    <a:pt x="131" y="63"/>
                  </a:moveTo>
                  <a:lnTo>
                    <a:pt x="121" y="55"/>
                  </a:lnTo>
                  <a:lnTo>
                    <a:pt x="112" y="55"/>
                  </a:lnTo>
                  <a:lnTo>
                    <a:pt x="108" y="55"/>
                  </a:lnTo>
                  <a:lnTo>
                    <a:pt x="104" y="38"/>
                  </a:lnTo>
                  <a:lnTo>
                    <a:pt x="94" y="28"/>
                  </a:lnTo>
                  <a:lnTo>
                    <a:pt x="90" y="28"/>
                  </a:lnTo>
                  <a:lnTo>
                    <a:pt x="81" y="21"/>
                  </a:lnTo>
                  <a:lnTo>
                    <a:pt x="78" y="12"/>
                  </a:lnTo>
                  <a:lnTo>
                    <a:pt x="73" y="3"/>
                  </a:lnTo>
                  <a:lnTo>
                    <a:pt x="69" y="0"/>
                  </a:lnTo>
                  <a:lnTo>
                    <a:pt x="65" y="0"/>
                  </a:lnTo>
                  <a:lnTo>
                    <a:pt x="65" y="3"/>
                  </a:lnTo>
                  <a:lnTo>
                    <a:pt x="55" y="3"/>
                  </a:lnTo>
                  <a:lnTo>
                    <a:pt x="47" y="12"/>
                  </a:lnTo>
                  <a:lnTo>
                    <a:pt x="47" y="3"/>
                  </a:lnTo>
                  <a:lnTo>
                    <a:pt x="38" y="3"/>
                  </a:lnTo>
                  <a:lnTo>
                    <a:pt x="12" y="7"/>
                  </a:lnTo>
                  <a:lnTo>
                    <a:pt x="12" y="21"/>
                  </a:lnTo>
                  <a:lnTo>
                    <a:pt x="12" y="34"/>
                  </a:lnTo>
                  <a:lnTo>
                    <a:pt x="12" y="47"/>
                  </a:lnTo>
                  <a:lnTo>
                    <a:pt x="12" y="59"/>
                  </a:lnTo>
                  <a:lnTo>
                    <a:pt x="0" y="59"/>
                  </a:lnTo>
                  <a:lnTo>
                    <a:pt x="0" y="81"/>
                  </a:lnTo>
                  <a:lnTo>
                    <a:pt x="0" y="99"/>
                  </a:lnTo>
                  <a:lnTo>
                    <a:pt x="12" y="116"/>
                  </a:lnTo>
                  <a:lnTo>
                    <a:pt x="12" y="120"/>
                  </a:lnTo>
                  <a:lnTo>
                    <a:pt x="7" y="129"/>
                  </a:lnTo>
                  <a:lnTo>
                    <a:pt x="21" y="135"/>
                  </a:lnTo>
                  <a:lnTo>
                    <a:pt x="28" y="129"/>
                  </a:lnTo>
                  <a:lnTo>
                    <a:pt x="47" y="112"/>
                  </a:lnTo>
                  <a:lnTo>
                    <a:pt x="51" y="112"/>
                  </a:lnTo>
                  <a:lnTo>
                    <a:pt x="65" y="116"/>
                  </a:lnTo>
                  <a:lnTo>
                    <a:pt x="78" y="112"/>
                  </a:lnTo>
                  <a:lnTo>
                    <a:pt x="81" y="104"/>
                  </a:lnTo>
                  <a:lnTo>
                    <a:pt x="90" y="94"/>
                  </a:lnTo>
                  <a:lnTo>
                    <a:pt x="94" y="85"/>
                  </a:lnTo>
                  <a:lnTo>
                    <a:pt x="104" y="78"/>
                  </a:lnTo>
                  <a:lnTo>
                    <a:pt x="112" y="73"/>
                  </a:lnTo>
                  <a:lnTo>
                    <a:pt x="131" y="6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67" name="Freeform 247">
              <a:extLst>
                <a:ext uri="{FF2B5EF4-FFF2-40B4-BE49-F238E27FC236}">
                  <a16:creationId xmlns:a16="http://schemas.microsoft.com/office/drawing/2014/main" id="{94F63F64-208A-4BFC-836B-2B607F2CE0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1" y="3582"/>
              <a:ext cx="190" cy="163"/>
            </a:xfrm>
            <a:custGeom>
              <a:avLst/>
              <a:gdLst>
                <a:gd name="T0" fmla="*/ 355 w 185"/>
                <a:gd name="T1" fmla="*/ 5 h 179"/>
                <a:gd name="T2" fmla="*/ 279 w 185"/>
                <a:gd name="T3" fmla="*/ 5 h 179"/>
                <a:gd name="T4" fmla="*/ 235 w 185"/>
                <a:gd name="T5" fmla="*/ 5 h 179"/>
                <a:gd name="T6" fmla="*/ 158 w 185"/>
                <a:gd name="T7" fmla="*/ 5 h 179"/>
                <a:gd name="T8" fmla="*/ 109 w 185"/>
                <a:gd name="T9" fmla="*/ 5 h 179"/>
                <a:gd name="T10" fmla="*/ 88 w 185"/>
                <a:gd name="T11" fmla="*/ 0 h 179"/>
                <a:gd name="T12" fmla="*/ 16 w 185"/>
                <a:gd name="T13" fmla="*/ 0 h 179"/>
                <a:gd name="T14" fmla="*/ 12 w 185"/>
                <a:gd name="T15" fmla="*/ 0 h 179"/>
                <a:gd name="T16" fmla="*/ 7 w 185"/>
                <a:gd name="T17" fmla="*/ 3 h 179"/>
                <a:gd name="T18" fmla="*/ 3 w 185"/>
                <a:gd name="T19" fmla="*/ 3 h 179"/>
                <a:gd name="T20" fmla="*/ 0 w 185"/>
                <a:gd name="T21" fmla="*/ 5 h 179"/>
                <a:gd name="T22" fmla="*/ 0 w 185"/>
                <a:gd name="T23" fmla="*/ 5 h 179"/>
                <a:gd name="T24" fmla="*/ 12 w 185"/>
                <a:gd name="T25" fmla="*/ 5 h 179"/>
                <a:gd name="T26" fmla="*/ 88 w 185"/>
                <a:gd name="T27" fmla="*/ 5 h 179"/>
                <a:gd name="T28" fmla="*/ 124 w 185"/>
                <a:gd name="T29" fmla="*/ 5 h 179"/>
                <a:gd name="T30" fmla="*/ 124 w 185"/>
                <a:gd name="T31" fmla="*/ 5 h 179"/>
                <a:gd name="T32" fmla="*/ 158 w 185"/>
                <a:gd name="T33" fmla="*/ 5 h 179"/>
                <a:gd name="T34" fmla="*/ 158 w 185"/>
                <a:gd name="T35" fmla="*/ 5 h 179"/>
                <a:gd name="T36" fmla="*/ 175 w 185"/>
                <a:gd name="T37" fmla="*/ 5 h 179"/>
                <a:gd name="T38" fmla="*/ 217 w 185"/>
                <a:gd name="T39" fmla="*/ 5 h 179"/>
                <a:gd name="T40" fmla="*/ 251 w 185"/>
                <a:gd name="T41" fmla="*/ 5 h 179"/>
                <a:gd name="T42" fmla="*/ 265 w 185"/>
                <a:gd name="T43" fmla="*/ 5 h 179"/>
                <a:gd name="T44" fmla="*/ 279 w 185"/>
                <a:gd name="T45" fmla="*/ 5 h 179"/>
                <a:gd name="T46" fmla="*/ 299 w 185"/>
                <a:gd name="T47" fmla="*/ 5 h 179"/>
                <a:gd name="T48" fmla="*/ 299 w 185"/>
                <a:gd name="T49" fmla="*/ 5 h 179"/>
                <a:gd name="T50" fmla="*/ 311 w 185"/>
                <a:gd name="T51" fmla="*/ 5 h 179"/>
                <a:gd name="T52" fmla="*/ 390 w 185"/>
                <a:gd name="T53" fmla="*/ 5 h 179"/>
                <a:gd name="T54" fmla="*/ 434 w 185"/>
                <a:gd name="T55" fmla="*/ 5 h 179"/>
                <a:gd name="T56" fmla="*/ 434 w 185"/>
                <a:gd name="T57" fmla="*/ 5 h 179"/>
                <a:gd name="T58" fmla="*/ 434 w 185"/>
                <a:gd name="T59" fmla="*/ 5 h 179"/>
                <a:gd name="T60" fmla="*/ 434 w 185"/>
                <a:gd name="T61" fmla="*/ 5 h 179"/>
                <a:gd name="T62" fmla="*/ 434 w 185"/>
                <a:gd name="T63" fmla="*/ 5 h 179"/>
                <a:gd name="T64" fmla="*/ 434 w 185"/>
                <a:gd name="T65" fmla="*/ 5 h 179"/>
                <a:gd name="T66" fmla="*/ 490 w 185"/>
                <a:gd name="T67" fmla="*/ 5 h 179"/>
                <a:gd name="T68" fmla="*/ 490 w 185"/>
                <a:gd name="T69" fmla="*/ 5 h 179"/>
                <a:gd name="T70" fmla="*/ 490 w 185"/>
                <a:gd name="T71" fmla="*/ 5 h 179"/>
                <a:gd name="T72" fmla="*/ 490 w 185"/>
                <a:gd name="T73" fmla="*/ 5 h 179"/>
                <a:gd name="T74" fmla="*/ 490 w 185"/>
                <a:gd name="T75" fmla="*/ 5 h 179"/>
                <a:gd name="T76" fmla="*/ 593 w 185"/>
                <a:gd name="T77" fmla="*/ 5 h 179"/>
                <a:gd name="T78" fmla="*/ 625 w 185"/>
                <a:gd name="T79" fmla="*/ 5 h 179"/>
                <a:gd name="T80" fmla="*/ 625 w 185"/>
                <a:gd name="T81" fmla="*/ 5 h 179"/>
                <a:gd name="T82" fmla="*/ 659 w 185"/>
                <a:gd name="T83" fmla="*/ 5 h 179"/>
                <a:gd name="T84" fmla="*/ 693 w 185"/>
                <a:gd name="T85" fmla="*/ 5 h 179"/>
                <a:gd name="T86" fmla="*/ 693 w 185"/>
                <a:gd name="T87" fmla="*/ 5 h 179"/>
                <a:gd name="T88" fmla="*/ 714 w 185"/>
                <a:gd name="T89" fmla="*/ 5 h 179"/>
                <a:gd name="T90" fmla="*/ 693 w 185"/>
                <a:gd name="T91" fmla="*/ 5 h 179"/>
                <a:gd name="T92" fmla="*/ 659 w 185"/>
                <a:gd name="T93" fmla="*/ 5 h 179"/>
                <a:gd name="T94" fmla="*/ 609 w 185"/>
                <a:gd name="T95" fmla="*/ 5 h 179"/>
                <a:gd name="T96" fmla="*/ 523 w 185"/>
                <a:gd name="T97" fmla="*/ 5 h 179"/>
                <a:gd name="T98" fmla="*/ 434 w 185"/>
                <a:gd name="T99" fmla="*/ 5 h 179"/>
                <a:gd name="T100" fmla="*/ 390 w 185"/>
                <a:gd name="T101" fmla="*/ 5 h 179"/>
                <a:gd name="T102" fmla="*/ 374 w 185"/>
                <a:gd name="T103" fmla="*/ 5 h 179"/>
                <a:gd name="T104" fmla="*/ 355 w 185"/>
                <a:gd name="T105" fmla="*/ 5 h 17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85"/>
                <a:gd name="T160" fmla="*/ 0 h 179"/>
                <a:gd name="T161" fmla="*/ 185 w 185"/>
                <a:gd name="T162" fmla="*/ 179 h 179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85" h="179">
                  <a:moveTo>
                    <a:pt x="91" y="7"/>
                  </a:moveTo>
                  <a:lnTo>
                    <a:pt x="73" y="7"/>
                  </a:lnTo>
                  <a:lnTo>
                    <a:pt x="60" y="7"/>
                  </a:lnTo>
                  <a:lnTo>
                    <a:pt x="43" y="7"/>
                  </a:lnTo>
                  <a:lnTo>
                    <a:pt x="29" y="7"/>
                  </a:lnTo>
                  <a:lnTo>
                    <a:pt x="21" y="0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7" y="3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6"/>
                  </a:lnTo>
                  <a:lnTo>
                    <a:pt x="12" y="38"/>
                  </a:lnTo>
                  <a:lnTo>
                    <a:pt x="21" y="59"/>
                  </a:lnTo>
                  <a:lnTo>
                    <a:pt x="34" y="81"/>
                  </a:lnTo>
                  <a:lnTo>
                    <a:pt x="34" y="102"/>
                  </a:lnTo>
                  <a:lnTo>
                    <a:pt x="43" y="116"/>
                  </a:lnTo>
                  <a:lnTo>
                    <a:pt x="43" y="128"/>
                  </a:lnTo>
                  <a:lnTo>
                    <a:pt x="47" y="155"/>
                  </a:lnTo>
                  <a:lnTo>
                    <a:pt x="55" y="163"/>
                  </a:lnTo>
                  <a:lnTo>
                    <a:pt x="65" y="172"/>
                  </a:lnTo>
                  <a:lnTo>
                    <a:pt x="69" y="168"/>
                  </a:lnTo>
                  <a:lnTo>
                    <a:pt x="73" y="168"/>
                  </a:lnTo>
                  <a:lnTo>
                    <a:pt x="78" y="172"/>
                  </a:lnTo>
                  <a:lnTo>
                    <a:pt x="78" y="178"/>
                  </a:lnTo>
                  <a:lnTo>
                    <a:pt x="81" y="178"/>
                  </a:lnTo>
                  <a:lnTo>
                    <a:pt x="100" y="178"/>
                  </a:lnTo>
                  <a:lnTo>
                    <a:pt x="112" y="172"/>
                  </a:lnTo>
                  <a:lnTo>
                    <a:pt x="112" y="147"/>
                  </a:lnTo>
                  <a:lnTo>
                    <a:pt x="112" y="128"/>
                  </a:lnTo>
                  <a:lnTo>
                    <a:pt x="112" y="112"/>
                  </a:lnTo>
                  <a:lnTo>
                    <a:pt x="112" y="94"/>
                  </a:lnTo>
                  <a:lnTo>
                    <a:pt x="112" y="73"/>
                  </a:lnTo>
                  <a:lnTo>
                    <a:pt x="126" y="73"/>
                  </a:lnTo>
                  <a:lnTo>
                    <a:pt x="126" y="59"/>
                  </a:lnTo>
                  <a:lnTo>
                    <a:pt x="126" y="47"/>
                  </a:lnTo>
                  <a:lnTo>
                    <a:pt x="126" y="38"/>
                  </a:lnTo>
                  <a:lnTo>
                    <a:pt x="126" y="21"/>
                  </a:lnTo>
                  <a:lnTo>
                    <a:pt x="153" y="16"/>
                  </a:lnTo>
                  <a:lnTo>
                    <a:pt x="161" y="16"/>
                  </a:lnTo>
                  <a:lnTo>
                    <a:pt x="161" y="25"/>
                  </a:lnTo>
                  <a:lnTo>
                    <a:pt x="169" y="16"/>
                  </a:lnTo>
                  <a:lnTo>
                    <a:pt x="178" y="16"/>
                  </a:lnTo>
                  <a:lnTo>
                    <a:pt x="178" y="12"/>
                  </a:lnTo>
                  <a:lnTo>
                    <a:pt x="184" y="12"/>
                  </a:lnTo>
                  <a:lnTo>
                    <a:pt x="178" y="7"/>
                  </a:lnTo>
                  <a:lnTo>
                    <a:pt x="169" y="7"/>
                  </a:lnTo>
                  <a:lnTo>
                    <a:pt x="157" y="7"/>
                  </a:lnTo>
                  <a:lnTo>
                    <a:pt x="134" y="16"/>
                  </a:lnTo>
                  <a:lnTo>
                    <a:pt x="112" y="12"/>
                  </a:lnTo>
                  <a:lnTo>
                    <a:pt x="100" y="12"/>
                  </a:lnTo>
                  <a:lnTo>
                    <a:pt x="95" y="12"/>
                  </a:lnTo>
                  <a:lnTo>
                    <a:pt x="91" y="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68" name="Freeform 248">
              <a:extLst>
                <a:ext uri="{FF2B5EF4-FFF2-40B4-BE49-F238E27FC236}">
                  <a16:creationId xmlns:a16="http://schemas.microsoft.com/office/drawing/2014/main" id="{8163A098-086D-4B81-8191-9C49D5D7DF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1" y="3582"/>
              <a:ext cx="190" cy="163"/>
            </a:xfrm>
            <a:custGeom>
              <a:avLst/>
              <a:gdLst>
                <a:gd name="T0" fmla="*/ 355 w 185"/>
                <a:gd name="T1" fmla="*/ 5 h 179"/>
                <a:gd name="T2" fmla="*/ 279 w 185"/>
                <a:gd name="T3" fmla="*/ 5 h 179"/>
                <a:gd name="T4" fmla="*/ 235 w 185"/>
                <a:gd name="T5" fmla="*/ 5 h 179"/>
                <a:gd name="T6" fmla="*/ 158 w 185"/>
                <a:gd name="T7" fmla="*/ 5 h 179"/>
                <a:gd name="T8" fmla="*/ 109 w 185"/>
                <a:gd name="T9" fmla="*/ 5 h 179"/>
                <a:gd name="T10" fmla="*/ 88 w 185"/>
                <a:gd name="T11" fmla="*/ 0 h 179"/>
                <a:gd name="T12" fmla="*/ 16 w 185"/>
                <a:gd name="T13" fmla="*/ 0 h 179"/>
                <a:gd name="T14" fmla="*/ 12 w 185"/>
                <a:gd name="T15" fmla="*/ 0 h 179"/>
                <a:gd name="T16" fmla="*/ 7 w 185"/>
                <a:gd name="T17" fmla="*/ 3 h 179"/>
                <a:gd name="T18" fmla="*/ 3 w 185"/>
                <a:gd name="T19" fmla="*/ 3 h 179"/>
                <a:gd name="T20" fmla="*/ 0 w 185"/>
                <a:gd name="T21" fmla="*/ 5 h 179"/>
                <a:gd name="T22" fmla="*/ 0 w 185"/>
                <a:gd name="T23" fmla="*/ 5 h 179"/>
                <a:gd name="T24" fmla="*/ 12 w 185"/>
                <a:gd name="T25" fmla="*/ 5 h 179"/>
                <a:gd name="T26" fmla="*/ 88 w 185"/>
                <a:gd name="T27" fmla="*/ 5 h 179"/>
                <a:gd name="T28" fmla="*/ 124 w 185"/>
                <a:gd name="T29" fmla="*/ 5 h 179"/>
                <a:gd name="T30" fmla="*/ 124 w 185"/>
                <a:gd name="T31" fmla="*/ 5 h 179"/>
                <a:gd name="T32" fmla="*/ 158 w 185"/>
                <a:gd name="T33" fmla="*/ 5 h 179"/>
                <a:gd name="T34" fmla="*/ 158 w 185"/>
                <a:gd name="T35" fmla="*/ 5 h 179"/>
                <a:gd name="T36" fmla="*/ 175 w 185"/>
                <a:gd name="T37" fmla="*/ 5 h 179"/>
                <a:gd name="T38" fmla="*/ 217 w 185"/>
                <a:gd name="T39" fmla="*/ 5 h 179"/>
                <a:gd name="T40" fmla="*/ 251 w 185"/>
                <a:gd name="T41" fmla="*/ 5 h 179"/>
                <a:gd name="T42" fmla="*/ 265 w 185"/>
                <a:gd name="T43" fmla="*/ 5 h 179"/>
                <a:gd name="T44" fmla="*/ 279 w 185"/>
                <a:gd name="T45" fmla="*/ 5 h 179"/>
                <a:gd name="T46" fmla="*/ 299 w 185"/>
                <a:gd name="T47" fmla="*/ 5 h 179"/>
                <a:gd name="T48" fmla="*/ 299 w 185"/>
                <a:gd name="T49" fmla="*/ 5 h 179"/>
                <a:gd name="T50" fmla="*/ 311 w 185"/>
                <a:gd name="T51" fmla="*/ 5 h 179"/>
                <a:gd name="T52" fmla="*/ 390 w 185"/>
                <a:gd name="T53" fmla="*/ 5 h 179"/>
                <a:gd name="T54" fmla="*/ 434 w 185"/>
                <a:gd name="T55" fmla="*/ 5 h 179"/>
                <a:gd name="T56" fmla="*/ 434 w 185"/>
                <a:gd name="T57" fmla="*/ 5 h 179"/>
                <a:gd name="T58" fmla="*/ 434 w 185"/>
                <a:gd name="T59" fmla="*/ 5 h 179"/>
                <a:gd name="T60" fmla="*/ 434 w 185"/>
                <a:gd name="T61" fmla="*/ 5 h 179"/>
                <a:gd name="T62" fmla="*/ 434 w 185"/>
                <a:gd name="T63" fmla="*/ 5 h 179"/>
                <a:gd name="T64" fmla="*/ 434 w 185"/>
                <a:gd name="T65" fmla="*/ 5 h 179"/>
                <a:gd name="T66" fmla="*/ 490 w 185"/>
                <a:gd name="T67" fmla="*/ 5 h 179"/>
                <a:gd name="T68" fmla="*/ 490 w 185"/>
                <a:gd name="T69" fmla="*/ 5 h 179"/>
                <a:gd name="T70" fmla="*/ 490 w 185"/>
                <a:gd name="T71" fmla="*/ 5 h 179"/>
                <a:gd name="T72" fmla="*/ 490 w 185"/>
                <a:gd name="T73" fmla="*/ 5 h 179"/>
                <a:gd name="T74" fmla="*/ 490 w 185"/>
                <a:gd name="T75" fmla="*/ 5 h 179"/>
                <a:gd name="T76" fmla="*/ 593 w 185"/>
                <a:gd name="T77" fmla="*/ 5 h 179"/>
                <a:gd name="T78" fmla="*/ 625 w 185"/>
                <a:gd name="T79" fmla="*/ 5 h 179"/>
                <a:gd name="T80" fmla="*/ 625 w 185"/>
                <a:gd name="T81" fmla="*/ 5 h 179"/>
                <a:gd name="T82" fmla="*/ 659 w 185"/>
                <a:gd name="T83" fmla="*/ 5 h 179"/>
                <a:gd name="T84" fmla="*/ 693 w 185"/>
                <a:gd name="T85" fmla="*/ 5 h 179"/>
                <a:gd name="T86" fmla="*/ 693 w 185"/>
                <a:gd name="T87" fmla="*/ 5 h 179"/>
                <a:gd name="T88" fmla="*/ 714 w 185"/>
                <a:gd name="T89" fmla="*/ 5 h 179"/>
                <a:gd name="T90" fmla="*/ 693 w 185"/>
                <a:gd name="T91" fmla="*/ 5 h 179"/>
                <a:gd name="T92" fmla="*/ 659 w 185"/>
                <a:gd name="T93" fmla="*/ 5 h 179"/>
                <a:gd name="T94" fmla="*/ 609 w 185"/>
                <a:gd name="T95" fmla="*/ 5 h 179"/>
                <a:gd name="T96" fmla="*/ 523 w 185"/>
                <a:gd name="T97" fmla="*/ 5 h 179"/>
                <a:gd name="T98" fmla="*/ 434 w 185"/>
                <a:gd name="T99" fmla="*/ 5 h 179"/>
                <a:gd name="T100" fmla="*/ 390 w 185"/>
                <a:gd name="T101" fmla="*/ 5 h 179"/>
                <a:gd name="T102" fmla="*/ 374 w 185"/>
                <a:gd name="T103" fmla="*/ 5 h 179"/>
                <a:gd name="T104" fmla="*/ 355 w 185"/>
                <a:gd name="T105" fmla="*/ 5 h 17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85"/>
                <a:gd name="T160" fmla="*/ 0 h 179"/>
                <a:gd name="T161" fmla="*/ 185 w 185"/>
                <a:gd name="T162" fmla="*/ 179 h 179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85" h="179">
                  <a:moveTo>
                    <a:pt x="91" y="7"/>
                  </a:moveTo>
                  <a:lnTo>
                    <a:pt x="73" y="7"/>
                  </a:lnTo>
                  <a:lnTo>
                    <a:pt x="60" y="7"/>
                  </a:lnTo>
                  <a:lnTo>
                    <a:pt x="43" y="7"/>
                  </a:lnTo>
                  <a:lnTo>
                    <a:pt x="29" y="7"/>
                  </a:lnTo>
                  <a:lnTo>
                    <a:pt x="21" y="0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7" y="3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6"/>
                  </a:lnTo>
                  <a:lnTo>
                    <a:pt x="12" y="38"/>
                  </a:lnTo>
                  <a:lnTo>
                    <a:pt x="21" y="59"/>
                  </a:lnTo>
                  <a:lnTo>
                    <a:pt x="34" y="81"/>
                  </a:lnTo>
                  <a:lnTo>
                    <a:pt x="34" y="102"/>
                  </a:lnTo>
                  <a:lnTo>
                    <a:pt x="43" y="116"/>
                  </a:lnTo>
                  <a:lnTo>
                    <a:pt x="43" y="128"/>
                  </a:lnTo>
                  <a:lnTo>
                    <a:pt x="47" y="155"/>
                  </a:lnTo>
                  <a:lnTo>
                    <a:pt x="55" y="163"/>
                  </a:lnTo>
                  <a:lnTo>
                    <a:pt x="65" y="172"/>
                  </a:lnTo>
                  <a:lnTo>
                    <a:pt x="69" y="168"/>
                  </a:lnTo>
                  <a:lnTo>
                    <a:pt x="73" y="168"/>
                  </a:lnTo>
                  <a:lnTo>
                    <a:pt x="78" y="172"/>
                  </a:lnTo>
                  <a:lnTo>
                    <a:pt x="78" y="178"/>
                  </a:lnTo>
                  <a:lnTo>
                    <a:pt x="81" y="178"/>
                  </a:lnTo>
                  <a:lnTo>
                    <a:pt x="100" y="178"/>
                  </a:lnTo>
                  <a:lnTo>
                    <a:pt x="112" y="172"/>
                  </a:lnTo>
                  <a:lnTo>
                    <a:pt x="112" y="147"/>
                  </a:lnTo>
                  <a:lnTo>
                    <a:pt x="112" y="128"/>
                  </a:lnTo>
                  <a:lnTo>
                    <a:pt x="112" y="112"/>
                  </a:lnTo>
                  <a:lnTo>
                    <a:pt x="112" y="94"/>
                  </a:lnTo>
                  <a:lnTo>
                    <a:pt x="112" y="73"/>
                  </a:lnTo>
                  <a:lnTo>
                    <a:pt x="126" y="73"/>
                  </a:lnTo>
                  <a:lnTo>
                    <a:pt x="126" y="59"/>
                  </a:lnTo>
                  <a:lnTo>
                    <a:pt x="126" y="47"/>
                  </a:lnTo>
                  <a:lnTo>
                    <a:pt x="126" y="38"/>
                  </a:lnTo>
                  <a:lnTo>
                    <a:pt x="126" y="21"/>
                  </a:lnTo>
                  <a:lnTo>
                    <a:pt x="153" y="16"/>
                  </a:lnTo>
                  <a:lnTo>
                    <a:pt x="161" y="16"/>
                  </a:lnTo>
                  <a:lnTo>
                    <a:pt x="161" y="25"/>
                  </a:lnTo>
                  <a:lnTo>
                    <a:pt x="169" y="16"/>
                  </a:lnTo>
                  <a:lnTo>
                    <a:pt x="178" y="16"/>
                  </a:lnTo>
                  <a:lnTo>
                    <a:pt x="178" y="12"/>
                  </a:lnTo>
                  <a:lnTo>
                    <a:pt x="184" y="12"/>
                  </a:lnTo>
                  <a:lnTo>
                    <a:pt x="178" y="7"/>
                  </a:lnTo>
                  <a:lnTo>
                    <a:pt x="169" y="7"/>
                  </a:lnTo>
                  <a:lnTo>
                    <a:pt x="157" y="7"/>
                  </a:lnTo>
                  <a:lnTo>
                    <a:pt x="134" y="16"/>
                  </a:lnTo>
                  <a:lnTo>
                    <a:pt x="112" y="12"/>
                  </a:lnTo>
                  <a:lnTo>
                    <a:pt x="100" y="12"/>
                  </a:lnTo>
                  <a:lnTo>
                    <a:pt x="95" y="12"/>
                  </a:lnTo>
                  <a:lnTo>
                    <a:pt x="91" y="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69" name="Freeform 249">
              <a:extLst>
                <a:ext uri="{FF2B5EF4-FFF2-40B4-BE49-F238E27FC236}">
                  <a16:creationId xmlns:a16="http://schemas.microsoft.com/office/drawing/2014/main" id="{628CCF0B-5F00-4604-995E-17BD615261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6" y="3068"/>
              <a:ext cx="230" cy="150"/>
            </a:xfrm>
            <a:custGeom>
              <a:avLst/>
              <a:gdLst>
                <a:gd name="T0" fmla="*/ 221 w 224"/>
                <a:gd name="T1" fmla="*/ 5 h 166"/>
                <a:gd name="T2" fmla="*/ 221 w 224"/>
                <a:gd name="T3" fmla="*/ 5 h 166"/>
                <a:gd name="T4" fmla="*/ 194 w 224"/>
                <a:gd name="T5" fmla="*/ 5 h 166"/>
                <a:gd name="T6" fmla="*/ 121 w 224"/>
                <a:gd name="T7" fmla="*/ 5 h 166"/>
                <a:gd name="T8" fmla="*/ 12 w 224"/>
                <a:gd name="T9" fmla="*/ 5 h 166"/>
                <a:gd name="T10" fmla="*/ 0 w 224"/>
                <a:gd name="T11" fmla="*/ 5 h 166"/>
                <a:gd name="T12" fmla="*/ 3 w 224"/>
                <a:gd name="T13" fmla="*/ 5 h 166"/>
                <a:gd name="T14" fmla="*/ 16 w 224"/>
                <a:gd name="T15" fmla="*/ 5 h 166"/>
                <a:gd name="T16" fmla="*/ 97 w 224"/>
                <a:gd name="T17" fmla="*/ 5 h 166"/>
                <a:gd name="T18" fmla="*/ 106 w 224"/>
                <a:gd name="T19" fmla="*/ 5 h 166"/>
                <a:gd name="T20" fmla="*/ 121 w 224"/>
                <a:gd name="T21" fmla="*/ 5 h 166"/>
                <a:gd name="T22" fmla="*/ 137 w 224"/>
                <a:gd name="T23" fmla="*/ 5 h 166"/>
                <a:gd name="T24" fmla="*/ 174 w 224"/>
                <a:gd name="T25" fmla="*/ 5 h 166"/>
                <a:gd name="T26" fmla="*/ 221 w 224"/>
                <a:gd name="T27" fmla="*/ 5 h 166"/>
                <a:gd name="T28" fmla="*/ 296 w 224"/>
                <a:gd name="T29" fmla="*/ 5 h 166"/>
                <a:gd name="T30" fmla="*/ 369 w 224"/>
                <a:gd name="T31" fmla="*/ 5 h 166"/>
                <a:gd name="T32" fmla="*/ 396 w 224"/>
                <a:gd name="T33" fmla="*/ 5 h 166"/>
                <a:gd name="T34" fmla="*/ 449 w 224"/>
                <a:gd name="T35" fmla="*/ 5 h 166"/>
                <a:gd name="T36" fmla="*/ 502 w 224"/>
                <a:gd name="T37" fmla="*/ 5 h 166"/>
                <a:gd name="T38" fmla="*/ 620 w 224"/>
                <a:gd name="T39" fmla="*/ 5 h 166"/>
                <a:gd name="T40" fmla="*/ 666 w 224"/>
                <a:gd name="T41" fmla="*/ 5 h 166"/>
                <a:gd name="T42" fmla="*/ 699 w 224"/>
                <a:gd name="T43" fmla="*/ 5 h 166"/>
                <a:gd name="T44" fmla="*/ 699 w 224"/>
                <a:gd name="T45" fmla="*/ 5 h 166"/>
                <a:gd name="T46" fmla="*/ 718 w 224"/>
                <a:gd name="T47" fmla="*/ 5 h 166"/>
                <a:gd name="T48" fmla="*/ 819 w 224"/>
                <a:gd name="T49" fmla="*/ 5 h 166"/>
                <a:gd name="T50" fmla="*/ 837 w 224"/>
                <a:gd name="T51" fmla="*/ 5 h 166"/>
                <a:gd name="T52" fmla="*/ 819 w 224"/>
                <a:gd name="T53" fmla="*/ 5 h 166"/>
                <a:gd name="T54" fmla="*/ 787 w 224"/>
                <a:gd name="T55" fmla="*/ 3 h 166"/>
                <a:gd name="T56" fmla="*/ 737 w 224"/>
                <a:gd name="T57" fmla="*/ 0 h 166"/>
                <a:gd name="T58" fmla="*/ 600 w 224"/>
                <a:gd name="T59" fmla="*/ 3 h 166"/>
                <a:gd name="T60" fmla="*/ 546 w 224"/>
                <a:gd name="T61" fmla="*/ 5 h 166"/>
                <a:gd name="T62" fmla="*/ 502 w 224"/>
                <a:gd name="T63" fmla="*/ 5 h 166"/>
                <a:gd name="T64" fmla="*/ 449 w 224"/>
                <a:gd name="T65" fmla="*/ 5 h 166"/>
                <a:gd name="T66" fmla="*/ 383 w 224"/>
                <a:gd name="T67" fmla="*/ 5 h 166"/>
                <a:gd name="T68" fmla="*/ 329 w 224"/>
                <a:gd name="T69" fmla="*/ 5 h 166"/>
                <a:gd name="T70" fmla="*/ 245 w 224"/>
                <a:gd name="T71" fmla="*/ 5 h 16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24"/>
                <a:gd name="T109" fmla="*/ 0 h 166"/>
                <a:gd name="T110" fmla="*/ 224 w 224"/>
                <a:gd name="T111" fmla="*/ 166 h 16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24" h="166">
                  <a:moveTo>
                    <a:pt x="56" y="59"/>
                  </a:moveTo>
                  <a:lnTo>
                    <a:pt x="56" y="72"/>
                  </a:lnTo>
                  <a:lnTo>
                    <a:pt x="56" y="81"/>
                  </a:lnTo>
                  <a:lnTo>
                    <a:pt x="56" y="94"/>
                  </a:lnTo>
                  <a:lnTo>
                    <a:pt x="56" y="103"/>
                  </a:lnTo>
                  <a:lnTo>
                    <a:pt x="51" y="107"/>
                  </a:lnTo>
                  <a:lnTo>
                    <a:pt x="47" y="116"/>
                  </a:lnTo>
                  <a:lnTo>
                    <a:pt x="33" y="116"/>
                  </a:lnTo>
                  <a:lnTo>
                    <a:pt x="16" y="116"/>
                  </a:lnTo>
                  <a:lnTo>
                    <a:pt x="12" y="120"/>
                  </a:lnTo>
                  <a:lnTo>
                    <a:pt x="3" y="120"/>
                  </a:lnTo>
                  <a:lnTo>
                    <a:pt x="0" y="124"/>
                  </a:lnTo>
                  <a:lnTo>
                    <a:pt x="3" y="128"/>
                  </a:lnTo>
                  <a:lnTo>
                    <a:pt x="3" y="134"/>
                  </a:lnTo>
                  <a:lnTo>
                    <a:pt x="12" y="142"/>
                  </a:lnTo>
                  <a:lnTo>
                    <a:pt x="16" y="150"/>
                  </a:lnTo>
                  <a:lnTo>
                    <a:pt x="21" y="155"/>
                  </a:lnTo>
                  <a:lnTo>
                    <a:pt x="25" y="150"/>
                  </a:lnTo>
                  <a:lnTo>
                    <a:pt x="28" y="150"/>
                  </a:lnTo>
                  <a:lnTo>
                    <a:pt x="28" y="155"/>
                  </a:lnTo>
                  <a:lnTo>
                    <a:pt x="28" y="159"/>
                  </a:lnTo>
                  <a:lnTo>
                    <a:pt x="33" y="165"/>
                  </a:lnTo>
                  <a:lnTo>
                    <a:pt x="33" y="159"/>
                  </a:lnTo>
                  <a:lnTo>
                    <a:pt x="38" y="155"/>
                  </a:lnTo>
                  <a:lnTo>
                    <a:pt x="47" y="165"/>
                  </a:lnTo>
                  <a:lnTo>
                    <a:pt x="47" y="155"/>
                  </a:lnTo>
                  <a:lnTo>
                    <a:pt x="56" y="150"/>
                  </a:lnTo>
                  <a:lnTo>
                    <a:pt x="56" y="142"/>
                  </a:lnTo>
                  <a:lnTo>
                    <a:pt x="64" y="138"/>
                  </a:lnTo>
                  <a:lnTo>
                    <a:pt x="78" y="138"/>
                  </a:lnTo>
                  <a:lnTo>
                    <a:pt x="86" y="142"/>
                  </a:lnTo>
                  <a:lnTo>
                    <a:pt x="95" y="146"/>
                  </a:lnTo>
                  <a:lnTo>
                    <a:pt x="99" y="146"/>
                  </a:lnTo>
                  <a:lnTo>
                    <a:pt x="103" y="142"/>
                  </a:lnTo>
                  <a:lnTo>
                    <a:pt x="108" y="142"/>
                  </a:lnTo>
                  <a:lnTo>
                    <a:pt x="117" y="150"/>
                  </a:lnTo>
                  <a:lnTo>
                    <a:pt x="125" y="150"/>
                  </a:lnTo>
                  <a:lnTo>
                    <a:pt x="130" y="150"/>
                  </a:lnTo>
                  <a:lnTo>
                    <a:pt x="142" y="142"/>
                  </a:lnTo>
                  <a:lnTo>
                    <a:pt x="161" y="142"/>
                  </a:lnTo>
                  <a:lnTo>
                    <a:pt x="169" y="146"/>
                  </a:lnTo>
                  <a:lnTo>
                    <a:pt x="173" y="142"/>
                  </a:lnTo>
                  <a:lnTo>
                    <a:pt x="177" y="142"/>
                  </a:lnTo>
                  <a:lnTo>
                    <a:pt x="182" y="138"/>
                  </a:lnTo>
                  <a:lnTo>
                    <a:pt x="187" y="138"/>
                  </a:lnTo>
                  <a:lnTo>
                    <a:pt x="182" y="128"/>
                  </a:lnTo>
                  <a:lnTo>
                    <a:pt x="182" y="124"/>
                  </a:lnTo>
                  <a:lnTo>
                    <a:pt x="187" y="124"/>
                  </a:lnTo>
                  <a:lnTo>
                    <a:pt x="187" y="120"/>
                  </a:lnTo>
                  <a:lnTo>
                    <a:pt x="213" y="94"/>
                  </a:lnTo>
                  <a:lnTo>
                    <a:pt x="213" y="69"/>
                  </a:lnTo>
                  <a:lnTo>
                    <a:pt x="217" y="47"/>
                  </a:lnTo>
                  <a:lnTo>
                    <a:pt x="223" y="42"/>
                  </a:lnTo>
                  <a:lnTo>
                    <a:pt x="213" y="38"/>
                  </a:lnTo>
                  <a:lnTo>
                    <a:pt x="208" y="24"/>
                  </a:lnTo>
                  <a:lnTo>
                    <a:pt x="204" y="3"/>
                  </a:lnTo>
                  <a:lnTo>
                    <a:pt x="199" y="3"/>
                  </a:lnTo>
                  <a:lnTo>
                    <a:pt x="192" y="0"/>
                  </a:lnTo>
                  <a:lnTo>
                    <a:pt x="161" y="0"/>
                  </a:lnTo>
                  <a:lnTo>
                    <a:pt x="156" y="3"/>
                  </a:lnTo>
                  <a:lnTo>
                    <a:pt x="148" y="7"/>
                  </a:lnTo>
                  <a:lnTo>
                    <a:pt x="142" y="12"/>
                  </a:lnTo>
                  <a:lnTo>
                    <a:pt x="134" y="16"/>
                  </a:lnTo>
                  <a:lnTo>
                    <a:pt x="130" y="21"/>
                  </a:lnTo>
                  <a:lnTo>
                    <a:pt x="121" y="24"/>
                  </a:lnTo>
                  <a:lnTo>
                    <a:pt x="117" y="28"/>
                  </a:lnTo>
                  <a:lnTo>
                    <a:pt x="108" y="34"/>
                  </a:lnTo>
                  <a:lnTo>
                    <a:pt x="99" y="38"/>
                  </a:lnTo>
                  <a:lnTo>
                    <a:pt x="95" y="42"/>
                  </a:lnTo>
                  <a:lnTo>
                    <a:pt x="86" y="50"/>
                  </a:lnTo>
                  <a:lnTo>
                    <a:pt x="78" y="55"/>
                  </a:lnTo>
                  <a:lnTo>
                    <a:pt x="64" y="59"/>
                  </a:lnTo>
                  <a:lnTo>
                    <a:pt x="56" y="59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70" name="Freeform 250">
              <a:extLst>
                <a:ext uri="{FF2B5EF4-FFF2-40B4-BE49-F238E27FC236}">
                  <a16:creationId xmlns:a16="http://schemas.microsoft.com/office/drawing/2014/main" id="{5F3F8B37-E918-4F53-9A13-CA37650D05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6" y="3068"/>
              <a:ext cx="230" cy="150"/>
            </a:xfrm>
            <a:custGeom>
              <a:avLst/>
              <a:gdLst>
                <a:gd name="T0" fmla="*/ 221 w 224"/>
                <a:gd name="T1" fmla="*/ 5 h 166"/>
                <a:gd name="T2" fmla="*/ 221 w 224"/>
                <a:gd name="T3" fmla="*/ 5 h 166"/>
                <a:gd name="T4" fmla="*/ 194 w 224"/>
                <a:gd name="T5" fmla="*/ 5 h 166"/>
                <a:gd name="T6" fmla="*/ 121 w 224"/>
                <a:gd name="T7" fmla="*/ 5 h 166"/>
                <a:gd name="T8" fmla="*/ 12 w 224"/>
                <a:gd name="T9" fmla="*/ 5 h 166"/>
                <a:gd name="T10" fmla="*/ 0 w 224"/>
                <a:gd name="T11" fmla="*/ 5 h 166"/>
                <a:gd name="T12" fmla="*/ 3 w 224"/>
                <a:gd name="T13" fmla="*/ 5 h 166"/>
                <a:gd name="T14" fmla="*/ 16 w 224"/>
                <a:gd name="T15" fmla="*/ 5 h 166"/>
                <a:gd name="T16" fmla="*/ 97 w 224"/>
                <a:gd name="T17" fmla="*/ 5 h 166"/>
                <a:gd name="T18" fmla="*/ 106 w 224"/>
                <a:gd name="T19" fmla="*/ 5 h 166"/>
                <a:gd name="T20" fmla="*/ 121 w 224"/>
                <a:gd name="T21" fmla="*/ 5 h 166"/>
                <a:gd name="T22" fmla="*/ 137 w 224"/>
                <a:gd name="T23" fmla="*/ 5 h 166"/>
                <a:gd name="T24" fmla="*/ 174 w 224"/>
                <a:gd name="T25" fmla="*/ 5 h 166"/>
                <a:gd name="T26" fmla="*/ 221 w 224"/>
                <a:gd name="T27" fmla="*/ 5 h 166"/>
                <a:gd name="T28" fmla="*/ 296 w 224"/>
                <a:gd name="T29" fmla="*/ 5 h 166"/>
                <a:gd name="T30" fmla="*/ 369 w 224"/>
                <a:gd name="T31" fmla="*/ 5 h 166"/>
                <a:gd name="T32" fmla="*/ 396 w 224"/>
                <a:gd name="T33" fmla="*/ 5 h 166"/>
                <a:gd name="T34" fmla="*/ 449 w 224"/>
                <a:gd name="T35" fmla="*/ 5 h 166"/>
                <a:gd name="T36" fmla="*/ 502 w 224"/>
                <a:gd name="T37" fmla="*/ 5 h 166"/>
                <a:gd name="T38" fmla="*/ 620 w 224"/>
                <a:gd name="T39" fmla="*/ 5 h 166"/>
                <a:gd name="T40" fmla="*/ 666 w 224"/>
                <a:gd name="T41" fmla="*/ 5 h 166"/>
                <a:gd name="T42" fmla="*/ 699 w 224"/>
                <a:gd name="T43" fmla="*/ 5 h 166"/>
                <a:gd name="T44" fmla="*/ 699 w 224"/>
                <a:gd name="T45" fmla="*/ 5 h 166"/>
                <a:gd name="T46" fmla="*/ 718 w 224"/>
                <a:gd name="T47" fmla="*/ 5 h 166"/>
                <a:gd name="T48" fmla="*/ 819 w 224"/>
                <a:gd name="T49" fmla="*/ 5 h 166"/>
                <a:gd name="T50" fmla="*/ 837 w 224"/>
                <a:gd name="T51" fmla="*/ 5 h 166"/>
                <a:gd name="T52" fmla="*/ 819 w 224"/>
                <a:gd name="T53" fmla="*/ 5 h 166"/>
                <a:gd name="T54" fmla="*/ 787 w 224"/>
                <a:gd name="T55" fmla="*/ 3 h 166"/>
                <a:gd name="T56" fmla="*/ 737 w 224"/>
                <a:gd name="T57" fmla="*/ 0 h 166"/>
                <a:gd name="T58" fmla="*/ 600 w 224"/>
                <a:gd name="T59" fmla="*/ 3 h 166"/>
                <a:gd name="T60" fmla="*/ 546 w 224"/>
                <a:gd name="T61" fmla="*/ 5 h 166"/>
                <a:gd name="T62" fmla="*/ 502 w 224"/>
                <a:gd name="T63" fmla="*/ 5 h 166"/>
                <a:gd name="T64" fmla="*/ 449 w 224"/>
                <a:gd name="T65" fmla="*/ 5 h 166"/>
                <a:gd name="T66" fmla="*/ 383 w 224"/>
                <a:gd name="T67" fmla="*/ 5 h 166"/>
                <a:gd name="T68" fmla="*/ 329 w 224"/>
                <a:gd name="T69" fmla="*/ 5 h 166"/>
                <a:gd name="T70" fmla="*/ 245 w 224"/>
                <a:gd name="T71" fmla="*/ 5 h 16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24"/>
                <a:gd name="T109" fmla="*/ 0 h 166"/>
                <a:gd name="T110" fmla="*/ 224 w 224"/>
                <a:gd name="T111" fmla="*/ 166 h 16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24" h="166">
                  <a:moveTo>
                    <a:pt x="56" y="59"/>
                  </a:moveTo>
                  <a:lnTo>
                    <a:pt x="56" y="72"/>
                  </a:lnTo>
                  <a:lnTo>
                    <a:pt x="56" y="81"/>
                  </a:lnTo>
                  <a:lnTo>
                    <a:pt x="56" y="94"/>
                  </a:lnTo>
                  <a:lnTo>
                    <a:pt x="56" y="103"/>
                  </a:lnTo>
                  <a:lnTo>
                    <a:pt x="51" y="107"/>
                  </a:lnTo>
                  <a:lnTo>
                    <a:pt x="47" y="116"/>
                  </a:lnTo>
                  <a:lnTo>
                    <a:pt x="33" y="116"/>
                  </a:lnTo>
                  <a:lnTo>
                    <a:pt x="16" y="116"/>
                  </a:lnTo>
                  <a:lnTo>
                    <a:pt x="12" y="120"/>
                  </a:lnTo>
                  <a:lnTo>
                    <a:pt x="3" y="120"/>
                  </a:lnTo>
                  <a:lnTo>
                    <a:pt x="0" y="124"/>
                  </a:lnTo>
                  <a:lnTo>
                    <a:pt x="3" y="128"/>
                  </a:lnTo>
                  <a:lnTo>
                    <a:pt x="3" y="134"/>
                  </a:lnTo>
                  <a:lnTo>
                    <a:pt x="12" y="142"/>
                  </a:lnTo>
                  <a:lnTo>
                    <a:pt x="16" y="150"/>
                  </a:lnTo>
                  <a:lnTo>
                    <a:pt x="21" y="155"/>
                  </a:lnTo>
                  <a:lnTo>
                    <a:pt x="25" y="150"/>
                  </a:lnTo>
                  <a:lnTo>
                    <a:pt x="28" y="150"/>
                  </a:lnTo>
                  <a:lnTo>
                    <a:pt x="28" y="155"/>
                  </a:lnTo>
                  <a:lnTo>
                    <a:pt x="28" y="159"/>
                  </a:lnTo>
                  <a:lnTo>
                    <a:pt x="33" y="165"/>
                  </a:lnTo>
                  <a:lnTo>
                    <a:pt x="33" y="159"/>
                  </a:lnTo>
                  <a:lnTo>
                    <a:pt x="38" y="155"/>
                  </a:lnTo>
                  <a:lnTo>
                    <a:pt x="47" y="165"/>
                  </a:lnTo>
                  <a:lnTo>
                    <a:pt x="47" y="155"/>
                  </a:lnTo>
                  <a:lnTo>
                    <a:pt x="56" y="150"/>
                  </a:lnTo>
                  <a:lnTo>
                    <a:pt x="56" y="142"/>
                  </a:lnTo>
                  <a:lnTo>
                    <a:pt x="64" y="138"/>
                  </a:lnTo>
                  <a:lnTo>
                    <a:pt x="78" y="138"/>
                  </a:lnTo>
                  <a:lnTo>
                    <a:pt x="86" y="142"/>
                  </a:lnTo>
                  <a:lnTo>
                    <a:pt x="95" y="146"/>
                  </a:lnTo>
                  <a:lnTo>
                    <a:pt x="99" y="146"/>
                  </a:lnTo>
                  <a:lnTo>
                    <a:pt x="103" y="142"/>
                  </a:lnTo>
                  <a:lnTo>
                    <a:pt x="108" y="142"/>
                  </a:lnTo>
                  <a:lnTo>
                    <a:pt x="117" y="150"/>
                  </a:lnTo>
                  <a:lnTo>
                    <a:pt x="125" y="150"/>
                  </a:lnTo>
                  <a:lnTo>
                    <a:pt x="130" y="150"/>
                  </a:lnTo>
                  <a:lnTo>
                    <a:pt x="142" y="142"/>
                  </a:lnTo>
                  <a:lnTo>
                    <a:pt x="161" y="142"/>
                  </a:lnTo>
                  <a:lnTo>
                    <a:pt x="169" y="146"/>
                  </a:lnTo>
                  <a:lnTo>
                    <a:pt x="173" y="142"/>
                  </a:lnTo>
                  <a:lnTo>
                    <a:pt x="177" y="142"/>
                  </a:lnTo>
                  <a:lnTo>
                    <a:pt x="182" y="138"/>
                  </a:lnTo>
                  <a:lnTo>
                    <a:pt x="187" y="138"/>
                  </a:lnTo>
                  <a:lnTo>
                    <a:pt x="182" y="128"/>
                  </a:lnTo>
                  <a:lnTo>
                    <a:pt x="182" y="124"/>
                  </a:lnTo>
                  <a:lnTo>
                    <a:pt x="187" y="124"/>
                  </a:lnTo>
                  <a:lnTo>
                    <a:pt x="187" y="120"/>
                  </a:lnTo>
                  <a:lnTo>
                    <a:pt x="213" y="94"/>
                  </a:lnTo>
                  <a:lnTo>
                    <a:pt x="213" y="69"/>
                  </a:lnTo>
                  <a:lnTo>
                    <a:pt x="217" y="47"/>
                  </a:lnTo>
                  <a:lnTo>
                    <a:pt x="223" y="42"/>
                  </a:lnTo>
                  <a:lnTo>
                    <a:pt x="213" y="38"/>
                  </a:lnTo>
                  <a:lnTo>
                    <a:pt x="208" y="24"/>
                  </a:lnTo>
                  <a:lnTo>
                    <a:pt x="204" y="3"/>
                  </a:lnTo>
                  <a:lnTo>
                    <a:pt x="199" y="3"/>
                  </a:lnTo>
                  <a:lnTo>
                    <a:pt x="192" y="0"/>
                  </a:lnTo>
                  <a:lnTo>
                    <a:pt x="161" y="0"/>
                  </a:lnTo>
                  <a:lnTo>
                    <a:pt x="156" y="3"/>
                  </a:lnTo>
                  <a:lnTo>
                    <a:pt x="148" y="7"/>
                  </a:lnTo>
                  <a:lnTo>
                    <a:pt x="142" y="12"/>
                  </a:lnTo>
                  <a:lnTo>
                    <a:pt x="134" y="16"/>
                  </a:lnTo>
                  <a:lnTo>
                    <a:pt x="130" y="21"/>
                  </a:lnTo>
                  <a:lnTo>
                    <a:pt x="121" y="24"/>
                  </a:lnTo>
                  <a:lnTo>
                    <a:pt x="117" y="28"/>
                  </a:lnTo>
                  <a:lnTo>
                    <a:pt x="108" y="34"/>
                  </a:lnTo>
                  <a:lnTo>
                    <a:pt x="99" y="38"/>
                  </a:lnTo>
                  <a:lnTo>
                    <a:pt x="95" y="42"/>
                  </a:lnTo>
                  <a:lnTo>
                    <a:pt x="86" y="50"/>
                  </a:lnTo>
                  <a:lnTo>
                    <a:pt x="78" y="55"/>
                  </a:lnTo>
                  <a:lnTo>
                    <a:pt x="64" y="59"/>
                  </a:lnTo>
                  <a:lnTo>
                    <a:pt x="56" y="59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71" name="Freeform 251">
              <a:extLst>
                <a:ext uri="{FF2B5EF4-FFF2-40B4-BE49-F238E27FC236}">
                  <a16:creationId xmlns:a16="http://schemas.microsoft.com/office/drawing/2014/main" id="{DE2E5195-1DF1-487B-891A-CECC117590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5" y="3374"/>
              <a:ext cx="149" cy="110"/>
            </a:xfrm>
            <a:custGeom>
              <a:avLst/>
              <a:gdLst>
                <a:gd name="T0" fmla="*/ 573 w 145"/>
                <a:gd name="T1" fmla="*/ 6 h 120"/>
                <a:gd name="T2" fmla="*/ 553 w 145"/>
                <a:gd name="T3" fmla="*/ 6 h 120"/>
                <a:gd name="T4" fmla="*/ 573 w 145"/>
                <a:gd name="T5" fmla="*/ 6 h 120"/>
                <a:gd name="T6" fmla="*/ 500 w 145"/>
                <a:gd name="T7" fmla="*/ 6 h 120"/>
                <a:gd name="T8" fmla="*/ 468 w 145"/>
                <a:gd name="T9" fmla="*/ 6 h 120"/>
                <a:gd name="T10" fmla="*/ 449 w 145"/>
                <a:gd name="T11" fmla="*/ 6 h 120"/>
                <a:gd name="T12" fmla="*/ 381 w 145"/>
                <a:gd name="T13" fmla="*/ 6 h 120"/>
                <a:gd name="T14" fmla="*/ 411 w 145"/>
                <a:gd name="T15" fmla="*/ 6 h 120"/>
                <a:gd name="T16" fmla="*/ 449 w 145"/>
                <a:gd name="T17" fmla="*/ 6 h 120"/>
                <a:gd name="T18" fmla="*/ 449 w 145"/>
                <a:gd name="T19" fmla="*/ 6 h 120"/>
                <a:gd name="T20" fmla="*/ 431 w 145"/>
                <a:gd name="T21" fmla="*/ 6 h 120"/>
                <a:gd name="T22" fmla="*/ 411 w 145"/>
                <a:gd name="T23" fmla="*/ 6 h 120"/>
                <a:gd name="T24" fmla="*/ 381 w 145"/>
                <a:gd name="T25" fmla="*/ 6 h 120"/>
                <a:gd name="T26" fmla="*/ 240 w 145"/>
                <a:gd name="T27" fmla="*/ 6 h 120"/>
                <a:gd name="T28" fmla="*/ 202 w 145"/>
                <a:gd name="T29" fmla="*/ 6 h 120"/>
                <a:gd name="T30" fmla="*/ 143 w 145"/>
                <a:gd name="T31" fmla="*/ 6 h 120"/>
                <a:gd name="T32" fmla="*/ 124 w 145"/>
                <a:gd name="T33" fmla="*/ 6 h 120"/>
                <a:gd name="T34" fmla="*/ 97 w 145"/>
                <a:gd name="T35" fmla="*/ 6 h 120"/>
                <a:gd name="T36" fmla="*/ 16 w 145"/>
                <a:gd name="T37" fmla="*/ 6 h 120"/>
                <a:gd name="T38" fmla="*/ 97 w 145"/>
                <a:gd name="T39" fmla="*/ 6 h 120"/>
                <a:gd name="T40" fmla="*/ 143 w 145"/>
                <a:gd name="T41" fmla="*/ 6 h 120"/>
                <a:gd name="T42" fmla="*/ 112 w 145"/>
                <a:gd name="T43" fmla="*/ 6 h 120"/>
                <a:gd name="T44" fmla="*/ 16 w 145"/>
                <a:gd name="T45" fmla="*/ 6 h 120"/>
                <a:gd name="T46" fmla="*/ 3 w 145"/>
                <a:gd name="T47" fmla="*/ 6 h 120"/>
                <a:gd name="T48" fmla="*/ 3 w 145"/>
                <a:gd name="T49" fmla="*/ 3 h 120"/>
                <a:gd name="T50" fmla="*/ 16 w 145"/>
                <a:gd name="T51" fmla="*/ 0 h 120"/>
                <a:gd name="T52" fmla="*/ 112 w 145"/>
                <a:gd name="T53" fmla="*/ 0 h 120"/>
                <a:gd name="T54" fmla="*/ 163 w 145"/>
                <a:gd name="T55" fmla="*/ 3 h 120"/>
                <a:gd name="T56" fmla="*/ 163 w 145"/>
                <a:gd name="T57" fmla="*/ 6 h 120"/>
                <a:gd name="T58" fmla="*/ 182 w 145"/>
                <a:gd name="T59" fmla="*/ 6 h 120"/>
                <a:gd name="T60" fmla="*/ 202 w 145"/>
                <a:gd name="T61" fmla="*/ 6 h 120"/>
                <a:gd name="T62" fmla="*/ 240 w 145"/>
                <a:gd name="T63" fmla="*/ 6 h 120"/>
                <a:gd name="T64" fmla="*/ 254 w 145"/>
                <a:gd name="T65" fmla="*/ 6 h 120"/>
                <a:gd name="T66" fmla="*/ 305 w 145"/>
                <a:gd name="T67" fmla="*/ 6 h 120"/>
                <a:gd name="T68" fmla="*/ 342 w 145"/>
                <a:gd name="T69" fmla="*/ 6 h 120"/>
                <a:gd name="T70" fmla="*/ 481 w 145"/>
                <a:gd name="T71" fmla="*/ 6 h 120"/>
                <a:gd name="T72" fmla="*/ 553 w 145"/>
                <a:gd name="T73" fmla="*/ 6 h 12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45"/>
                <a:gd name="T112" fmla="*/ 0 h 120"/>
                <a:gd name="T113" fmla="*/ 145 w 145"/>
                <a:gd name="T114" fmla="*/ 120 h 12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45" h="120">
                  <a:moveTo>
                    <a:pt x="138" y="30"/>
                  </a:moveTo>
                  <a:lnTo>
                    <a:pt x="144" y="60"/>
                  </a:lnTo>
                  <a:lnTo>
                    <a:pt x="144" y="78"/>
                  </a:lnTo>
                  <a:lnTo>
                    <a:pt x="138" y="87"/>
                  </a:lnTo>
                  <a:lnTo>
                    <a:pt x="144" y="91"/>
                  </a:lnTo>
                  <a:lnTo>
                    <a:pt x="144" y="119"/>
                  </a:lnTo>
                  <a:lnTo>
                    <a:pt x="138" y="119"/>
                  </a:lnTo>
                  <a:lnTo>
                    <a:pt x="125" y="104"/>
                  </a:lnTo>
                  <a:lnTo>
                    <a:pt x="120" y="104"/>
                  </a:lnTo>
                  <a:lnTo>
                    <a:pt x="117" y="104"/>
                  </a:lnTo>
                  <a:lnTo>
                    <a:pt x="113" y="104"/>
                  </a:lnTo>
                  <a:lnTo>
                    <a:pt x="113" y="109"/>
                  </a:lnTo>
                  <a:lnTo>
                    <a:pt x="108" y="109"/>
                  </a:lnTo>
                  <a:lnTo>
                    <a:pt x="95" y="109"/>
                  </a:lnTo>
                  <a:lnTo>
                    <a:pt x="98" y="100"/>
                  </a:lnTo>
                  <a:lnTo>
                    <a:pt x="103" y="95"/>
                  </a:lnTo>
                  <a:lnTo>
                    <a:pt x="108" y="95"/>
                  </a:lnTo>
                  <a:lnTo>
                    <a:pt x="113" y="95"/>
                  </a:lnTo>
                  <a:lnTo>
                    <a:pt x="108" y="91"/>
                  </a:lnTo>
                  <a:lnTo>
                    <a:pt x="113" y="91"/>
                  </a:lnTo>
                  <a:lnTo>
                    <a:pt x="108" y="87"/>
                  </a:lnTo>
                  <a:lnTo>
                    <a:pt x="108" y="82"/>
                  </a:lnTo>
                  <a:lnTo>
                    <a:pt x="103" y="78"/>
                  </a:lnTo>
                  <a:lnTo>
                    <a:pt x="103" y="73"/>
                  </a:lnTo>
                  <a:lnTo>
                    <a:pt x="98" y="69"/>
                  </a:lnTo>
                  <a:lnTo>
                    <a:pt x="95" y="65"/>
                  </a:lnTo>
                  <a:lnTo>
                    <a:pt x="77" y="56"/>
                  </a:lnTo>
                  <a:lnTo>
                    <a:pt x="60" y="51"/>
                  </a:lnTo>
                  <a:lnTo>
                    <a:pt x="55" y="51"/>
                  </a:lnTo>
                  <a:lnTo>
                    <a:pt x="51" y="47"/>
                  </a:lnTo>
                  <a:lnTo>
                    <a:pt x="47" y="47"/>
                  </a:lnTo>
                  <a:lnTo>
                    <a:pt x="38" y="43"/>
                  </a:lnTo>
                  <a:lnTo>
                    <a:pt x="43" y="34"/>
                  </a:lnTo>
                  <a:lnTo>
                    <a:pt x="33" y="47"/>
                  </a:lnTo>
                  <a:lnTo>
                    <a:pt x="29" y="47"/>
                  </a:lnTo>
                  <a:lnTo>
                    <a:pt x="24" y="38"/>
                  </a:lnTo>
                  <a:lnTo>
                    <a:pt x="21" y="34"/>
                  </a:lnTo>
                  <a:lnTo>
                    <a:pt x="16" y="34"/>
                  </a:lnTo>
                  <a:lnTo>
                    <a:pt x="16" y="30"/>
                  </a:lnTo>
                  <a:lnTo>
                    <a:pt x="24" y="30"/>
                  </a:lnTo>
                  <a:lnTo>
                    <a:pt x="33" y="25"/>
                  </a:lnTo>
                  <a:lnTo>
                    <a:pt x="38" y="25"/>
                  </a:lnTo>
                  <a:lnTo>
                    <a:pt x="43" y="21"/>
                  </a:lnTo>
                  <a:lnTo>
                    <a:pt x="29" y="25"/>
                  </a:lnTo>
                  <a:lnTo>
                    <a:pt x="21" y="25"/>
                  </a:lnTo>
                  <a:lnTo>
                    <a:pt x="16" y="21"/>
                  </a:lnTo>
                  <a:lnTo>
                    <a:pt x="12" y="12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3" y="3"/>
                  </a:lnTo>
                  <a:lnTo>
                    <a:pt x="12" y="3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9" y="0"/>
                  </a:lnTo>
                  <a:lnTo>
                    <a:pt x="33" y="3"/>
                  </a:lnTo>
                  <a:lnTo>
                    <a:pt x="43" y="3"/>
                  </a:lnTo>
                  <a:lnTo>
                    <a:pt x="47" y="7"/>
                  </a:lnTo>
                  <a:lnTo>
                    <a:pt x="43" y="21"/>
                  </a:lnTo>
                  <a:lnTo>
                    <a:pt x="47" y="25"/>
                  </a:lnTo>
                  <a:lnTo>
                    <a:pt x="47" y="30"/>
                  </a:lnTo>
                  <a:lnTo>
                    <a:pt x="51" y="25"/>
                  </a:lnTo>
                  <a:lnTo>
                    <a:pt x="51" y="30"/>
                  </a:lnTo>
                  <a:lnTo>
                    <a:pt x="55" y="34"/>
                  </a:lnTo>
                  <a:lnTo>
                    <a:pt x="60" y="38"/>
                  </a:lnTo>
                  <a:lnTo>
                    <a:pt x="64" y="38"/>
                  </a:lnTo>
                  <a:lnTo>
                    <a:pt x="64" y="34"/>
                  </a:lnTo>
                  <a:lnTo>
                    <a:pt x="73" y="25"/>
                  </a:lnTo>
                  <a:lnTo>
                    <a:pt x="77" y="25"/>
                  </a:lnTo>
                  <a:lnTo>
                    <a:pt x="86" y="21"/>
                  </a:lnTo>
                  <a:lnTo>
                    <a:pt x="86" y="16"/>
                  </a:lnTo>
                  <a:lnTo>
                    <a:pt x="95" y="12"/>
                  </a:lnTo>
                  <a:lnTo>
                    <a:pt x="120" y="25"/>
                  </a:lnTo>
                  <a:lnTo>
                    <a:pt x="134" y="25"/>
                  </a:lnTo>
                  <a:lnTo>
                    <a:pt x="138" y="3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72" name="Freeform 252">
              <a:extLst>
                <a:ext uri="{FF2B5EF4-FFF2-40B4-BE49-F238E27FC236}">
                  <a16:creationId xmlns:a16="http://schemas.microsoft.com/office/drawing/2014/main" id="{8AAA5572-32CF-4873-9DEE-C9F1DBB0D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5" y="3374"/>
              <a:ext cx="149" cy="110"/>
            </a:xfrm>
            <a:custGeom>
              <a:avLst/>
              <a:gdLst>
                <a:gd name="T0" fmla="*/ 573 w 145"/>
                <a:gd name="T1" fmla="*/ 6 h 120"/>
                <a:gd name="T2" fmla="*/ 553 w 145"/>
                <a:gd name="T3" fmla="*/ 6 h 120"/>
                <a:gd name="T4" fmla="*/ 573 w 145"/>
                <a:gd name="T5" fmla="*/ 6 h 120"/>
                <a:gd name="T6" fmla="*/ 500 w 145"/>
                <a:gd name="T7" fmla="*/ 6 h 120"/>
                <a:gd name="T8" fmla="*/ 468 w 145"/>
                <a:gd name="T9" fmla="*/ 6 h 120"/>
                <a:gd name="T10" fmla="*/ 449 w 145"/>
                <a:gd name="T11" fmla="*/ 6 h 120"/>
                <a:gd name="T12" fmla="*/ 381 w 145"/>
                <a:gd name="T13" fmla="*/ 6 h 120"/>
                <a:gd name="T14" fmla="*/ 411 w 145"/>
                <a:gd name="T15" fmla="*/ 6 h 120"/>
                <a:gd name="T16" fmla="*/ 449 w 145"/>
                <a:gd name="T17" fmla="*/ 6 h 120"/>
                <a:gd name="T18" fmla="*/ 449 w 145"/>
                <a:gd name="T19" fmla="*/ 6 h 120"/>
                <a:gd name="T20" fmla="*/ 431 w 145"/>
                <a:gd name="T21" fmla="*/ 6 h 120"/>
                <a:gd name="T22" fmla="*/ 411 w 145"/>
                <a:gd name="T23" fmla="*/ 6 h 120"/>
                <a:gd name="T24" fmla="*/ 381 w 145"/>
                <a:gd name="T25" fmla="*/ 6 h 120"/>
                <a:gd name="T26" fmla="*/ 240 w 145"/>
                <a:gd name="T27" fmla="*/ 6 h 120"/>
                <a:gd name="T28" fmla="*/ 202 w 145"/>
                <a:gd name="T29" fmla="*/ 6 h 120"/>
                <a:gd name="T30" fmla="*/ 143 w 145"/>
                <a:gd name="T31" fmla="*/ 6 h 120"/>
                <a:gd name="T32" fmla="*/ 124 w 145"/>
                <a:gd name="T33" fmla="*/ 6 h 120"/>
                <a:gd name="T34" fmla="*/ 97 w 145"/>
                <a:gd name="T35" fmla="*/ 6 h 120"/>
                <a:gd name="T36" fmla="*/ 16 w 145"/>
                <a:gd name="T37" fmla="*/ 6 h 120"/>
                <a:gd name="T38" fmla="*/ 97 w 145"/>
                <a:gd name="T39" fmla="*/ 6 h 120"/>
                <a:gd name="T40" fmla="*/ 143 w 145"/>
                <a:gd name="T41" fmla="*/ 6 h 120"/>
                <a:gd name="T42" fmla="*/ 112 w 145"/>
                <a:gd name="T43" fmla="*/ 6 h 120"/>
                <a:gd name="T44" fmla="*/ 16 w 145"/>
                <a:gd name="T45" fmla="*/ 6 h 120"/>
                <a:gd name="T46" fmla="*/ 3 w 145"/>
                <a:gd name="T47" fmla="*/ 6 h 120"/>
                <a:gd name="T48" fmla="*/ 3 w 145"/>
                <a:gd name="T49" fmla="*/ 3 h 120"/>
                <a:gd name="T50" fmla="*/ 16 w 145"/>
                <a:gd name="T51" fmla="*/ 0 h 120"/>
                <a:gd name="T52" fmla="*/ 112 w 145"/>
                <a:gd name="T53" fmla="*/ 0 h 120"/>
                <a:gd name="T54" fmla="*/ 163 w 145"/>
                <a:gd name="T55" fmla="*/ 3 h 120"/>
                <a:gd name="T56" fmla="*/ 163 w 145"/>
                <a:gd name="T57" fmla="*/ 6 h 120"/>
                <a:gd name="T58" fmla="*/ 182 w 145"/>
                <a:gd name="T59" fmla="*/ 6 h 120"/>
                <a:gd name="T60" fmla="*/ 202 w 145"/>
                <a:gd name="T61" fmla="*/ 6 h 120"/>
                <a:gd name="T62" fmla="*/ 240 w 145"/>
                <a:gd name="T63" fmla="*/ 6 h 120"/>
                <a:gd name="T64" fmla="*/ 254 w 145"/>
                <a:gd name="T65" fmla="*/ 6 h 120"/>
                <a:gd name="T66" fmla="*/ 305 w 145"/>
                <a:gd name="T67" fmla="*/ 6 h 120"/>
                <a:gd name="T68" fmla="*/ 342 w 145"/>
                <a:gd name="T69" fmla="*/ 6 h 120"/>
                <a:gd name="T70" fmla="*/ 481 w 145"/>
                <a:gd name="T71" fmla="*/ 6 h 120"/>
                <a:gd name="T72" fmla="*/ 553 w 145"/>
                <a:gd name="T73" fmla="*/ 6 h 12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45"/>
                <a:gd name="T112" fmla="*/ 0 h 120"/>
                <a:gd name="T113" fmla="*/ 145 w 145"/>
                <a:gd name="T114" fmla="*/ 120 h 12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45" h="120">
                  <a:moveTo>
                    <a:pt x="138" y="30"/>
                  </a:moveTo>
                  <a:lnTo>
                    <a:pt x="144" y="60"/>
                  </a:lnTo>
                  <a:lnTo>
                    <a:pt x="144" y="78"/>
                  </a:lnTo>
                  <a:lnTo>
                    <a:pt x="138" y="87"/>
                  </a:lnTo>
                  <a:lnTo>
                    <a:pt x="144" y="91"/>
                  </a:lnTo>
                  <a:lnTo>
                    <a:pt x="144" y="119"/>
                  </a:lnTo>
                  <a:lnTo>
                    <a:pt x="138" y="119"/>
                  </a:lnTo>
                  <a:lnTo>
                    <a:pt x="125" y="104"/>
                  </a:lnTo>
                  <a:lnTo>
                    <a:pt x="120" y="104"/>
                  </a:lnTo>
                  <a:lnTo>
                    <a:pt x="117" y="104"/>
                  </a:lnTo>
                  <a:lnTo>
                    <a:pt x="113" y="104"/>
                  </a:lnTo>
                  <a:lnTo>
                    <a:pt x="113" y="109"/>
                  </a:lnTo>
                  <a:lnTo>
                    <a:pt x="108" y="109"/>
                  </a:lnTo>
                  <a:lnTo>
                    <a:pt x="95" y="109"/>
                  </a:lnTo>
                  <a:lnTo>
                    <a:pt x="98" y="100"/>
                  </a:lnTo>
                  <a:lnTo>
                    <a:pt x="103" y="95"/>
                  </a:lnTo>
                  <a:lnTo>
                    <a:pt x="108" y="95"/>
                  </a:lnTo>
                  <a:lnTo>
                    <a:pt x="113" y="95"/>
                  </a:lnTo>
                  <a:lnTo>
                    <a:pt x="108" y="91"/>
                  </a:lnTo>
                  <a:lnTo>
                    <a:pt x="113" y="91"/>
                  </a:lnTo>
                  <a:lnTo>
                    <a:pt x="108" y="87"/>
                  </a:lnTo>
                  <a:lnTo>
                    <a:pt x="108" y="82"/>
                  </a:lnTo>
                  <a:lnTo>
                    <a:pt x="103" y="78"/>
                  </a:lnTo>
                  <a:lnTo>
                    <a:pt x="103" y="73"/>
                  </a:lnTo>
                  <a:lnTo>
                    <a:pt x="98" y="69"/>
                  </a:lnTo>
                  <a:lnTo>
                    <a:pt x="95" y="65"/>
                  </a:lnTo>
                  <a:lnTo>
                    <a:pt x="77" y="56"/>
                  </a:lnTo>
                  <a:lnTo>
                    <a:pt x="60" y="51"/>
                  </a:lnTo>
                  <a:lnTo>
                    <a:pt x="55" y="51"/>
                  </a:lnTo>
                  <a:lnTo>
                    <a:pt x="51" y="47"/>
                  </a:lnTo>
                  <a:lnTo>
                    <a:pt x="47" y="47"/>
                  </a:lnTo>
                  <a:lnTo>
                    <a:pt x="38" y="43"/>
                  </a:lnTo>
                  <a:lnTo>
                    <a:pt x="43" y="34"/>
                  </a:lnTo>
                  <a:lnTo>
                    <a:pt x="33" y="47"/>
                  </a:lnTo>
                  <a:lnTo>
                    <a:pt x="29" y="47"/>
                  </a:lnTo>
                  <a:lnTo>
                    <a:pt x="24" y="38"/>
                  </a:lnTo>
                  <a:lnTo>
                    <a:pt x="21" y="34"/>
                  </a:lnTo>
                  <a:lnTo>
                    <a:pt x="16" y="34"/>
                  </a:lnTo>
                  <a:lnTo>
                    <a:pt x="16" y="30"/>
                  </a:lnTo>
                  <a:lnTo>
                    <a:pt x="24" y="30"/>
                  </a:lnTo>
                  <a:lnTo>
                    <a:pt x="33" y="25"/>
                  </a:lnTo>
                  <a:lnTo>
                    <a:pt x="38" y="25"/>
                  </a:lnTo>
                  <a:lnTo>
                    <a:pt x="43" y="21"/>
                  </a:lnTo>
                  <a:lnTo>
                    <a:pt x="29" y="25"/>
                  </a:lnTo>
                  <a:lnTo>
                    <a:pt x="21" y="25"/>
                  </a:lnTo>
                  <a:lnTo>
                    <a:pt x="16" y="21"/>
                  </a:lnTo>
                  <a:lnTo>
                    <a:pt x="12" y="12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3" y="3"/>
                  </a:lnTo>
                  <a:lnTo>
                    <a:pt x="12" y="3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9" y="0"/>
                  </a:lnTo>
                  <a:lnTo>
                    <a:pt x="33" y="3"/>
                  </a:lnTo>
                  <a:lnTo>
                    <a:pt x="43" y="3"/>
                  </a:lnTo>
                  <a:lnTo>
                    <a:pt x="47" y="7"/>
                  </a:lnTo>
                  <a:lnTo>
                    <a:pt x="43" y="21"/>
                  </a:lnTo>
                  <a:lnTo>
                    <a:pt x="47" y="25"/>
                  </a:lnTo>
                  <a:lnTo>
                    <a:pt x="47" y="30"/>
                  </a:lnTo>
                  <a:lnTo>
                    <a:pt x="51" y="25"/>
                  </a:lnTo>
                  <a:lnTo>
                    <a:pt x="51" y="30"/>
                  </a:lnTo>
                  <a:lnTo>
                    <a:pt x="55" y="34"/>
                  </a:lnTo>
                  <a:lnTo>
                    <a:pt x="60" y="38"/>
                  </a:lnTo>
                  <a:lnTo>
                    <a:pt x="64" y="38"/>
                  </a:lnTo>
                  <a:lnTo>
                    <a:pt x="64" y="34"/>
                  </a:lnTo>
                  <a:lnTo>
                    <a:pt x="73" y="25"/>
                  </a:lnTo>
                  <a:lnTo>
                    <a:pt x="77" y="25"/>
                  </a:lnTo>
                  <a:lnTo>
                    <a:pt x="86" y="21"/>
                  </a:lnTo>
                  <a:lnTo>
                    <a:pt x="86" y="16"/>
                  </a:lnTo>
                  <a:lnTo>
                    <a:pt x="95" y="12"/>
                  </a:lnTo>
                  <a:lnTo>
                    <a:pt x="120" y="25"/>
                  </a:lnTo>
                  <a:lnTo>
                    <a:pt x="134" y="25"/>
                  </a:lnTo>
                  <a:lnTo>
                    <a:pt x="138" y="3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73" name="Freeform 253">
              <a:extLst>
                <a:ext uri="{FF2B5EF4-FFF2-40B4-BE49-F238E27FC236}">
                  <a16:creationId xmlns:a16="http://schemas.microsoft.com/office/drawing/2014/main" id="{7D0782E6-2E2C-4105-8FA8-3DB3E6ED8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7" y="3402"/>
              <a:ext cx="144" cy="99"/>
            </a:xfrm>
            <a:custGeom>
              <a:avLst/>
              <a:gdLst>
                <a:gd name="T0" fmla="*/ 0 w 141"/>
                <a:gd name="T1" fmla="*/ 0 h 110"/>
                <a:gd name="T2" fmla="*/ 3 w 141"/>
                <a:gd name="T3" fmla="*/ 5 h 110"/>
                <a:gd name="T4" fmla="*/ 3 w 141"/>
                <a:gd name="T5" fmla="*/ 5 h 110"/>
                <a:gd name="T6" fmla="*/ 0 w 141"/>
                <a:gd name="T7" fmla="*/ 5 h 110"/>
                <a:gd name="T8" fmla="*/ 3 w 141"/>
                <a:gd name="T9" fmla="*/ 5 h 110"/>
                <a:gd name="T10" fmla="*/ 3 w 141"/>
                <a:gd name="T11" fmla="*/ 5 h 110"/>
                <a:gd name="T12" fmla="*/ 81 w 141"/>
                <a:gd name="T13" fmla="*/ 5 h 110"/>
                <a:gd name="T14" fmla="*/ 99 w 141"/>
                <a:gd name="T15" fmla="*/ 5 h 110"/>
                <a:gd name="T16" fmla="*/ 87 w 141"/>
                <a:gd name="T17" fmla="*/ 5 h 110"/>
                <a:gd name="T18" fmla="*/ 99 w 141"/>
                <a:gd name="T19" fmla="*/ 5 h 110"/>
                <a:gd name="T20" fmla="*/ 117 w 141"/>
                <a:gd name="T21" fmla="*/ 5 h 110"/>
                <a:gd name="T22" fmla="*/ 107 w 141"/>
                <a:gd name="T23" fmla="*/ 5 h 110"/>
                <a:gd name="T24" fmla="*/ 117 w 141"/>
                <a:gd name="T25" fmla="*/ 5 h 110"/>
                <a:gd name="T26" fmla="*/ 128 w 141"/>
                <a:gd name="T27" fmla="*/ 5 h 110"/>
                <a:gd name="T28" fmla="*/ 215 w 141"/>
                <a:gd name="T29" fmla="*/ 5 h 110"/>
                <a:gd name="T30" fmla="*/ 229 w 141"/>
                <a:gd name="T31" fmla="*/ 5 h 110"/>
                <a:gd name="T32" fmla="*/ 239 w 141"/>
                <a:gd name="T33" fmla="*/ 5 h 110"/>
                <a:gd name="T34" fmla="*/ 239 w 141"/>
                <a:gd name="T35" fmla="*/ 5 h 110"/>
                <a:gd name="T36" fmla="*/ 272 w 141"/>
                <a:gd name="T37" fmla="*/ 5 h 110"/>
                <a:gd name="T38" fmla="*/ 365 w 141"/>
                <a:gd name="T39" fmla="*/ 5 h 110"/>
                <a:gd name="T40" fmla="*/ 365 w 141"/>
                <a:gd name="T41" fmla="*/ 5 h 110"/>
                <a:gd name="T42" fmla="*/ 380 w 141"/>
                <a:gd name="T43" fmla="*/ 5 h 110"/>
                <a:gd name="T44" fmla="*/ 389 w 141"/>
                <a:gd name="T45" fmla="*/ 5 h 110"/>
                <a:gd name="T46" fmla="*/ 380 w 141"/>
                <a:gd name="T47" fmla="*/ 5 h 110"/>
                <a:gd name="T48" fmla="*/ 389 w 141"/>
                <a:gd name="T49" fmla="*/ 5 h 110"/>
                <a:gd name="T50" fmla="*/ 405 w 141"/>
                <a:gd name="T51" fmla="*/ 5 h 110"/>
                <a:gd name="T52" fmla="*/ 380 w 141"/>
                <a:gd name="T53" fmla="*/ 5 h 110"/>
                <a:gd name="T54" fmla="*/ 356 w 141"/>
                <a:gd name="T55" fmla="*/ 5 h 110"/>
                <a:gd name="T56" fmla="*/ 365 w 141"/>
                <a:gd name="T57" fmla="*/ 5 h 110"/>
                <a:gd name="T58" fmla="*/ 328 w 141"/>
                <a:gd name="T59" fmla="*/ 5 h 110"/>
                <a:gd name="T60" fmla="*/ 343 w 141"/>
                <a:gd name="T61" fmla="*/ 5 h 110"/>
                <a:gd name="T62" fmla="*/ 328 w 141"/>
                <a:gd name="T63" fmla="*/ 5 h 110"/>
                <a:gd name="T64" fmla="*/ 315 w 141"/>
                <a:gd name="T65" fmla="*/ 5 h 110"/>
                <a:gd name="T66" fmla="*/ 301 w 141"/>
                <a:gd name="T67" fmla="*/ 5 h 110"/>
                <a:gd name="T68" fmla="*/ 284 w 141"/>
                <a:gd name="T69" fmla="*/ 5 h 110"/>
                <a:gd name="T70" fmla="*/ 284 w 141"/>
                <a:gd name="T71" fmla="*/ 5 h 110"/>
                <a:gd name="T72" fmla="*/ 249 w 141"/>
                <a:gd name="T73" fmla="*/ 5 h 110"/>
                <a:gd name="T74" fmla="*/ 249 w 141"/>
                <a:gd name="T75" fmla="*/ 5 h 110"/>
                <a:gd name="T76" fmla="*/ 272 w 141"/>
                <a:gd name="T77" fmla="*/ 5 h 110"/>
                <a:gd name="T78" fmla="*/ 272 w 141"/>
                <a:gd name="T79" fmla="*/ 5 h 110"/>
                <a:gd name="T80" fmla="*/ 259 w 141"/>
                <a:gd name="T81" fmla="*/ 5 h 110"/>
                <a:gd name="T82" fmla="*/ 203 w 141"/>
                <a:gd name="T83" fmla="*/ 5 h 110"/>
                <a:gd name="T84" fmla="*/ 203 w 141"/>
                <a:gd name="T85" fmla="*/ 5 h 110"/>
                <a:gd name="T86" fmla="*/ 183 w 141"/>
                <a:gd name="T87" fmla="*/ 5 h 110"/>
                <a:gd name="T88" fmla="*/ 140 w 141"/>
                <a:gd name="T89" fmla="*/ 5 h 110"/>
                <a:gd name="T90" fmla="*/ 128 w 141"/>
                <a:gd name="T91" fmla="*/ 5 h 110"/>
                <a:gd name="T92" fmla="*/ 21 w 141"/>
                <a:gd name="T93" fmla="*/ 3 h 110"/>
                <a:gd name="T94" fmla="*/ 0 w 141"/>
                <a:gd name="T95" fmla="*/ 0 h 11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41"/>
                <a:gd name="T145" fmla="*/ 0 h 110"/>
                <a:gd name="T146" fmla="*/ 141 w 141"/>
                <a:gd name="T147" fmla="*/ 110 h 11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41" h="110">
                  <a:moveTo>
                    <a:pt x="0" y="0"/>
                  </a:moveTo>
                  <a:lnTo>
                    <a:pt x="3" y="28"/>
                  </a:lnTo>
                  <a:lnTo>
                    <a:pt x="3" y="47"/>
                  </a:lnTo>
                  <a:lnTo>
                    <a:pt x="0" y="55"/>
                  </a:lnTo>
                  <a:lnTo>
                    <a:pt x="3" y="59"/>
                  </a:lnTo>
                  <a:lnTo>
                    <a:pt x="3" y="86"/>
                  </a:lnTo>
                  <a:lnTo>
                    <a:pt x="25" y="90"/>
                  </a:lnTo>
                  <a:lnTo>
                    <a:pt x="34" y="82"/>
                  </a:lnTo>
                  <a:lnTo>
                    <a:pt x="28" y="78"/>
                  </a:lnTo>
                  <a:lnTo>
                    <a:pt x="34" y="73"/>
                  </a:lnTo>
                  <a:lnTo>
                    <a:pt x="43" y="73"/>
                  </a:lnTo>
                  <a:lnTo>
                    <a:pt x="38" y="64"/>
                  </a:lnTo>
                  <a:lnTo>
                    <a:pt x="43" y="68"/>
                  </a:lnTo>
                  <a:lnTo>
                    <a:pt x="47" y="64"/>
                  </a:lnTo>
                  <a:lnTo>
                    <a:pt x="73" y="73"/>
                  </a:lnTo>
                  <a:lnTo>
                    <a:pt x="78" y="86"/>
                  </a:lnTo>
                  <a:lnTo>
                    <a:pt x="82" y="86"/>
                  </a:lnTo>
                  <a:lnTo>
                    <a:pt x="82" y="90"/>
                  </a:lnTo>
                  <a:lnTo>
                    <a:pt x="95" y="99"/>
                  </a:lnTo>
                  <a:lnTo>
                    <a:pt x="125" y="103"/>
                  </a:lnTo>
                  <a:lnTo>
                    <a:pt x="125" y="109"/>
                  </a:lnTo>
                  <a:lnTo>
                    <a:pt x="130" y="109"/>
                  </a:lnTo>
                  <a:lnTo>
                    <a:pt x="134" y="109"/>
                  </a:lnTo>
                  <a:lnTo>
                    <a:pt x="130" y="103"/>
                  </a:lnTo>
                  <a:lnTo>
                    <a:pt x="134" y="103"/>
                  </a:lnTo>
                  <a:lnTo>
                    <a:pt x="140" y="103"/>
                  </a:lnTo>
                  <a:lnTo>
                    <a:pt x="130" y="99"/>
                  </a:lnTo>
                  <a:lnTo>
                    <a:pt x="121" y="99"/>
                  </a:lnTo>
                  <a:lnTo>
                    <a:pt x="125" y="94"/>
                  </a:lnTo>
                  <a:lnTo>
                    <a:pt x="112" y="90"/>
                  </a:lnTo>
                  <a:lnTo>
                    <a:pt x="117" y="86"/>
                  </a:lnTo>
                  <a:lnTo>
                    <a:pt x="112" y="86"/>
                  </a:lnTo>
                  <a:lnTo>
                    <a:pt x="109" y="86"/>
                  </a:lnTo>
                  <a:lnTo>
                    <a:pt x="104" y="86"/>
                  </a:lnTo>
                  <a:lnTo>
                    <a:pt x="99" y="78"/>
                  </a:lnTo>
                  <a:lnTo>
                    <a:pt x="99" y="73"/>
                  </a:lnTo>
                  <a:lnTo>
                    <a:pt x="86" y="64"/>
                  </a:lnTo>
                  <a:lnTo>
                    <a:pt x="86" y="55"/>
                  </a:lnTo>
                  <a:lnTo>
                    <a:pt x="95" y="55"/>
                  </a:lnTo>
                  <a:lnTo>
                    <a:pt x="95" y="51"/>
                  </a:lnTo>
                  <a:lnTo>
                    <a:pt x="90" y="47"/>
                  </a:lnTo>
                  <a:lnTo>
                    <a:pt x="69" y="38"/>
                  </a:lnTo>
                  <a:lnTo>
                    <a:pt x="69" y="28"/>
                  </a:lnTo>
                  <a:lnTo>
                    <a:pt x="64" y="25"/>
                  </a:lnTo>
                  <a:lnTo>
                    <a:pt x="51" y="16"/>
                  </a:lnTo>
                  <a:lnTo>
                    <a:pt x="47" y="12"/>
                  </a:lnTo>
                  <a:lnTo>
                    <a:pt x="21" y="3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74" name="Freeform 254">
              <a:extLst>
                <a:ext uri="{FF2B5EF4-FFF2-40B4-BE49-F238E27FC236}">
                  <a16:creationId xmlns:a16="http://schemas.microsoft.com/office/drawing/2014/main" id="{408862B2-25DB-48B4-AD3E-AC935D08E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7" y="3402"/>
              <a:ext cx="144" cy="99"/>
            </a:xfrm>
            <a:custGeom>
              <a:avLst/>
              <a:gdLst>
                <a:gd name="T0" fmla="*/ 0 w 141"/>
                <a:gd name="T1" fmla="*/ 0 h 110"/>
                <a:gd name="T2" fmla="*/ 3 w 141"/>
                <a:gd name="T3" fmla="*/ 5 h 110"/>
                <a:gd name="T4" fmla="*/ 3 w 141"/>
                <a:gd name="T5" fmla="*/ 5 h 110"/>
                <a:gd name="T6" fmla="*/ 0 w 141"/>
                <a:gd name="T7" fmla="*/ 5 h 110"/>
                <a:gd name="T8" fmla="*/ 3 w 141"/>
                <a:gd name="T9" fmla="*/ 5 h 110"/>
                <a:gd name="T10" fmla="*/ 3 w 141"/>
                <a:gd name="T11" fmla="*/ 5 h 110"/>
                <a:gd name="T12" fmla="*/ 81 w 141"/>
                <a:gd name="T13" fmla="*/ 5 h 110"/>
                <a:gd name="T14" fmla="*/ 99 w 141"/>
                <a:gd name="T15" fmla="*/ 5 h 110"/>
                <a:gd name="T16" fmla="*/ 87 w 141"/>
                <a:gd name="T17" fmla="*/ 5 h 110"/>
                <a:gd name="T18" fmla="*/ 99 w 141"/>
                <a:gd name="T19" fmla="*/ 5 h 110"/>
                <a:gd name="T20" fmla="*/ 117 w 141"/>
                <a:gd name="T21" fmla="*/ 5 h 110"/>
                <a:gd name="T22" fmla="*/ 107 w 141"/>
                <a:gd name="T23" fmla="*/ 5 h 110"/>
                <a:gd name="T24" fmla="*/ 117 w 141"/>
                <a:gd name="T25" fmla="*/ 5 h 110"/>
                <a:gd name="T26" fmla="*/ 128 w 141"/>
                <a:gd name="T27" fmla="*/ 5 h 110"/>
                <a:gd name="T28" fmla="*/ 215 w 141"/>
                <a:gd name="T29" fmla="*/ 5 h 110"/>
                <a:gd name="T30" fmla="*/ 229 w 141"/>
                <a:gd name="T31" fmla="*/ 5 h 110"/>
                <a:gd name="T32" fmla="*/ 239 w 141"/>
                <a:gd name="T33" fmla="*/ 5 h 110"/>
                <a:gd name="T34" fmla="*/ 239 w 141"/>
                <a:gd name="T35" fmla="*/ 5 h 110"/>
                <a:gd name="T36" fmla="*/ 272 w 141"/>
                <a:gd name="T37" fmla="*/ 5 h 110"/>
                <a:gd name="T38" fmla="*/ 365 w 141"/>
                <a:gd name="T39" fmla="*/ 5 h 110"/>
                <a:gd name="T40" fmla="*/ 365 w 141"/>
                <a:gd name="T41" fmla="*/ 5 h 110"/>
                <a:gd name="T42" fmla="*/ 380 w 141"/>
                <a:gd name="T43" fmla="*/ 5 h 110"/>
                <a:gd name="T44" fmla="*/ 389 w 141"/>
                <a:gd name="T45" fmla="*/ 5 h 110"/>
                <a:gd name="T46" fmla="*/ 380 w 141"/>
                <a:gd name="T47" fmla="*/ 5 h 110"/>
                <a:gd name="T48" fmla="*/ 389 w 141"/>
                <a:gd name="T49" fmla="*/ 5 h 110"/>
                <a:gd name="T50" fmla="*/ 405 w 141"/>
                <a:gd name="T51" fmla="*/ 5 h 110"/>
                <a:gd name="T52" fmla="*/ 380 w 141"/>
                <a:gd name="T53" fmla="*/ 5 h 110"/>
                <a:gd name="T54" fmla="*/ 356 w 141"/>
                <a:gd name="T55" fmla="*/ 5 h 110"/>
                <a:gd name="T56" fmla="*/ 365 w 141"/>
                <a:gd name="T57" fmla="*/ 5 h 110"/>
                <a:gd name="T58" fmla="*/ 328 w 141"/>
                <a:gd name="T59" fmla="*/ 5 h 110"/>
                <a:gd name="T60" fmla="*/ 343 w 141"/>
                <a:gd name="T61" fmla="*/ 5 h 110"/>
                <a:gd name="T62" fmla="*/ 328 w 141"/>
                <a:gd name="T63" fmla="*/ 5 h 110"/>
                <a:gd name="T64" fmla="*/ 315 w 141"/>
                <a:gd name="T65" fmla="*/ 5 h 110"/>
                <a:gd name="T66" fmla="*/ 301 w 141"/>
                <a:gd name="T67" fmla="*/ 5 h 110"/>
                <a:gd name="T68" fmla="*/ 284 w 141"/>
                <a:gd name="T69" fmla="*/ 5 h 110"/>
                <a:gd name="T70" fmla="*/ 284 w 141"/>
                <a:gd name="T71" fmla="*/ 5 h 110"/>
                <a:gd name="T72" fmla="*/ 249 w 141"/>
                <a:gd name="T73" fmla="*/ 5 h 110"/>
                <a:gd name="T74" fmla="*/ 249 w 141"/>
                <a:gd name="T75" fmla="*/ 5 h 110"/>
                <a:gd name="T76" fmla="*/ 272 w 141"/>
                <a:gd name="T77" fmla="*/ 5 h 110"/>
                <a:gd name="T78" fmla="*/ 272 w 141"/>
                <a:gd name="T79" fmla="*/ 5 h 110"/>
                <a:gd name="T80" fmla="*/ 259 w 141"/>
                <a:gd name="T81" fmla="*/ 5 h 110"/>
                <a:gd name="T82" fmla="*/ 203 w 141"/>
                <a:gd name="T83" fmla="*/ 5 h 110"/>
                <a:gd name="T84" fmla="*/ 203 w 141"/>
                <a:gd name="T85" fmla="*/ 5 h 110"/>
                <a:gd name="T86" fmla="*/ 183 w 141"/>
                <a:gd name="T87" fmla="*/ 5 h 110"/>
                <a:gd name="T88" fmla="*/ 140 w 141"/>
                <a:gd name="T89" fmla="*/ 5 h 110"/>
                <a:gd name="T90" fmla="*/ 128 w 141"/>
                <a:gd name="T91" fmla="*/ 5 h 110"/>
                <a:gd name="T92" fmla="*/ 21 w 141"/>
                <a:gd name="T93" fmla="*/ 3 h 110"/>
                <a:gd name="T94" fmla="*/ 0 w 141"/>
                <a:gd name="T95" fmla="*/ 0 h 11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41"/>
                <a:gd name="T145" fmla="*/ 0 h 110"/>
                <a:gd name="T146" fmla="*/ 141 w 141"/>
                <a:gd name="T147" fmla="*/ 110 h 11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41" h="110">
                  <a:moveTo>
                    <a:pt x="0" y="0"/>
                  </a:moveTo>
                  <a:lnTo>
                    <a:pt x="3" y="28"/>
                  </a:lnTo>
                  <a:lnTo>
                    <a:pt x="3" y="47"/>
                  </a:lnTo>
                  <a:lnTo>
                    <a:pt x="0" y="55"/>
                  </a:lnTo>
                  <a:lnTo>
                    <a:pt x="3" y="59"/>
                  </a:lnTo>
                  <a:lnTo>
                    <a:pt x="3" y="86"/>
                  </a:lnTo>
                  <a:lnTo>
                    <a:pt x="25" y="90"/>
                  </a:lnTo>
                  <a:lnTo>
                    <a:pt x="34" y="82"/>
                  </a:lnTo>
                  <a:lnTo>
                    <a:pt x="28" y="78"/>
                  </a:lnTo>
                  <a:lnTo>
                    <a:pt x="34" y="73"/>
                  </a:lnTo>
                  <a:lnTo>
                    <a:pt x="43" y="73"/>
                  </a:lnTo>
                  <a:lnTo>
                    <a:pt x="38" y="64"/>
                  </a:lnTo>
                  <a:lnTo>
                    <a:pt x="43" y="68"/>
                  </a:lnTo>
                  <a:lnTo>
                    <a:pt x="47" y="64"/>
                  </a:lnTo>
                  <a:lnTo>
                    <a:pt x="73" y="73"/>
                  </a:lnTo>
                  <a:lnTo>
                    <a:pt x="78" y="86"/>
                  </a:lnTo>
                  <a:lnTo>
                    <a:pt x="82" y="86"/>
                  </a:lnTo>
                  <a:lnTo>
                    <a:pt x="82" y="90"/>
                  </a:lnTo>
                  <a:lnTo>
                    <a:pt x="95" y="99"/>
                  </a:lnTo>
                  <a:lnTo>
                    <a:pt x="125" y="103"/>
                  </a:lnTo>
                  <a:lnTo>
                    <a:pt x="125" y="109"/>
                  </a:lnTo>
                  <a:lnTo>
                    <a:pt x="130" y="109"/>
                  </a:lnTo>
                  <a:lnTo>
                    <a:pt x="134" y="109"/>
                  </a:lnTo>
                  <a:lnTo>
                    <a:pt x="130" y="103"/>
                  </a:lnTo>
                  <a:lnTo>
                    <a:pt x="134" y="103"/>
                  </a:lnTo>
                  <a:lnTo>
                    <a:pt x="140" y="103"/>
                  </a:lnTo>
                  <a:lnTo>
                    <a:pt x="130" y="99"/>
                  </a:lnTo>
                  <a:lnTo>
                    <a:pt x="121" y="99"/>
                  </a:lnTo>
                  <a:lnTo>
                    <a:pt x="125" y="94"/>
                  </a:lnTo>
                  <a:lnTo>
                    <a:pt x="112" y="90"/>
                  </a:lnTo>
                  <a:lnTo>
                    <a:pt x="117" y="86"/>
                  </a:lnTo>
                  <a:lnTo>
                    <a:pt x="112" y="86"/>
                  </a:lnTo>
                  <a:lnTo>
                    <a:pt x="109" y="86"/>
                  </a:lnTo>
                  <a:lnTo>
                    <a:pt x="104" y="86"/>
                  </a:lnTo>
                  <a:lnTo>
                    <a:pt x="99" y="78"/>
                  </a:lnTo>
                  <a:lnTo>
                    <a:pt x="99" y="73"/>
                  </a:lnTo>
                  <a:lnTo>
                    <a:pt x="86" y="64"/>
                  </a:lnTo>
                  <a:lnTo>
                    <a:pt x="86" y="55"/>
                  </a:lnTo>
                  <a:lnTo>
                    <a:pt x="95" y="55"/>
                  </a:lnTo>
                  <a:lnTo>
                    <a:pt x="95" y="51"/>
                  </a:lnTo>
                  <a:lnTo>
                    <a:pt x="90" y="47"/>
                  </a:lnTo>
                  <a:lnTo>
                    <a:pt x="69" y="38"/>
                  </a:lnTo>
                  <a:lnTo>
                    <a:pt x="69" y="28"/>
                  </a:lnTo>
                  <a:lnTo>
                    <a:pt x="64" y="25"/>
                  </a:lnTo>
                  <a:lnTo>
                    <a:pt x="51" y="16"/>
                  </a:lnTo>
                  <a:lnTo>
                    <a:pt x="47" y="12"/>
                  </a:lnTo>
                  <a:lnTo>
                    <a:pt x="21" y="3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75" name="Freeform 255">
              <a:extLst>
                <a:ext uri="{FF2B5EF4-FFF2-40B4-BE49-F238E27FC236}">
                  <a16:creationId xmlns:a16="http://schemas.microsoft.com/office/drawing/2014/main" id="{71ADBAB3-C910-461C-AD31-A6C1279BE1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1" y="3283"/>
              <a:ext cx="58" cy="68"/>
            </a:xfrm>
            <a:custGeom>
              <a:avLst/>
              <a:gdLst>
                <a:gd name="T0" fmla="*/ 80 w 57"/>
                <a:gd name="T1" fmla="*/ 4 h 76"/>
                <a:gd name="T2" fmla="*/ 80 w 57"/>
                <a:gd name="T3" fmla="*/ 4 h 76"/>
                <a:gd name="T4" fmla="*/ 92 w 57"/>
                <a:gd name="T5" fmla="*/ 4 h 76"/>
                <a:gd name="T6" fmla="*/ 108 w 57"/>
                <a:gd name="T7" fmla="*/ 4 h 76"/>
                <a:gd name="T8" fmla="*/ 108 w 57"/>
                <a:gd name="T9" fmla="*/ 4 h 76"/>
                <a:gd name="T10" fmla="*/ 108 w 57"/>
                <a:gd name="T11" fmla="*/ 4 h 76"/>
                <a:gd name="T12" fmla="*/ 116 w 57"/>
                <a:gd name="T13" fmla="*/ 4 h 76"/>
                <a:gd name="T14" fmla="*/ 128 w 57"/>
                <a:gd name="T15" fmla="*/ 4 h 76"/>
                <a:gd name="T16" fmla="*/ 128 w 57"/>
                <a:gd name="T17" fmla="*/ 4 h 76"/>
                <a:gd name="T18" fmla="*/ 116 w 57"/>
                <a:gd name="T19" fmla="*/ 4 h 76"/>
                <a:gd name="T20" fmla="*/ 108 w 57"/>
                <a:gd name="T21" fmla="*/ 4 h 76"/>
                <a:gd name="T22" fmla="*/ 80 w 57"/>
                <a:gd name="T23" fmla="*/ 4 h 76"/>
                <a:gd name="T24" fmla="*/ 16 w 57"/>
                <a:gd name="T25" fmla="*/ 4 h 76"/>
                <a:gd name="T26" fmla="*/ 16 w 57"/>
                <a:gd name="T27" fmla="*/ 4 h 76"/>
                <a:gd name="T28" fmla="*/ 7 w 57"/>
                <a:gd name="T29" fmla="*/ 4 h 76"/>
                <a:gd name="T30" fmla="*/ 7 w 57"/>
                <a:gd name="T31" fmla="*/ 4 h 76"/>
                <a:gd name="T32" fmla="*/ 7 w 57"/>
                <a:gd name="T33" fmla="*/ 4 h 76"/>
                <a:gd name="T34" fmla="*/ 3 w 57"/>
                <a:gd name="T35" fmla="*/ 4 h 76"/>
                <a:gd name="T36" fmla="*/ 3 w 57"/>
                <a:gd name="T37" fmla="*/ 3 h 76"/>
                <a:gd name="T38" fmla="*/ 0 w 57"/>
                <a:gd name="T39" fmla="*/ 0 h 76"/>
                <a:gd name="T40" fmla="*/ 12 w 57"/>
                <a:gd name="T41" fmla="*/ 3 h 76"/>
                <a:gd name="T42" fmla="*/ 16 w 57"/>
                <a:gd name="T43" fmla="*/ 4 h 76"/>
                <a:gd name="T44" fmla="*/ 16 w 57"/>
                <a:gd name="T45" fmla="*/ 4 h 76"/>
                <a:gd name="T46" fmla="*/ 20 w 57"/>
                <a:gd name="T47" fmla="*/ 4 h 76"/>
                <a:gd name="T48" fmla="*/ 24 w 57"/>
                <a:gd name="T49" fmla="*/ 4 h 76"/>
                <a:gd name="T50" fmla="*/ 80 w 57"/>
                <a:gd name="T51" fmla="*/ 4 h 7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7"/>
                <a:gd name="T79" fmla="*/ 0 h 76"/>
                <a:gd name="T80" fmla="*/ 57 w 57"/>
                <a:gd name="T81" fmla="*/ 76 h 7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7" h="76">
                  <a:moveTo>
                    <a:pt x="29" y="7"/>
                  </a:moveTo>
                  <a:lnTo>
                    <a:pt x="29" y="7"/>
                  </a:lnTo>
                  <a:lnTo>
                    <a:pt x="38" y="16"/>
                  </a:lnTo>
                  <a:lnTo>
                    <a:pt x="46" y="25"/>
                  </a:lnTo>
                  <a:lnTo>
                    <a:pt x="46" y="47"/>
                  </a:lnTo>
                  <a:lnTo>
                    <a:pt x="46" y="51"/>
                  </a:lnTo>
                  <a:lnTo>
                    <a:pt x="50" y="56"/>
                  </a:lnTo>
                  <a:lnTo>
                    <a:pt x="56" y="69"/>
                  </a:lnTo>
                  <a:lnTo>
                    <a:pt x="56" y="75"/>
                  </a:lnTo>
                  <a:lnTo>
                    <a:pt x="50" y="69"/>
                  </a:lnTo>
                  <a:lnTo>
                    <a:pt x="46" y="75"/>
                  </a:lnTo>
                  <a:lnTo>
                    <a:pt x="29" y="65"/>
                  </a:lnTo>
                  <a:lnTo>
                    <a:pt x="16" y="51"/>
                  </a:lnTo>
                  <a:lnTo>
                    <a:pt x="16" y="47"/>
                  </a:lnTo>
                  <a:lnTo>
                    <a:pt x="7" y="38"/>
                  </a:lnTo>
                  <a:lnTo>
                    <a:pt x="7" y="34"/>
                  </a:lnTo>
                  <a:lnTo>
                    <a:pt x="7" y="25"/>
                  </a:lnTo>
                  <a:lnTo>
                    <a:pt x="3" y="21"/>
                  </a:lnTo>
                  <a:lnTo>
                    <a:pt x="3" y="3"/>
                  </a:lnTo>
                  <a:lnTo>
                    <a:pt x="0" y="0"/>
                  </a:lnTo>
                  <a:lnTo>
                    <a:pt x="12" y="3"/>
                  </a:lnTo>
                  <a:lnTo>
                    <a:pt x="16" y="7"/>
                  </a:lnTo>
                  <a:lnTo>
                    <a:pt x="16" y="16"/>
                  </a:lnTo>
                  <a:lnTo>
                    <a:pt x="20" y="12"/>
                  </a:lnTo>
                  <a:lnTo>
                    <a:pt x="24" y="12"/>
                  </a:lnTo>
                  <a:lnTo>
                    <a:pt x="29" y="7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76" name="Freeform 256">
              <a:extLst>
                <a:ext uri="{FF2B5EF4-FFF2-40B4-BE49-F238E27FC236}">
                  <a16:creationId xmlns:a16="http://schemas.microsoft.com/office/drawing/2014/main" id="{65A5B14B-24A5-418E-A151-D1B50B19D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1" y="3283"/>
              <a:ext cx="58" cy="68"/>
            </a:xfrm>
            <a:custGeom>
              <a:avLst/>
              <a:gdLst>
                <a:gd name="T0" fmla="*/ 80 w 57"/>
                <a:gd name="T1" fmla="*/ 4 h 76"/>
                <a:gd name="T2" fmla="*/ 80 w 57"/>
                <a:gd name="T3" fmla="*/ 4 h 76"/>
                <a:gd name="T4" fmla="*/ 92 w 57"/>
                <a:gd name="T5" fmla="*/ 4 h 76"/>
                <a:gd name="T6" fmla="*/ 108 w 57"/>
                <a:gd name="T7" fmla="*/ 4 h 76"/>
                <a:gd name="T8" fmla="*/ 108 w 57"/>
                <a:gd name="T9" fmla="*/ 4 h 76"/>
                <a:gd name="T10" fmla="*/ 108 w 57"/>
                <a:gd name="T11" fmla="*/ 4 h 76"/>
                <a:gd name="T12" fmla="*/ 116 w 57"/>
                <a:gd name="T13" fmla="*/ 4 h 76"/>
                <a:gd name="T14" fmla="*/ 128 w 57"/>
                <a:gd name="T15" fmla="*/ 4 h 76"/>
                <a:gd name="T16" fmla="*/ 128 w 57"/>
                <a:gd name="T17" fmla="*/ 4 h 76"/>
                <a:gd name="T18" fmla="*/ 116 w 57"/>
                <a:gd name="T19" fmla="*/ 4 h 76"/>
                <a:gd name="T20" fmla="*/ 108 w 57"/>
                <a:gd name="T21" fmla="*/ 4 h 76"/>
                <a:gd name="T22" fmla="*/ 80 w 57"/>
                <a:gd name="T23" fmla="*/ 4 h 76"/>
                <a:gd name="T24" fmla="*/ 16 w 57"/>
                <a:gd name="T25" fmla="*/ 4 h 76"/>
                <a:gd name="T26" fmla="*/ 16 w 57"/>
                <a:gd name="T27" fmla="*/ 4 h 76"/>
                <a:gd name="T28" fmla="*/ 7 w 57"/>
                <a:gd name="T29" fmla="*/ 4 h 76"/>
                <a:gd name="T30" fmla="*/ 7 w 57"/>
                <a:gd name="T31" fmla="*/ 4 h 76"/>
                <a:gd name="T32" fmla="*/ 7 w 57"/>
                <a:gd name="T33" fmla="*/ 4 h 76"/>
                <a:gd name="T34" fmla="*/ 3 w 57"/>
                <a:gd name="T35" fmla="*/ 4 h 76"/>
                <a:gd name="T36" fmla="*/ 3 w 57"/>
                <a:gd name="T37" fmla="*/ 3 h 76"/>
                <a:gd name="T38" fmla="*/ 0 w 57"/>
                <a:gd name="T39" fmla="*/ 0 h 76"/>
                <a:gd name="T40" fmla="*/ 12 w 57"/>
                <a:gd name="T41" fmla="*/ 3 h 76"/>
                <a:gd name="T42" fmla="*/ 16 w 57"/>
                <a:gd name="T43" fmla="*/ 4 h 76"/>
                <a:gd name="T44" fmla="*/ 16 w 57"/>
                <a:gd name="T45" fmla="*/ 4 h 76"/>
                <a:gd name="T46" fmla="*/ 20 w 57"/>
                <a:gd name="T47" fmla="*/ 4 h 76"/>
                <a:gd name="T48" fmla="*/ 24 w 57"/>
                <a:gd name="T49" fmla="*/ 4 h 76"/>
                <a:gd name="T50" fmla="*/ 80 w 57"/>
                <a:gd name="T51" fmla="*/ 4 h 7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7"/>
                <a:gd name="T79" fmla="*/ 0 h 76"/>
                <a:gd name="T80" fmla="*/ 57 w 57"/>
                <a:gd name="T81" fmla="*/ 76 h 7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7" h="76">
                  <a:moveTo>
                    <a:pt x="29" y="7"/>
                  </a:moveTo>
                  <a:lnTo>
                    <a:pt x="29" y="7"/>
                  </a:lnTo>
                  <a:lnTo>
                    <a:pt x="38" y="16"/>
                  </a:lnTo>
                  <a:lnTo>
                    <a:pt x="46" y="25"/>
                  </a:lnTo>
                  <a:lnTo>
                    <a:pt x="46" y="47"/>
                  </a:lnTo>
                  <a:lnTo>
                    <a:pt x="46" y="51"/>
                  </a:lnTo>
                  <a:lnTo>
                    <a:pt x="50" y="56"/>
                  </a:lnTo>
                  <a:lnTo>
                    <a:pt x="56" y="69"/>
                  </a:lnTo>
                  <a:lnTo>
                    <a:pt x="56" y="75"/>
                  </a:lnTo>
                  <a:lnTo>
                    <a:pt x="50" y="69"/>
                  </a:lnTo>
                  <a:lnTo>
                    <a:pt x="46" y="75"/>
                  </a:lnTo>
                  <a:lnTo>
                    <a:pt x="29" y="65"/>
                  </a:lnTo>
                  <a:lnTo>
                    <a:pt x="16" y="51"/>
                  </a:lnTo>
                  <a:lnTo>
                    <a:pt x="16" y="47"/>
                  </a:lnTo>
                  <a:lnTo>
                    <a:pt x="7" y="38"/>
                  </a:lnTo>
                  <a:lnTo>
                    <a:pt x="7" y="34"/>
                  </a:lnTo>
                  <a:lnTo>
                    <a:pt x="7" y="25"/>
                  </a:lnTo>
                  <a:lnTo>
                    <a:pt x="3" y="21"/>
                  </a:lnTo>
                  <a:lnTo>
                    <a:pt x="3" y="3"/>
                  </a:lnTo>
                  <a:lnTo>
                    <a:pt x="0" y="0"/>
                  </a:lnTo>
                  <a:lnTo>
                    <a:pt x="12" y="3"/>
                  </a:lnTo>
                  <a:lnTo>
                    <a:pt x="16" y="7"/>
                  </a:lnTo>
                  <a:lnTo>
                    <a:pt x="16" y="16"/>
                  </a:lnTo>
                  <a:lnTo>
                    <a:pt x="20" y="12"/>
                  </a:lnTo>
                  <a:lnTo>
                    <a:pt x="24" y="12"/>
                  </a:lnTo>
                  <a:lnTo>
                    <a:pt x="29" y="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77" name="Freeform 257">
              <a:extLst>
                <a:ext uri="{FF2B5EF4-FFF2-40B4-BE49-F238E27FC236}">
                  <a16:creationId xmlns:a16="http://schemas.microsoft.com/office/drawing/2014/main" id="{BD2CB73A-AA1B-4D63-8865-3D13B7BF06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4" y="3283"/>
              <a:ext cx="136" cy="77"/>
            </a:xfrm>
            <a:custGeom>
              <a:avLst/>
              <a:gdLst>
                <a:gd name="T0" fmla="*/ 269 w 132"/>
                <a:gd name="T1" fmla="*/ 5 h 84"/>
                <a:gd name="T2" fmla="*/ 312 w 132"/>
                <a:gd name="T3" fmla="*/ 5 h 84"/>
                <a:gd name="T4" fmla="*/ 312 w 132"/>
                <a:gd name="T5" fmla="*/ 5 h 84"/>
                <a:gd name="T6" fmla="*/ 312 w 132"/>
                <a:gd name="T7" fmla="*/ 5 h 84"/>
                <a:gd name="T8" fmla="*/ 331 w 132"/>
                <a:gd name="T9" fmla="*/ 5 h 84"/>
                <a:gd name="T10" fmla="*/ 355 w 132"/>
                <a:gd name="T11" fmla="*/ 5 h 84"/>
                <a:gd name="T12" fmla="*/ 355 w 132"/>
                <a:gd name="T13" fmla="*/ 5 h 84"/>
                <a:gd name="T14" fmla="*/ 355 w 132"/>
                <a:gd name="T15" fmla="*/ 5 h 84"/>
                <a:gd name="T16" fmla="*/ 355 w 132"/>
                <a:gd name="T17" fmla="*/ 5 h 84"/>
                <a:gd name="T18" fmla="*/ 373 w 132"/>
                <a:gd name="T19" fmla="*/ 5 h 84"/>
                <a:gd name="T20" fmla="*/ 355 w 132"/>
                <a:gd name="T21" fmla="*/ 5 h 84"/>
                <a:gd name="T22" fmla="*/ 373 w 132"/>
                <a:gd name="T23" fmla="*/ 5 h 84"/>
                <a:gd name="T24" fmla="*/ 456 w 132"/>
                <a:gd name="T25" fmla="*/ 0 h 84"/>
                <a:gd name="T26" fmla="*/ 456 w 132"/>
                <a:gd name="T27" fmla="*/ 3 h 84"/>
                <a:gd name="T28" fmla="*/ 456 w 132"/>
                <a:gd name="T29" fmla="*/ 0 h 84"/>
                <a:gd name="T30" fmla="*/ 474 w 132"/>
                <a:gd name="T31" fmla="*/ 0 h 84"/>
                <a:gd name="T32" fmla="*/ 474 w 132"/>
                <a:gd name="T33" fmla="*/ 3 h 84"/>
                <a:gd name="T34" fmla="*/ 492 w 132"/>
                <a:gd name="T35" fmla="*/ 3 h 84"/>
                <a:gd name="T36" fmla="*/ 492 w 132"/>
                <a:gd name="T37" fmla="*/ 5 h 84"/>
                <a:gd name="T38" fmla="*/ 534 w 132"/>
                <a:gd name="T39" fmla="*/ 5 h 84"/>
                <a:gd name="T40" fmla="*/ 534 w 132"/>
                <a:gd name="T41" fmla="*/ 5 h 84"/>
                <a:gd name="T42" fmla="*/ 554 w 132"/>
                <a:gd name="T43" fmla="*/ 5 h 84"/>
                <a:gd name="T44" fmla="*/ 599 w 132"/>
                <a:gd name="T45" fmla="*/ 5 h 84"/>
                <a:gd name="T46" fmla="*/ 571 w 132"/>
                <a:gd name="T47" fmla="*/ 5 h 84"/>
                <a:gd name="T48" fmla="*/ 534 w 132"/>
                <a:gd name="T49" fmla="*/ 5 h 84"/>
                <a:gd name="T50" fmla="*/ 534 w 132"/>
                <a:gd name="T51" fmla="*/ 5 h 84"/>
                <a:gd name="T52" fmla="*/ 554 w 132"/>
                <a:gd name="T53" fmla="*/ 5 h 84"/>
                <a:gd name="T54" fmla="*/ 534 w 132"/>
                <a:gd name="T55" fmla="*/ 5 h 84"/>
                <a:gd name="T56" fmla="*/ 514 w 132"/>
                <a:gd name="T57" fmla="*/ 5 h 84"/>
                <a:gd name="T58" fmla="*/ 492 w 132"/>
                <a:gd name="T59" fmla="*/ 5 h 84"/>
                <a:gd name="T60" fmla="*/ 474 w 132"/>
                <a:gd name="T61" fmla="*/ 5 h 84"/>
                <a:gd name="T62" fmla="*/ 396 w 132"/>
                <a:gd name="T63" fmla="*/ 5 h 84"/>
                <a:gd name="T64" fmla="*/ 373 w 132"/>
                <a:gd name="T65" fmla="*/ 5 h 84"/>
                <a:gd name="T66" fmla="*/ 331 w 132"/>
                <a:gd name="T67" fmla="*/ 5 h 84"/>
                <a:gd name="T68" fmla="*/ 312 w 132"/>
                <a:gd name="T69" fmla="*/ 5 h 84"/>
                <a:gd name="T70" fmla="*/ 312 w 132"/>
                <a:gd name="T71" fmla="*/ 5 h 84"/>
                <a:gd name="T72" fmla="*/ 269 w 132"/>
                <a:gd name="T73" fmla="*/ 5 h 84"/>
                <a:gd name="T74" fmla="*/ 239 w 132"/>
                <a:gd name="T75" fmla="*/ 5 h 84"/>
                <a:gd name="T76" fmla="*/ 214 w 132"/>
                <a:gd name="T77" fmla="*/ 5 h 84"/>
                <a:gd name="T78" fmla="*/ 190 w 132"/>
                <a:gd name="T79" fmla="*/ 5 h 84"/>
                <a:gd name="T80" fmla="*/ 164 w 132"/>
                <a:gd name="T81" fmla="*/ 5 h 84"/>
                <a:gd name="T82" fmla="*/ 121 w 132"/>
                <a:gd name="T83" fmla="*/ 5 h 84"/>
                <a:gd name="T84" fmla="*/ 99 w 132"/>
                <a:gd name="T85" fmla="*/ 5 h 84"/>
                <a:gd name="T86" fmla="*/ 16 w 132"/>
                <a:gd name="T87" fmla="*/ 5 h 84"/>
                <a:gd name="T88" fmla="*/ 12 w 132"/>
                <a:gd name="T89" fmla="*/ 5 h 84"/>
                <a:gd name="T90" fmla="*/ 7 w 132"/>
                <a:gd name="T91" fmla="*/ 5 h 84"/>
                <a:gd name="T92" fmla="*/ 3 w 132"/>
                <a:gd name="T93" fmla="*/ 5 h 84"/>
                <a:gd name="T94" fmla="*/ 0 w 132"/>
                <a:gd name="T95" fmla="*/ 5 h 84"/>
                <a:gd name="T96" fmla="*/ 0 w 132"/>
                <a:gd name="T97" fmla="*/ 5 h 84"/>
                <a:gd name="T98" fmla="*/ 3 w 132"/>
                <a:gd name="T99" fmla="*/ 5 h 84"/>
                <a:gd name="T100" fmla="*/ 7 w 132"/>
                <a:gd name="T101" fmla="*/ 5 h 84"/>
                <a:gd name="T102" fmla="*/ 12 w 132"/>
                <a:gd name="T103" fmla="*/ 5 h 84"/>
                <a:gd name="T104" fmla="*/ 99 w 132"/>
                <a:gd name="T105" fmla="*/ 5 h 84"/>
                <a:gd name="T106" fmla="*/ 99 w 132"/>
                <a:gd name="T107" fmla="*/ 5 h 84"/>
                <a:gd name="T108" fmla="*/ 99 w 132"/>
                <a:gd name="T109" fmla="*/ 5 h 84"/>
                <a:gd name="T110" fmla="*/ 111 w 132"/>
                <a:gd name="T111" fmla="*/ 5 h 84"/>
                <a:gd name="T112" fmla="*/ 111 w 132"/>
                <a:gd name="T113" fmla="*/ 5 h 84"/>
                <a:gd name="T114" fmla="*/ 190 w 132"/>
                <a:gd name="T115" fmla="*/ 5 h 84"/>
                <a:gd name="T116" fmla="*/ 253 w 132"/>
                <a:gd name="T117" fmla="*/ 5 h 84"/>
                <a:gd name="T118" fmla="*/ 269 w 132"/>
                <a:gd name="T119" fmla="*/ 5 h 8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32"/>
                <a:gd name="T181" fmla="*/ 0 h 84"/>
                <a:gd name="T182" fmla="*/ 132 w 132"/>
                <a:gd name="T183" fmla="*/ 84 h 8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32" h="84">
                  <a:moveTo>
                    <a:pt x="59" y="29"/>
                  </a:moveTo>
                  <a:lnTo>
                    <a:pt x="69" y="38"/>
                  </a:lnTo>
                  <a:lnTo>
                    <a:pt x="69" y="33"/>
                  </a:lnTo>
                  <a:lnTo>
                    <a:pt x="69" y="29"/>
                  </a:lnTo>
                  <a:lnTo>
                    <a:pt x="73" y="25"/>
                  </a:lnTo>
                  <a:lnTo>
                    <a:pt x="78" y="29"/>
                  </a:lnTo>
                  <a:lnTo>
                    <a:pt x="78" y="33"/>
                  </a:lnTo>
                  <a:lnTo>
                    <a:pt x="78" y="29"/>
                  </a:lnTo>
                  <a:lnTo>
                    <a:pt x="78" y="25"/>
                  </a:lnTo>
                  <a:lnTo>
                    <a:pt x="81" y="20"/>
                  </a:lnTo>
                  <a:lnTo>
                    <a:pt x="78" y="20"/>
                  </a:lnTo>
                  <a:lnTo>
                    <a:pt x="81" y="16"/>
                  </a:lnTo>
                  <a:lnTo>
                    <a:pt x="100" y="0"/>
                  </a:lnTo>
                  <a:lnTo>
                    <a:pt x="100" y="3"/>
                  </a:lnTo>
                  <a:lnTo>
                    <a:pt x="100" y="0"/>
                  </a:lnTo>
                  <a:lnTo>
                    <a:pt x="104" y="0"/>
                  </a:lnTo>
                  <a:lnTo>
                    <a:pt x="104" y="3"/>
                  </a:lnTo>
                  <a:lnTo>
                    <a:pt x="108" y="3"/>
                  </a:lnTo>
                  <a:lnTo>
                    <a:pt x="108" y="12"/>
                  </a:lnTo>
                  <a:lnTo>
                    <a:pt x="116" y="12"/>
                  </a:lnTo>
                  <a:lnTo>
                    <a:pt x="116" y="16"/>
                  </a:lnTo>
                  <a:lnTo>
                    <a:pt x="121" y="12"/>
                  </a:lnTo>
                  <a:lnTo>
                    <a:pt x="131" y="20"/>
                  </a:lnTo>
                  <a:lnTo>
                    <a:pt x="125" y="25"/>
                  </a:lnTo>
                  <a:lnTo>
                    <a:pt x="116" y="25"/>
                  </a:lnTo>
                  <a:lnTo>
                    <a:pt x="116" y="29"/>
                  </a:lnTo>
                  <a:lnTo>
                    <a:pt x="121" y="33"/>
                  </a:lnTo>
                  <a:lnTo>
                    <a:pt x="116" y="33"/>
                  </a:lnTo>
                  <a:lnTo>
                    <a:pt x="112" y="33"/>
                  </a:lnTo>
                  <a:lnTo>
                    <a:pt x="108" y="33"/>
                  </a:lnTo>
                  <a:lnTo>
                    <a:pt x="104" y="33"/>
                  </a:lnTo>
                  <a:lnTo>
                    <a:pt x="86" y="33"/>
                  </a:lnTo>
                  <a:lnTo>
                    <a:pt x="81" y="47"/>
                  </a:lnTo>
                  <a:lnTo>
                    <a:pt x="73" y="56"/>
                  </a:lnTo>
                  <a:lnTo>
                    <a:pt x="69" y="64"/>
                  </a:lnTo>
                  <a:lnTo>
                    <a:pt x="69" y="68"/>
                  </a:lnTo>
                  <a:lnTo>
                    <a:pt x="59" y="73"/>
                  </a:lnTo>
                  <a:lnTo>
                    <a:pt x="51" y="77"/>
                  </a:lnTo>
                  <a:lnTo>
                    <a:pt x="47" y="73"/>
                  </a:lnTo>
                  <a:lnTo>
                    <a:pt x="43" y="73"/>
                  </a:lnTo>
                  <a:lnTo>
                    <a:pt x="38" y="73"/>
                  </a:lnTo>
                  <a:lnTo>
                    <a:pt x="28" y="77"/>
                  </a:lnTo>
                  <a:lnTo>
                    <a:pt x="21" y="83"/>
                  </a:lnTo>
                  <a:lnTo>
                    <a:pt x="16" y="77"/>
                  </a:lnTo>
                  <a:lnTo>
                    <a:pt x="12" y="83"/>
                  </a:lnTo>
                  <a:lnTo>
                    <a:pt x="7" y="77"/>
                  </a:lnTo>
                  <a:lnTo>
                    <a:pt x="3" y="77"/>
                  </a:lnTo>
                  <a:lnTo>
                    <a:pt x="0" y="68"/>
                  </a:lnTo>
                  <a:lnTo>
                    <a:pt x="0" y="64"/>
                  </a:lnTo>
                  <a:lnTo>
                    <a:pt x="3" y="68"/>
                  </a:lnTo>
                  <a:lnTo>
                    <a:pt x="7" y="68"/>
                  </a:lnTo>
                  <a:lnTo>
                    <a:pt x="12" y="68"/>
                  </a:lnTo>
                  <a:lnTo>
                    <a:pt x="21" y="68"/>
                  </a:lnTo>
                  <a:lnTo>
                    <a:pt x="21" y="64"/>
                  </a:lnTo>
                  <a:lnTo>
                    <a:pt x="21" y="60"/>
                  </a:lnTo>
                  <a:lnTo>
                    <a:pt x="25" y="60"/>
                  </a:lnTo>
                  <a:lnTo>
                    <a:pt x="25" y="56"/>
                  </a:lnTo>
                  <a:lnTo>
                    <a:pt x="43" y="51"/>
                  </a:lnTo>
                  <a:lnTo>
                    <a:pt x="55" y="33"/>
                  </a:lnTo>
                  <a:lnTo>
                    <a:pt x="59" y="29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78" name="Freeform 258">
              <a:extLst>
                <a:ext uri="{FF2B5EF4-FFF2-40B4-BE49-F238E27FC236}">
                  <a16:creationId xmlns:a16="http://schemas.microsoft.com/office/drawing/2014/main" id="{11503F91-7A7A-410B-8E66-A547C169D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4" y="3283"/>
              <a:ext cx="136" cy="77"/>
            </a:xfrm>
            <a:custGeom>
              <a:avLst/>
              <a:gdLst>
                <a:gd name="T0" fmla="*/ 269 w 132"/>
                <a:gd name="T1" fmla="*/ 5 h 84"/>
                <a:gd name="T2" fmla="*/ 312 w 132"/>
                <a:gd name="T3" fmla="*/ 5 h 84"/>
                <a:gd name="T4" fmla="*/ 312 w 132"/>
                <a:gd name="T5" fmla="*/ 5 h 84"/>
                <a:gd name="T6" fmla="*/ 312 w 132"/>
                <a:gd name="T7" fmla="*/ 5 h 84"/>
                <a:gd name="T8" fmla="*/ 331 w 132"/>
                <a:gd name="T9" fmla="*/ 5 h 84"/>
                <a:gd name="T10" fmla="*/ 355 w 132"/>
                <a:gd name="T11" fmla="*/ 5 h 84"/>
                <a:gd name="T12" fmla="*/ 355 w 132"/>
                <a:gd name="T13" fmla="*/ 5 h 84"/>
                <a:gd name="T14" fmla="*/ 355 w 132"/>
                <a:gd name="T15" fmla="*/ 5 h 84"/>
                <a:gd name="T16" fmla="*/ 355 w 132"/>
                <a:gd name="T17" fmla="*/ 5 h 84"/>
                <a:gd name="T18" fmla="*/ 373 w 132"/>
                <a:gd name="T19" fmla="*/ 5 h 84"/>
                <a:gd name="T20" fmla="*/ 355 w 132"/>
                <a:gd name="T21" fmla="*/ 5 h 84"/>
                <a:gd name="T22" fmla="*/ 373 w 132"/>
                <a:gd name="T23" fmla="*/ 5 h 84"/>
                <a:gd name="T24" fmla="*/ 456 w 132"/>
                <a:gd name="T25" fmla="*/ 0 h 84"/>
                <a:gd name="T26" fmla="*/ 456 w 132"/>
                <a:gd name="T27" fmla="*/ 3 h 84"/>
                <a:gd name="T28" fmla="*/ 456 w 132"/>
                <a:gd name="T29" fmla="*/ 0 h 84"/>
                <a:gd name="T30" fmla="*/ 474 w 132"/>
                <a:gd name="T31" fmla="*/ 0 h 84"/>
                <a:gd name="T32" fmla="*/ 474 w 132"/>
                <a:gd name="T33" fmla="*/ 3 h 84"/>
                <a:gd name="T34" fmla="*/ 492 w 132"/>
                <a:gd name="T35" fmla="*/ 3 h 84"/>
                <a:gd name="T36" fmla="*/ 492 w 132"/>
                <a:gd name="T37" fmla="*/ 5 h 84"/>
                <a:gd name="T38" fmla="*/ 534 w 132"/>
                <a:gd name="T39" fmla="*/ 5 h 84"/>
                <a:gd name="T40" fmla="*/ 534 w 132"/>
                <a:gd name="T41" fmla="*/ 5 h 84"/>
                <a:gd name="T42" fmla="*/ 554 w 132"/>
                <a:gd name="T43" fmla="*/ 5 h 84"/>
                <a:gd name="T44" fmla="*/ 599 w 132"/>
                <a:gd name="T45" fmla="*/ 5 h 84"/>
                <a:gd name="T46" fmla="*/ 571 w 132"/>
                <a:gd name="T47" fmla="*/ 5 h 84"/>
                <a:gd name="T48" fmla="*/ 534 w 132"/>
                <a:gd name="T49" fmla="*/ 5 h 84"/>
                <a:gd name="T50" fmla="*/ 534 w 132"/>
                <a:gd name="T51" fmla="*/ 5 h 84"/>
                <a:gd name="T52" fmla="*/ 554 w 132"/>
                <a:gd name="T53" fmla="*/ 5 h 84"/>
                <a:gd name="T54" fmla="*/ 534 w 132"/>
                <a:gd name="T55" fmla="*/ 5 h 84"/>
                <a:gd name="T56" fmla="*/ 514 w 132"/>
                <a:gd name="T57" fmla="*/ 5 h 84"/>
                <a:gd name="T58" fmla="*/ 492 w 132"/>
                <a:gd name="T59" fmla="*/ 5 h 84"/>
                <a:gd name="T60" fmla="*/ 474 w 132"/>
                <a:gd name="T61" fmla="*/ 5 h 84"/>
                <a:gd name="T62" fmla="*/ 396 w 132"/>
                <a:gd name="T63" fmla="*/ 5 h 84"/>
                <a:gd name="T64" fmla="*/ 373 w 132"/>
                <a:gd name="T65" fmla="*/ 5 h 84"/>
                <a:gd name="T66" fmla="*/ 331 w 132"/>
                <a:gd name="T67" fmla="*/ 5 h 84"/>
                <a:gd name="T68" fmla="*/ 312 w 132"/>
                <a:gd name="T69" fmla="*/ 5 h 84"/>
                <a:gd name="T70" fmla="*/ 312 w 132"/>
                <a:gd name="T71" fmla="*/ 5 h 84"/>
                <a:gd name="T72" fmla="*/ 269 w 132"/>
                <a:gd name="T73" fmla="*/ 5 h 84"/>
                <a:gd name="T74" fmla="*/ 239 w 132"/>
                <a:gd name="T75" fmla="*/ 5 h 84"/>
                <a:gd name="T76" fmla="*/ 214 w 132"/>
                <a:gd name="T77" fmla="*/ 5 h 84"/>
                <a:gd name="T78" fmla="*/ 190 w 132"/>
                <a:gd name="T79" fmla="*/ 5 h 84"/>
                <a:gd name="T80" fmla="*/ 164 w 132"/>
                <a:gd name="T81" fmla="*/ 5 h 84"/>
                <a:gd name="T82" fmla="*/ 121 w 132"/>
                <a:gd name="T83" fmla="*/ 5 h 84"/>
                <a:gd name="T84" fmla="*/ 99 w 132"/>
                <a:gd name="T85" fmla="*/ 5 h 84"/>
                <a:gd name="T86" fmla="*/ 16 w 132"/>
                <a:gd name="T87" fmla="*/ 5 h 84"/>
                <a:gd name="T88" fmla="*/ 12 w 132"/>
                <a:gd name="T89" fmla="*/ 5 h 84"/>
                <a:gd name="T90" fmla="*/ 7 w 132"/>
                <a:gd name="T91" fmla="*/ 5 h 84"/>
                <a:gd name="T92" fmla="*/ 3 w 132"/>
                <a:gd name="T93" fmla="*/ 5 h 84"/>
                <a:gd name="T94" fmla="*/ 0 w 132"/>
                <a:gd name="T95" fmla="*/ 5 h 84"/>
                <a:gd name="T96" fmla="*/ 0 w 132"/>
                <a:gd name="T97" fmla="*/ 5 h 84"/>
                <a:gd name="T98" fmla="*/ 3 w 132"/>
                <a:gd name="T99" fmla="*/ 5 h 84"/>
                <a:gd name="T100" fmla="*/ 7 w 132"/>
                <a:gd name="T101" fmla="*/ 5 h 84"/>
                <a:gd name="T102" fmla="*/ 12 w 132"/>
                <a:gd name="T103" fmla="*/ 5 h 84"/>
                <a:gd name="T104" fmla="*/ 99 w 132"/>
                <a:gd name="T105" fmla="*/ 5 h 84"/>
                <a:gd name="T106" fmla="*/ 99 w 132"/>
                <a:gd name="T107" fmla="*/ 5 h 84"/>
                <a:gd name="T108" fmla="*/ 99 w 132"/>
                <a:gd name="T109" fmla="*/ 5 h 84"/>
                <a:gd name="T110" fmla="*/ 111 w 132"/>
                <a:gd name="T111" fmla="*/ 5 h 84"/>
                <a:gd name="T112" fmla="*/ 111 w 132"/>
                <a:gd name="T113" fmla="*/ 5 h 84"/>
                <a:gd name="T114" fmla="*/ 190 w 132"/>
                <a:gd name="T115" fmla="*/ 5 h 84"/>
                <a:gd name="T116" fmla="*/ 253 w 132"/>
                <a:gd name="T117" fmla="*/ 5 h 84"/>
                <a:gd name="T118" fmla="*/ 269 w 132"/>
                <a:gd name="T119" fmla="*/ 5 h 8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32"/>
                <a:gd name="T181" fmla="*/ 0 h 84"/>
                <a:gd name="T182" fmla="*/ 132 w 132"/>
                <a:gd name="T183" fmla="*/ 84 h 8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32" h="84">
                  <a:moveTo>
                    <a:pt x="59" y="29"/>
                  </a:moveTo>
                  <a:lnTo>
                    <a:pt x="69" y="38"/>
                  </a:lnTo>
                  <a:lnTo>
                    <a:pt x="69" y="33"/>
                  </a:lnTo>
                  <a:lnTo>
                    <a:pt x="69" y="29"/>
                  </a:lnTo>
                  <a:lnTo>
                    <a:pt x="73" y="25"/>
                  </a:lnTo>
                  <a:lnTo>
                    <a:pt x="78" y="29"/>
                  </a:lnTo>
                  <a:lnTo>
                    <a:pt x="78" y="33"/>
                  </a:lnTo>
                  <a:lnTo>
                    <a:pt x="78" y="29"/>
                  </a:lnTo>
                  <a:lnTo>
                    <a:pt x="78" y="25"/>
                  </a:lnTo>
                  <a:lnTo>
                    <a:pt x="81" y="20"/>
                  </a:lnTo>
                  <a:lnTo>
                    <a:pt x="78" y="20"/>
                  </a:lnTo>
                  <a:lnTo>
                    <a:pt x="81" y="16"/>
                  </a:lnTo>
                  <a:lnTo>
                    <a:pt x="100" y="0"/>
                  </a:lnTo>
                  <a:lnTo>
                    <a:pt x="100" y="3"/>
                  </a:lnTo>
                  <a:lnTo>
                    <a:pt x="100" y="0"/>
                  </a:lnTo>
                  <a:lnTo>
                    <a:pt x="104" y="0"/>
                  </a:lnTo>
                  <a:lnTo>
                    <a:pt x="104" y="3"/>
                  </a:lnTo>
                  <a:lnTo>
                    <a:pt x="108" y="3"/>
                  </a:lnTo>
                  <a:lnTo>
                    <a:pt x="108" y="12"/>
                  </a:lnTo>
                  <a:lnTo>
                    <a:pt x="116" y="12"/>
                  </a:lnTo>
                  <a:lnTo>
                    <a:pt x="116" y="16"/>
                  </a:lnTo>
                  <a:lnTo>
                    <a:pt x="121" y="12"/>
                  </a:lnTo>
                  <a:lnTo>
                    <a:pt x="131" y="20"/>
                  </a:lnTo>
                  <a:lnTo>
                    <a:pt x="125" y="25"/>
                  </a:lnTo>
                  <a:lnTo>
                    <a:pt x="116" y="25"/>
                  </a:lnTo>
                  <a:lnTo>
                    <a:pt x="116" y="29"/>
                  </a:lnTo>
                  <a:lnTo>
                    <a:pt x="121" y="33"/>
                  </a:lnTo>
                  <a:lnTo>
                    <a:pt x="116" y="33"/>
                  </a:lnTo>
                  <a:lnTo>
                    <a:pt x="112" y="33"/>
                  </a:lnTo>
                  <a:lnTo>
                    <a:pt x="108" y="33"/>
                  </a:lnTo>
                  <a:lnTo>
                    <a:pt x="104" y="33"/>
                  </a:lnTo>
                  <a:lnTo>
                    <a:pt x="86" y="33"/>
                  </a:lnTo>
                  <a:lnTo>
                    <a:pt x="81" y="47"/>
                  </a:lnTo>
                  <a:lnTo>
                    <a:pt x="73" y="56"/>
                  </a:lnTo>
                  <a:lnTo>
                    <a:pt x="69" y="64"/>
                  </a:lnTo>
                  <a:lnTo>
                    <a:pt x="69" y="68"/>
                  </a:lnTo>
                  <a:lnTo>
                    <a:pt x="59" y="73"/>
                  </a:lnTo>
                  <a:lnTo>
                    <a:pt x="51" y="77"/>
                  </a:lnTo>
                  <a:lnTo>
                    <a:pt x="47" y="73"/>
                  </a:lnTo>
                  <a:lnTo>
                    <a:pt x="43" y="73"/>
                  </a:lnTo>
                  <a:lnTo>
                    <a:pt x="38" y="73"/>
                  </a:lnTo>
                  <a:lnTo>
                    <a:pt x="28" y="77"/>
                  </a:lnTo>
                  <a:lnTo>
                    <a:pt x="21" y="83"/>
                  </a:lnTo>
                  <a:lnTo>
                    <a:pt x="16" y="77"/>
                  </a:lnTo>
                  <a:lnTo>
                    <a:pt x="12" y="83"/>
                  </a:lnTo>
                  <a:lnTo>
                    <a:pt x="7" y="77"/>
                  </a:lnTo>
                  <a:lnTo>
                    <a:pt x="3" y="77"/>
                  </a:lnTo>
                  <a:lnTo>
                    <a:pt x="0" y="68"/>
                  </a:lnTo>
                  <a:lnTo>
                    <a:pt x="0" y="64"/>
                  </a:lnTo>
                  <a:lnTo>
                    <a:pt x="3" y="68"/>
                  </a:lnTo>
                  <a:lnTo>
                    <a:pt x="7" y="68"/>
                  </a:lnTo>
                  <a:lnTo>
                    <a:pt x="12" y="68"/>
                  </a:lnTo>
                  <a:lnTo>
                    <a:pt x="21" y="68"/>
                  </a:lnTo>
                  <a:lnTo>
                    <a:pt x="21" y="64"/>
                  </a:lnTo>
                  <a:lnTo>
                    <a:pt x="21" y="60"/>
                  </a:lnTo>
                  <a:lnTo>
                    <a:pt x="25" y="60"/>
                  </a:lnTo>
                  <a:lnTo>
                    <a:pt x="25" y="56"/>
                  </a:lnTo>
                  <a:lnTo>
                    <a:pt x="43" y="51"/>
                  </a:lnTo>
                  <a:lnTo>
                    <a:pt x="55" y="33"/>
                  </a:lnTo>
                  <a:lnTo>
                    <a:pt x="59" y="29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79" name="Freeform 259">
              <a:extLst>
                <a:ext uri="{FF2B5EF4-FFF2-40B4-BE49-F238E27FC236}">
                  <a16:creationId xmlns:a16="http://schemas.microsoft.com/office/drawing/2014/main" id="{77712580-6245-46B8-8D3E-E958C9EDD3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5" y="3315"/>
              <a:ext cx="145" cy="108"/>
            </a:xfrm>
            <a:custGeom>
              <a:avLst/>
              <a:gdLst>
                <a:gd name="T0" fmla="*/ 484 w 141"/>
                <a:gd name="T1" fmla="*/ 3 h 118"/>
                <a:gd name="T2" fmla="*/ 506 w 141"/>
                <a:gd name="T3" fmla="*/ 5 h 118"/>
                <a:gd name="T4" fmla="*/ 484 w 141"/>
                <a:gd name="T5" fmla="*/ 5 h 118"/>
                <a:gd name="T6" fmla="*/ 506 w 141"/>
                <a:gd name="T7" fmla="*/ 5 h 118"/>
                <a:gd name="T8" fmla="*/ 542 w 141"/>
                <a:gd name="T9" fmla="*/ 5 h 118"/>
                <a:gd name="T10" fmla="*/ 523 w 141"/>
                <a:gd name="T11" fmla="*/ 5 h 118"/>
                <a:gd name="T12" fmla="*/ 506 w 141"/>
                <a:gd name="T13" fmla="*/ 5 h 118"/>
                <a:gd name="T14" fmla="*/ 484 w 141"/>
                <a:gd name="T15" fmla="*/ 5 h 118"/>
                <a:gd name="T16" fmla="*/ 452 w 141"/>
                <a:gd name="T17" fmla="*/ 5 h 118"/>
                <a:gd name="T18" fmla="*/ 430 w 141"/>
                <a:gd name="T19" fmla="*/ 5 h 118"/>
                <a:gd name="T20" fmla="*/ 430 w 141"/>
                <a:gd name="T21" fmla="*/ 5 h 118"/>
                <a:gd name="T22" fmla="*/ 395 w 141"/>
                <a:gd name="T23" fmla="*/ 5 h 118"/>
                <a:gd name="T24" fmla="*/ 318 w 141"/>
                <a:gd name="T25" fmla="*/ 5 h 118"/>
                <a:gd name="T26" fmla="*/ 299 w 141"/>
                <a:gd name="T27" fmla="*/ 5 h 118"/>
                <a:gd name="T28" fmla="*/ 261 w 141"/>
                <a:gd name="T29" fmla="*/ 5 h 118"/>
                <a:gd name="T30" fmla="*/ 233 w 141"/>
                <a:gd name="T31" fmla="*/ 5 h 118"/>
                <a:gd name="T32" fmla="*/ 191 w 141"/>
                <a:gd name="T33" fmla="*/ 5 h 118"/>
                <a:gd name="T34" fmla="*/ 149 w 141"/>
                <a:gd name="T35" fmla="*/ 5 h 118"/>
                <a:gd name="T36" fmla="*/ 113 w 141"/>
                <a:gd name="T37" fmla="*/ 5 h 118"/>
                <a:gd name="T38" fmla="*/ 92 w 141"/>
                <a:gd name="T39" fmla="*/ 5 h 118"/>
                <a:gd name="T40" fmla="*/ 12 w 141"/>
                <a:gd name="T41" fmla="*/ 5 h 118"/>
                <a:gd name="T42" fmla="*/ 12 w 141"/>
                <a:gd name="T43" fmla="*/ 5 h 118"/>
                <a:gd name="T44" fmla="*/ 3 w 141"/>
                <a:gd name="T45" fmla="*/ 5 h 118"/>
                <a:gd name="T46" fmla="*/ 3 w 141"/>
                <a:gd name="T47" fmla="*/ 5 h 118"/>
                <a:gd name="T48" fmla="*/ 0 w 141"/>
                <a:gd name="T49" fmla="*/ 5 h 118"/>
                <a:gd name="T50" fmla="*/ 7 w 141"/>
                <a:gd name="T51" fmla="*/ 5 h 118"/>
                <a:gd name="T52" fmla="*/ 12 w 141"/>
                <a:gd name="T53" fmla="*/ 5 h 118"/>
                <a:gd name="T54" fmla="*/ 92 w 141"/>
                <a:gd name="T55" fmla="*/ 5 h 118"/>
                <a:gd name="T56" fmla="*/ 113 w 141"/>
                <a:gd name="T57" fmla="*/ 5 h 118"/>
                <a:gd name="T58" fmla="*/ 191 w 141"/>
                <a:gd name="T59" fmla="*/ 5 h 118"/>
                <a:gd name="T60" fmla="*/ 233 w 141"/>
                <a:gd name="T61" fmla="*/ 5 h 118"/>
                <a:gd name="T62" fmla="*/ 283 w 141"/>
                <a:gd name="T63" fmla="*/ 5 h 118"/>
                <a:gd name="T64" fmla="*/ 318 w 141"/>
                <a:gd name="T65" fmla="*/ 5 h 118"/>
                <a:gd name="T66" fmla="*/ 376 w 141"/>
                <a:gd name="T67" fmla="*/ 5 h 118"/>
                <a:gd name="T68" fmla="*/ 465 w 141"/>
                <a:gd name="T69" fmla="*/ 0 h 11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1"/>
                <a:gd name="T106" fmla="*/ 0 h 118"/>
                <a:gd name="T107" fmla="*/ 141 w 141"/>
                <a:gd name="T108" fmla="*/ 118 h 11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1" h="118">
                  <a:moveTo>
                    <a:pt x="117" y="0"/>
                  </a:moveTo>
                  <a:lnTo>
                    <a:pt x="117" y="3"/>
                  </a:lnTo>
                  <a:lnTo>
                    <a:pt x="121" y="3"/>
                  </a:lnTo>
                  <a:lnTo>
                    <a:pt x="121" y="7"/>
                  </a:lnTo>
                  <a:lnTo>
                    <a:pt x="112" y="7"/>
                  </a:lnTo>
                  <a:lnTo>
                    <a:pt x="117" y="16"/>
                  </a:lnTo>
                  <a:lnTo>
                    <a:pt x="125" y="24"/>
                  </a:lnTo>
                  <a:lnTo>
                    <a:pt x="121" y="33"/>
                  </a:lnTo>
                  <a:lnTo>
                    <a:pt x="140" y="47"/>
                  </a:lnTo>
                  <a:lnTo>
                    <a:pt x="130" y="47"/>
                  </a:lnTo>
                  <a:lnTo>
                    <a:pt x="125" y="47"/>
                  </a:lnTo>
                  <a:lnTo>
                    <a:pt x="125" y="42"/>
                  </a:lnTo>
                  <a:lnTo>
                    <a:pt x="125" y="47"/>
                  </a:lnTo>
                  <a:lnTo>
                    <a:pt x="121" y="47"/>
                  </a:lnTo>
                  <a:lnTo>
                    <a:pt x="117" y="50"/>
                  </a:lnTo>
                  <a:lnTo>
                    <a:pt x="117" y="64"/>
                  </a:lnTo>
                  <a:lnTo>
                    <a:pt x="112" y="72"/>
                  </a:lnTo>
                  <a:lnTo>
                    <a:pt x="109" y="72"/>
                  </a:lnTo>
                  <a:lnTo>
                    <a:pt x="99" y="81"/>
                  </a:lnTo>
                  <a:lnTo>
                    <a:pt x="104" y="81"/>
                  </a:lnTo>
                  <a:lnTo>
                    <a:pt x="104" y="85"/>
                  </a:lnTo>
                  <a:lnTo>
                    <a:pt x="104" y="90"/>
                  </a:lnTo>
                  <a:lnTo>
                    <a:pt x="104" y="94"/>
                  </a:lnTo>
                  <a:lnTo>
                    <a:pt x="95" y="107"/>
                  </a:lnTo>
                  <a:lnTo>
                    <a:pt x="82" y="111"/>
                  </a:lnTo>
                  <a:lnTo>
                    <a:pt x="78" y="117"/>
                  </a:lnTo>
                  <a:lnTo>
                    <a:pt x="78" y="107"/>
                  </a:lnTo>
                  <a:lnTo>
                    <a:pt x="73" y="102"/>
                  </a:lnTo>
                  <a:lnTo>
                    <a:pt x="64" y="102"/>
                  </a:lnTo>
                  <a:lnTo>
                    <a:pt x="64" y="98"/>
                  </a:lnTo>
                  <a:lnTo>
                    <a:pt x="59" y="98"/>
                  </a:lnTo>
                  <a:lnTo>
                    <a:pt x="56" y="98"/>
                  </a:lnTo>
                  <a:lnTo>
                    <a:pt x="51" y="102"/>
                  </a:lnTo>
                  <a:lnTo>
                    <a:pt x="47" y="102"/>
                  </a:lnTo>
                  <a:lnTo>
                    <a:pt x="38" y="102"/>
                  </a:lnTo>
                  <a:lnTo>
                    <a:pt x="38" y="94"/>
                  </a:lnTo>
                  <a:lnTo>
                    <a:pt x="34" y="98"/>
                  </a:lnTo>
                  <a:lnTo>
                    <a:pt x="28" y="98"/>
                  </a:lnTo>
                  <a:lnTo>
                    <a:pt x="21" y="98"/>
                  </a:lnTo>
                  <a:lnTo>
                    <a:pt x="21" y="94"/>
                  </a:lnTo>
                  <a:lnTo>
                    <a:pt x="16" y="98"/>
                  </a:lnTo>
                  <a:lnTo>
                    <a:pt x="12" y="81"/>
                  </a:lnTo>
                  <a:lnTo>
                    <a:pt x="12" y="76"/>
                  </a:lnTo>
                  <a:lnTo>
                    <a:pt x="12" y="72"/>
                  </a:lnTo>
                  <a:lnTo>
                    <a:pt x="7" y="68"/>
                  </a:lnTo>
                  <a:lnTo>
                    <a:pt x="3" y="64"/>
                  </a:lnTo>
                  <a:lnTo>
                    <a:pt x="3" y="60"/>
                  </a:lnTo>
                  <a:lnTo>
                    <a:pt x="3" y="54"/>
                  </a:lnTo>
                  <a:lnTo>
                    <a:pt x="0" y="50"/>
                  </a:lnTo>
                  <a:lnTo>
                    <a:pt x="0" y="42"/>
                  </a:lnTo>
                  <a:lnTo>
                    <a:pt x="3" y="33"/>
                  </a:lnTo>
                  <a:lnTo>
                    <a:pt x="7" y="29"/>
                  </a:lnTo>
                  <a:lnTo>
                    <a:pt x="7" y="33"/>
                  </a:lnTo>
                  <a:lnTo>
                    <a:pt x="12" y="42"/>
                  </a:lnTo>
                  <a:lnTo>
                    <a:pt x="16" y="42"/>
                  </a:lnTo>
                  <a:lnTo>
                    <a:pt x="21" y="47"/>
                  </a:lnTo>
                  <a:lnTo>
                    <a:pt x="25" y="42"/>
                  </a:lnTo>
                  <a:lnTo>
                    <a:pt x="28" y="47"/>
                  </a:lnTo>
                  <a:lnTo>
                    <a:pt x="38" y="42"/>
                  </a:lnTo>
                  <a:lnTo>
                    <a:pt x="47" y="38"/>
                  </a:lnTo>
                  <a:lnTo>
                    <a:pt x="51" y="38"/>
                  </a:lnTo>
                  <a:lnTo>
                    <a:pt x="56" y="38"/>
                  </a:lnTo>
                  <a:lnTo>
                    <a:pt x="59" y="42"/>
                  </a:lnTo>
                  <a:lnTo>
                    <a:pt x="69" y="38"/>
                  </a:lnTo>
                  <a:lnTo>
                    <a:pt x="78" y="33"/>
                  </a:lnTo>
                  <a:lnTo>
                    <a:pt x="78" y="29"/>
                  </a:lnTo>
                  <a:lnTo>
                    <a:pt x="82" y="20"/>
                  </a:lnTo>
                  <a:lnTo>
                    <a:pt x="90" y="12"/>
                  </a:lnTo>
                  <a:lnTo>
                    <a:pt x="95" y="0"/>
                  </a:lnTo>
                  <a:lnTo>
                    <a:pt x="112" y="0"/>
                  </a:lnTo>
                  <a:lnTo>
                    <a:pt x="117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80" name="Freeform 260">
              <a:extLst>
                <a:ext uri="{FF2B5EF4-FFF2-40B4-BE49-F238E27FC236}">
                  <a16:creationId xmlns:a16="http://schemas.microsoft.com/office/drawing/2014/main" id="{9769A5B1-017B-4533-8E52-0EC7148B4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5" y="3315"/>
              <a:ext cx="145" cy="108"/>
            </a:xfrm>
            <a:custGeom>
              <a:avLst/>
              <a:gdLst>
                <a:gd name="T0" fmla="*/ 484 w 141"/>
                <a:gd name="T1" fmla="*/ 3 h 118"/>
                <a:gd name="T2" fmla="*/ 506 w 141"/>
                <a:gd name="T3" fmla="*/ 5 h 118"/>
                <a:gd name="T4" fmla="*/ 484 w 141"/>
                <a:gd name="T5" fmla="*/ 5 h 118"/>
                <a:gd name="T6" fmla="*/ 506 w 141"/>
                <a:gd name="T7" fmla="*/ 5 h 118"/>
                <a:gd name="T8" fmla="*/ 542 w 141"/>
                <a:gd name="T9" fmla="*/ 5 h 118"/>
                <a:gd name="T10" fmla="*/ 523 w 141"/>
                <a:gd name="T11" fmla="*/ 5 h 118"/>
                <a:gd name="T12" fmla="*/ 506 w 141"/>
                <a:gd name="T13" fmla="*/ 5 h 118"/>
                <a:gd name="T14" fmla="*/ 484 w 141"/>
                <a:gd name="T15" fmla="*/ 5 h 118"/>
                <a:gd name="T16" fmla="*/ 452 w 141"/>
                <a:gd name="T17" fmla="*/ 5 h 118"/>
                <a:gd name="T18" fmla="*/ 430 w 141"/>
                <a:gd name="T19" fmla="*/ 5 h 118"/>
                <a:gd name="T20" fmla="*/ 430 w 141"/>
                <a:gd name="T21" fmla="*/ 5 h 118"/>
                <a:gd name="T22" fmla="*/ 395 w 141"/>
                <a:gd name="T23" fmla="*/ 5 h 118"/>
                <a:gd name="T24" fmla="*/ 318 w 141"/>
                <a:gd name="T25" fmla="*/ 5 h 118"/>
                <a:gd name="T26" fmla="*/ 299 w 141"/>
                <a:gd name="T27" fmla="*/ 5 h 118"/>
                <a:gd name="T28" fmla="*/ 261 w 141"/>
                <a:gd name="T29" fmla="*/ 5 h 118"/>
                <a:gd name="T30" fmla="*/ 233 w 141"/>
                <a:gd name="T31" fmla="*/ 5 h 118"/>
                <a:gd name="T32" fmla="*/ 191 w 141"/>
                <a:gd name="T33" fmla="*/ 5 h 118"/>
                <a:gd name="T34" fmla="*/ 149 w 141"/>
                <a:gd name="T35" fmla="*/ 5 h 118"/>
                <a:gd name="T36" fmla="*/ 113 w 141"/>
                <a:gd name="T37" fmla="*/ 5 h 118"/>
                <a:gd name="T38" fmla="*/ 92 w 141"/>
                <a:gd name="T39" fmla="*/ 5 h 118"/>
                <a:gd name="T40" fmla="*/ 12 w 141"/>
                <a:gd name="T41" fmla="*/ 5 h 118"/>
                <a:gd name="T42" fmla="*/ 12 w 141"/>
                <a:gd name="T43" fmla="*/ 5 h 118"/>
                <a:gd name="T44" fmla="*/ 3 w 141"/>
                <a:gd name="T45" fmla="*/ 5 h 118"/>
                <a:gd name="T46" fmla="*/ 3 w 141"/>
                <a:gd name="T47" fmla="*/ 5 h 118"/>
                <a:gd name="T48" fmla="*/ 0 w 141"/>
                <a:gd name="T49" fmla="*/ 5 h 118"/>
                <a:gd name="T50" fmla="*/ 7 w 141"/>
                <a:gd name="T51" fmla="*/ 5 h 118"/>
                <a:gd name="T52" fmla="*/ 12 w 141"/>
                <a:gd name="T53" fmla="*/ 5 h 118"/>
                <a:gd name="T54" fmla="*/ 92 w 141"/>
                <a:gd name="T55" fmla="*/ 5 h 118"/>
                <a:gd name="T56" fmla="*/ 113 w 141"/>
                <a:gd name="T57" fmla="*/ 5 h 118"/>
                <a:gd name="T58" fmla="*/ 191 w 141"/>
                <a:gd name="T59" fmla="*/ 5 h 118"/>
                <a:gd name="T60" fmla="*/ 233 w 141"/>
                <a:gd name="T61" fmla="*/ 5 h 118"/>
                <a:gd name="T62" fmla="*/ 283 w 141"/>
                <a:gd name="T63" fmla="*/ 5 h 118"/>
                <a:gd name="T64" fmla="*/ 318 w 141"/>
                <a:gd name="T65" fmla="*/ 5 h 118"/>
                <a:gd name="T66" fmla="*/ 376 w 141"/>
                <a:gd name="T67" fmla="*/ 5 h 118"/>
                <a:gd name="T68" fmla="*/ 465 w 141"/>
                <a:gd name="T69" fmla="*/ 0 h 11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1"/>
                <a:gd name="T106" fmla="*/ 0 h 118"/>
                <a:gd name="T107" fmla="*/ 141 w 141"/>
                <a:gd name="T108" fmla="*/ 118 h 11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1" h="118">
                  <a:moveTo>
                    <a:pt x="117" y="0"/>
                  </a:moveTo>
                  <a:lnTo>
                    <a:pt x="117" y="3"/>
                  </a:lnTo>
                  <a:lnTo>
                    <a:pt x="121" y="3"/>
                  </a:lnTo>
                  <a:lnTo>
                    <a:pt x="121" y="7"/>
                  </a:lnTo>
                  <a:lnTo>
                    <a:pt x="112" y="7"/>
                  </a:lnTo>
                  <a:lnTo>
                    <a:pt x="117" y="16"/>
                  </a:lnTo>
                  <a:lnTo>
                    <a:pt x="125" y="24"/>
                  </a:lnTo>
                  <a:lnTo>
                    <a:pt x="121" y="33"/>
                  </a:lnTo>
                  <a:lnTo>
                    <a:pt x="140" y="47"/>
                  </a:lnTo>
                  <a:lnTo>
                    <a:pt x="130" y="47"/>
                  </a:lnTo>
                  <a:lnTo>
                    <a:pt x="125" y="47"/>
                  </a:lnTo>
                  <a:lnTo>
                    <a:pt x="125" y="42"/>
                  </a:lnTo>
                  <a:lnTo>
                    <a:pt x="125" y="47"/>
                  </a:lnTo>
                  <a:lnTo>
                    <a:pt x="121" y="47"/>
                  </a:lnTo>
                  <a:lnTo>
                    <a:pt x="117" y="50"/>
                  </a:lnTo>
                  <a:lnTo>
                    <a:pt x="117" y="64"/>
                  </a:lnTo>
                  <a:lnTo>
                    <a:pt x="112" y="72"/>
                  </a:lnTo>
                  <a:lnTo>
                    <a:pt x="109" y="72"/>
                  </a:lnTo>
                  <a:lnTo>
                    <a:pt x="99" y="81"/>
                  </a:lnTo>
                  <a:lnTo>
                    <a:pt x="104" y="81"/>
                  </a:lnTo>
                  <a:lnTo>
                    <a:pt x="104" y="85"/>
                  </a:lnTo>
                  <a:lnTo>
                    <a:pt x="104" y="90"/>
                  </a:lnTo>
                  <a:lnTo>
                    <a:pt x="104" y="94"/>
                  </a:lnTo>
                  <a:lnTo>
                    <a:pt x="95" y="107"/>
                  </a:lnTo>
                  <a:lnTo>
                    <a:pt x="82" y="111"/>
                  </a:lnTo>
                  <a:lnTo>
                    <a:pt x="78" y="117"/>
                  </a:lnTo>
                  <a:lnTo>
                    <a:pt x="78" y="107"/>
                  </a:lnTo>
                  <a:lnTo>
                    <a:pt x="73" y="102"/>
                  </a:lnTo>
                  <a:lnTo>
                    <a:pt x="64" y="102"/>
                  </a:lnTo>
                  <a:lnTo>
                    <a:pt x="64" y="98"/>
                  </a:lnTo>
                  <a:lnTo>
                    <a:pt x="59" y="98"/>
                  </a:lnTo>
                  <a:lnTo>
                    <a:pt x="56" y="98"/>
                  </a:lnTo>
                  <a:lnTo>
                    <a:pt x="51" y="102"/>
                  </a:lnTo>
                  <a:lnTo>
                    <a:pt x="47" y="102"/>
                  </a:lnTo>
                  <a:lnTo>
                    <a:pt x="38" y="102"/>
                  </a:lnTo>
                  <a:lnTo>
                    <a:pt x="38" y="94"/>
                  </a:lnTo>
                  <a:lnTo>
                    <a:pt x="34" y="98"/>
                  </a:lnTo>
                  <a:lnTo>
                    <a:pt x="28" y="98"/>
                  </a:lnTo>
                  <a:lnTo>
                    <a:pt x="21" y="98"/>
                  </a:lnTo>
                  <a:lnTo>
                    <a:pt x="21" y="94"/>
                  </a:lnTo>
                  <a:lnTo>
                    <a:pt x="16" y="98"/>
                  </a:lnTo>
                  <a:lnTo>
                    <a:pt x="12" y="81"/>
                  </a:lnTo>
                  <a:lnTo>
                    <a:pt x="12" y="76"/>
                  </a:lnTo>
                  <a:lnTo>
                    <a:pt x="12" y="72"/>
                  </a:lnTo>
                  <a:lnTo>
                    <a:pt x="7" y="68"/>
                  </a:lnTo>
                  <a:lnTo>
                    <a:pt x="3" y="64"/>
                  </a:lnTo>
                  <a:lnTo>
                    <a:pt x="3" y="60"/>
                  </a:lnTo>
                  <a:lnTo>
                    <a:pt x="3" y="54"/>
                  </a:lnTo>
                  <a:lnTo>
                    <a:pt x="0" y="50"/>
                  </a:lnTo>
                  <a:lnTo>
                    <a:pt x="0" y="42"/>
                  </a:lnTo>
                  <a:lnTo>
                    <a:pt x="3" y="33"/>
                  </a:lnTo>
                  <a:lnTo>
                    <a:pt x="7" y="29"/>
                  </a:lnTo>
                  <a:lnTo>
                    <a:pt x="7" y="33"/>
                  </a:lnTo>
                  <a:lnTo>
                    <a:pt x="12" y="42"/>
                  </a:lnTo>
                  <a:lnTo>
                    <a:pt x="16" y="42"/>
                  </a:lnTo>
                  <a:lnTo>
                    <a:pt x="21" y="47"/>
                  </a:lnTo>
                  <a:lnTo>
                    <a:pt x="25" y="42"/>
                  </a:lnTo>
                  <a:lnTo>
                    <a:pt x="28" y="47"/>
                  </a:lnTo>
                  <a:lnTo>
                    <a:pt x="38" y="42"/>
                  </a:lnTo>
                  <a:lnTo>
                    <a:pt x="47" y="38"/>
                  </a:lnTo>
                  <a:lnTo>
                    <a:pt x="51" y="38"/>
                  </a:lnTo>
                  <a:lnTo>
                    <a:pt x="56" y="38"/>
                  </a:lnTo>
                  <a:lnTo>
                    <a:pt x="59" y="42"/>
                  </a:lnTo>
                  <a:lnTo>
                    <a:pt x="69" y="38"/>
                  </a:lnTo>
                  <a:lnTo>
                    <a:pt x="78" y="33"/>
                  </a:lnTo>
                  <a:lnTo>
                    <a:pt x="78" y="29"/>
                  </a:lnTo>
                  <a:lnTo>
                    <a:pt x="82" y="20"/>
                  </a:lnTo>
                  <a:lnTo>
                    <a:pt x="90" y="12"/>
                  </a:lnTo>
                  <a:lnTo>
                    <a:pt x="95" y="0"/>
                  </a:lnTo>
                  <a:lnTo>
                    <a:pt x="112" y="0"/>
                  </a:lnTo>
                  <a:lnTo>
                    <a:pt x="117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81" name="Freeform 261">
              <a:extLst>
                <a:ext uri="{FF2B5EF4-FFF2-40B4-BE49-F238E27FC236}">
                  <a16:creationId xmlns:a16="http://schemas.microsoft.com/office/drawing/2014/main" id="{BD5C72FC-ED47-4A1F-AAFA-45EE7B5851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8" y="3307"/>
              <a:ext cx="19" cy="14"/>
            </a:xfrm>
            <a:custGeom>
              <a:avLst/>
              <a:gdLst>
                <a:gd name="T0" fmla="*/ 0 w 19"/>
                <a:gd name="T1" fmla="*/ 2 h 17"/>
                <a:gd name="T2" fmla="*/ 9 w 19"/>
                <a:gd name="T3" fmla="*/ 2 h 17"/>
                <a:gd name="T4" fmla="*/ 9 w 19"/>
                <a:gd name="T5" fmla="*/ 2 h 17"/>
                <a:gd name="T6" fmla="*/ 9 w 19"/>
                <a:gd name="T7" fmla="*/ 2 h 17"/>
                <a:gd name="T8" fmla="*/ 13 w 19"/>
                <a:gd name="T9" fmla="*/ 0 h 17"/>
                <a:gd name="T10" fmla="*/ 18 w 19"/>
                <a:gd name="T11" fmla="*/ 2 h 17"/>
                <a:gd name="T12" fmla="*/ 18 w 19"/>
                <a:gd name="T13" fmla="*/ 2 h 17"/>
                <a:gd name="T14" fmla="*/ 18 w 19"/>
                <a:gd name="T15" fmla="*/ 2 h 17"/>
                <a:gd name="T16" fmla="*/ 18 w 19"/>
                <a:gd name="T17" fmla="*/ 0 h 17"/>
                <a:gd name="T18" fmla="*/ 13 w 19"/>
                <a:gd name="T19" fmla="*/ 0 h 17"/>
                <a:gd name="T20" fmla="*/ 4 w 19"/>
                <a:gd name="T21" fmla="*/ 2 h 17"/>
                <a:gd name="T22" fmla="*/ 0 w 19"/>
                <a:gd name="T23" fmla="*/ 2 h 1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9"/>
                <a:gd name="T37" fmla="*/ 0 h 17"/>
                <a:gd name="T38" fmla="*/ 19 w 19"/>
                <a:gd name="T39" fmla="*/ 17 h 1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9" h="17">
                  <a:moveTo>
                    <a:pt x="0" y="4"/>
                  </a:moveTo>
                  <a:lnTo>
                    <a:pt x="9" y="16"/>
                  </a:lnTo>
                  <a:lnTo>
                    <a:pt x="9" y="9"/>
                  </a:lnTo>
                  <a:lnTo>
                    <a:pt x="9" y="4"/>
                  </a:lnTo>
                  <a:lnTo>
                    <a:pt x="13" y="0"/>
                  </a:lnTo>
                  <a:lnTo>
                    <a:pt x="18" y="4"/>
                  </a:lnTo>
                  <a:lnTo>
                    <a:pt x="18" y="9"/>
                  </a:lnTo>
                  <a:lnTo>
                    <a:pt x="18" y="4"/>
                  </a:lnTo>
                  <a:lnTo>
                    <a:pt x="18" y="0"/>
                  </a:lnTo>
                  <a:lnTo>
                    <a:pt x="13" y="0"/>
                  </a:lnTo>
                  <a:lnTo>
                    <a:pt x="4" y="4"/>
                  </a:lnTo>
                  <a:lnTo>
                    <a:pt x="0" y="4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82" name="Freeform 262">
              <a:extLst>
                <a:ext uri="{FF2B5EF4-FFF2-40B4-BE49-F238E27FC236}">
                  <a16:creationId xmlns:a16="http://schemas.microsoft.com/office/drawing/2014/main" id="{E1E4710B-7554-46E8-90DF-C249030878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8" y="3307"/>
              <a:ext cx="19" cy="14"/>
            </a:xfrm>
            <a:custGeom>
              <a:avLst/>
              <a:gdLst>
                <a:gd name="T0" fmla="*/ 0 w 19"/>
                <a:gd name="T1" fmla="*/ 2 h 17"/>
                <a:gd name="T2" fmla="*/ 9 w 19"/>
                <a:gd name="T3" fmla="*/ 2 h 17"/>
                <a:gd name="T4" fmla="*/ 9 w 19"/>
                <a:gd name="T5" fmla="*/ 2 h 17"/>
                <a:gd name="T6" fmla="*/ 9 w 19"/>
                <a:gd name="T7" fmla="*/ 2 h 17"/>
                <a:gd name="T8" fmla="*/ 13 w 19"/>
                <a:gd name="T9" fmla="*/ 0 h 17"/>
                <a:gd name="T10" fmla="*/ 18 w 19"/>
                <a:gd name="T11" fmla="*/ 2 h 17"/>
                <a:gd name="T12" fmla="*/ 18 w 19"/>
                <a:gd name="T13" fmla="*/ 2 h 17"/>
                <a:gd name="T14" fmla="*/ 18 w 19"/>
                <a:gd name="T15" fmla="*/ 2 h 17"/>
                <a:gd name="T16" fmla="*/ 18 w 19"/>
                <a:gd name="T17" fmla="*/ 0 h 17"/>
                <a:gd name="T18" fmla="*/ 13 w 19"/>
                <a:gd name="T19" fmla="*/ 0 h 17"/>
                <a:gd name="T20" fmla="*/ 4 w 19"/>
                <a:gd name="T21" fmla="*/ 2 h 17"/>
                <a:gd name="T22" fmla="*/ 0 w 19"/>
                <a:gd name="T23" fmla="*/ 2 h 1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9"/>
                <a:gd name="T37" fmla="*/ 0 h 17"/>
                <a:gd name="T38" fmla="*/ 19 w 19"/>
                <a:gd name="T39" fmla="*/ 17 h 1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9" h="17">
                  <a:moveTo>
                    <a:pt x="0" y="4"/>
                  </a:moveTo>
                  <a:lnTo>
                    <a:pt x="9" y="16"/>
                  </a:lnTo>
                  <a:lnTo>
                    <a:pt x="9" y="9"/>
                  </a:lnTo>
                  <a:lnTo>
                    <a:pt x="9" y="4"/>
                  </a:lnTo>
                  <a:lnTo>
                    <a:pt x="13" y="0"/>
                  </a:lnTo>
                  <a:lnTo>
                    <a:pt x="18" y="4"/>
                  </a:lnTo>
                  <a:lnTo>
                    <a:pt x="18" y="9"/>
                  </a:lnTo>
                  <a:lnTo>
                    <a:pt x="18" y="4"/>
                  </a:lnTo>
                  <a:lnTo>
                    <a:pt x="18" y="0"/>
                  </a:lnTo>
                  <a:lnTo>
                    <a:pt x="13" y="0"/>
                  </a:lnTo>
                  <a:lnTo>
                    <a:pt x="4" y="4"/>
                  </a:lnTo>
                  <a:lnTo>
                    <a:pt x="0" y="4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83" name="Freeform 263">
              <a:extLst>
                <a:ext uri="{FF2B5EF4-FFF2-40B4-BE49-F238E27FC236}">
                  <a16:creationId xmlns:a16="http://schemas.microsoft.com/office/drawing/2014/main" id="{D692D730-1CEA-480E-85EB-00A5F2546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4" y="3239"/>
              <a:ext cx="18" cy="16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8 h 17"/>
                <a:gd name="T4" fmla="*/ 0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0"/>
                  </a:move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84" name="Freeform 264">
              <a:extLst>
                <a:ext uri="{FF2B5EF4-FFF2-40B4-BE49-F238E27FC236}">
                  <a16:creationId xmlns:a16="http://schemas.microsoft.com/office/drawing/2014/main" id="{C38FE220-3B42-452C-B111-B916432FB1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4" y="3239"/>
              <a:ext cx="18" cy="16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8 h 17"/>
                <a:gd name="T4" fmla="*/ 0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0"/>
                  </a:move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85" name="Freeform 265">
              <a:extLst>
                <a:ext uri="{FF2B5EF4-FFF2-40B4-BE49-F238E27FC236}">
                  <a16:creationId xmlns:a16="http://schemas.microsoft.com/office/drawing/2014/main" id="{7EB386F7-547C-4222-B664-D4F6AE4095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2" y="3072"/>
              <a:ext cx="100" cy="188"/>
            </a:xfrm>
            <a:custGeom>
              <a:avLst/>
              <a:gdLst>
                <a:gd name="T0" fmla="*/ 192 w 98"/>
                <a:gd name="T1" fmla="*/ 5 h 206"/>
                <a:gd name="T2" fmla="*/ 160 w 98"/>
                <a:gd name="T3" fmla="*/ 5 h 206"/>
                <a:gd name="T4" fmla="*/ 133 w 98"/>
                <a:gd name="T5" fmla="*/ 5 h 206"/>
                <a:gd name="T6" fmla="*/ 122 w 98"/>
                <a:gd name="T7" fmla="*/ 5 h 206"/>
                <a:gd name="T8" fmla="*/ 148 w 98"/>
                <a:gd name="T9" fmla="*/ 5 h 206"/>
                <a:gd name="T10" fmla="*/ 208 w 98"/>
                <a:gd name="T11" fmla="*/ 5 h 206"/>
                <a:gd name="T12" fmla="*/ 229 w 98"/>
                <a:gd name="T13" fmla="*/ 5 h 206"/>
                <a:gd name="T14" fmla="*/ 242 w 98"/>
                <a:gd name="T15" fmla="*/ 5 h 206"/>
                <a:gd name="T16" fmla="*/ 267 w 98"/>
                <a:gd name="T17" fmla="*/ 5 h 206"/>
                <a:gd name="T18" fmla="*/ 252 w 98"/>
                <a:gd name="T19" fmla="*/ 5 h 206"/>
                <a:gd name="T20" fmla="*/ 252 w 98"/>
                <a:gd name="T21" fmla="*/ 5 h 206"/>
                <a:gd name="T22" fmla="*/ 220 w 98"/>
                <a:gd name="T23" fmla="*/ 5 h 206"/>
                <a:gd name="T24" fmla="*/ 160 w 98"/>
                <a:gd name="T25" fmla="*/ 5 h 206"/>
                <a:gd name="T26" fmla="*/ 148 w 98"/>
                <a:gd name="T27" fmla="*/ 5 h 206"/>
                <a:gd name="T28" fmla="*/ 133 w 98"/>
                <a:gd name="T29" fmla="*/ 5 h 206"/>
                <a:gd name="T30" fmla="*/ 133 w 98"/>
                <a:gd name="T31" fmla="*/ 5 h 206"/>
                <a:gd name="T32" fmla="*/ 104 w 98"/>
                <a:gd name="T33" fmla="*/ 5 h 206"/>
                <a:gd name="T34" fmla="*/ 96 w 98"/>
                <a:gd name="T35" fmla="*/ 5 h 206"/>
                <a:gd name="T36" fmla="*/ 104 w 98"/>
                <a:gd name="T37" fmla="*/ 5 h 206"/>
                <a:gd name="T38" fmla="*/ 86 w 98"/>
                <a:gd name="T39" fmla="*/ 5 h 206"/>
                <a:gd name="T40" fmla="*/ 104 w 98"/>
                <a:gd name="T41" fmla="*/ 5 h 206"/>
                <a:gd name="T42" fmla="*/ 122 w 98"/>
                <a:gd name="T43" fmla="*/ 5 h 206"/>
                <a:gd name="T44" fmla="*/ 176 w 98"/>
                <a:gd name="T45" fmla="*/ 5 h 206"/>
                <a:gd name="T46" fmla="*/ 192 w 98"/>
                <a:gd name="T47" fmla="*/ 5 h 206"/>
                <a:gd name="T48" fmla="*/ 192 w 98"/>
                <a:gd name="T49" fmla="*/ 5 h 206"/>
                <a:gd name="T50" fmla="*/ 192 w 98"/>
                <a:gd name="T51" fmla="*/ 5 h 206"/>
                <a:gd name="T52" fmla="*/ 160 w 98"/>
                <a:gd name="T53" fmla="*/ 5 h 206"/>
                <a:gd name="T54" fmla="*/ 148 w 98"/>
                <a:gd name="T55" fmla="*/ 5 h 206"/>
                <a:gd name="T56" fmla="*/ 122 w 98"/>
                <a:gd name="T57" fmla="*/ 5 h 206"/>
                <a:gd name="T58" fmla="*/ 104 w 98"/>
                <a:gd name="T59" fmla="*/ 5 h 206"/>
                <a:gd name="T60" fmla="*/ 78 w 98"/>
                <a:gd name="T61" fmla="*/ 5 h 206"/>
                <a:gd name="T62" fmla="*/ 96 w 98"/>
                <a:gd name="T63" fmla="*/ 5 h 206"/>
                <a:gd name="T64" fmla="*/ 78 w 98"/>
                <a:gd name="T65" fmla="*/ 5 h 206"/>
                <a:gd name="T66" fmla="*/ 12 w 98"/>
                <a:gd name="T67" fmla="*/ 5 h 206"/>
                <a:gd name="T68" fmla="*/ 7 w 98"/>
                <a:gd name="T69" fmla="*/ 5 h 206"/>
                <a:gd name="T70" fmla="*/ 3 w 98"/>
                <a:gd name="T71" fmla="*/ 3 h 206"/>
                <a:gd name="T72" fmla="*/ 12 w 98"/>
                <a:gd name="T73" fmla="*/ 3 h 206"/>
                <a:gd name="T74" fmla="*/ 21 w 98"/>
                <a:gd name="T75" fmla="*/ 3 h 206"/>
                <a:gd name="T76" fmla="*/ 78 w 98"/>
                <a:gd name="T77" fmla="*/ 3 h 206"/>
                <a:gd name="T78" fmla="*/ 104 w 98"/>
                <a:gd name="T79" fmla="*/ 0 h 206"/>
                <a:gd name="T80" fmla="*/ 148 w 98"/>
                <a:gd name="T81" fmla="*/ 3 h 206"/>
                <a:gd name="T82" fmla="*/ 148 w 98"/>
                <a:gd name="T83" fmla="*/ 5 h 206"/>
                <a:gd name="T84" fmla="*/ 192 w 98"/>
                <a:gd name="T85" fmla="*/ 5 h 20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8"/>
                <a:gd name="T130" fmla="*/ 0 h 206"/>
                <a:gd name="T131" fmla="*/ 98 w 98"/>
                <a:gd name="T132" fmla="*/ 206 h 20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8" h="206">
                  <a:moveTo>
                    <a:pt x="78" y="25"/>
                  </a:moveTo>
                  <a:lnTo>
                    <a:pt x="69" y="25"/>
                  </a:lnTo>
                  <a:lnTo>
                    <a:pt x="69" y="29"/>
                  </a:lnTo>
                  <a:lnTo>
                    <a:pt x="60" y="34"/>
                  </a:lnTo>
                  <a:lnTo>
                    <a:pt x="56" y="38"/>
                  </a:lnTo>
                  <a:lnTo>
                    <a:pt x="51" y="47"/>
                  </a:lnTo>
                  <a:lnTo>
                    <a:pt x="47" y="59"/>
                  </a:lnTo>
                  <a:lnTo>
                    <a:pt x="47" y="63"/>
                  </a:lnTo>
                  <a:lnTo>
                    <a:pt x="56" y="73"/>
                  </a:lnTo>
                  <a:lnTo>
                    <a:pt x="56" y="77"/>
                  </a:lnTo>
                  <a:lnTo>
                    <a:pt x="65" y="86"/>
                  </a:lnTo>
                  <a:lnTo>
                    <a:pt x="73" y="94"/>
                  </a:lnTo>
                  <a:lnTo>
                    <a:pt x="78" y="98"/>
                  </a:lnTo>
                  <a:lnTo>
                    <a:pt x="82" y="98"/>
                  </a:lnTo>
                  <a:lnTo>
                    <a:pt x="82" y="108"/>
                  </a:lnTo>
                  <a:lnTo>
                    <a:pt x="87" y="112"/>
                  </a:lnTo>
                  <a:lnTo>
                    <a:pt x="91" y="125"/>
                  </a:lnTo>
                  <a:lnTo>
                    <a:pt x="97" y="147"/>
                  </a:lnTo>
                  <a:lnTo>
                    <a:pt x="97" y="151"/>
                  </a:lnTo>
                  <a:lnTo>
                    <a:pt x="91" y="151"/>
                  </a:lnTo>
                  <a:lnTo>
                    <a:pt x="97" y="164"/>
                  </a:lnTo>
                  <a:lnTo>
                    <a:pt x="91" y="169"/>
                  </a:lnTo>
                  <a:lnTo>
                    <a:pt x="78" y="174"/>
                  </a:lnTo>
                  <a:lnTo>
                    <a:pt x="78" y="177"/>
                  </a:lnTo>
                  <a:lnTo>
                    <a:pt x="69" y="182"/>
                  </a:lnTo>
                  <a:lnTo>
                    <a:pt x="60" y="182"/>
                  </a:lnTo>
                  <a:lnTo>
                    <a:pt x="60" y="186"/>
                  </a:lnTo>
                  <a:lnTo>
                    <a:pt x="56" y="186"/>
                  </a:lnTo>
                  <a:lnTo>
                    <a:pt x="56" y="190"/>
                  </a:lnTo>
                  <a:lnTo>
                    <a:pt x="51" y="186"/>
                  </a:lnTo>
                  <a:lnTo>
                    <a:pt x="51" y="190"/>
                  </a:lnTo>
                  <a:lnTo>
                    <a:pt x="51" y="195"/>
                  </a:lnTo>
                  <a:lnTo>
                    <a:pt x="47" y="195"/>
                  </a:lnTo>
                  <a:lnTo>
                    <a:pt x="38" y="205"/>
                  </a:lnTo>
                  <a:lnTo>
                    <a:pt x="34" y="205"/>
                  </a:lnTo>
                  <a:lnTo>
                    <a:pt x="34" y="195"/>
                  </a:lnTo>
                  <a:lnTo>
                    <a:pt x="34" y="190"/>
                  </a:lnTo>
                  <a:lnTo>
                    <a:pt x="38" y="186"/>
                  </a:lnTo>
                  <a:lnTo>
                    <a:pt x="29" y="182"/>
                  </a:lnTo>
                  <a:lnTo>
                    <a:pt x="29" y="177"/>
                  </a:lnTo>
                  <a:lnTo>
                    <a:pt x="34" y="177"/>
                  </a:lnTo>
                  <a:lnTo>
                    <a:pt x="38" y="174"/>
                  </a:lnTo>
                  <a:lnTo>
                    <a:pt x="47" y="169"/>
                  </a:lnTo>
                  <a:lnTo>
                    <a:pt x="47" y="164"/>
                  </a:lnTo>
                  <a:lnTo>
                    <a:pt x="56" y="160"/>
                  </a:lnTo>
                  <a:lnTo>
                    <a:pt x="65" y="155"/>
                  </a:lnTo>
                  <a:lnTo>
                    <a:pt x="69" y="155"/>
                  </a:lnTo>
                  <a:lnTo>
                    <a:pt x="69" y="151"/>
                  </a:lnTo>
                  <a:lnTo>
                    <a:pt x="73" y="139"/>
                  </a:lnTo>
                  <a:lnTo>
                    <a:pt x="69" y="129"/>
                  </a:lnTo>
                  <a:lnTo>
                    <a:pt x="69" y="120"/>
                  </a:lnTo>
                  <a:lnTo>
                    <a:pt x="69" y="112"/>
                  </a:lnTo>
                  <a:lnTo>
                    <a:pt x="65" y="98"/>
                  </a:lnTo>
                  <a:lnTo>
                    <a:pt x="60" y="94"/>
                  </a:lnTo>
                  <a:lnTo>
                    <a:pt x="56" y="94"/>
                  </a:lnTo>
                  <a:lnTo>
                    <a:pt x="56" y="90"/>
                  </a:lnTo>
                  <a:lnTo>
                    <a:pt x="56" y="82"/>
                  </a:lnTo>
                  <a:lnTo>
                    <a:pt x="47" y="82"/>
                  </a:lnTo>
                  <a:lnTo>
                    <a:pt x="38" y="69"/>
                  </a:lnTo>
                  <a:lnTo>
                    <a:pt x="38" y="63"/>
                  </a:lnTo>
                  <a:lnTo>
                    <a:pt x="21" y="56"/>
                  </a:lnTo>
                  <a:lnTo>
                    <a:pt x="25" y="51"/>
                  </a:lnTo>
                  <a:lnTo>
                    <a:pt x="29" y="51"/>
                  </a:lnTo>
                  <a:lnTo>
                    <a:pt x="34" y="47"/>
                  </a:lnTo>
                  <a:lnTo>
                    <a:pt x="34" y="42"/>
                  </a:lnTo>
                  <a:lnTo>
                    <a:pt x="25" y="34"/>
                  </a:lnTo>
                  <a:lnTo>
                    <a:pt x="25" y="29"/>
                  </a:lnTo>
                  <a:lnTo>
                    <a:pt x="12" y="29"/>
                  </a:lnTo>
                  <a:lnTo>
                    <a:pt x="7" y="29"/>
                  </a:lnTo>
                  <a:lnTo>
                    <a:pt x="7" y="20"/>
                  </a:lnTo>
                  <a:lnTo>
                    <a:pt x="0" y="7"/>
                  </a:lnTo>
                  <a:lnTo>
                    <a:pt x="3" y="3"/>
                  </a:lnTo>
                  <a:lnTo>
                    <a:pt x="7" y="7"/>
                  </a:lnTo>
                  <a:lnTo>
                    <a:pt x="12" y="3"/>
                  </a:lnTo>
                  <a:lnTo>
                    <a:pt x="16" y="7"/>
                  </a:lnTo>
                  <a:lnTo>
                    <a:pt x="21" y="3"/>
                  </a:lnTo>
                  <a:lnTo>
                    <a:pt x="21" y="7"/>
                  </a:lnTo>
                  <a:lnTo>
                    <a:pt x="25" y="3"/>
                  </a:lnTo>
                  <a:lnTo>
                    <a:pt x="29" y="3"/>
                  </a:lnTo>
                  <a:lnTo>
                    <a:pt x="38" y="0"/>
                  </a:lnTo>
                  <a:lnTo>
                    <a:pt x="51" y="3"/>
                  </a:lnTo>
                  <a:lnTo>
                    <a:pt x="56" y="3"/>
                  </a:lnTo>
                  <a:lnTo>
                    <a:pt x="60" y="7"/>
                  </a:lnTo>
                  <a:lnTo>
                    <a:pt x="56" y="12"/>
                  </a:lnTo>
                  <a:lnTo>
                    <a:pt x="60" y="16"/>
                  </a:lnTo>
                  <a:lnTo>
                    <a:pt x="69" y="20"/>
                  </a:lnTo>
                  <a:lnTo>
                    <a:pt x="78" y="2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86" name="Freeform 266">
              <a:extLst>
                <a:ext uri="{FF2B5EF4-FFF2-40B4-BE49-F238E27FC236}">
                  <a16:creationId xmlns:a16="http://schemas.microsoft.com/office/drawing/2014/main" id="{C8F7C500-B113-43AA-858F-1F30729D22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2" y="3072"/>
              <a:ext cx="100" cy="188"/>
            </a:xfrm>
            <a:custGeom>
              <a:avLst/>
              <a:gdLst>
                <a:gd name="T0" fmla="*/ 192 w 98"/>
                <a:gd name="T1" fmla="*/ 5 h 206"/>
                <a:gd name="T2" fmla="*/ 160 w 98"/>
                <a:gd name="T3" fmla="*/ 5 h 206"/>
                <a:gd name="T4" fmla="*/ 133 w 98"/>
                <a:gd name="T5" fmla="*/ 5 h 206"/>
                <a:gd name="T6" fmla="*/ 122 w 98"/>
                <a:gd name="T7" fmla="*/ 5 h 206"/>
                <a:gd name="T8" fmla="*/ 148 w 98"/>
                <a:gd name="T9" fmla="*/ 5 h 206"/>
                <a:gd name="T10" fmla="*/ 208 w 98"/>
                <a:gd name="T11" fmla="*/ 5 h 206"/>
                <a:gd name="T12" fmla="*/ 229 w 98"/>
                <a:gd name="T13" fmla="*/ 5 h 206"/>
                <a:gd name="T14" fmla="*/ 242 w 98"/>
                <a:gd name="T15" fmla="*/ 5 h 206"/>
                <a:gd name="T16" fmla="*/ 267 w 98"/>
                <a:gd name="T17" fmla="*/ 5 h 206"/>
                <a:gd name="T18" fmla="*/ 252 w 98"/>
                <a:gd name="T19" fmla="*/ 5 h 206"/>
                <a:gd name="T20" fmla="*/ 252 w 98"/>
                <a:gd name="T21" fmla="*/ 5 h 206"/>
                <a:gd name="T22" fmla="*/ 220 w 98"/>
                <a:gd name="T23" fmla="*/ 5 h 206"/>
                <a:gd name="T24" fmla="*/ 160 w 98"/>
                <a:gd name="T25" fmla="*/ 5 h 206"/>
                <a:gd name="T26" fmla="*/ 148 w 98"/>
                <a:gd name="T27" fmla="*/ 5 h 206"/>
                <a:gd name="T28" fmla="*/ 133 w 98"/>
                <a:gd name="T29" fmla="*/ 5 h 206"/>
                <a:gd name="T30" fmla="*/ 133 w 98"/>
                <a:gd name="T31" fmla="*/ 5 h 206"/>
                <a:gd name="T32" fmla="*/ 104 w 98"/>
                <a:gd name="T33" fmla="*/ 5 h 206"/>
                <a:gd name="T34" fmla="*/ 96 w 98"/>
                <a:gd name="T35" fmla="*/ 5 h 206"/>
                <a:gd name="T36" fmla="*/ 104 w 98"/>
                <a:gd name="T37" fmla="*/ 5 h 206"/>
                <a:gd name="T38" fmla="*/ 86 w 98"/>
                <a:gd name="T39" fmla="*/ 5 h 206"/>
                <a:gd name="T40" fmla="*/ 104 w 98"/>
                <a:gd name="T41" fmla="*/ 5 h 206"/>
                <a:gd name="T42" fmla="*/ 122 w 98"/>
                <a:gd name="T43" fmla="*/ 5 h 206"/>
                <a:gd name="T44" fmla="*/ 176 w 98"/>
                <a:gd name="T45" fmla="*/ 5 h 206"/>
                <a:gd name="T46" fmla="*/ 192 w 98"/>
                <a:gd name="T47" fmla="*/ 5 h 206"/>
                <a:gd name="T48" fmla="*/ 192 w 98"/>
                <a:gd name="T49" fmla="*/ 5 h 206"/>
                <a:gd name="T50" fmla="*/ 192 w 98"/>
                <a:gd name="T51" fmla="*/ 5 h 206"/>
                <a:gd name="T52" fmla="*/ 160 w 98"/>
                <a:gd name="T53" fmla="*/ 5 h 206"/>
                <a:gd name="T54" fmla="*/ 148 w 98"/>
                <a:gd name="T55" fmla="*/ 5 h 206"/>
                <a:gd name="T56" fmla="*/ 122 w 98"/>
                <a:gd name="T57" fmla="*/ 5 h 206"/>
                <a:gd name="T58" fmla="*/ 104 w 98"/>
                <a:gd name="T59" fmla="*/ 5 h 206"/>
                <a:gd name="T60" fmla="*/ 78 w 98"/>
                <a:gd name="T61" fmla="*/ 5 h 206"/>
                <a:gd name="T62" fmla="*/ 96 w 98"/>
                <a:gd name="T63" fmla="*/ 5 h 206"/>
                <a:gd name="T64" fmla="*/ 78 w 98"/>
                <a:gd name="T65" fmla="*/ 5 h 206"/>
                <a:gd name="T66" fmla="*/ 12 w 98"/>
                <a:gd name="T67" fmla="*/ 5 h 206"/>
                <a:gd name="T68" fmla="*/ 7 w 98"/>
                <a:gd name="T69" fmla="*/ 5 h 206"/>
                <a:gd name="T70" fmla="*/ 3 w 98"/>
                <a:gd name="T71" fmla="*/ 3 h 206"/>
                <a:gd name="T72" fmla="*/ 12 w 98"/>
                <a:gd name="T73" fmla="*/ 3 h 206"/>
                <a:gd name="T74" fmla="*/ 21 w 98"/>
                <a:gd name="T75" fmla="*/ 3 h 206"/>
                <a:gd name="T76" fmla="*/ 78 w 98"/>
                <a:gd name="T77" fmla="*/ 3 h 206"/>
                <a:gd name="T78" fmla="*/ 104 w 98"/>
                <a:gd name="T79" fmla="*/ 0 h 206"/>
                <a:gd name="T80" fmla="*/ 148 w 98"/>
                <a:gd name="T81" fmla="*/ 3 h 206"/>
                <a:gd name="T82" fmla="*/ 148 w 98"/>
                <a:gd name="T83" fmla="*/ 5 h 206"/>
                <a:gd name="T84" fmla="*/ 192 w 98"/>
                <a:gd name="T85" fmla="*/ 5 h 20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8"/>
                <a:gd name="T130" fmla="*/ 0 h 206"/>
                <a:gd name="T131" fmla="*/ 98 w 98"/>
                <a:gd name="T132" fmla="*/ 206 h 20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8" h="206">
                  <a:moveTo>
                    <a:pt x="78" y="25"/>
                  </a:moveTo>
                  <a:lnTo>
                    <a:pt x="69" y="25"/>
                  </a:lnTo>
                  <a:lnTo>
                    <a:pt x="69" y="29"/>
                  </a:lnTo>
                  <a:lnTo>
                    <a:pt x="60" y="34"/>
                  </a:lnTo>
                  <a:lnTo>
                    <a:pt x="56" y="38"/>
                  </a:lnTo>
                  <a:lnTo>
                    <a:pt x="51" y="47"/>
                  </a:lnTo>
                  <a:lnTo>
                    <a:pt x="47" y="59"/>
                  </a:lnTo>
                  <a:lnTo>
                    <a:pt x="47" y="63"/>
                  </a:lnTo>
                  <a:lnTo>
                    <a:pt x="56" y="73"/>
                  </a:lnTo>
                  <a:lnTo>
                    <a:pt x="56" y="77"/>
                  </a:lnTo>
                  <a:lnTo>
                    <a:pt x="65" y="86"/>
                  </a:lnTo>
                  <a:lnTo>
                    <a:pt x="73" y="94"/>
                  </a:lnTo>
                  <a:lnTo>
                    <a:pt x="78" y="98"/>
                  </a:lnTo>
                  <a:lnTo>
                    <a:pt x="82" y="98"/>
                  </a:lnTo>
                  <a:lnTo>
                    <a:pt x="82" y="108"/>
                  </a:lnTo>
                  <a:lnTo>
                    <a:pt x="87" y="112"/>
                  </a:lnTo>
                  <a:lnTo>
                    <a:pt x="91" y="125"/>
                  </a:lnTo>
                  <a:lnTo>
                    <a:pt x="97" y="147"/>
                  </a:lnTo>
                  <a:lnTo>
                    <a:pt x="97" y="151"/>
                  </a:lnTo>
                  <a:lnTo>
                    <a:pt x="91" y="151"/>
                  </a:lnTo>
                  <a:lnTo>
                    <a:pt x="97" y="164"/>
                  </a:lnTo>
                  <a:lnTo>
                    <a:pt x="91" y="169"/>
                  </a:lnTo>
                  <a:lnTo>
                    <a:pt x="78" y="174"/>
                  </a:lnTo>
                  <a:lnTo>
                    <a:pt x="78" y="177"/>
                  </a:lnTo>
                  <a:lnTo>
                    <a:pt x="69" y="182"/>
                  </a:lnTo>
                  <a:lnTo>
                    <a:pt x="60" y="182"/>
                  </a:lnTo>
                  <a:lnTo>
                    <a:pt x="60" y="186"/>
                  </a:lnTo>
                  <a:lnTo>
                    <a:pt x="56" y="186"/>
                  </a:lnTo>
                  <a:lnTo>
                    <a:pt x="56" y="190"/>
                  </a:lnTo>
                  <a:lnTo>
                    <a:pt x="51" y="186"/>
                  </a:lnTo>
                  <a:lnTo>
                    <a:pt x="51" y="190"/>
                  </a:lnTo>
                  <a:lnTo>
                    <a:pt x="51" y="195"/>
                  </a:lnTo>
                  <a:lnTo>
                    <a:pt x="47" y="195"/>
                  </a:lnTo>
                  <a:lnTo>
                    <a:pt x="38" y="205"/>
                  </a:lnTo>
                  <a:lnTo>
                    <a:pt x="34" y="205"/>
                  </a:lnTo>
                  <a:lnTo>
                    <a:pt x="34" y="195"/>
                  </a:lnTo>
                  <a:lnTo>
                    <a:pt x="34" y="190"/>
                  </a:lnTo>
                  <a:lnTo>
                    <a:pt x="38" y="186"/>
                  </a:lnTo>
                  <a:lnTo>
                    <a:pt x="29" y="182"/>
                  </a:lnTo>
                  <a:lnTo>
                    <a:pt x="29" y="177"/>
                  </a:lnTo>
                  <a:lnTo>
                    <a:pt x="34" y="177"/>
                  </a:lnTo>
                  <a:lnTo>
                    <a:pt x="38" y="174"/>
                  </a:lnTo>
                  <a:lnTo>
                    <a:pt x="47" y="169"/>
                  </a:lnTo>
                  <a:lnTo>
                    <a:pt x="47" y="164"/>
                  </a:lnTo>
                  <a:lnTo>
                    <a:pt x="56" y="160"/>
                  </a:lnTo>
                  <a:lnTo>
                    <a:pt x="65" y="155"/>
                  </a:lnTo>
                  <a:lnTo>
                    <a:pt x="69" y="155"/>
                  </a:lnTo>
                  <a:lnTo>
                    <a:pt x="69" y="151"/>
                  </a:lnTo>
                  <a:lnTo>
                    <a:pt x="73" y="139"/>
                  </a:lnTo>
                  <a:lnTo>
                    <a:pt x="69" y="129"/>
                  </a:lnTo>
                  <a:lnTo>
                    <a:pt x="69" y="120"/>
                  </a:lnTo>
                  <a:lnTo>
                    <a:pt x="69" y="112"/>
                  </a:lnTo>
                  <a:lnTo>
                    <a:pt x="65" y="98"/>
                  </a:lnTo>
                  <a:lnTo>
                    <a:pt x="60" y="94"/>
                  </a:lnTo>
                  <a:lnTo>
                    <a:pt x="56" y="94"/>
                  </a:lnTo>
                  <a:lnTo>
                    <a:pt x="56" y="90"/>
                  </a:lnTo>
                  <a:lnTo>
                    <a:pt x="56" y="82"/>
                  </a:lnTo>
                  <a:lnTo>
                    <a:pt x="47" y="82"/>
                  </a:lnTo>
                  <a:lnTo>
                    <a:pt x="38" y="69"/>
                  </a:lnTo>
                  <a:lnTo>
                    <a:pt x="38" y="63"/>
                  </a:lnTo>
                  <a:lnTo>
                    <a:pt x="21" y="56"/>
                  </a:lnTo>
                  <a:lnTo>
                    <a:pt x="25" y="51"/>
                  </a:lnTo>
                  <a:lnTo>
                    <a:pt x="29" y="51"/>
                  </a:lnTo>
                  <a:lnTo>
                    <a:pt x="34" y="47"/>
                  </a:lnTo>
                  <a:lnTo>
                    <a:pt x="34" y="42"/>
                  </a:lnTo>
                  <a:lnTo>
                    <a:pt x="25" y="34"/>
                  </a:lnTo>
                  <a:lnTo>
                    <a:pt x="25" y="29"/>
                  </a:lnTo>
                  <a:lnTo>
                    <a:pt x="12" y="29"/>
                  </a:lnTo>
                  <a:lnTo>
                    <a:pt x="7" y="29"/>
                  </a:lnTo>
                  <a:lnTo>
                    <a:pt x="7" y="20"/>
                  </a:lnTo>
                  <a:lnTo>
                    <a:pt x="0" y="7"/>
                  </a:lnTo>
                  <a:lnTo>
                    <a:pt x="3" y="3"/>
                  </a:lnTo>
                  <a:lnTo>
                    <a:pt x="7" y="7"/>
                  </a:lnTo>
                  <a:lnTo>
                    <a:pt x="12" y="3"/>
                  </a:lnTo>
                  <a:lnTo>
                    <a:pt x="16" y="7"/>
                  </a:lnTo>
                  <a:lnTo>
                    <a:pt x="21" y="3"/>
                  </a:lnTo>
                  <a:lnTo>
                    <a:pt x="21" y="7"/>
                  </a:lnTo>
                  <a:lnTo>
                    <a:pt x="25" y="3"/>
                  </a:lnTo>
                  <a:lnTo>
                    <a:pt x="29" y="3"/>
                  </a:lnTo>
                  <a:lnTo>
                    <a:pt x="38" y="0"/>
                  </a:lnTo>
                  <a:lnTo>
                    <a:pt x="51" y="3"/>
                  </a:lnTo>
                  <a:lnTo>
                    <a:pt x="56" y="3"/>
                  </a:lnTo>
                  <a:lnTo>
                    <a:pt x="60" y="7"/>
                  </a:lnTo>
                  <a:lnTo>
                    <a:pt x="56" y="12"/>
                  </a:lnTo>
                  <a:lnTo>
                    <a:pt x="60" y="16"/>
                  </a:lnTo>
                  <a:lnTo>
                    <a:pt x="69" y="20"/>
                  </a:lnTo>
                  <a:lnTo>
                    <a:pt x="78" y="25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87" name="Freeform 267">
              <a:extLst>
                <a:ext uri="{FF2B5EF4-FFF2-40B4-BE49-F238E27FC236}">
                  <a16:creationId xmlns:a16="http://schemas.microsoft.com/office/drawing/2014/main" id="{0A634281-29E6-4782-9581-D921DDD34F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8" y="3000"/>
              <a:ext cx="126" cy="240"/>
            </a:xfrm>
            <a:custGeom>
              <a:avLst/>
              <a:gdLst>
                <a:gd name="T0" fmla="*/ 286 w 123"/>
                <a:gd name="T1" fmla="*/ 5 h 264"/>
                <a:gd name="T2" fmla="*/ 286 w 123"/>
                <a:gd name="T3" fmla="*/ 5 h 264"/>
                <a:gd name="T4" fmla="*/ 307 w 123"/>
                <a:gd name="T5" fmla="*/ 5 h 264"/>
                <a:gd name="T6" fmla="*/ 272 w 123"/>
                <a:gd name="T7" fmla="*/ 5 h 264"/>
                <a:gd name="T8" fmla="*/ 248 w 123"/>
                <a:gd name="T9" fmla="*/ 5 h 264"/>
                <a:gd name="T10" fmla="*/ 221 w 123"/>
                <a:gd name="T11" fmla="*/ 5 h 264"/>
                <a:gd name="T12" fmla="*/ 206 w 123"/>
                <a:gd name="T13" fmla="*/ 5 h 264"/>
                <a:gd name="T14" fmla="*/ 134 w 123"/>
                <a:gd name="T15" fmla="*/ 5 h 264"/>
                <a:gd name="T16" fmla="*/ 110 w 123"/>
                <a:gd name="T17" fmla="*/ 5 h 264"/>
                <a:gd name="T18" fmla="*/ 98 w 123"/>
                <a:gd name="T19" fmla="*/ 5 h 264"/>
                <a:gd name="T20" fmla="*/ 98 w 123"/>
                <a:gd name="T21" fmla="*/ 5 h 264"/>
                <a:gd name="T22" fmla="*/ 88 w 123"/>
                <a:gd name="T23" fmla="*/ 5 h 264"/>
                <a:gd name="T24" fmla="*/ 16 w 123"/>
                <a:gd name="T25" fmla="*/ 5 h 264"/>
                <a:gd name="T26" fmla="*/ 82 w 123"/>
                <a:gd name="T27" fmla="*/ 5 h 264"/>
                <a:gd name="T28" fmla="*/ 7 w 123"/>
                <a:gd name="T29" fmla="*/ 5 h 264"/>
                <a:gd name="T30" fmla="*/ 0 w 123"/>
                <a:gd name="T31" fmla="*/ 5 h 264"/>
                <a:gd name="T32" fmla="*/ 3 w 123"/>
                <a:gd name="T33" fmla="*/ 5 h 264"/>
                <a:gd name="T34" fmla="*/ 12 w 123"/>
                <a:gd name="T35" fmla="*/ 5 h 264"/>
                <a:gd name="T36" fmla="*/ 16 w 123"/>
                <a:gd name="T37" fmla="*/ 5 h 264"/>
                <a:gd name="T38" fmla="*/ 16 w 123"/>
                <a:gd name="T39" fmla="*/ 5 h 264"/>
                <a:gd name="T40" fmla="*/ 110 w 123"/>
                <a:gd name="T41" fmla="*/ 5 h 264"/>
                <a:gd name="T42" fmla="*/ 122 w 123"/>
                <a:gd name="T43" fmla="*/ 5 h 264"/>
                <a:gd name="T44" fmla="*/ 134 w 123"/>
                <a:gd name="T45" fmla="*/ 5 h 264"/>
                <a:gd name="T46" fmla="*/ 162 w 123"/>
                <a:gd name="T47" fmla="*/ 5 h 264"/>
                <a:gd name="T48" fmla="*/ 221 w 123"/>
                <a:gd name="T49" fmla="*/ 5 h 264"/>
                <a:gd name="T50" fmla="*/ 236 w 123"/>
                <a:gd name="T51" fmla="*/ 3 h 264"/>
                <a:gd name="T52" fmla="*/ 248 w 123"/>
                <a:gd name="T53" fmla="*/ 0 h 264"/>
                <a:gd name="T54" fmla="*/ 272 w 123"/>
                <a:gd name="T55" fmla="*/ 3 h 264"/>
                <a:gd name="T56" fmla="*/ 286 w 123"/>
                <a:gd name="T57" fmla="*/ 5 h 264"/>
                <a:gd name="T58" fmla="*/ 307 w 123"/>
                <a:gd name="T59" fmla="*/ 5 h 264"/>
                <a:gd name="T60" fmla="*/ 260 w 123"/>
                <a:gd name="T61" fmla="*/ 5 h 264"/>
                <a:gd name="T62" fmla="*/ 260 w 123"/>
                <a:gd name="T63" fmla="*/ 5 h 264"/>
                <a:gd name="T64" fmla="*/ 286 w 123"/>
                <a:gd name="T65" fmla="*/ 5 h 264"/>
                <a:gd name="T66" fmla="*/ 307 w 123"/>
                <a:gd name="T67" fmla="*/ 5 h 264"/>
                <a:gd name="T68" fmla="*/ 338 w 123"/>
                <a:gd name="T69" fmla="*/ 5 h 264"/>
                <a:gd name="T70" fmla="*/ 368 w 123"/>
                <a:gd name="T71" fmla="*/ 5 h 264"/>
                <a:gd name="T72" fmla="*/ 395 w 123"/>
                <a:gd name="T73" fmla="*/ 5 h 264"/>
                <a:gd name="T74" fmla="*/ 415 w 123"/>
                <a:gd name="T75" fmla="*/ 5 h 264"/>
                <a:gd name="T76" fmla="*/ 381 w 123"/>
                <a:gd name="T77" fmla="*/ 5 h 264"/>
                <a:gd name="T78" fmla="*/ 354 w 123"/>
                <a:gd name="T79" fmla="*/ 5 h 264"/>
                <a:gd name="T80" fmla="*/ 307 w 123"/>
                <a:gd name="T81" fmla="*/ 5 h 264"/>
                <a:gd name="T82" fmla="*/ 260 w 123"/>
                <a:gd name="T83" fmla="*/ 5 h 264"/>
                <a:gd name="T84" fmla="*/ 248 w 123"/>
                <a:gd name="T85" fmla="*/ 5 h 264"/>
                <a:gd name="T86" fmla="*/ 286 w 123"/>
                <a:gd name="T87" fmla="*/ 5 h 264"/>
                <a:gd name="T88" fmla="*/ 307 w 123"/>
                <a:gd name="T89" fmla="*/ 5 h 264"/>
                <a:gd name="T90" fmla="*/ 286 w 123"/>
                <a:gd name="T91" fmla="*/ 5 h 264"/>
                <a:gd name="T92" fmla="*/ 286 w 123"/>
                <a:gd name="T93" fmla="*/ 5 h 264"/>
                <a:gd name="T94" fmla="*/ 322 w 123"/>
                <a:gd name="T95" fmla="*/ 5 h 264"/>
                <a:gd name="T96" fmla="*/ 322 w 123"/>
                <a:gd name="T97" fmla="*/ 5 h 264"/>
                <a:gd name="T98" fmla="*/ 307 w 123"/>
                <a:gd name="T99" fmla="*/ 5 h 2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23"/>
                <a:gd name="T151" fmla="*/ 0 h 264"/>
                <a:gd name="T152" fmla="*/ 123 w 123"/>
                <a:gd name="T153" fmla="*/ 264 h 2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23" h="264">
                  <a:moveTo>
                    <a:pt x="91" y="263"/>
                  </a:moveTo>
                  <a:lnTo>
                    <a:pt x="85" y="263"/>
                  </a:lnTo>
                  <a:lnTo>
                    <a:pt x="91" y="240"/>
                  </a:lnTo>
                  <a:lnTo>
                    <a:pt x="85" y="240"/>
                  </a:lnTo>
                  <a:lnTo>
                    <a:pt x="85" y="235"/>
                  </a:lnTo>
                  <a:lnTo>
                    <a:pt x="91" y="235"/>
                  </a:lnTo>
                  <a:lnTo>
                    <a:pt x="85" y="226"/>
                  </a:lnTo>
                  <a:lnTo>
                    <a:pt x="81" y="213"/>
                  </a:lnTo>
                  <a:lnTo>
                    <a:pt x="77" y="197"/>
                  </a:lnTo>
                  <a:lnTo>
                    <a:pt x="73" y="175"/>
                  </a:lnTo>
                  <a:lnTo>
                    <a:pt x="69" y="175"/>
                  </a:lnTo>
                  <a:lnTo>
                    <a:pt x="64" y="170"/>
                  </a:lnTo>
                  <a:lnTo>
                    <a:pt x="60" y="160"/>
                  </a:lnTo>
                  <a:lnTo>
                    <a:pt x="60" y="170"/>
                  </a:lnTo>
                  <a:lnTo>
                    <a:pt x="50" y="175"/>
                  </a:lnTo>
                  <a:lnTo>
                    <a:pt x="42" y="182"/>
                  </a:lnTo>
                  <a:lnTo>
                    <a:pt x="38" y="182"/>
                  </a:lnTo>
                  <a:lnTo>
                    <a:pt x="34" y="182"/>
                  </a:lnTo>
                  <a:lnTo>
                    <a:pt x="29" y="182"/>
                  </a:lnTo>
                  <a:lnTo>
                    <a:pt x="29" y="178"/>
                  </a:lnTo>
                  <a:lnTo>
                    <a:pt x="29" y="182"/>
                  </a:lnTo>
                  <a:lnTo>
                    <a:pt x="29" y="166"/>
                  </a:lnTo>
                  <a:lnTo>
                    <a:pt x="29" y="147"/>
                  </a:lnTo>
                  <a:lnTo>
                    <a:pt x="24" y="135"/>
                  </a:lnTo>
                  <a:lnTo>
                    <a:pt x="21" y="139"/>
                  </a:lnTo>
                  <a:lnTo>
                    <a:pt x="16" y="135"/>
                  </a:lnTo>
                  <a:lnTo>
                    <a:pt x="21" y="135"/>
                  </a:lnTo>
                  <a:lnTo>
                    <a:pt x="21" y="131"/>
                  </a:lnTo>
                  <a:lnTo>
                    <a:pt x="21" y="125"/>
                  </a:lnTo>
                  <a:lnTo>
                    <a:pt x="7" y="121"/>
                  </a:lnTo>
                  <a:lnTo>
                    <a:pt x="3" y="117"/>
                  </a:lnTo>
                  <a:lnTo>
                    <a:pt x="0" y="109"/>
                  </a:lnTo>
                  <a:lnTo>
                    <a:pt x="0" y="104"/>
                  </a:lnTo>
                  <a:lnTo>
                    <a:pt x="3" y="104"/>
                  </a:lnTo>
                  <a:lnTo>
                    <a:pt x="3" y="94"/>
                  </a:lnTo>
                  <a:lnTo>
                    <a:pt x="12" y="90"/>
                  </a:lnTo>
                  <a:lnTo>
                    <a:pt x="12" y="82"/>
                  </a:lnTo>
                  <a:lnTo>
                    <a:pt x="16" y="82"/>
                  </a:lnTo>
                  <a:lnTo>
                    <a:pt x="16" y="69"/>
                  </a:lnTo>
                  <a:lnTo>
                    <a:pt x="16" y="65"/>
                  </a:lnTo>
                  <a:lnTo>
                    <a:pt x="24" y="65"/>
                  </a:lnTo>
                  <a:lnTo>
                    <a:pt x="34" y="51"/>
                  </a:lnTo>
                  <a:lnTo>
                    <a:pt x="34" y="47"/>
                  </a:lnTo>
                  <a:lnTo>
                    <a:pt x="38" y="38"/>
                  </a:lnTo>
                  <a:lnTo>
                    <a:pt x="38" y="29"/>
                  </a:lnTo>
                  <a:lnTo>
                    <a:pt x="42" y="25"/>
                  </a:lnTo>
                  <a:lnTo>
                    <a:pt x="47" y="21"/>
                  </a:lnTo>
                  <a:lnTo>
                    <a:pt x="50" y="16"/>
                  </a:lnTo>
                  <a:lnTo>
                    <a:pt x="60" y="16"/>
                  </a:lnTo>
                  <a:lnTo>
                    <a:pt x="64" y="16"/>
                  </a:lnTo>
                  <a:lnTo>
                    <a:pt x="64" y="7"/>
                  </a:lnTo>
                  <a:lnTo>
                    <a:pt x="69" y="3"/>
                  </a:lnTo>
                  <a:lnTo>
                    <a:pt x="69" y="0"/>
                  </a:lnTo>
                  <a:lnTo>
                    <a:pt x="73" y="0"/>
                  </a:lnTo>
                  <a:lnTo>
                    <a:pt x="77" y="0"/>
                  </a:lnTo>
                  <a:lnTo>
                    <a:pt x="81" y="3"/>
                  </a:lnTo>
                  <a:lnTo>
                    <a:pt x="81" y="12"/>
                  </a:lnTo>
                  <a:lnTo>
                    <a:pt x="85" y="12"/>
                  </a:lnTo>
                  <a:lnTo>
                    <a:pt x="91" y="25"/>
                  </a:lnTo>
                  <a:lnTo>
                    <a:pt x="91" y="34"/>
                  </a:lnTo>
                  <a:lnTo>
                    <a:pt x="85" y="38"/>
                  </a:lnTo>
                  <a:lnTo>
                    <a:pt x="77" y="47"/>
                  </a:lnTo>
                  <a:lnTo>
                    <a:pt x="77" y="56"/>
                  </a:lnTo>
                  <a:lnTo>
                    <a:pt x="77" y="65"/>
                  </a:lnTo>
                  <a:lnTo>
                    <a:pt x="73" y="69"/>
                  </a:lnTo>
                  <a:lnTo>
                    <a:pt x="85" y="65"/>
                  </a:lnTo>
                  <a:lnTo>
                    <a:pt x="91" y="65"/>
                  </a:lnTo>
                  <a:lnTo>
                    <a:pt x="91" y="73"/>
                  </a:lnTo>
                  <a:lnTo>
                    <a:pt x="99" y="78"/>
                  </a:lnTo>
                  <a:lnTo>
                    <a:pt x="99" y="90"/>
                  </a:lnTo>
                  <a:lnTo>
                    <a:pt x="103" y="94"/>
                  </a:lnTo>
                  <a:lnTo>
                    <a:pt x="107" y="94"/>
                  </a:lnTo>
                  <a:lnTo>
                    <a:pt x="112" y="100"/>
                  </a:lnTo>
                  <a:lnTo>
                    <a:pt x="116" y="100"/>
                  </a:lnTo>
                  <a:lnTo>
                    <a:pt x="122" y="94"/>
                  </a:lnTo>
                  <a:lnTo>
                    <a:pt x="122" y="100"/>
                  </a:lnTo>
                  <a:lnTo>
                    <a:pt x="116" y="109"/>
                  </a:lnTo>
                  <a:lnTo>
                    <a:pt x="112" y="109"/>
                  </a:lnTo>
                  <a:lnTo>
                    <a:pt x="107" y="113"/>
                  </a:lnTo>
                  <a:lnTo>
                    <a:pt x="103" y="117"/>
                  </a:lnTo>
                  <a:lnTo>
                    <a:pt x="99" y="121"/>
                  </a:lnTo>
                  <a:lnTo>
                    <a:pt x="91" y="131"/>
                  </a:lnTo>
                  <a:lnTo>
                    <a:pt x="81" y="131"/>
                  </a:lnTo>
                  <a:lnTo>
                    <a:pt x="77" y="139"/>
                  </a:lnTo>
                  <a:lnTo>
                    <a:pt x="77" y="144"/>
                  </a:lnTo>
                  <a:lnTo>
                    <a:pt x="73" y="147"/>
                  </a:lnTo>
                  <a:lnTo>
                    <a:pt x="77" y="156"/>
                  </a:lnTo>
                  <a:lnTo>
                    <a:pt x="85" y="166"/>
                  </a:lnTo>
                  <a:lnTo>
                    <a:pt x="85" y="178"/>
                  </a:lnTo>
                  <a:lnTo>
                    <a:pt x="91" y="178"/>
                  </a:lnTo>
                  <a:lnTo>
                    <a:pt x="85" y="182"/>
                  </a:lnTo>
                  <a:lnTo>
                    <a:pt x="85" y="187"/>
                  </a:lnTo>
                  <a:lnTo>
                    <a:pt x="81" y="197"/>
                  </a:lnTo>
                  <a:lnTo>
                    <a:pt x="85" y="201"/>
                  </a:lnTo>
                  <a:lnTo>
                    <a:pt x="95" y="209"/>
                  </a:lnTo>
                  <a:lnTo>
                    <a:pt x="95" y="222"/>
                  </a:lnTo>
                  <a:lnTo>
                    <a:pt x="103" y="240"/>
                  </a:lnTo>
                  <a:lnTo>
                    <a:pt x="95" y="248"/>
                  </a:lnTo>
                  <a:lnTo>
                    <a:pt x="91" y="253"/>
                  </a:lnTo>
                  <a:lnTo>
                    <a:pt x="91" y="26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88" name="Freeform 268">
              <a:extLst>
                <a:ext uri="{FF2B5EF4-FFF2-40B4-BE49-F238E27FC236}">
                  <a16:creationId xmlns:a16="http://schemas.microsoft.com/office/drawing/2014/main" id="{8D10CF40-21ED-407F-BF6D-453B2A43C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8" y="3000"/>
              <a:ext cx="126" cy="240"/>
            </a:xfrm>
            <a:custGeom>
              <a:avLst/>
              <a:gdLst>
                <a:gd name="T0" fmla="*/ 286 w 123"/>
                <a:gd name="T1" fmla="*/ 5 h 264"/>
                <a:gd name="T2" fmla="*/ 286 w 123"/>
                <a:gd name="T3" fmla="*/ 5 h 264"/>
                <a:gd name="T4" fmla="*/ 307 w 123"/>
                <a:gd name="T5" fmla="*/ 5 h 264"/>
                <a:gd name="T6" fmla="*/ 272 w 123"/>
                <a:gd name="T7" fmla="*/ 5 h 264"/>
                <a:gd name="T8" fmla="*/ 248 w 123"/>
                <a:gd name="T9" fmla="*/ 5 h 264"/>
                <a:gd name="T10" fmla="*/ 221 w 123"/>
                <a:gd name="T11" fmla="*/ 5 h 264"/>
                <a:gd name="T12" fmla="*/ 206 w 123"/>
                <a:gd name="T13" fmla="*/ 5 h 264"/>
                <a:gd name="T14" fmla="*/ 134 w 123"/>
                <a:gd name="T15" fmla="*/ 5 h 264"/>
                <a:gd name="T16" fmla="*/ 110 w 123"/>
                <a:gd name="T17" fmla="*/ 5 h 264"/>
                <a:gd name="T18" fmla="*/ 98 w 123"/>
                <a:gd name="T19" fmla="*/ 5 h 264"/>
                <a:gd name="T20" fmla="*/ 98 w 123"/>
                <a:gd name="T21" fmla="*/ 5 h 264"/>
                <a:gd name="T22" fmla="*/ 88 w 123"/>
                <a:gd name="T23" fmla="*/ 5 h 264"/>
                <a:gd name="T24" fmla="*/ 16 w 123"/>
                <a:gd name="T25" fmla="*/ 5 h 264"/>
                <a:gd name="T26" fmla="*/ 82 w 123"/>
                <a:gd name="T27" fmla="*/ 5 h 264"/>
                <a:gd name="T28" fmla="*/ 7 w 123"/>
                <a:gd name="T29" fmla="*/ 5 h 264"/>
                <a:gd name="T30" fmla="*/ 0 w 123"/>
                <a:gd name="T31" fmla="*/ 5 h 264"/>
                <a:gd name="T32" fmla="*/ 3 w 123"/>
                <a:gd name="T33" fmla="*/ 5 h 264"/>
                <a:gd name="T34" fmla="*/ 12 w 123"/>
                <a:gd name="T35" fmla="*/ 5 h 264"/>
                <a:gd name="T36" fmla="*/ 16 w 123"/>
                <a:gd name="T37" fmla="*/ 5 h 264"/>
                <a:gd name="T38" fmla="*/ 16 w 123"/>
                <a:gd name="T39" fmla="*/ 5 h 264"/>
                <a:gd name="T40" fmla="*/ 110 w 123"/>
                <a:gd name="T41" fmla="*/ 5 h 264"/>
                <a:gd name="T42" fmla="*/ 122 w 123"/>
                <a:gd name="T43" fmla="*/ 5 h 264"/>
                <a:gd name="T44" fmla="*/ 134 w 123"/>
                <a:gd name="T45" fmla="*/ 5 h 264"/>
                <a:gd name="T46" fmla="*/ 162 w 123"/>
                <a:gd name="T47" fmla="*/ 5 h 264"/>
                <a:gd name="T48" fmla="*/ 221 w 123"/>
                <a:gd name="T49" fmla="*/ 5 h 264"/>
                <a:gd name="T50" fmla="*/ 236 w 123"/>
                <a:gd name="T51" fmla="*/ 3 h 264"/>
                <a:gd name="T52" fmla="*/ 248 w 123"/>
                <a:gd name="T53" fmla="*/ 0 h 264"/>
                <a:gd name="T54" fmla="*/ 272 w 123"/>
                <a:gd name="T55" fmla="*/ 3 h 264"/>
                <a:gd name="T56" fmla="*/ 286 w 123"/>
                <a:gd name="T57" fmla="*/ 5 h 264"/>
                <a:gd name="T58" fmla="*/ 307 w 123"/>
                <a:gd name="T59" fmla="*/ 5 h 264"/>
                <a:gd name="T60" fmla="*/ 260 w 123"/>
                <a:gd name="T61" fmla="*/ 5 h 264"/>
                <a:gd name="T62" fmla="*/ 260 w 123"/>
                <a:gd name="T63" fmla="*/ 5 h 264"/>
                <a:gd name="T64" fmla="*/ 286 w 123"/>
                <a:gd name="T65" fmla="*/ 5 h 264"/>
                <a:gd name="T66" fmla="*/ 307 w 123"/>
                <a:gd name="T67" fmla="*/ 5 h 264"/>
                <a:gd name="T68" fmla="*/ 338 w 123"/>
                <a:gd name="T69" fmla="*/ 5 h 264"/>
                <a:gd name="T70" fmla="*/ 368 w 123"/>
                <a:gd name="T71" fmla="*/ 5 h 264"/>
                <a:gd name="T72" fmla="*/ 395 w 123"/>
                <a:gd name="T73" fmla="*/ 5 h 264"/>
                <a:gd name="T74" fmla="*/ 415 w 123"/>
                <a:gd name="T75" fmla="*/ 5 h 264"/>
                <a:gd name="T76" fmla="*/ 381 w 123"/>
                <a:gd name="T77" fmla="*/ 5 h 264"/>
                <a:gd name="T78" fmla="*/ 354 w 123"/>
                <a:gd name="T79" fmla="*/ 5 h 264"/>
                <a:gd name="T80" fmla="*/ 307 w 123"/>
                <a:gd name="T81" fmla="*/ 5 h 264"/>
                <a:gd name="T82" fmla="*/ 260 w 123"/>
                <a:gd name="T83" fmla="*/ 5 h 264"/>
                <a:gd name="T84" fmla="*/ 248 w 123"/>
                <a:gd name="T85" fmla="*/ 5 h 264"/>
                <a:gd name="T86" fmla="*/ 286 w 123"/>
                <a:gd name="T87" fmla="*/ 5 h 264"/>
                <a:gd name="T88" fmla="*/ 307 w 123"/>
                <a:gd name="T89" fmla="*/ 5 h 264"/>
                <a:gd name="T90" fmla="*/ 286 w 123"/>
                <a:gd name="T91" fmla="*/ 5 h 264"/>
                <a:gd name="T92" fmla="*/ 286 w 123"/>
                <a:gd name="T93" fmla="*/ 5 h 264"/>
                <a:gd name="T94" fmla="*/ 322 w 123"/>
                <a:gd name="T95" fmla="*/ 5 h 264"/>
                <a:gd name="T96" fmla="*/ 322 w 123"/>
                <a:gd name="T97" fmla="*/ 5 h 264"/>
                <a:gd name="T98" fmla="*/ 307 w 123"/>
                <a:gd name="T99" fmla="*/ 5 h 2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23"/>
                <a:gd name="T151" fmla="*/ 0 h 264"/>
                <a:gd name="T152" fmla="*/ 123 w 123"/>
                <a:gd name="T153" fmla="*/ 264 h 2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23" h="264">
                  <a:moveTo>
                    <a:pt x="91" y="263"/>
                  </a:moveTo>
                  <a:lnTo>
                    <a:pt x="85" y="263"/>
                  </a:lnTo>
                  <a:lnTo>
                    <a:pt x="91" y="240"/>
                  </a:lnTo>
                  <a:lnTo>
                    <a:pt x="85" y="240"/>
                  </a:lnTo>
                  <a:lnTo>
                    <a:pt x="85" y="235"/>
                  </a:lnTo>
                  <a:lnTo>
                    <a:pt x="91" y="235"/>
                  </a:lnTo>
                  <a:lnTo>
                    <a:pt x="85" y="226"/>
                  </a:lnTo>
                  <a:lnTo>
                    <a:pt x="81" y="213"/>
                  </a:lnTo>
                  <a:lnTo>
                    <a:pt x="77" y="197"/>
                  </a:lnTo>
                  <a:lnTo>
                    <a:pt x="73" y="175"/>
                  </a:lnTo>
                  <a:lnTo>
                    <a:pt x="69" y="175"/>
                  </a:lnTo>
                  <a:lnTo>
                    <a:pt x="64" y="170"/>
                  </a:lnTo>
                  <a:lnTo>
                    <a:pt x="60" y="160"/>
                  </a:lnTo>
                  <a:lnTo>
                    <a:pt x="60" y="170"/>
                  </a:lnTo>
                  <a:lnTo>
                    <a:pt x="50" y="175"/>
                  </a:lnTo>
                  <a:lnTo>
                    <a:pt x="42" y="182"/>
                  </a:lnTo>
                  <a:lnTo>
                    <a:pt x="38" y="182"/>
                  </a:lnTo>
                  <a:lnTo>
                    <a:pt x="34" y="182"/>
                  </a:lnTo>
                  <a:lnTo>
                    <a:pt x="29" y="182"/>
                  </a:lnTo>
                  <a:lnTo>
                    <a:pt x="29" y="178"/>
                  </a:lnTo>
                  <a:lnTo>
                    <a:pt x="29" y="182"/>
                  </a:lnTo>
                  <a:lnTo>
                    <a:pt x="29" y="166"/>
                  </a:lnTo>
                  <a:lnTo>
                    <a:pt x="29" y="147"/>
                  </a:lnTo>
                  <a:lnTo>
                    <a:pt x="24" y="135"/>
                  </a:lnTo>
                  <a:lnTo>
                    <a:pt x="21" y="139"/>
                  </a:lnTo>
                  <a:lnTo>
                    <a:pt x="16" y="135"/>
                  </a:lnTo>
                  <a:lnTo>
                    <a:pt x="21" y="135"/>
                  </a:lnTo>
                  <a:lnTo>
                    <a:pt x="21" y="131"/>
                  </a:lnTo>
                  <a:lnTo>
                    <a:pt x="21" y="125"/>
                  </a:lnTo>
                  <a:lnTo>
                    <a:pt x="7" y="121"/>
                  </a:lnTo>
                  <a:lnTo>
                    <a:pt x="3" y="117"/>
                  </a:lnTo>
                  <a:lnTo>
                    <a:pt x="0" y="109"/>
                  </a:lnTo>
                  <a:lnTo>
                    <a:pt x="0" y="104"/>
                  </a:lnTo>
                  <a:lnTo>
                    <a:pt x="3" y="104"/>
                  </a:lnTo>
                  <a:lnTo>
                    <a:pt x="3" y="94"/>
                  </a:lnTo>
                  <a:lnTo>
                    <a:pt x="12" y="90"/>
                  </a:lnTo>
                  <a:lnTo>
                    <a:pt x="12" y="82"/>
                  </a:lnTo>
                  <a:lnTo>
                    <a:pt x="16" y="82"/>
                  </a:lnTo>
                  <a:lnTo>
                    <a:pt x="16" y="69"/>
                  </a:lnTo>
                  <a:lnTo>
                    <a:pt x="16" y="65"/>
                  </a:lnTo>
                  <a:lnTo>
                    <a:pt x="24" y="65"/>
                  </a:lnTo>
                  <a:lnTo>
                    <a:pt x="34" y="51"/>
                  </a:lnTo>
                  <a:lnTo>
                    <a:pt x="34" y="47"/>
                  </a:lnTo>
                  <a:lnTo>
                    <a:pt x="38" y="38"/>
                  </a:lnTo>
                  <a:lnTo>
                    <a:pt x="38" y="29"/>
                  </a:lnTo>
                  <a:lnTo>
                    <a:pt x="42" y="25"/>
                  </a:lnTo>
                  <a:lnTo>
                    <a:pt x="47" y="21"/>
                  </a:lnTo>
                  <a:lnTo>
                    <a:pt x="50" y="16"/>
                  </a:lnTo>
                  <a:lnTo>
                    <a:pt x="60" y="16"/>
                  </a:lnTo>
                  <a:lnTo>
                    <a:pt x="64" y="16"/>
                  </a:lnTo>
                  <a:lnTo>
                    <a:pt x="64" y="7"/>
                  </a:lnTo>
                  <a:lnTo>
                    <a:pt x="69" y="3"/>
                  </a:lnTo>
                  <a:lnTo>
                    <a:pt x="69" y="0"/>
                  </a:lnTo>
                  <a:lnTo>
                    <a:pt x="73" y="0"/>
                  </a:lnTo>
                  <a:lnTo>
                    <a:pt x="77" y="0"/>
                  </a:lnTo>
                  <a:lnTo>
                    <a:pt x="81" y="3"/>
                  </a:lnTo>
                  <a:lnTo>
                    <a:pt x="81" y="12"/>
                  </a:lnTo>
                  <a:lnTo>
                    <a:pt x="85" y="12"/>
                  </a:lnTo>
                  <a:lnTo>
                    <a:pt x="91" y="25"/>
                  </a:lnTo>
                  <a:lnTo>
                    <a:pt x="91" y="34"/>
                  </a:lnTo>
                  <a:lnTo>
                    <a:pt x="85" y="38"/>
                  </a:lnTo>
                  <a:lnTo>
                    <a:pt x="77" y="47"/>
                  </a:lnTo>
                  <a:lnTo>
                    <a:pt x="77" y="56"/>
                  </a:lnTo>
                  <a:lnTo>
                    <a:pt x="77" y="65"/>
                  </a:lnTo>
                  <a:lnTo>
                    <a:pt x="73" y="69"/>
                  </a:lnTo>
                  <a:lnTo>
                    <a:pt x="85" y="65"/>
                  </a:lnTo>
                  <a:lnTo>
                    <a:pt x="91" y="65"/>
                  </a:lnTo>
                  <a:lnTo>
                    <a:pt x="91" y="73"/>
                  </a:lnTo>
                  <a:lnTo>
                    <a:pt x="99" y="78"/>
                  </a:lnTo>
                  <a:lnTo>
                    <a:pt x="99" y="90"/>
                  </a:lnTo>
                  <a:lnTo>
                    <a:pt x="103" y="94"/>
                  </a:lnTo>
                  <a:lnTo>
                    <a:pt x="107" y="94"/>
                  </a:lnTo>
                  <a:lnTo>
                    <a:pt x="112" y="100"/>
                  </a:lnTo>
                  <a:lnTo>
                    <a:pt x="116" y="100"/>
                  </a:lnTo>
                  <a:lnTo>
                    <a:pt x="122" y="94"/>
                  </a:lnTo>
                  <a:lnTo>
                    <a:pt x="122" y="100"/>
                  </a:lnTo>
                  <a:lnTo>
                    <a:pt x="116" y="109"/>
                  </a:lnTo>
                  <a:lnTo>
                    <a:pt x="112" y="109"/>
                  </a:lnTo>
                  <a:lnTo>
                    <a:pt x="107" y="113"/>
                  </a:lnTo>
                  <a:lnTo>
                    <a:pt x="103" y="117"/>
                  </a:lnTo>
                  <a:lnTo>
                    <a:pt x="99" y="121"/>
                  </a:lnTo>
                  <a:lnTo>
                    <a:pt x="91" y="131"/>
                  </a:lnTo>
                  <a:lnTo>
                    <a:pt x="81" y="131"/>
                  </a:lnTo>
                  <a:lnTo>
                    <a:pt x="77" y="139"/>
                  </a:lnTo>
                  <a:lnTo>
                    <a:pt x="77" y="144"/>
                  </a:lnTo>
                  <a:lnTo>
                    <a:pt x="73" y="147"/>
                  </a:lnTo>
                  <a:lnTo>
                    <a:pt x="77" y="156"/>
                  </a:lnTo>
                  <a:lnTo>
                    <a:pt x="85" y="166"/>
                  </a:lnTo>
                  <a:lnTo>
                    <a:pt x="85" y="178"/>
                  </a:lnTo>
                  <a:lnTo>
                    <a:pt x="91" y="178"/>
                  </a:lnTo>
                  <a:lnTo>
                    <a:pt x="85" y="182"/>
                  </a:lnTo>
                  <a:lnTo>
                    <a:pt x="85" y="187"/>
                  </a:lnTo>
                  <a:lnTo>
                    <a:pt x="81" y="197"/>
                  </a:lnTo>
                  <a:lnTo>
                    <a:pt x="85" y="201"/>
                  </a:lnTo>
                  <a:lnTo>
                    <a:pt x="95" y="209"/>
                  </a:lnTo>
                  <a:lnTo>
                    <a:pt x="95" y="222"/>
                  </a:lnTo>
                  <a:lnTo>
                    <a:pt x="103" y="240"/>
                  </a:lnTo>
                  <a:lnTo>
                    <a:pt x="95" y="248"/>
                  </a:lnTo>
                  <a:lnTo>
                    <a:pt x="91" y="253"/>
                  </a:lnTo>
                  <a:lnTo>
                    <a:pt x="91" y="26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89" name="Freeform 269">
              <a:extLst>
                <a:ext uri="{FF2B5EF4-FFF2-40B4-BE49-F238E27FC236}">
                  <a16:creationId xmlns:a16="http://schemas.microsoft.com/office/drawing/2014/main" id="{4D9170FD-2F8A-499B-ABB4-57AEA2E494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2" y="3183"/>
              <a:ext cx="76" cy="54"/>
            </a:xfrm>
            <a:custGeom>
              <a:avLst/>
              <a:gdLst>
                <a:gd name="T0" fmla="*/ 125 w 75"/>
                <a:gd name="T1" fmla="*/ 0 h 58"/>
                <a:gd name="T2" fmla="*/ 125 w 75"/>
                <a:gd name="T3" fmla="*/ 7 h 58"/>
                <a:gd name="T4" fmla="*/ 137 w 75"/>
                <a:gd name="T5" fmla="*/ 7 h 58"/>
                <a:gd name="T6" fmla="*/ 125 w 75"/>
                <a:gd name="T7" fmla="*/ 7 h 58"/>
                <a:gd name="T8" fmla="*/ 125 w 75"/>
                <a:gd name="T9" fmla="*/ 7 h 58"/>
                <a:gd name="T10" fmla="*/ 117 w 75"/>
                <a:gd name="T11" fmla="*/ 7 h 58"/>
                <a:gd name="T12" fmla="*/ 106 w 75"/>
                <a:gd name="T13" fmla="*/ 7 h 58"/>
                <a:gd name="T14" fmla="*/ 97 w 75"/>
                <a:gd name="T15" fmla="*/ 7 h 58"/>
                <a:gd name="T16" fmla="*/ 97 w 75"/>
                <a:gd name="T17" fmla="*/ 7 h 58"/>
                <a:gd name="T18" fmla="*/ 89 w 75"/>
                <a:gd name="T19" fmla="*/ 7 h 58"/>
                <a:gd name="T20" fmla="*/ 33 w 75"/>
                <a:gd name="T21" fmla="*/ 7 h 58"/>
                <a:gd name="T22" fmla="*/ 29 w 75"/>
                <a:gd name="T23" fmla="*/ 7 h 58"/>
                <a:gd name="T24" fmla="*/ 25 w 75"/>
                <a:gd name="T25" fmla="*/ 7 h 58"/>
                <a:gd name="T26" fmla="*/ 16 w 75"/>
                <a:gd name="T27" fmla="*/ 7 h 58"/>
                <a:gd name="T28" fmla="*/ 16 w 75"/>
                <a:gd name="T29" fmla="*/ 7 h 58"/>
                <a:gd name="T30" fmla="*/ 16 w 75"/>
                <a:gd name="T31" fmla="*/ 7 h 58"/>
                <a:gd name="T32" fmla="*/ 12 w 75"/>
                <a:gd name="T33" fmla="*/ 7 h 58"/>
                <a:gd name="T34" fmla="*/ 7 w 75"/>
                <a:gd name="T35" fmla="*/ 7 h 58"/>
                <a:gd name="T36" fmla="*/ 7 w 75"/>
                <a:gd name="T37" fmla="*/ 7 h 58"/>
                <a:gd name="T38" fmla="*/ 3 w 75"/>
                <a:gd name="T39" fmla="*/ 7 h 58"/>
                <a:gd name="T40" fmla="*/ 0 w 75"/>
                <a:gd name="T41" fmla="*/ 7 h 58"/>
                <a:gd name="T42" fmla="*/ 0 w 75"/>
                <a:gd name="T43" fmla="*/ 7 h 58"/>
                <a:gd name="T44" fmla="*/ 3 w 75"/>
                <a:gd name="T45" fmla="*/ 7 h 58"/>
                <a:gd name="T46" fmla="*/ 12 w 75"/>
                <a:gd name="T47" fmla="*/ 3 h 58"/>
                <a:gd name="T48" fmla="*/ 20 w 75"/>
                <a:gd name="T49" fmla="*/ 3 h 58"/>
                <a:gd name="T50" fmla="*/ 33 w 75"/>
                <a:gd name="T51" fmla="*/ 3 h 58"/>
                <a:gd name="T52" fmla="*/ 89 w 75"/>
                <a:gd name="T53" fmla="*/ 7 h 58"/>
                <a:gd name="T54" fmla="*/ 89 w 75"/>
                <a:gd name="T55" fmla="*/ 3 h 58"/>
                <a:gd name="T56" fmla="*/ 93 w 75"/>
                <a:gd name="T57" fmla="*/ 7 h 58"/>
                <a:gd name="T58" fmla="*/ 97 w 75"/>
                <a:gd name="T59" fmla="*/ 7 h 58"/>
                <a:gd name="T60" fmla="*/ 102 w 75"/>
                <a:gd name="T61" fmla="*/ 7 h 58"/>
                <a:gd name="T62" fmla="*/ 102 w 75"/>
                <a:gd name="T63" fmla="*/ 3 h 58"/>
                <a:gd name="T64" fmla="*/ 106 w 75"/>
                <a:gd name="T65" fmla="*/ 3 h 58"/>
                <a:gd name="T66" fmla="*/ 111 w 75"/>
                <a:gd name="T67" fmla="*/ 0 h 58"/>
                <a:gd name="T68" fmla="*/ 117 w 75"/>
                <a:gd name="T69" fmla="*/ 3 h 58"/>
                <a:gd name="T70" fmla="*/ 125 w 75"/>
                <a:gd name="T71" fmla="*/ 0 h 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5"/>
                <a:gd name="T109" fmla="*/ 0 h 58"/>
                <a:gd name="T110" fmla="*/ 75 w 75"/>
                <a:gd name="T111" fmla="*/ 58 h 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5" h="58">
                  <a:moveTo>
                    <a:pt x="68" y="0"/>
                  </a:moveTo>
                  <a:lnTo>
                    <a:pt x="68" y="7"/>
                  </a:lnTo>
                  <a:lnTo>
                    <a:pt x="74" y="16"/>
                  </a:lnTo>
                  <a:lnTo>
                    <a:pt x="68" y="29"/>
                  </a:lnTo>
                  <a:lnTo>
                    <a:pt x="68" y="34"/>
                  </a:lnTo>
                  <a:lnTo>
                    <a:pt x="64" y="34"/>
                  </a:lnTo>
                  <a:lnTo>
                    <a:pt x="55" y="38"/>
                  </a:lnTo>
                  <a:lnTo>
                    <a:pt x="46" y="42"/>
                  </a:lnTo>
                  <a:lnTo>
                    <a:pt x="46" y="47"/>
                  </a:lnTo>
                  <a:lnTo>
                    <a:pt x="38" y="51"/>
                  </a:lnTo>
                  <a:lnTo>
                    <a:pt x="33" y="57"/>
                  </a:lnTo>
                  <a:lnTo>
                    <a:pt x="29" y="57"/>
                  </a:lnTo>
                  <a:lnTo>
                    <a:pt x="25" y="57"/>
                  </a:lnTo>
                  <a:lnTo>
                    <a:pt x="16" y="57"/>
                  </a:lnTo>
                  <a:lnTo>
                    <a:pt x="16" y="51"/>
                  </a:lnTo>
                  <a:lnTo>
                    <a:pt x="16" y="47"/>
                  </a:lnTo>
                  <a:lnTo>
                    <a:pt x="12" y="51"/>
                  </a:lnTo>
                  <a:lnTo>
                    <a:pt x="7" y="42"/>
                  </a:lnTo>
                  <a:lnTo>
                    <a:pt x="7" y="34"/>
                  </a:lnTo>
                  <a:lnTo>
                    <a:pt x="3" y="29"/>
                  </a:lnTo>
                  <a:lnTo>
                    <a:pt x="0" y="21"/>
                  </a:lnTo>
                  <a:lnTo>
                    <a:pt x="0" y="16"/>
                  </a:lnTo>
                  <a:lnTo>
                    <a:pt x="3" y="12"/>
                  </a:lnTo>
                  <a:lnTo>
                    <a:pt x="12" y="3"/>
                  </a:lnTo>
                  <a:lnTo>
                    <a:pt x="20" y="3"/>
                  </a:lnTo>
                  <a:lnTo>
                    <a:pt x="33" y="3"/>
                  </a:lnTo>
                  <a:lnTo>
                    <a:pt x="38" y="7"/>
                  </a:lnTo>
                  <a:lnTo>
                    <a:pt x="38" y="3"/>
                  </a:lnTo>
                  <a:lnTo>
                    <a:pt x="42" y="7"/>
                  </a:lnTo>
                  <a:lnTo>
                    <a:pt x="46" y="7"/>
                  </a:lnTo>
                  <a:lnTo>
                    <a:pt x="51" y="7"/>
                  </a:lnTo>
                  <a:lnTo>
                    <a:pt x="51" y="3"/>
                  </a:lnTo>
                  <a:lnTo>
                    <a:pt x="55" y="3"/>
                  </a:lnTo>
                  <a:lnTo>
                    <a:pt x="60" y="0"/>
                  </a:lnTo>
                  <a:lnTo>
                    <a:pt x="64" y="3"/>
                  </a:lnTo>
                  <a:lnTo>
                    <a:pt x="68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90" name="Freeform 270">
              <a:extLst>
                <a:ext uri="{FF2B5EF4-FFF2-40B4-BE49-F238E27FC236}">
                  <a16:creationId xmlns:a16="http://schemas.microsoft.com/office/drawing/2014/main" id="{E5253913-0D94-4741-9998-2CA567EBEF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2" y="3183"/>
              <a:ext cx="76" cy="54"/>
            </a:xfrm>
            <a:custGeom>
              <a:avLst/>
              <a:gdLst>
                <a:gd name="T0" fmla="*/ 125 w 75"/>
                <a:gd name="T1" fmla="*/ 0 h 58"/>
                <a:gd name="T2" fmla="*/ 125 w 75"/>
                <a:gd name="T3" fmla="*/ 7 h 58"/>
                <a:gd name="T4" fmla="*/ 137 w 75"/>
                <a:gd name="T5" fmla="*/ 7 h 58"/>
                <a:gd name="T6" fmla="*/ 125 w 75"/>
                <a:gd name="T7" fmla="*/ 7 h 58"/>
                <a:gd name="T8" fmla="*/ 125 w 75"/>
                <a:gd name="T9" fmla="*/ 7 h 58"/>
                <a:gd name="T10" fmla="*/ 117 w 75"/>
                <a:gd name="T11" fmla="*/ 7 h 58"/>
                <a:gd name="T12" fmla="*/ 106 w 75"/>
                <a:gd name="T13" fmla="*/ 7 h 58"/>
                <a:gd name="T14" fmla="*/ 97 w 75"/>
                <a:gd name="T15" fmla="*/ 7 h 58"/>
                <a:gd name="T16" fmla="*/ 97 w 75"/>
                <a:gd name="T17" fmla="*/ 7 h 58"/>
                <a:gd name="T18" fmla="*/ 89 w 75"/>
                <a:gd name="T19" fmla="*/ 7 h 58"/>
                <a:gd name="T20" fmla="*/ 33 w 75"/>
                <a:gd name="T21" fmla="*/ 7 h 58"/>
                <a:gd name="T22" fmla="*/ 29 w 75"/>
                <a:gd name="T23" fmla="*/ 7 h 58"/>
                <a:gd name="T24" fmla="*/ 25 w 75"/>
                <a:gd name="T25" fmla="*/ 7 h 58"/>
                <a:gd name="T26" fmla="*/ 16 w 75"/>
                <a:gd name="T27" fmla="*/ 7 h 58"/>
                <a:gd name="T28" fmla="*/ 16 w 75"/>
                <a:gd name="T29" fmla="*/ 7 h 58"/>
                <a:gd name="T30" fmla="*/ 16 w 75"/>
                <a:gd name="T31" fmla="*/ 7 h 58"/>
                <a:gd name="T32" fmla="*/ 12 w 75"/>
                <a:gd name="T33" fmla="*/ 7 h 58"/>
                <a:gd name="T34" fmla="*/ 7 w 75"/>
                <a:gd name="T35" fmla="*/ 7 h 58"/>
                <a:gd name="T36" fmla="*/ 7 w 75"/>
                <a:gd name="T37" fmla="*/ 7 h 58"/>
                <a:gd name="T38" fmla="*/ 3 w 75"/>
                <a:gd name="T39" fmla="*/ 7 h 58"/>
                <a:gd name="T40" fmla="*/ 0 w 75"/>
                <a:gd name="T41" fmla="*/ 7 h 58"/>
                <a:gd name="T42" fmla="*/ 0 w 75"/>
                <a:gd name="T43" fmla="*/ 7 h 58"/>
                <a:gd name="T44" fmla="*/ 3 w 75"/>
                <a:gd name="T45" fmla="*/ 7 h 58"/>
                <a:gd name="T46" fmla="*/ 12 w 75"/>
                <a:gd name="T47" fmla="*/ 3 h 58"/>
                <a:gd name="T48" fmla="*/ 20 w 75"/>
                <a:gd name="T49" fmla="*/ 3 h 58"/>
                <a:gd name="T50" fmla="*/ 33 w 75"/>
                <a:gd name="T51" fmla="*/ 3 h 58"/>
                <a:gd name="T52" fmla="*/ 89 w 75"/>
                <a:gd name="T53" fmla="*/ 7 h 58"/>
                <a:gd name="T54" fmla="*/ 89 w 75"/>
                <a:gd name="T55" fmla="*/ 3 h 58"/>
                <a:gd name="T56" fmla="*/ 93 w 75"/>
                <a:gd name="T57" fmla="*/ 7 h 58"/>
                <a:gd name="T58" fmla="*/ 97 w 75"/>
                <a:gd name="T59" fmla="*/ 7 h 58"/>
                <a:gd name="T60" fmla="*/ 102 w 75"/>
                <a:gd name="T61" fmla="*/ 7 h 58"/>
                <a:gd name="T62" fmla="*/ 102 w 75"/>
                <a:gd name="T63" fmla="*/ 3 h 58"/>
                <a:gd name="T64" fmla="*/ 106 w 75"/>
                <a:gd name="T65" fmla="*/ 3 h 58"/>
                <a:gd name="T66" fmla="*/ 111 w 75"/>
                <a:gd name="T67" fmla="*/ 0 h 58"/>
                <a:gd name="T68" fmla="*/ 117 w 75"/>
                <a:gd name="T69" fmla="*/ 3 h 58"/>
                <a:gd name="T70" fmla="*/ 125 w 75"/>
                <a:gd name="T71" fmla="*/ 0 h 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5"/>
                <a:gd name="T109" fmla="*/ 0 h 58"/>
                <a:gd name="T110" fmla="*/ 75 w 75"/>
                <a:gd name="T111" fmla="*/ 58 h 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5" h="58">
                  <a:moveTo>
                    <a:pt x="68" y="0"/>
                  </a:moveTo>
                  <a:lnTo>
                    <a:pt x="68" y="7"/>
                  </a:lnTo>
                  <a:lnTo>
                    <a:pt x="74" y="16"/>
                  </a:lnTo>
                  <a:lnTo>
                    <a:pt x="68" y="29"/>
                  </a:lnTo>
                  <a:lnTo>
                    <a:pt x="68" y="34"/>
                  </a:lnTo>
                  <a:lnTo>
                    <a:pt x="64" y="34"/>
                  </a:lnTo>
                  <a:lnTo>
                    <a:pt x="55" y="38"/>
                  </a:lnTo>
                  <a:lnTo>
                    <a:pt x="46" y="42"/>
                  </a:lnTo>
                  <a:lnTo>
                    <a:pt x="46" y="47"/>
                  </a:lnTo>
                  <a:lnTo>
                    <a:pt x="38" y="51"/>
                  </a:lnTo>
                  <a:lnTo>
                    <a:pt x="33" y="57"/>
                  </a:lnTo>
                  <a:lnTo>
                    <a:pt x="29" y="57"/>
                  </a:lnTo>
                  <a:lnTo>
                    <a:pt x="25" y="57"/>
                  </a:lnTo>
                  <a:lnTo>
                    <a:pt x="16" y="57"/>
                  </a:lnTo>
                  <a:lnTo>
                    <a:pt x="16" y="51"/>
                  </a:lnTo>
                  <a:lnTo>
                    <a:pt x="16" y="47"/>
                  </a:lnTo>
                  <a:lnTo>
                    <a:pt x="12" y="51"/>
                  </a:lnTo>
                  <a:lnTo>
                    <a:pt x="7" y="42"/>
                  </a:lnTo>
                  <a:lnTo>
                    <a:pt x="7" y="34"/>
                  </a:lnTo>
                  <a:lnTo>
                    <a:pt x="3" y="29"/>
                  </a:lnTo>
                  <a:lnTo>
                    <a:pt x="0" y="21"/>
                  </a:lnTo>
                  <a:lnTo>
                    <a:pt x="0" y="16"/>
                  </a:lnTo>
                  <a:lnTo>
                    <a:pt x="3" y="12"/>
                  </a:lnTo>
                  <a:lnTo>
                    <a:pt x="12" y="3"/>
                  </a:lnTo>
                  <a:lnTo>
                    <a:pt x="20" y="3"/>
                  </a:lnTo>
                  <a:lnTo>
                    <a:pt x="33" y="3"/>
                  </a:lnTo>
                  <a:lnTo>
                    <a:pt x="38" y="7"/>
                  </a:lnTo>
                  <a:lnTo>
                    <a:pt x="38" y="3"/>
                  </a:lnTo>
                  <a:lnTo>
                    <a:pt x="42" y="7"/>
                  </a:lnTo>
                  <a:lnTo>
                    <a:pt x="46" y="7"/>
                  </a:lnTo>
                  <a:lnTo>
                    <a:pt x="51" y="7"/>
                  </a:lnTo>
                  <a:lnTo>
                    <a:pt x="51" y="3"/>
                  </a:lnTo>
                  <a:lnTo>
                    <a:pt x="55" y="3"/>
                  </a:lnTo>
                  <a:lnTo>
                    <a:pt x="60" y="0"/>
                  </a:lnTo>
                  <a:lnTo>
                    <a:pt x="64" y="3"/>
                  </a:lnTo>
                  <a:lnTo>
                    <a:pt x="68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91" name="Freeform 271">
              <a:extLst>
                <a:ext uri="{FF2B5EF4-FFF2-40B4-BE49-F238E27FC236}">
                  <a16:creationId xmlns:a16="http://schemas.microsoft.com/office/drawing/2014/main" id="{FE09B536-D6D0-4452-ABBA-6E3E4CE89A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0" y="2973"/>
              <a:ext cx="110" cy="56"/>
            </a:xfrm>
            <a:custGeom>
              <a:avLst/>
              <a:gdLst>
                <a:gd name="T0" fmla="*/ 109 w 110"/>
                <a:gd name="T1" fmla="*/ 6 h 61"/>
                <a:gd name="T2" fmla="*/ 109 w 110"/>
                <a:gd name="T3" fmla="*/ 6 h 61"/>
                <a:gd name="T4" fmla="*/ 109 w 110"/>
                <a:gd name="T5" fmla="*/ 6 h 61"/>
                <a:gd name="T6" fmla="*/ 103 w 110"/>
                <a:gd name="T7" fmla="*/ 6 h 61"/>
                <a:gd name="T8" fmla="*/ 103 w 110"/>
                <a:gd name="T9" fmla="*/ 6 h 61"/>
                <a:gd name="T10" fmla="*/ 99 w 110"/>
                <a:gd name="T11" fmla="*/ 6 h 61"/>
                <a:gd name="T12" fmla="*/ 90 w 110"/>
                <a:gd name="T13" fmla="*/ 6 h 61"/>
                <a:gd name="T14" fmla="*/ 86 w 110"/>
                <a:gd name="T15" fmla="*/ 6 h 61"/>
                <a:gd name="T16" fmla="*/ 82 w 110"/>
                <a:gd name="T17" fmla="*/ 6 h 61"/>
                <a:gd name="T18" fmla="*/ 78 w 110"/>
                <a:gd name="T19" fmla="*/ 6 h 61"/>
                <a:gd name="T20" fmla="*/ 78 w 110"/>
                <a:gd name="T21" fmla="*/ 6 h 61"/>
                <a:gd name="T22" fmla="*/ 73 w 110"/>
                <a:gd name="T23" fmla="*/ 6 h 61"/>
                <a:gd name="T24" fmla="*/ 68 w 110"/>
                <a:gd name="T25" fmla="*/ 6 h 61"/>
                <a:gd name="T26" fmla="*/ 68 w 110"/>
                <a:gd name="T27" fmla="*/ 6 h 61"/>
                <a:gd name="T28" fmla="*/ 64 w 110"/>
                <a:gd name="T29" fmla="*/ 6 h 61"/>
                <a:gd name="T30" fmla="*/ 55 w 110"/>
                <a:gd name="T31" fmla="*/ 6 h 61"/>
                <a:gd name="T32" fmla="*/ 55 w 110"/>
                <a:gd name="T33" fmla="*/ 6 h 61"/>
                <a:gd name="T34" fmla="*/ 55 w 110"/>
                <a:gd name="T35" fmla="*/ 6 h 61"/>
                <a:gd name="T36" fmla="*/ 51 w 110"/>
                <a:gd name="T37" fmla="*/ 6 h 61"/>
                <a:gd name="T38" fmla="*/ 47 w 110"/>
                <a:gd name="T39" fmla="*/ 6 h 61"/>
                <a:gd name="T40" fmla="*/ 43 w 110"/>
                <a:gd name="T41" fmla="*/ 6 h 61"/>
                <a:gd name="T42" fmla="*/ 43 w 110"/>
                <a:gd name="T43" fmla="*/ 6 h 61"/>
                <a:gd name="T44" fmla="*/ 28 w 110"/>
                <a:gd name="T45" fmla="*/ 0 h 61"/>
                <a:gd name="T46" fmla="*/ 16 w 110"/>
                <a:gd name="T47" fmla="*/ 0 h 61"/>
                <a:gd name="T48" fmla="*/ 16 w 110"/>
                <a:gd name="T49" fmla="*/ 3 h 61"/>
                <a:gd name="T50" fmla="*/ 12 w 110"/>
                <a:gd name="T51" fmla="*/ 0 h 61"/>
                <a:gd name="T52" fmla="*/ 7 w 110"/>
                <a:gd name="T53" fmla="*/ 0 h 61"/>
                <a:gd name="T54" fmla="*/ 3 w 110"/>
                <a:gd name="T55" fmla="*/ 6 h 61"/>
                <a:gd name="T56" fmla="*/ 3 w 110"/>
                <a:gd name="T57" fmla="*/ 6 h 61"/>
                <a:gd name="T58" fmla="*/ 0 w 110"/>
                <a:gd name="T59" fmla="*/ 6 h 61"/>
                <a:gd name="T60" fmla="*/ 3 w 110"/>
                <a:gd name="T61" fmla="*/ 6 h 61"/>
                <a:gd name="T62" fmla="*/ 7 w 110"/>
                <a:gd name="T63" fmla="*/ 6 h 61"/>
                <a:gd name="T64" fmla="*/ 21 w 110"/>
                <a:gd name="T65" fmla="*/ 6 h 61"/>
                <a:gd name="T66" fmla="*/ 33 w 110"/>
                <a:gd name="T67" fmla="*/ 6 h 61"/>
                <a:gd name="T68" fmla="*/ 33 w 110"/>
                <a:gd name="T69" fmla="*/ 6 h 61"/>
                <a:gd name="T70" fmla="*/ 55 w 110"/>
                <a:gd name="T71" fmla="*/ 6 h 61"/>
                <a:gd name="T72" fmla="*/ 64 w 110"/>
                <a:gd name="T73" fmla="*/ 6 h 61"/>
                <a:gd name="T74" fmla="*/ 94 w 110"/>
                <a:gd name="T75" fmla="*/ 6 h 61"/>
                <a:gd name="T76" fmla="*/ 109 w 110"/>
                <a:gd name="T77" fmla="*/ 6 h 61"/>
                <a:gd name="T78" fmla="*/ 109 w 110"/>
                <a:gd name="T79" fmla="*/ 6 h 61"/>
                <a:gd name="T80" fmla="*/ 103 w 110"/>
                <a:gd name="T81" fmla="*/ 6 h 61"/>
                <a:gd name="T82" fmla="*/ 109 w 110"/>
                <a:gd name="T83" fmla="*/ 6 h 6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10"/>
                <a:gd name="T127" fmla="*/ 0 h 61"/>
                <a:gd name="T128" fmla="*/ 110 w 110"/>
                <a:gd name="T129" fmla="*/ 61 h 6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10" h="61">
                  <a:moveTo>
                    <a:pt x="109" y="46"/>
                  </a:moveTo>
                  <a:lnTo>
                    <a:pt x="109" y="41"/>
                  </a:lnTo>
                  <a:lnTo>
                    <a:pt x="109" y="33"/>
                  </a:lnTo>
                  <a:lnTo>
                    <a:pt x="103" y="33"/>
                  </a:lnTo>
                  <a:lnTo>
                    <a:pt x="103" y="38"/>
                  </a:lnTo>
                  <a:lnTo>
                    <a:pt x="99" y="38"/>
                  </a:lnTo>
                  <a:lnTo>
                    <a:pt x="90" y="33"/>
                  </a:lnTo>
                  <a:lnTo>
                    <a:pt x="86" y="33"/>
                  </a:lnTo>
                  <a:lnTo>
                    <a:pt x="82" y="33"/>
                  </a:lnTo>
                  <a:lnTo>
                    <a:pt x="78" y="33"/>
                  </a:lnTo>
                  <a:lnTo>
                    <a:pt x="78" y="29"/>
                  </a:lnTo>
                  <a:lnTo>
                    <a:pt x="73" y="29"/>
                  </a:lnTo>
                  <a:lnTo>
                    <a:pt x="68" y="29"/>
                  </a:lnTo>
                  <a:lnTo>
                    <a:pt x="68" y="24"/>
                  </a:lnTo>
                  <a:lnTo>
                    <a:pt x="64" y="24"/>
                  </a:lnTo>
                  <a:lnTo>
                    <a:pt x="55" y="24"/>
                  </a:lnTo>
                  <a:lnTo>
                    <a:pt x="55" y="20"/>
                  </a:lnTo>
                  <a:lnTo>
                    <a:pt x="55" y="12"/>
                  </a:lnTo>
                  <a:lnTo>
                    <a:pt x="51" y="12"/>
                  </a:lnTo>
                  <a:lnTo>
                    <a:pt x="47" y="16"/>
                  </a:lnTo>
                  <a:lnTo>
                    <a:pt x="43" y="16"/>
                  </a:lnTo>
                  <a:lnTo>
                    <a:pt x="43" y="7"/>
                  </a:lnTo>
                  <a:lnTo>
                    <a:pt x="28" y="0"/>
                  </a:lnTo>
                  <a:lnTo>
                    <a:pt x="16" y="0"/>
                  </a:lnTo>
                  <a:lnTo>
                    <a:pt x="16" y="3"/>
                  </a:lnTo>
                  <a:lnTo>
                    <a:pt x="12" y="0"/>
                  </a:lnTo>
                  <a:lnTo>
                    <a:pt x="7" y="0"/>
                  </a:lnTo>
                  <a:lnTo>
                    <a:pt x="3" y="7"/>
                  </a:lnTo>
                  <a:lnTo>
                    <a:pt x="3" y="16"/>
                  </a:lnTo>
                  <a:lnTo>
                    <a:pt x="0" y="20"/>
                  </a:lnTo>
                  <a:lnTo>
                    <a:pt x="3" y="24"/>
                  </a:lnTo>
                  <a:lnTo>
                    <a:pt x="7" y="24"/>
                  </a:lnTo>
                  <a:lnTo>
                    <a:pt x="21" y="33"/>
                  </a:lnTo>
                  <a:lnTo>
                    <a:pt x="33" y="38"/>
                  </a:lnTo>
                  <a:lnTo>
                    <a:pt x="33" y="41"/>
                  </a:lnTo>
                  <a:lnTo>
                    <a:pt x="55" y="41"/>
                  </a:lnTo>
                  <a:lnTo>
                    <a:pt x="64" y="50"/>
                  </a:lnTo>
                  <a:lnTo>
                    <a:pt x="94" y="60"/>
                  </a:lnTo>
                  <a:lnTo>
                    <a:pt x="109" y="60"/>
                  </a:lnTo>
                  <a:lnTo>
                    <a:pt x="109" y="50"/>
                  </a:lnTo>
                  <a:lnTo>
                    <a:pt x="103" y="50"/>
                  </a:lnTo>
                  <a:lnTo>
                    <a:pt x="109" y="4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92" name="Freeform 272">
              <a:extLst>
                <a:ext uri="{FF2B5EF4-FFF2-40B4-BE49-F238E27FC236}">
                  <a16:creationId xmlns:a16="http://schemas.microsoft.com/office/drawing/2014/main" id="{349577CB-FBE6-4125-BF5D-C8F47711CB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0" y="2973"/>
              <a:ext cx="110" cy="56"/>
            </a:xfrm>
            <a:custGeom>
              <a:avLst/>
              <a:gdLst>
                <a:gd name="T0" fmla="*/ 109 w 110"/>
                <a:gd name="T1" fmla="*/ 6 h 61"/>
                <a:gd name="T2" fmla="*/ 109 w 110"/>
                <a:gd name="T3" fmla="*/ 6 h 61"/>
                <a:gd name="T4" fmla="*/ 109 w 110"/>
                <a:gd name="T5" fmla="*/ 6 h 61"/>
                <a:gd name="T6" fmla="*/ 103 w 110"/>
                <a:gd name="T7" fmla="*/ 6 h 61"/>
                <a:gd name="T8" fmla="*/ 103 w 110"/>
                <a:gd name="T9" fmla="*/ 6 h 61"/>
                <a:gd name="T10" fmla="*/ 99 w 110"/>
                <a:gd name="T11" fmla="*/ 6 h 61"/>
                <a:gd name="T12" fmla="*/ 90 w 110"/>
                <a:gd name="T13" fmla="*/ 6 h 61"/>
                <a:gd name="T14" fmla="*/ 86 w 110"/>
                <a:gd name="T15" fmla="*/ 6 h 61"/>
                <a:gd name="T16" fmla="*/ 82 w 110"/>
                <a:gd name="T17" fmla="*/ 6 h 61"/>
                <a:gd name="T18" fmla="*/ 78 w 110"/>
                <a:gd name="T19" fmla="*/ 6 h 61"/>
                <a:gd name="T20" fmla="*/ 78 w 110"/>
                <a:gd name="T21" fmla="*/ 6 h 61"/>
                <a:gd name="T22" fmla="*/ 73 w 110"/>
                <a:gd name="T23" fmla="*/ 6 h 61"/>
                <a:gd name="T24" fmla="*/ 68 w 110"/>
                <a:gd name="T25" fmla="*/ 6 h 61"/>
                <a:gd name="T26" fmla="*/ 68 w 110"/>
                <a:gd name="T27" fmla="*/ 6 h 61"/>
                <a:gd name="T28" fmla="*/ 64 w 110"/>
                <a:gd name="T29" fmla="*/ 6 h 61"/>
                <a:gd name="T30" fmla="*/ 55 w 110"/>
                <a:gd name="T31" fmla="*/ 6 h 61"/>
                <a:gd name="T32" fmla="*/ 55 w 110"/>
                <a:gd name="T33" fmla="*/ 6 h 61"/>
                <a:gd name="T34" fmla="*/ 55 w 110"/>
                <a:gd name="T35" fmla="*/ 6 h 61"/>
                <a:gd name="T36" fmla="*/ 51 w 110"/>
                <a:gd name="T37" fmla="*/ 6 h 61"/>
                <a:gd name="T38" fmla="*/ 47 w 110"/>
                <a:gd name="T39" fmla="*/ 6 h 61"/>
                <a:gd name="T40" fmla="*/ 43 w 110"/>
                <a:gd name="T41" fmla="*/ 6 h 61"/>
                <a:gd name="T42" fmla="*/ 43 w 110"/>
                <a:gd name="T43" fmla="*/ 6 h 61"/>
                <a:gd name="T44" fmla="*/ 28 w 110"/>
                <a:gd name="T45" fmla="*/ 0 h 61"/>
                <a:gd name="T46" fmla="*/ 16 w 110"/>
                <a:gd name="T47" fmla="*/ 0 h 61"/>
                <a:gd name="T48" fmla="*/ 16 w 110"/>
                <a:gd name="T49" fmla="*/ 3 h 61"/>
                <a:gd name="T50" fmla="*/ 12 w 110"/>
                <a:gd name="T51" fmla="*/ 0 h 61"/>
                <a:gd name="T52" fmla="*/ 7 w 110"/>
                <a:gd name="T53" fmla="*/ 0 h 61"/>
                <a:gd name="T54" fmla="*/ 3 w 110"/>
                <a:gd name="T55" fmla="*/ 6 h 61"/>
                <a:gd name="T56" fmla="*/ 3 w 110"/>
                <a:gd name="T57" fmla="*/ 6 h 61"/>
                <a:gd name="T58" fmla="*/ 0 w 110"/>
                <a:gd name="T59" fmla="*/ 6 h 61"/>
                <a:gd name="T60" fmla="*/ 3 w 110"/>
                <a:gd name="T61" fmla="*/ 6 h 61"/>
                <a:gd name="T62" fmla="*/ 7 w 110"/>
                <a:gd name="T63" fmla="*/ 6 h 61"/>
                <a:gd name="T64" fmla="*/ 21 w 110"/>
                <a:gd name="T65" fmla="*/ 6 h 61"/>
                <a:gd name="T66" fmla="*/ 33 w 110"/>
                <a:gd name="T67" fmla="*/ 6 h 61"/>
                <a:gd name="T68" fmla="*/ 33 w 110"/>
                <a:gd name="T69" fmla="*/ 6 h 61"/>
                <a:gd name="T70" fmla="*/ 55 w 110"/>
                <a:gd name="T71" fmla="*/ 6 h 61"/>
                <a:gd name="T72" fmla="*/ 64 w 110"/>
                <a:gd name="T73" fmla="*/ 6 h 61"/>
                <a:gd name="T74" fmla="*/ 94 w 110"/>
                <a:gd name="T75" fmla="*/ 6 h 61"/>
                <a:gd name="T76" fmla="*/ 109 w 110"/>
                <a:gd name="T77" fmla="*/ 6 h 61"/>
                <a:gd name="T78" fmla="*/ 109 w 110"/>
                <a:gd name="T79" fmla="*/ 6 h 61"/>
                <a:gd name="T80" fmla="*/ 103 w 110"/>
                <a:gd name="T81" fmla="*/ 6 h 61"/>
                <a:gd name="T82" fmla="*/ 109 w 110"/>
                <a:gd name="T83" fmla="*/ 6 h 6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10"/>
                <a:gd name="T127" fmla="*/ 0 h 61"/>
                <a:gd name="T128" fmla="*/ 110 w 110"/>
                <a:gd name="T129" fmla="*/ 61 h 6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10" h="61">
                  <a:moveTo>
                    <a:pt x="109" y="46"/>
                  </a:moveTo>
                  <a:lnTo>
                    <a:pt x="109" y="41"/>
                  </a:lnTo>
                  <a:lnTo>
                    <a:pt x="109" y="33"/>
                  </a:lnTo>
                  <a:lnTo>
                    <a:pt x="103" y="33"/>
                  </a:lnTo>
                  <a:lnTo>
                    <a:pt x="103" y="38"/>
                  </a:lnTo>
                  <a:lnTo>
                    <a:pt x="99" y="38"/>
                  </a:lnTo>
                  <a:lnTo>
                    <a:pt x="90" y="33"/>
                  </a:lnTo>
                  <a:lnTo>
                    <a:pt x="86" y="33"/>
                  </a:lnTo>
                  <a:lnTo>
                    <a:pt x="82" y="33"/>
                  </a:lnTo>
                  <a:lnTo>
                    <a:pt x="78" y="33"/>
                  </a:lnTo>
                  <a:lnTo>
                    <a:pt x="78" y="29"/>
                  </a:lnTo>
                  <a:lnTo>
                    <a:pt x="73" y="29"/>
                  </a:lnTo>
                  <a:lnTo>
                    <a:pt x="68" y="29"/>
                  </a:lnTo>
                  <a:lnTo>
                    <a:pt x="68" y="24"/>
                  </a:lnTo>
                  <a:lnTo>
                    <a:pt x="64" y="24"/>
                  </a:lnTo>
                  <a:lnTo>
                    <a:pt x="55" y="24"/>
                  </a:lnTo>
                  <a:lnTo>
                    <a:pt x="55" y="20"/>
                  </a:lnTo>
                  <a:lnTo>
                    <a:pt x="55" y="12"/>
                  </a:lnTo>
                  <a:lnTo>
                    <a:pt x="51" y="12"/>
                  </a:lnTo>
                  <a:lnTo>
                    <a:pt x="47" y="16"/>
                  </a:lnTo>
                  <a:lnTo>
                    <a:pt x="43" y="16"/>
                  </a:lnTo>
                  <a:lnTo>
                    <a:pt x="43" y="7"/>
                  </a:lnTo>
                  <a:lnTo>
                    <a:pt x="28" y="0"/>
                  </a:lnTo>
                  <a:lnTo>
                    <a:pt x="16" y="0"/>
                  </a:lnTo>
                  <a:lnTo>
                    <a:pt x="16" y="3"/>
                  </a:lnTo>
                  <a:lnTo>
                    <a:pt x="12" y="0"/>
                  </a:lnTo>
                  <a:lnTo>
                    <a:pt x="7" y="0"/>
                  </a:lnTo>
                  <a:lnTo>
                    <a:pt x="3" y="7"/>
                  </a:lnTo>
                  <a:lnTo>
                    <a:pt x="3" y="16"/>
                  </a:lnTo>
                  <a:lnTo>
                    <a:pt x="0" y="20"/>
                  </a:lnTo>
                  <a:lnTo>
                    <a:pt x="3" y="24"/>
                  </a:lnTo>
                  <a:lnTo>
                    <a:pt x="7" y="24"/>
                  </a:lnTo>
                  <a:lnTo>
                    <a:pt x="21" y="33"/>
                  </a:lnTo>
                  <a:lnTo>
                    <a:pt x="33" y="38"/>
                  </a:lnTo>
                  <a:lnTo>
                    <a:pt x="33" y="41"/>
                  </a:lnTo>
                  <a:lnTo>
                    <a:pt x="55" y="41"/>
                  </a:lnTo>
                  <a:lnTo>
                    <a:pt x="64" y="50"/>
                  </a:lnTo>
                  <a:lnTo>
                    <a:pt x="94" y="60"/>
                  </a:lnTo>
                  <a:lnTo>
                    <a:pt x="109" y="60"/>
                  </a:lnTo>
                  <a:lnTo>
                    <a:pt x="109" y="50"/>
                  </a:lnTo>
                  <a:lnTo>
                    <a:pt x="103" y="50"/>
                  </a:lnTo>
                  <a:lnTo>
                    <a:pt x="109" y="4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93" name="Freeform 273">
              <a:extLst>
                <a:ext uri="{FF2B5EF4-FFF2-40B4-BE49-F238E27FC236}">
                  <a16:creationId xmlns:a16="http://schemas.microsoft.com/office/drawing/2014/main" id="{4C5C1841-9272-48BA-B087-DC1D603DC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0" y="3000"/>
              <a:ext cx="50" cy="24"/>
            </a:xfrm>
            <a:custGeom>
              <a:avLst/>
              <a:gdLst>
                <a:gd name="T0" fmla="*/ 43 w 50"/>
                <a:gd name="T1" fmla="*/ 4 h 27"/>
                <a:gd name="T2" fmla="*/ 34 w 50"/>
                <a:gd name="T3" fmla="*/ 3 h 27"/>
                <a:gd name="T4" fmla="*/ 30 w 50"/>
                <a:gd name="T5" fmla="*/ 3 h 27"/>
                <a:gd name="T6" fmla="*/ 25 w 50"/>
                <a:gd name="T7" fmla="*/ 3 h 27"/>
                <a:gd name="T8" fmla="*/ 21 w 50"/>
                <a:gd name="T9" fmla="*/ 0 h 27"/>
                <a:gd name="T10" fmla="*/ 16 w 50"/>
                <a:gd name="T11" fmla="*/ 0 h 27"/>
                <a:gd name="T12" fmla="*/ 12 w 50"/>
                <a:gd name="T13" fmla="*/ 3 h 27"/>
                <a:gd name="T14" fmla="*/ 3 w 50"/>
                <a:gd name="T15" fmla="*/ 4 h 27"/>
                <a:gd name="T16" fmla="*/ 0 w 50"/>
                <a:gd name="T17" fmla="*/ 4 h 27"/>
                <a:gd name="T18" fmla="*/ 3 w 50"/>
                <a:gd name="T19" fmla="*/ 4 h 27"/>
                <a:gd name="T20" fmla="*/ 12 w 50"/>
                <a:gd name="T21" fmla="*/ 4 h 27"/>
                <a:gd name="T22" fmla="*/ 43 w 50"/>
                <a:gd name="T23" fmla="*/ 4 h 27"/>
                <a:gd name="T24" fmla="*/ 49 w 50"/>
                <a:gd name="T25" fmla="*/ 4 h 27"/>
                <a:gd name="T26" fmla="*/ 49 w 50"/>
                <a:gd name="T27" fmla="*/ 4 h 27"/>
                <a:gd name="T28" fmla="*/ 43 w 50"/>
                <a:gd name="T29" fmla="*/ 4 h 27"/>
                <a:gd name="T30" fmla="*/ 43 w 50"/>
                <a:gd name="T31" fmla="*/ 4 h 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0"/>
                <a:gd name="T49" fmla="*/ 0 h 27"/>
                <a:gd name="T50" fmla="*/ 50 w 50"/>
                <a:gd name="T51" fmla="*/ 27 h 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0" h="27">
                  <a:moveTo>
                    <a:pt x="43" y="7"/>
                  </a:moveTo>
                  <a:lnTo>
                    <a:pt x="34" y="3"/>
                  </a:lnTo>
                  <a:lnTo>
                    <a:pt x="30" y="3"/>
                  </a:lnTo>
                  <a:lnTo>
                    <a:pt x="25" y="3"/>
                  </a:lnTo>
                  <a:lnTo>
                    <a:pt x="21" y="0"/>
                  </a:lnTo>
                  <a:lnTo>
                    <a:pt x="16" y="0"/>
                  </a:lnTo>
                  <a:lnTo>
                    <a:pt x="12" y="3"/>
                  </a:lnTo>
                  <a:lnTo>
                    <a:pt x="3" y="12"/>
                  </a:lnTo>
                  <a:lnTo>
                    <a:pt x="0" y="16"/>
                  </a:lnTo>
                  <a:lnTo>
                    <a:pt x="3" y="20"/>
                  </a:lnTo>
                  <a:lnTo>
                    <a:pt x="12" y="26"/>
                  </a:lnTo>
                  <a:lnTo>
                    <a:pt x="43" y="20"/>
                  </a:lnTo>
                  <a:lnTo>
                    <a:pt x="49" y="20"/>
                  </a:lnTo>
                  <a:lnTo>
                    <a:pt x="49" y="12"/>
                  </a:lnTo>
                  <a:lnTo>
                    <a:pt x="43" y="12"/>
                  </a:lnTo>
                  <a:lnTo>
                    <a:pt x="43" y="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94" name="Freeform 274">
              <a:extLst>
                <a:ext uri="{FF2B5EF4-FFF2-40B4-BE49-F238E27FC236}">
                  <a16:creationId xmlns:a16="http://schemas.microsoft.com/office/drawing/2014/main" id="{E0E38877-2103-47A0-9BAE-74D82C8A6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0" y="3000"/>
              <a:ext cx="50" cy="24"/>
            </a:xfrm>
            <a:custGeom>
              <a:avLst/>
              <a:gdLst>
                <a:gd name="T0" fmla="*/ 43 w 50"/>
                <a:gd name="T1" fmla="*/ 4 h 27"/>
                <a:gd name="T2" fmla="*/ 34 w 50"/>
                <a:gd name="T3" fmla="*/ 3 h 27"/>
                <a:gd name="T4" fmla="*/ 30 w 50"/>
                <a:gd name="T5" fmla="*/ 3 h 27"/>
                <a:gd name="T6" fmla="*/ 25 w 50"/>
                <a:gd name="T7" fmla="*/ 3 h 27"/>
                <a:gd name="T8" fmla="*/ 21 w 50"/>
                <a:gd name="T9" fmla="*/ 0 h 27"/>
                <a:gd name="T10" fmla="*/ 16 w 50"/>
                <a:gd name="T11" fmla="*/ 0 h 27"/>
                <a:gd name="T12" fmla="*/ 12 w 50"/>
                <a:gd name="T13" fmla="*/ 3 h 27"/>
                <a:gd name="T14" fmla="*/ 3 w 50"/>
                <a:gd name="T15" fmla="*/ 4 h 27"/>
                <a:gd name="T16" fmla="*/ 0 w 50"/>
                <a:gd name="T17" fmla="*/ 4 h 27"/>
                <a:gd name="T18" fmla="*/ 3 w 50"/>
                <a:gd name="T19" fmla="*/ 4 h 27"/>
                <a:gd name="T20" fmla="*/ 12 w 50"/>
                <a:gd name="T21" fmla="*/ 4 h 27"/>
                <a:gd name="T22" fmla="*/ 43 w 50"/>
                <a:gd name="T23" fmla="*/ 4 h 27"/>
                <a:gd name="T24" fmla="*/ 49 w 50"/>
                <a:gd name="T25" fmla="*/ 4 h 27"/>
                <a:gd name="T26" fmla="*/ 49 w 50"/>
                <a:gd name="T27" fmla="*/ 4 h 27"/>
                <a:gd name="T28" fmla="*/ 43 w 50"/>
                <a:gd name="T29" fmla="*/ 4 h 27"/>
                <a:gd name="T30" fmla="*/ 43 w 50"/>
                <a:gd name="T31" fmla="*/ 4 h 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0"/>
                <a:gd name="T49" fmla="*/ 0 h 27"/>
                <a:gd name="T50" fmla="*/ 50 w 50"/>
                <a:gd name="T51" fmla="*/ 27 h 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0" h="27">
                  <a:moveTo>
                    <a:pt x="43" y="7"/>
                  </a:moveTo>
                  <a:lnTo>
                    <a:pt x="34" y="3"/>
                  </a:lnTo>
                  <a:lnTo>
                    <a:pt x="30" y="3"/>
                  </a:lnTo>
                  <a:lnTo>
                    <a:pt x="25" y="3"/>
                  </a:lnTo>
                  <a:lnTo>
                    <a:pt x="21" y="0"/>
                  </a:lnTo>
                  <a:lnTo>
                    <a:pt x="16" y="0"/>
                  </a:lnTo>
                  <a:lnTo>
                    <a:pt x="12" y="3"/>
                  </a:lnTo>
                  <a:lnTo>
                    <a:pt x="3" y="12"/>
                  </a:lnTo>
                  <a:lnTo>
                    <a:pt x="0" y="16"/>
                  </a:lnTo>
                  <a:lnTo>
                    <a:pt x="3" y="20"/>
                  </a:lnTo>
                  <a:lnTo>
                    <a:pt x="12" y="26"/>
                  </a:lnTo>
                  <a:lnTo>
                    <a:pt x="43" y="20"/>
                  </a:lnTo>
                  <a:lnTo>
                    <a:pt x="49" y="20"/>
                  </a:lnTo>
                  <a:lnTo>
                    <a:pt x="49" y="12"/>
                  </a:lnTo>
                  <a:lnTo>
                    <a:pt x="43" y="12"/>
                  </a:lnTo>
                  <a:lnTo>
                    <a:pt x="43" y="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95" name="Freeform 275">
              <a:extLst>
                <a:ext uri="{FF2B5EF4-FFF2-40B4-BE49-F238E27FC236}">
                  <a16:creationId xmlns:a16="http://schemas.microsoft.com/office/drawing/2014/main" id="{1183B066-5BFC-4808-A82E-5F3ED727E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6" y="3024"/>
              <a:ext cx="67" cy="76"/>
            </a:xfrm>
            <a:custGeom>
              <a:avLst/>
              <a:gdLst>
                <a:gd name="T0" fmla="*/ 120 w 66"/>
                <a:gd name="T1" fmla="*/ 5 h 84"/>
                <a:gd name="T2" fmla="*/ 120 w 66"/>
                <a:gd name="T3" fmla="*/ 5 h 84"/>
                <a:gd name="T4" fmla="*/ 132 w 66"/>
                <a:gd name="T5" fmla="*/ 5 h 84"/>
                <a:gd name="T6" fmla="*/ 132 w 66"/>
                <a:gd name="T7" fmla="*/ 5 h 84"/>
                <a:gd name="T8" fmla="*/ 132 w 66"/>
                <a:gd name="T9" fmla="*/ 5 h 84"/>
                <a:gd name="T10" fmla="*/ 120 w 66"/>
                <a:gd name="T11" fmla="*/ 5 h 84"/>
                <a:gd name="T12" fmla="*/ 113 w 66"/>
                <a:gd name="T13" fmla="*/ 5 h 84"/>
                <a:gd name="T14" fmla="*/ 113 w 66"/>
                <a:gd name="T15" fmla="*/ 5 h 84"/>
                <a:gd name="T16" fmla="*/ 103 w 66"/>
                <a:gd name="T17" fmla="*/ 5 h 84"/>
                <a:gd name="T18" fmla="*/ 97 w 66"/>
                <a:gd name="T19" fmla="*/ 5 h 84"/>
                <a:gd name="T20" fmla="*/ 94 w 66"/>
                <a:gd name="T21" fmla="*/ 5 h 84"/>
                <a:gd name="T22" fmla="*/ 97 w 66"/>
                <a:gd name="T23" fmla="*/ 5 h 84"/>
                <a:gd name="T24" fmla="*/ 113 w 66"/>
                <a:gd name="T25" fmla="*/ 5 h 84"/>
                <a:gd name="T26" fmla="*/ 120 w 66"/>
                <a:gd name="T27" fmla="*/ 5 h 84"/>
                <a:gd name="T28" fmla="*/ 103 w 66"/>
                <a:gd name="T29" fmla="*/ 5 h 84"/>
                <a:gd name="T30" fmla="*/ 28 w 66"/>
                <a:gd name="T31" fmla="*/ 5 h 84"/>
                <a:gd name="T32" fmla="*/ 24 w 66"/>
                <a:gd name="T33" fmla="*/ 5 h 84"/>
                <a:gd name="T34" fmla="*/ 21 w 66"/>
                <a:gd name="T35" fmla="*/ 3 h 84"/>
                <a:gd name="T36" fmla="*/ 21 w 66"/>
                <a:gd name="T37" fmla="*/ 5 h 84"/>
                <a:gd name="T38" fmla="*/ 16 w 66"/>
                <a:gd name="T39" fmla="*/ 5 h 84"/>
                <a:gd name="T40" fmla="*/ 16 w 66"/>
                <a:gd name="T41" fmla="*/ 3 h 84"/>
                <a:gd name="T42" fmla="*/ 12 w 66"/>
                <a:gd name="T43" fmla="*/ 0 h 84"/>
                <a:gd name="T44" fmla="*/ 12 w 66"/>
                <a:gd name="T45" fmla="*/ 5 h 84"/>
                <a:gd name="T46" fmla="*/ 7 w 66"/>
                <a:gd name="T47" fmla="*/ 0 h 84"/>
                <a:gd name="T48" fmla="*/ 3 w 66"/>
                <a:gd name="T49" fmla="*/ 5 h 84"/>
                <a:gd name="T50" fmla="*/ 3 w 66"/>
                <a:gd name="T51" fmla="*/ 5 h 84"/>
                <a:gd name="T52" fmla="*/ 12 w 66"/>
                <a:gd name="T53" fmla="*/ 5 h 84"/>
                <a:gd name="T54" fmla="*/ 12 w 66"/>
                <a:gd name="T55" fmla="*/ 5 h 84"/>
                <a:gd name="T56" fmla="*/ 7 w 66"/>
                <a:gd name="T57" fmla="*/ 5 h 84"/>
                <a:gd name="T58" fmla="*/ 3 w 66"/>
                <a:gd name="T59" fmla="*/ 5 h 84"/>
                <a:gd name="T60" fmla="*/ 0 w 66"/>
                <a:gd name="T61" fmla="*/ 5 h 84"/>
                <a:gd name="T62" fmla="*/ 7 w 66"/>
                <a:gd name="T63" fmla="*/ 5 h 84"/>
                <a:gd name="T64" fmla="*/ 7 w 66"/>
                <a:gd name="T65" fmla="*/ 5 h 84"/>
                <a:gd name="T66" fmla="*/ 12 w 66"/>
                <a:gd name="T67" fmla="*/ 5 h 84"/>
                <a:gd name="T68" fmla="*/ 12 w 66"/>
                <a:gd name="T69" fmla="*/ 5 h 84"/>
                <a:gd name="T70" fmla="*/ 12 w 66"/>
                <a:gd name="T71" fmla="*/ 5 h 84"/>
                <a:gd name="T72" fmla="*/ 16 w 66"/>
                <a:gd name="T73" fmla="*/ 5 h 84"/>
                <a:gd name="T74" fmla="*/ 24 w 66"/>
                <a:gd name="T75" fmla="*/ 5 h 84"/>
                <a:gd name="T76" fmla="*/ 24 w 66"/>
                <a:gd name="T77" fmla="*/ 5 h 84"/>
                <a:gd name="T78" fmla="*/ 28 w 66"/>
                <a:gd name="T79" fmla="*/ 5 h 84"/>
                <a:gd name="T80" fmla="*/ 85 w 66"/>
                <a:gd name="T81" fmla="*/ 5 h 84"/>
                <a:gd name="T82" fmla="*/ 89 w 66"/>
                <a:gd name="T83" fmla="*/ 5 h 84"/>
                <a:gd name="T84" fmla="*/ 89 w 66"/>
                <a:gd name="T85" fmla="*/ 5 h 84"/>
                <a:gd name="T86" fmla="*/ 94 w 66"/>
                <a:gd name="T87" fmla="*/ 5 h 84"/>
                <a:gd name="T88" fmla="*/ 103 w 66"/>
                <a:gd name="T89" fmla="*/ 5 h 84"/>
                <a:gd name="T90" fmla="*/ 113 w 66"/>
                <a:gd name="T91" fmla="*/ 5 h 84"/>
                <a:gd name="T92" fmla="*/ 120 w 66"/>
                <a:gd name="T93" fmla="*/ 5 h 8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66"/>
                <a:gd name="T142" fmla="*/ 0 h 84"/>
                <a:gd name="T143" fmla="*/ 66 w 66"/>
                <a:gd name="T144" fmla="*/ 84 h 8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66" h="84">
                  <a:moveTo>
                    <a:pt x="59" y="83"/>
                  </a:moveTo>
                  <a:lnTo>
                    <a:pt x="59" y="77"/>
                  </a:lnTo>
                  <a:lnTo>
                    <a:pt x="65" y="77"/>
                  </a:lnTo>
                  <a:lnTo>
                    <a:pt x="65" y="68"/>
                  </a:lnTo>
                  <a:lnTo>
                    <a:pt x="65" y="56"/>
                  </a:lnTo>
                  <a:lnTo>
                    <a:pt x="59" y="43"/>
                  </a:lnTo>
                  <a:lnTo>
                    <a:pt x="55" y="43"/>
                  </a:lnTo>
                  <a:lnTo>
                    <a:pt x="55" y="47"/>
                  </a:lnTo>
                  <a:lnTo>
                    <a:pt x="50" y="52"/>
                  </a:lnTo>
                  <a:lnTo>
                    <a:pt x="46" y="47"/>
                  </a:lnTo>
                  <a:lnTo>
                    <a:pt x="43" y="37"/>
                  </a:lnTo>
                  <a:lnTo>
                    <a:pt x="46" y="37"/>
                  </a:lnTo>
                  <a:lnTo>
                    <a:pt x="55" y="29"/>
                  </a:lnTo>
                  <a:lnTo>
                    <a:pt x="59" y="21"/>
                  </a:lnTo>
                  <a:lnTo>
                    <a:pt x="50" y="21"/>
                  </a:lnTo>
                  <a:lnTo>
                    <a:pt x="28" y="16"/>
                  </a:lnTo>
                  <a:lnTo>
                    <a:pt x="24" y="16"/>
                  </a:lnTo>
                  <a:lnTo>
                    <a:pt x="21" y="3"/>
                  </a:lnTo>
                  <a:lnTo>
                    <a:pt x="21" y="7"/>
                  </a:lnTo>
                  <a:lnTo>
                    <a:pt x="16" y="7"/>
                  </a:lnTo>
                  <a:lnTo>
                    <a:pt x="16" y="3"/>
                  </a:lnTo>
                  <a:lnTo>
                    <a:pt x="12" y="0"/>
                  </a:lnTo>
                  <a:lnTo>
                    <a:pt x="12" y="7"/>
                  </a:lnTo>
                  <a:lnTo>
                    <a:pt x="7" y="0"/>
                  </a:lnTo>
                  <a:lnTo>
                    <a:pt x="3" y="7"/>
                  </a:lnTo>
                  <a:lnTo>
                    <a:pt x="3" y="12"/>
                  </a:lnTo>
                  <a:lnTo>
                    <a:pt x="12" y="16"/>
                  </a:lnTo>
                  <a:lnTo>
                    <a:pt x="12" y="21"/>
                  </a:lnTo>
                  <a:lnTo>
                    <a:pt x="7" y="21"/>
                  </a:lnTo>
                  <a:lnTo>
                    <a:pt x="3" y="21"/>
                  </a:lnTo>
                  <a:lnTo>
                    <a:pt x="0" y="25"/>
                  </a:lnTo>
                  <a:lnTo>
                    <a:pt x="7" y="33"/>
                  </a:lnTo>
                  <a:lnTo>
                    <a:pt x="7" y="43"/>
                  </a:lnTo>
                  <a:lnTo>
                    <a:pt x="12" y="52"/>
                  </a:lnTo>
                  <a:lnTo>
                    <a:pt x="12" y="56"/>
                  </a:lnTo>
                  <a:lnTo>
                    <a:pt x="12" y="59"/>
                  </a:lnTo>
                  <a:lnTo>
                    <a:pt x="16" y="73"/>
                  </a:lnTo>
                  <a:lnTo>
                    <a:pt x="24" y="68"/>
                  </a:lnTo>
                  <a:lnTo>
                    <a:pt x="24" y="73"/>
                  </a:lnTo>
                  <a:lnTo>
                    <a:pt x="28" y="68"/>
                  </a:lnTo>
                  <a:lnTo>
                    <a:pt x="34" y="68"/>
                  </a:lnTo>
                  <a:lnTo>
                    <a:pt x="38" y="64"/>
                  </a:lnTo>
                  <a:lnTo>
                    <a:pt x="38" y="59"/>
                  </a:lnTo>
                  <a:lnTo>
                    <a:pt x="43" y="56"/>
                  </a:lnTo>
                  <a:lnTo>
                    <a:pt x="50" y="56"/>
                  </a:lnTo>
                  <a:lnTo>
                    <a:pt x="55" y="64"/>
                  </a:lnTo>
                  <a:lnTo>
                    <a:pt x="59" y="8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96" name="Freeform 276">
              <a:extLst>
                <a:ext uri="{FF2B5EF4-FFF2-40B4-BE49-F238E27FC236}">
                  <a16:creationId xmlns:a16="http://schemas.microsoft.com/office/drawing/2014/main" id="{BE6C25E5-3238-42DD-B734-5518A6D6C9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6" y="3024"/>
              <a:ext cx="67" cy="76"/>
            </a:xfrm>
            <a:custGeom>
              <a:avLst/>
              <a:gdLst>
                <a:gd name="T0" fmla="*/ 120 w 66"/>
                <a:gd name="T1" fmla="*/ 5 h 84"/>
                <a:gd name="T2" fmla="*/ 120 w 66"/>
                <a:gd name="T3" fmla="*/ 5 h 84"/>
                <a:gd name="T4" fmla="*/ 132 w 66"/>
                <a:gd name="T5" fmla="*/ 5 h 84"/>
                <a:gd name="T6" fmla="*/ 132 w 66"/>
                <a:gd name="T7" fmla="*/ 5 h 84"/>
                <a:gd name="T8" fmla="*/ 132 w 66"/>
                <a:gd name="T9" fmla="*/ 5 h 84"/>
                <a:gd name="T10" fmla="*/ 120 w 66"/>
                <a:gd name="T11" fmla="*/ 5 h 84"/>
                <a:gd name="T12" fmla="*/ 113 w 66"/>
                <a:gd name="T13" fmla="*/ 5 h 84"/>
                <a:gd name="T14" fmla="*/ 113 w 66"/>
                <a:gd name="T15" fmla="*/ 5 h 84"/>
                <a:gd name="T16" fmla="*/ 103 w 66"/>
                <a:gd name="T17" fmla="*/ 5 h 84"/>
                <a:gd name="T18" fmla="*/ 97 w 66"/>
                <a:gd name="T19" fmla="*/ 5 h 84"/>
                <a:gd name="T20" fmla="*/ 94 w 66"/>
                <a:gd name="T21" fmla="*/ 5 h 84"/>
                <a:gd name="T22" fmla="*/ 97 w 66"/>
                <a:gd name="T23" fmla="*/ 5 h 84"/>
                <a:gd name="T24" fmla="*/ 113 w 66"/>
                <a:gd name="T25" fmla="*/ 5 h 84"/>
                <a:gd name="T26" fmla="*/ 120 w 66"/>
                <a:gd name="T27" fmla="*/ 5 h 84"/>
                <a:gd name="T28" fmla="*/ 103 w 66"/>
                <a:gd name="T29" fmla="*/ 5 h 84"/>
                <a:gd name="T30" fmla="*/ 28 w 66"/>
                <a:gd name="T31" fmla="*/ 5 h 84"/>
                <a:gd name="T32" fmla="*/ 24 w 66"/>
                <a:gd name="T33" fmla="*/ 5 h 84"/>
                <a:gd name="T34" fmla="*/ 21 w 66"/>
                <a:gd name="T35" fmla="*/ 3 h 84"/>
                <a:gd name="T36" fmla="*/ 21 w 66"/>
                <a:gd name="T37" fmla="*/ 5 h 84"/>
                <a:gd name="T38" fmla="*/ 16 w 66"/>
                <a:gd name="T39" fmla="*/ 5 h 84"/>
                <a:gd name="T40" fmla="*/ 16 w 66"/>
                <a:gd name="T41" fmla="*/ 3 h 84"/>
                <a:gd name="T42" fmla="*/ 12 w 66"/>
                <a:gd name="T43" fmla="*/ 0 h 84"/>
                <a:gd name="T44" fmla="*/ 12 w 66"/>
                <a:gd name="T45" fmla="*/ 5 h 84"/>
                <a:gd name="T46" fmla="*/ 7 w 66"/>
                <a:gd name="T47" fmla="*/ 0 h 84"/>
                <a:gd name="T48" fmla="*/ 3 w 66"/>
                <a:gd name="T49" fmla="*/ 5 h 84"/>
                <a:gd name="T50" fmla="*/ 3 w 66"/>
                <a:gd name="T51" fmla="*/ 5 h 84"/>
                <a:gd name="T52" fmla="*/ 12 w 66"/>
                <a:gd name="T53" fmla="*/ 5 h 84"/>
                <a:gd name="T54" fmla="*/ 12 w 66"/>
                <a:gd name="T55" fmla="*/ 5 h 84"/>
                <a:gd name="T56" fmla="*/ 7 w 66"/>
                <a:gd name="T57" fmla="*/ 5 h 84"/>
                <a:gd name="T58" fmla="*/ 3 w 66"/>
                <a:gd name="T59" fmla="*/ 5 h 84"/>
                <a:gd name="T60" fmla="*/ 0 w 66"/>
                <a:gd name="T61" fmla="*/ 5 h 84"/>
                <a:gd name="T62" fmla="*/ 7 w 66"/>
                <a:gd name="T63" fmla="*/ 5 h 84"/>
                <a:gd name="T64" fmla="*/ 7 w 66"/>
                <a:gd name="T65" fmla="*/ 5 h 84"/>
                <a:gd name="T66" fmla="*/ 12 w 66"/>
                <a:gd name="T67" fmla="*/ 5 h 84"/>
                <a:gd name="T68" fmla="*/ 12 w 66"/>
                <a:gd name="T69" fmla="*/ 5 h 84"/>
                <a:gd name="T70" fmla="*/ 12 w 66"/>
                <a:gd name="T71" fmla="*/ 5 h 84"/>
                <a:gd name="T72" fmla="*/ 16 w 66"/>
                <a:gd name="T73" fmla="*/ 5 h 84"/>
                <a:gd name="T74" fmla="*/ 24 w 66"/>
                <a:gd name="T75" fmla="*/ 5 h 84"/>
                <a:gd name="T76" fmla="*/ 24 w 66"/>
                <a:gd name="T77" fmla="*/ 5 h 84"/>
                <a:gd name="T78" fmla="*/ 28 w 66"/>
                <a:gd name="T79" fmla="*/ 5 h 84"/>
                <a:gd name="T80" fmla="*/ 85 w 66"/>
                <a:gd name="T81" fmla="*/ 5 h 84"/>
                <a:gd name="T82" fmla="*/ 89 w 66"/>
                <a:gd name="T83" fmla="*/ 5 h 84"/>
                <a:gd name="T84" fmla="*/ 89 w 66"/>
                <a:gd name="T85" fmla="*/ 5 h 84"/>
                <a:gd name="T86" fmla="*/ 94 w 66"/>
                <a:gd name="T87" fmla="*/ 5 h 84"/>
                <a:gd name="T88" fmla="*/ 103 w 66"/>
                <a:gd name="T89" fmla="*/ 5 h 84"/>
                <a:gd name="T90" fmla="*/ 113 w 66"/>
                <a:gd name="T91" fmla="*/ 5 h 84"/>
                <a:gd name="T92" fmla="*/ 120 w 66"/>
                <a:gd name="T93" fmla="*/ 5 h 8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66"/>
                <a:gd name="T142" fmla="*/ 0 h 84"/>
                <a:gd name="T143" fmla="*/ 66 w 66"/>
                <a:gd name="T144" fmla="*/ 84 h 8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66" h="84">
                  <a:moveTo>
                    <a:pt x="59" y="83"/>
                  </a:moveTo>
                  <a:lnTo>
                    <a:pt x="59" y="77"/>
                  </a:lnTo>
                  <a:lnTo>
                    <a:pt x="65" y="77"/>
                  </a:lnTo>
                  <a:lnTo>
                    <a:pt x="65" y="68"/>
                  </a:lnTo>
                  <a:lnTo>
                    <a:pt x="65" y="56"/>
                  </a:lnTo>
                  <a:lnTo>
                    <a:pt x="59" y="43"/>
                  </a:lnTo>
                  <a:lnTo>
                    <a:pt x="55" y="43"/>
                  </a:lnTo>
                  <a:lnTo>
                    <a:pt x="55" y="47"/>
                  </a:lnTo>
                  <a:lnTo>
                    <a:pt x="50" y="52"/>
                  </a:lnTo>
                  <a:lnTo>
                    <a:pt x="46" y="47"/>
                  </a:lnTo>
                  <a:lnTo>
                    <a:pt x="43" y="37"/>
                  </a:lnTo>
                  <a:lnTo>
                    <a:pt x="46" y="37"/>
                  </a:lnTo>
                  <a:lnTo>
                    <a:pt x="55" y="29"/>
                  </a:lnTo>
                  <a:lnTo>
                    <a:pt x="59" y="21"/>
                  </a:lnTo>
                  <a:lnTo>
                    <a:pt x="50" y="21"/>
                  </a:lnTo>
                  <a:lnTo>
                    <a:pt x="28" y="16"/>
                  </a:lnTo>
                  <a:lnTo>
                    <a:pt x="24" y="16"/>
                  </a:lnTo>
                  <a:lnTo>
                    <a:pt x="21" y="3"/>
                  </a:lnTo>
                  <a:lnTo>
                    <a:pt x="21" y="7"/>
                  </a:lnTo>
                  <a:lnTo>
                    <a:pt x="16" y="7"/>
                  </a:lnTo>
                  <a:lnTo>
                    <a:pt x="16" y="3"/>
                  </a:lnTo>
                  <a:lnTo>
                    <a:pt x="12" y="0"/>
                  </a:lnTo>
                  <a:lnTo>
                    <a:pt x="12" y="7"/>
                  </a:lnTo>
                  <a:lnTo>
                    <a:pt x="7" y="0"/>
                  </a:lnTo>
                  <a:lnTo>
                    <a:pt x="3" y="7"/>
                  </a:lnTo>
                  <a:lnTo>
                    <a:pt x="3" y="12"/>
                  </a:lnTo>
                  <a:lnTo>
                    <a:pt x="12" y="16"/>
                  </a:lnTo>
                  <a:lnTo>
                    <a:pt x="12" y="21"/>
                  </a:lnTo>
                  <a:lnTo>
                    <a:pt x="7" y="21"/>
                  </a:lnTo>
                  <a:lnTo>
                    <a:pt x="3" y="21"/>
                  </a:lnTo>
                  <a:lnTo>
                    <a:pt x="0" y="25"/>
                  </a:lnTo>
                  <a:lnTo>
                    <a:pt x="7" y="33"/>
                  </a:lnTo>
                  <a:lnTo>
                    <a:pt x="7" y="43"/>
                  </a:lnTo>
                  <a:lnTo>
                    <a:pt x="12" y="52"/>
                  </a:lnTo>
                  <a:lnTo>
                    <a:pt x="12" y="56"/>
                  </a:lnTo>
                  <a:lnTo>
                    <a:pt x="12" y="59"/>
                  </a:lnTo>
                  <a:lnTo>
                    <a:pt x="16" y="73"/>
                  </a:lnTo>
                  <a:lnTo>
                    <a:pt x="24" y="68"/>
                  </a:lnTo>
                  <a:lnTo>
                    <a:pt x="24" y="73"/>
                  </a:lnTo>
                  <a:lnTo>
                    <a:pt x="28" y="68"/>
                  </a:lnTo>
                  <a:lnTo>
                    <a:pt x="34" y="68"/>
                  </a:lnTo>
                  <a:lnTo>
                    <a:pt x="38" y="64"/>
                  </a:lnTo>
                  <a:lnTo>
                    <a:pt x="38" y="59"/>
                  </a:lnTo>
                  <a:lnTo>
                    <a:pt x="43" y="56"/>
                  </a:lnTo>
                  <a:lnTo>
                    <a:pt x="50" y="56"/>
                  </a:lnTo>
                  <a:lnTo>
                    <a:pt x="55" y="64"/>
                  </a:lnTo>
                  <a:lnTo>
                    <a:pt x="59" y="8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97" name="Freeform 277">
              <a:extLst>
                <a:ext uri="{FF2B5EF4-FFF2-40B4-BE49-F238E27FC236}">
                  <a16:creationId xmlns:a16="http://schemas.microsoft.com/office/drawing/2014/main" id="{32ECB55A-2EDC-480F-B784-1C8560CD3D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8" y="2885"/>
              <a:ext cx="413" cy="382"/>
            </a:xfrm>
            <a:custGeom>
              <a:avLst/>
              <a:gdLst>
                <a:gd name="T0" fmla="*/ 21 w 404"/>
                <a:gd name="T1" fmla="*/ 5 h 420"/>
                <a:gd name="T2" fmla="*/ 12 w 404"/>
                <a:gd name="T3" fmla="*/ 5 h 420"/>
                <a:gd name="T4" fmla="*/ 150 w 404"/>
                <a:gd name="T5" fmla="*/ 5 h 420"/>
                <a:gd name="T6" fmla="*/ 175 w 404"/>
                <a:gd name="T7" fmla="*/ 5 h 420"/>
                <a:gd name="T8" fmla="*/ 195 w 404"/>
                <a:gd name="T9" fmla="*/ 5 h 420"/>
                <a:gd name="T10" fmla="*/ 195 w 404"/>
                <a:gd name="T11" fmla="*/ 5 h 420"/>
                <a:gd name="T12" fmla="*/ 238 w 404"/>
                <a:gd name="T13" fmla="*/ 5 h 420"/>
                <a:gd name="T14" fmla="*/ 317 w 404"/>
                <a:gd name="T15" fmla="*/ 5 h 420"/>
                <a:gd name="T16" fmla="*/ 423 w 404"/>
                <a:gd name="T17" fmla="*/ 5 h 420"/>
                <a:gd name="T18" fmla="*/ 496 w 404"/>
                <a:gd name="T19" fmla="*/ 5 h 420"/>
                <a:gd name="T20" fmla="*/ 505 w 404"/>
                <a:gd name="T21" fmla="*/ 5 h 420"/>
                <a:gd name="T22" fmla="*/ 548 w 404"/>
                <a:gd name="T23" fmla="*/ 5 h 420"/>
                <a:gd name="T24" fmla="*/ 683 w 404"/>
                <a:gd name="T25" fmla="*/ 5 h 420"/>
                <a:gd name="T26" fmla="*/ 792 w 404"/>
                <a:gd name="T27" fmla="*/ 5 h 420"/>
                <a:gd name="T28" fmla="*/ 856 w 404"/>
                <a:gd name="T29" fmla="*/ 5 h 420"/>
                <a:gd name="T30" fmla="*/ 871 w 404"/>
                <a:gd name="T31" fmla="*/ 5 h 420"/>
                <a:gd name="T32" fmla="*/ 831 w 404"/>
                <a:gd name="T33" fmla="*/ 5 h 420"/>
                <a:gd name="T34" fmla="*/ 846 w 404"/>
                <a:gd name="T35" fmla="*/ 5 h 420"/>
                <a:gd name="T36" fmla="*/ 888 w 404"/>
                <a:gd name="T37" fmla="*/ 5 h 420"/>
                <a:gd name="T38" fmla="*/ 928 w 404"/>
                <a:gd name="T39" fmla="*/ 5 h 420"/>
                <a:gd name="T40" fmla="*/ 966 w 404"/>
                <a:gd name="T41" fmla="*/ 5 h 420"/>
                <a:gd name="T42" fmla="*/ 1017 w 404"/>
                <a:gd name="T43" fmla="*/ 5 h 420"/>
                <a:gd name="T44" fmla="*/ 1080 w 404"/>
                <a:gd name="T45" fmla="*/ 5 h 420"/>
                <a:gd name="T46" fmla="*/ 1129 w 404"/>
                <a:gd name="T47" fmla="*/ 5 h 420"/>
                <a:gd name="T48" fmla="*/ 1185 w 404"/>
                <a:gd name="T49" fmla="*/ 5 h 420"/>
                <a:gd name="T50" fmla="*/ 1239 w 404"/>
                <a:gd name="T51" fmla="*/ 5 h 420"/>
                <a:gd name="T52" fmla="*/ 1185 w 404"/>
                <a:gd name="T53" fmla="*/ 5 h 420"/>
                <a:gd name="T54" fmla="*/ 1003 w 404"/>
                <a:gd name="T55" fmla="*/ 5 h 420"/>
                <a:gd name="T56" fmla="*/ 888 w 404"/>
                <a:gd name="T57" fmla="*/ 5 h 420"/>
                <a:gd name="T58" fmla="*/ 871 w 404"/>
                <a:gd name="T59" fmla="*/ 5 h 420"/>
                <a:gd name="T60" fmla="*/ 846 w 404"/>
                <a:gd name="T61" fmla="*/ 5 h 420"/>
                <a:gd name="T62" fmla="*/ 618 w 404"/>
                <a:gd name="T63" fmla="*/ 5 h 420"/>
                <a:gd name="T64" fmla="*/ 505 w 404"/>
                <a:gd name="T65" fmla="*/ 5 h 420"/>
                <a:gd name="T66" fmla="*/ 505 w 404"/>
                <a:gd name="T67" fmla="*/ 5 h 420"/>
                <a:gd name="T68" fmla="*/ 440 w 404"/>
                <a:gd name="T69" fmla="*/ 5 h 420"/>
                <a:gd name="T70" fmla="*/ 452 w 404"/>
                <a:gd name="T71" fmla="*/ 5 h 420"/>
                <a:gd name="T72" fmla="*/ 481 w 404"/>
                <a:gd name="T73" fmla="*/ 5 h 420"/>
                <a:gd name="T74" fmla="*/ 452 w 404"/>
                <a:gd name="T75" fmla="*/ 5 h 420"/>
                <a:gd name="T76" fmla="*/ 524 w 404"/>
                <a:gd name="T77" fmla="*/ 5 h 420"/>
                <a:gd name="T78" fmla="*/ 470 w 404"/>
                <a:gd name="T79" fmla="*/ 0 h 420"/>
                <a:gd name="T80" fmla="*/ 371 w 404"/>
                <a:gd name="T81" fmla="*/ 5 h 420"/>
                <a:gd name="T82" fmla="*/ 238 w 404"/>
                <a:gd name="T83" fmla="*/ 5 h 420"/>
                <a:gd name="T84" fmla="*/ 247 w 404"/>
                <a:gd name="T85" fmla="*/ 5 h 420"/>
                <a:gd name="T86" fmla="*/ 272 w 404"/>
                <a:gd name="T87" fmla="*/ 5 h 420"/>
                <a:gd name="T88" fmla="*/ 272 w 404"/>
                <a:gd name="T89" fmla="*/ 5 h 420"/>
                <a:gd name="T90" fmla="*/ 238 w 404"/>
                <a:gd name="T91" fmla="*/ 5 h 420"/>
                <a:gd name="T92" fmla="*/ 123 w 404"/>
                <a:gd name="T93" fmla="*/ 5 h 420"/>
                <a:gd name="T94" fmla="*/ 90 w 404"/>
                <a:gd name="T95" fmla="*/ 5 h 420"/>
                <a:gd name="T96" fmla="*/ 110 w 404"/>
                <a:gd name="T97" fmla="*/ 5 h 420"/>
                <a:gd name="T98" fmla="*/ 84 w 404"/>
                <a:gd name="T99" fmla="*/ 5 h 420"/>
                <a:gd name="T100" fmla="*/ 3 w 404"/>
                <a:gd name="T101" fmla="*/ 5 h 42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04"/>
                <a:gd name="T154" fmla="*/ 0 h 420"/>
                <a:gd name="T155" fmla="*/ 404 w 404"/>
                <a:gd name="T156" fmla="*/ 420 h 42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04" h="420">
                  <a:moveTo>
                    <a:pt x="0" y="195"/>
                  </a:moveTo>
                  <a:lnTo>
                    <a:pt x="0" y="195"/>
                  </a:lnTo>
                  <a:lnTo>
                    <a:pt x="3" y="204"/>
                  </a:lnTo>
                  <a:lnTo>
                    <a:pt x="12" y="209"/>
                  </a:lnTo>
                  <a:lnTo>
                    <a:pt x="21" y="209"/>
                  </a:lnTo>
                  <a:lnTo>
                    <a:pt x="25" y="204"/>
                  </a:lnTo>
                  <a:lnTo>
                    <a:pt x="28" y="204"/>
                  </a:lnTo>
                  <a:lnTo>
                    <a:pt x="28" y="209"/>
                  </a:lnTo>
                  <a:lnTo>
                    <a:pt x="21" y="212"/>
                  </a:lnTo>
                  <a:lnTo>
                    <a:pt x="12" y="216"/>
                  </a:lnTo>
                  <a:lnTo>
                    <a:pt x="12" y="212"/>
                  </a:lnTo>
                  <a:lnTo>
                    <a:pt x="12" y="216"/>
                  </a:lnTo>
                  <a:lnTo>
                    <a:pt x="28" y="238"/>
                  </a:lnTo>
                  <a:lnTo>
                    <a:pt x="43" y="238"/>
                  </a:lnTo>
                  <a:lnTo>
                    <a:pt x="52" y="235"/>
                  </a:lnTo>
                  <a:lnTo>
                    <a:pt x="52" y="226"/>
                  </a:lnTo>
                  <a:lnTo>
                    <a:pt x="55" y="212"/>
                  </a:lnTo>
                  <a:lnTo>
                    <a:pt x="55" y="216"/>
                  </a:lnTo>
                  <a:lnTo>
                    <a:pt x="64" y="216"/>
                  </a:lnTo>
                  <a:lnTo>
                    <a:pt x="59" y="216"/>
                  </a:lnTo>
                  <a:lnTo>
                    <a:pt x="59" y="221"/>
                  </a:lnTo>
                  <a:lnTo>
                    <a:pt x="59" y="226"/>
                  </a:lnTo>
                  <a:lnTo>
                    <a:pt x="59" y="231"/>
                  </a:lnTo>
                  <a:lnTo>
                    <a:pt x="59" y="235"/>
                  </a:lnTo>
                  <a:lnTo>
                    <a:pt x="64" y="243"/>
                  </a:lnTo>
                  <a:lnTo>
                    <a:pt x="59" y="252"/>
                  </a:lnTo>
                  <a:lnTo>
                    <a:pt x="64" y="265"/>
                  </a:lnTo>
                  <a:lnTo>
                    <a:pt x="64" y="261"/>
                  </a:lnTo>
                  <a:lnTo>
                    <a:pt x="64" y="265"/>
                  </a:lnTo>
                  <a:lnTo>
                    <a:pt x="64" y="274"/>
                  </a:lnTo>
                  <a:lnTo>
                    <a:pt x="69" y="287"/>
                  </a:lnTo>
                  <a:lnTo>
                    <a:pt x="69" y="300"/>
                  </a:lnTo>
                  <a:lnTo>
                    <a:pt x="74" y="309"/>
                  </a:lnTo>
                  <a:lnTo>
                    <a:pt x="78" y="313"/>
                  </a:lnTo>
                  <a:lnTo>
                    <a:pt x="78" y="317"/>
                  </a:lnTo>
                  <a:lnTo>
                    <a:pt x="78" y="322"/>
                  </a:lnTo>
                  <a:lnTo>
                    <a:pt x="81" y="326"/>
                  </a:lnTo>
                  <a:lnTo>
                    <a:pt x="90" y="339"/>
                  </a:lnTo>
                  <a:lnTo>
                    <a:pt x="95" y="361"/>
                  </a:lnTo>
                  <a:lnTo>
                    <a:pt x="104" y="369"/>
                  </a:lnTo>
                  <a:lnTo>
                    <a:pt x="117" y="404"/>
                  </a:lnTo>
                  <a:lnTo>
                    <a:pt x="126" y="419"/>
                  </a:lnTo>
                  <a:lnTo>
                    <a:pt x="130" y="419"/>
                  </a:lnTo>
                  <a:lnTo>
                    <a:pt x="134" y="413"/>
                  </a:lnTo>
                  <a:lnTo>
                    <a:pt x="139" y="404"/>
                  </a:lnTo>
                  <a:lnTo>
                    <a:pt x="148" y="400"/>
                  </a:lnTo>
                  <a:lnTo>
                    <a:pt x="148" y="396"/>
                  </a:lnTo>
                  <a:lnTo>
                    <a:pt x="152" y="388"/>
                  </a:lnTo>
                  <a:lnTo>
                    <a:pt x="161" y="388"/>
                  </a:lnTo>
                  <a:lnTo>
                    <a:pt x="161" y="369"/>
                  </a:lnTo>
                  <a:lnTo>
                    <a:pt x="164" y="347"/>
                  </a:lnTo>
                  <a:lnTo>
                    <a:pt x="164" y="343"/>
                  </a:lnTo>
                  <a:lnTo>
                    <a:pt x="164" y="339"/>
                  </a:lnTo>
                  <a:lnTo>
                    <a:pt x="164" y="335"/>
                  </a:lnTo>
                  <a:lnTo>
                    <a:pt x="164" y="326"/>
                  </a:lnTo>
                  <a:lnTo>
                    <a:pt x="164" y="317"/>
                  </a:lnTo>
                  <a:lnTo>
                    <a:pt x="164" y="313"/>
                  </a:lnTo>
                  <a:lnTo>
                    <a:pt x="174" y="309"/>
                  </a:lnTo>
                  <a:lnTo>
                    <a:pt x="174" y="313"/>
                  </a:lnTo>
                  <a:lnTo>
                    <a:pt x="178" y="309"/>
                  </a:lnTo>
                  <a:lnTo>
                    <a:pt x="178" y="304"/>
                  </a:lnTo>
                  <a:lnTo>
                    <a:pt x="187" y="304"/>
                  </a:lnTo>
                  <a:lnTo>
                    <a:pt x="191" y="300"/>
                  </a:lnTo>
                  <a:lnTo>
                    <a:pt x="195" y="291"/>
                  </a:lnTo>
                  <a:lnTo>
                    <a:pt x="222" y="274"/>
                  </a:lnTo>
                  <a:lnTo>
                    <a:pt x="230" y="261"/>
                  </a:lnTo>
                  <a:lnTo>
                    <a:pt x="244" y="252"/>
                  </a:lnTo>
                  <a:lnTo>
                    <a:pt x="248" y="252"/>
                  </a:lnTo>
                  <a:lnTo>
                    <a:pt x="261" y="238"/>
                  </a:lnTo>
                  <a:lnTo>
                    <a:pt x="257" y="235"/>
                  </a:lnTo>
                  <a:lnTo>
                    <a:pt x="261" y="231"/>
                  </a:lnTo>
                  <a:lnTo>
                    <a:pt x="270" y="226"/>
                  </a:lnTo>
                  <a:lnTo>
                    <a:pt x="275" y="216"/>
                  </a:lnTo>
                  <a:lnTo>
                    <a:pt x="275" y="226"/>
                  </a:lnTo>
                  <a:lnTo>
                    <a:pt x="279" y="226"/>
                  </a:lnTo>
                  <a:lnTo>
                    <a:pt x="283" y="226"/>
                  </a:lnTo>
                  <a:lnTo>
                    <a:pt x="283" y="221"/>
                  </a:lnTo>
                  <a:lnTo>
                    <a:pt x="283" y="226"/>
                  </a:lnTo>
                  <a:lnTo>
                    <a:pt x="288" y="226"/>
                  </a:lnTo>
                  <a:lnTo>
                    <a:pt x="283" y="212"/>
                  </a:lnTo>
                  <a:lnTo>
                    <a:pt x="283" y="209"/>
                  </a:lnTo>
                  <a:lnTo>
                    <a:pt x="283" y="204"/>
                  </a:lnTo>
                  <a:lnTo>
                    <a:pt x="279" y="195"/>
                  </a:lnTo>
                  <a:lnTo>
                    <a:pt x="279" y="186"/>
                  </a:lnTo>
                  <a:lnTo>
                    <a:pt x="270" y="178"/>
                  </a:lnTo>
                  <a:lnTo>
                    <a:pt x="275" y="173"/>
                  </a:lnTo>
                  <a:lnTo>
                    <a:pt x="279" y="173"/>
                  </a:lnTo>
                  <a:lnTo>
                    <a:pt x="283" y="173"/>
                  </a:lnTo>
                  <a:lnTo>
                    <a:pt x="283" y="169"/>
                  </a:lnTo>
                  <a:lnTo>
                    <a:pt x="275" y="165"/>
                  </a:lnTo>
                  <a:lnTo>
                    <a:pt x="275" y="160"/>
                  </a:lnTo>
                  <a:lnTo>
                    <a:pt x="279" y="151"/>
                  </a:lnTo>
                  <a:lnTo>
                    <a:pt x="283" y="160"/>
                  </a:lnTo>
                  <a:lnTo>
                    <a:pt x="283" y="151"/>
                  </a:lnTo>
                  <a:lnTo>
                    <a:pt x="288" y="156"/>
                  </a:lnTo>
                  <a:lnTo>
                    <a:pt x="288" y="160"/>
                  </a:lnTo>
                  <a:lnTo>
                    <a:pt x="292" y="160"/>
                  </a:lnTo>
                  <a:lnTo>
                    <a:pt x="292" y="156"/>
                  </a:lnTo>
                  <a:lnTo>
                    <a:pt x="296" y="169"/>
                  </a:lnTo>
                  <a:lnTo>
                    <a:pt x="301" y="169"/>
                  </a:lnTo>
                  <a:lnTo>
                    <a:pt x="323" y="173"/>
                  </a:lnTo>
                  <a:lnTo>
                    <a:pt x="331" y="173"/>
                  </a:lnTo>
                  <a:lnTo>
                    <a:pt x="327" y="182"/>
                  </a:lnTo>
                  <a:lnTo>
                    <a:pt x="319" y="190"/>
                  </a:lnTo>
                  <a:lnTo>
                    <a:pt x="314" y="190"/>
                  </a:lnTo>
                  <a:lnTo>
                    <a:pt x="319" y="200"/>
                  </a:lnTo>
                  <a:lnTo>
                    <a:pt x="323" y="204"/>
                  </a:lnTo>
                  <a:lnTo>
                    <a:pt x="327" y="200"/>
                  </a:lnTo>
                  <a:lnTo>
                    <a:pt x="327" y="195"/>
                  </a:lnTo>
                  <a:lnTo>
                    <a:pt x="331" y="195"/>
                  </a:lnTo>
                  <a:lnTo>
                    <a:pt x="336" y="209"/>
                  </a:lnTo>
                  <a:lnTo>
                    <a:pt x="336" y="221"/>
                  </a:lnTo>
                  <a:lnTo>
                    <a:pt x="345" y="216"/>
                  </a:lnTo>
                  <a:lnTo>
                    <a:pt x="345" y="209"/>
                  </a:lnTo>
                  <a:lnTo>
                    <a:pt x="350" y="209"/>
                  </a:lnTo>
                  <a:lnTo>
                    <a:pt x="350" y="195"/>
                  </a:lnTo>
                  <a:lnTo>
                    <a:pt x="350" y="190"/>
                  </a:lnTo>
                  <a:lnTo>
                    <a:pt x="357" y="190"/>
                  </a:lnTo>
                  <a:lnTo>
                    <a:pt x="366" y="178"/>
                  </a:lnTo>
                  <a:lnTo>
                    <a:pt x="366" y="173"/>
                  </a:lnTo>
                  <a:lnTo>
                    <a:pt x="372" y="165"/>
                  </a:lnTo>
                  <a:lnTo>
                    <a:pt x="372" y="156"/>
                  </a:lnTo>
                  <a:lnTo>
                    <a:pt x="376" y="151"/>
                  </a:lnTo>
                  <a:lnTo>
                    <a:pt x="379" y="147"/>
                  </a:lnTo>
                  <a:lnTo>
                    <a:pt x="384" y="143"/>
                  </a:lnTo>
                  <a:lnTo>
                    <a:pt x="393" y="143"/>
                  </a:lnTo>
                  <a:lnTo>
                    <a:pt x="397" y="143"/>
                  </a:lnTo>
                  <a:lnTo>
                    <a:pt x="397" y="134"/>
                  </a:lnTo>
                  <a:lnTo>
                    <a:pt x="403" y="130"/>
                  </a:lnTo>
                  <a:lnTo>
                    <a:pt x="403" y="125"/>
                  </a:lnTo>
                  <a:lnTo>
                    <a:pt x="388" y="121"/>
                  </a:lnTo>
                  <a:lnTo>
                    <a:pt x="388" y="116"/>
                  </a:lnTo>
                  <a:lnTo>
                    <a:pt x="388" y="112"/>
                  </a:lnTo>
                  <a:lnTo>
                    <a:pt x="388" y="107"/>
                  </a:lnTo>
                  <a:lnTo>
                    <a:pt x="384" y="107"/>
                  </a:lnTo>
                  <a:lnTo>
                    <a:pt x="376" y="112"/>
                  </a:lnTo>
                  <a:lnTo>
                    <a:pt x="362" y="107"/>
                  </a:lnTo>
                  <a:lnTo>
                    <a:pt x="345" y="125"/>
                  </a:lnTo>
                  <a:lnTo>
                    <a:pt x="327" y="134"/>
                  </a:lnTo>
                  <a:lnTo>
                    <a:pt x="327" y="138"/>
                  </a:lnTo>
                  <a:lnTo>
                    <a:pt x="331" y="138"/>
                  </a:lnTo>
                  <a:lnTo>
                    <a:pt x="331" y="147"/>
                  </a:lnTo>
                  <a:lnTo>
                    <a:pt x="327" y="147"/>
                  </a:lnTo>
                  <a:lnTo>
                    <a:pt x="296" y="151"/>
                  </a:lnTo>
                  <a:lnTo>
                    <a:pt x="288" y="147"/>
                  </a:lnTo>
                  <a:lnTo>
                    <a:pt x="283" y="143"/>
                  </a:lnTo>
                  <a:lnTo>
                    <a:pt x="288" y="138"/>
                  </a:lnTo>
                  <a:lnTo>
                    <a:pt x="283" y="138"/>
                  </a:lnTo>
                  <a:lnTo>
                    <a:pt x="283" y="134"/>
                  </a:lnTo>
                  <a:lnTo>
                    <a:pt x="283" y="130"/>
                  </a:lnTo>
                  <a:lnTo>
                    <a:pt x="275" y="130"/>
                  </a:lnTo>
                  <a:lnTo>
                    <a:pt x="275" y="138"/>
                  </a:lnTo>
                  <a:lnTo>
                    <a:pt x="275" y="143"/>
                  </a:lnTo>
                  <a:lnTo>
                    <a:pt x="270" y="147"/>
                  </a:lnTo>
                  <a:lnTo>
                    <a:pt x="275" y="147"/>
                  </a:lnTo>
                  <a:lnTo>
                    <a:pt x="275" y="156"/>
                  </a:lnTo>
                  <a:lnTo>
                    <a:pt x="261" y="156"/>
                  </a:lnTo>
                  <a:lnTo>
                    <a:pt x="230" y="147"/>
                  </a:lnTo>
                  <a:lnTo>
                    <a:pt x="222" y="138"/>
                  </a:lnTo>
                  <a:lnTo>
                    <a:pt x="201" y="138"/>
                  </a:lnTo>
                  <a:lnTo>
                    <a:pt x="201" y="134"/>
                  </a:lnTo>
                  <a:lnTo>
                    <a:pt x="187" y="130"/>
                  </a:lnTo>
                  <a:lnTo>
                    <a:pt x="174" y="121"/>
                  </a:lnTo>
                  <a:lnTo>
                    <a:pt x="170" y="121"/>
                  </a:lnTo>
                  <a:lnTo>
                    <a:pt x="164" y="116"/>
                  </a:lnTo>
                  <a:lnTo>
                    <a:pt x="170" y="112"/>
                  </a:lnTo>
                  <a:lnTo>
                    <a:pt x="170" y="104"/>
                  </a:lnTo>
                  <a:lnTo>
                    <a:pt x="174" y="94"/>
                  </a:lnTo>
                  <a:lnTo>
                    <a:pt x="178" y="94"/>
                  </a:lnTo>
                  <a:lnTo>
                    <a:pt x="164" y="86"/>
                  </a:lnTo>
                  <a:lnTo>
                    <a:pt x="161" y="86"/>
                  </a:lnTo>
                  <a:lnTo>
                    <a:pt x="156" y="86"/>
                  </a:lnTo>
                  <a:lnTo>
                    <a:pt x="156" y="81"/>
                  </a:lnTo>
                  <a:lnTo>
                    <a:pt x="148" y="81"/>
                  </a:lnTo>
                  <a:lnTo>
                    <a:pt x="143" y="78"/>
                  </a:lnTo>
                  <a:lnTo>
                    <a:pt x="148" y="69"/>
                  </a:lnTo>
                  <a:lnTo>
                    <a:pt x="143" y="64"/>
                  </a:lnTo>
                  <a:lnTo>
                    <a:pt x="143" y="59"/>
                  </a:lnTo>
                  <a:lnTo>
                    <a:pt x="148" y="55"/>
                  </a:lnTo>
                  <a:lnTo>
                    <a:pt x="148" y="59"/>
                  </a:lnTo>
                  <a:lnTo>
                    <a:pt x="152" y="59"/>
                  </a:lnTo>
                  <a:lnTo>
                    <a:pt x="152" y="55"/>
                  </a:lnTo>
                  <a:lnTo>
                    <a:pt x="156" y="59"/>
                  </a:lnTo>
                  <a:lnTo>
                    <a:pt x="156" y="55"/>
                  </a:lnTo>
                  <a:lnTo>
                    <a:pt x="156" y="51"/>
                  </a:lnTo>
                  <a:lnTo>
                    <a:pt x="156" y="47"/>
                  </a:lnTo>
                  <a:lnTo>
                    <a:pt x="152" y="47"/>
                  </a:lnTo>
                  <a:lnTo>
                    <a:pt x="148" y="43"/>
                  </a:lnTo>
                  <a:lnTo>
                    <a:pt x="152" y="38"/>
                  </a:lnTo>
                  <a:lnTo>
                    <a:pt x="148" y="34"/>
                  </a:lnTo>
                  <a:lnTo>
                    <a:pt x="156" y="34"/>
                  </a:lnTo>
                  <a:lnTo>
                    <a:pt x="156" y="25"/>
                  </a:lnTo>
                  <a:lnTo>
                    <a:pt x="161" y="25"/>
                  </a:lnTo>
                  <a:lnTo>
                    <a:pt x="164" y="21"/>
                  </a:lnTo>
                  <a:lnTo>
                    <a:pt x="170" y="7"/>
                  </a:lnTo>
                  <a:lnTo>
                    <a:pt x="164" y="7"/>
                  </a:lnTo>
                  <a:lnTo>
                    <a:pt x="164" y="12"/>
                  </a:lnTo>
                  <a:lnTo>
                    <a:pt x="161" y="7"/>
                  </a:lnTo>
                  <a:lnTo>
                    <a:pt x="156" y="3"/>
                  </a:lnTo>
                  <a:lnTo>
                    <a:pt x="152" y="0"/>
                  </a:lnTo>
                  <a:lnTo>
                    <a:pt x="148" y="3"/>
                  </a:lnTo>
                  <a:lnTo>
                    <a:pt x="134" y="7"/>
                  </a:lnTo>
                  <a:lnTo>
                    <a:pt x="130" y="7"/>
                  </a:lnTo>
                  <a:lnTo>
                    <a:pt x="121" y="16"/>
                  </a:lnTo>
                  <a:lnTo>
                    <a:pt x="121" y="21"/>
                  </a:lnTo>
                  <a:lnTo>
                    <a:pt x="112" y="21"/>
                  </a:lnTo>
                  <a:lnTo>
                    <a:pt x="108" y="21"/>
                  </a:lnTo>
                  <a:lnTo>
                    <a:pt x="104" y="25"/>
                  </a:lnTo>
                  <a:lnTo>
                    <a:pt x="86" y="21"/>
                  </a:lnTo>
                  <a:lnTo>
                    <a:pt x="78" y="21"/>
                  </a:lnTo>
                  <a:lnTo>
                    <a:pt x="78" y="25"/>
                  </a:lnTo>
                  <a:lnTo>
                    <a:pt x="81" y="28"/>
                  </a:lnTo>
                  <a:lnTo>
                    <a:pt x="78" y="28"/>
                  </a:lnTo>
                  <a:lnTo>
                    <a:pt x="81" y="34"/>
                  </a:lnTo>
                  <a:lnTo>
                    <a:pt x="81" y="38"/>
                  </a:lnTo>
                  <a:lnTo>
                    <a:pt x="81" y="43"/>
                  </a:lnTo>
                  <a:lnTo>
                    <a:pt x="78" y="47"/>
                  </a:lnTo>
                  <a:lnTo>
                    <a:pt x="86" y="51"/>
                  </a:lnTo>
                  <a:lnTo>
                    <a:pt x="90" y="55"/>
                  </a:lnTo>
                  <a:lnTo>
                    <a:pt x="90" y="59"/>
                  </a:lnTo>
                  <a:lnTo>
                    <a:pt x="100" y="59"/>
                  </a:lnTo>
                  <a:lnTo>
                    <a:pt x="100" y="64"/>
                  </a:lnTo>
                  <a:lnTo>
                    <a:pt x="90" y="69"/>
                  </a:lnTo>
                  <a:lnTo>
                    <a:pt x="86" y="73"/>
                  </a:lnTo>
                  <a:lnTo>
                    <a:pt x="90" y="78"/>
                  </a:lnTo>
                  <a:lnTo>
                    <a:pt x="86" y="78"/>
                  </a:lnTo>
                  <a:lnTo>
                    <a:pt x="90" y="81"/>
                  </a:lnTo>
                  <a:lnTo>
                    <a:pt x="86" y="86"/>
                  </a:lnTo>
                  <a:lnTo>
                    <a:pt x="78" y="94"/>
                  </a:lnTo>
                  <a:lnTo>
                    <a:pt x="78" y="100"/>
                  </a:lnTo>
                  <a:lnTo>
                    <a:pt x="74" y="100"/>
                  </a:lnTo>
                  <a:lnTo>
                    <a:pt x="64" y="112"/>
                  </a:lnTo>
                  <a:lnTo>
                    <a:pt x="55" y="121"/>
                  </a:lnTo>
                  <a:lnTo>
                    <a:pt x="52" y="130"/>
                  </a:lnTo>
                  <a:lnTo>
                    <a:pt x="43" y="134"/>
                  </a:lnTo>
                  <a:lnTo>
                    <a:pt x="38" y="134"/>
                  </a:lnTo>
                  <a:lnTo>
                    <a:pt x="28" y="130"/>
                  </a:lnTo>
                  <a:lnTo>
                    <a:pt x="21" y="143"/>
                  </a:lnTo>
                  <a:lnTo>
                    <a:pt x="21" y="151"/>
                  </a:lnTo>
                  <a:lnTo>
                    <a:pt x="28" y="151"/>
                  </a:lnTo>
                  <a:lnTo>
                    <a:pt x="25" y="165"/>
                  </a:lnTo>
                  <a:lnTo>
                    <a:pt x="28" y="165"/>
                  </a:lnTo>
                  <a:lnTo>
                    <a:pt x="34" y="165"/>
                  </a:lnTo>
                  <a:lnTo>
                    <a:pt x="34" y="169"/>
                  </a:lnTo>
                  <a:lnTo>
                    <a:pt x="38" y="178"/>
                  </a:lnTo>
                  <a:lnTo>
                    <a:pt x="38" y="182"/>
                  </a:lnTo>
                  <a:lnTo>
                    <a:pt x="38" y="186"/>
                  </a:lnTo>
                  <a:lnTo>
                    <a:pt x="34" y="186"/>
                  </a:lnTo>
                  <a:lnTo>
                    <a:pt x="34" y="182"/>
                  </a:lnTo>
                  <a:lnTo>
                    <a:pt x="25" y="186"/>
                  </a:lnTo>
                  <a:lnTo>
                    <a:pt x="21" y="186"/>
                  </a:lnTo>
                  <a:lnTo>
                    <a:pt x="12" y="186"/>
                  </a:lnTo>
                  <a:lnTo>
                    <a:pt x="7" y="186"/>
                  </a:lnTo>
                  <a:lnTo>
                    <a:pt x="7" y="190"/>
                  </a:lnTo>
                  <a:lnTo>
                    <a:pt x="3" y="190"/>
                  </a:lnTo>
                  <a:lnTo>
                    <a:pt x="0" y="19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98" name="Freeform 278">
              <a:extLst>
                <a:ext uri="{FF2B5EF4-FFF2-40B4-BE49-F238E27FC236}">
                  <a16:creationId xmlns:a16="http://schemas.microsoft.com/office/drawing/2014/main" id="{2144E6FC-7297-4C0B-A11D-0AC305C699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8" y="2885"/>
              <a:ext cx="413" cy="382"/>
            </a:xfrm>
            <a:custGeom>
              <a:avLst/>
              <a:gdLst>
                <a:gd name="T0" fmla="*/ 21 w 404"/>
                <a:gd name="T1" fmla="*/ 5 h 420"/>
                <a:gd name="T2" fmla="*/ 12 w 404"/>
                <a:gd name="T3" fmla="*/ 5 h 420"/>
                <a:gd name="T4" fmla="*/ 150 w 404"/>
                <a:gd name="T5" fmla="*/ 5 h 420"/>
                <a:gd name="T6" fmla="*/ 175 w 404"/>
                <a:gd name="T7" fmla="*/ 5 h 420"/>
                <a:gd name="T8" fmla="*/ 195 w 404"/>
                <a:gd name="T9" fmla="*/ 5 h 420"/>
                <a:gd name="T10" fmla="*/ 195 w 404"/>
                <a:gd name="T11" fmla="*/ 5 h 420"/>
                <a:gd name="T12" fmla="*/ 238 w 404"/>
                <a:gd name="T13" fmla="*/ 5 h 420"/>
                <a:gd name="T14" fmla="*/ 317 w 404"/>
                <a:gd name="T15" fmla="*/ 5 h 420"/>
                <a:gd name="T16" fmla="*/ 423 w 404"/>
                <a:gd name="T17" fmla="*/ 5 h 420"/>
                <a:gd name="T18" fmla="*/ 496 w 404"/>
                <a:gd name="T19" fmla="*/ 5 h 420"/>
                <a:gd name="T20" fmla="*/ 505 w 404"/>
                <a:gd name="T21" fmla="*/ 5 h 420"/>
                <a:gd name="T22" fmla="*/ 548 w 404"/>
                <a:gd name="T23" fmla="*/ 5 h 420"/>
                <a:gd name="T24" fmla="*/ 683 w 404"/>
                <a:gd name="T25" fmla="*/ 5 h 420"/>
                <a:gd name="T26" fmla="*/ 792 w 404"/>
                <a:gd name="T27" fmla="*/ 5 h 420"/>
                <a:gd name="T28" fmla="*/ 856 w 404"/>
                <a:gd name="T29" fmla="*/ 5 h 420"/>
                <a:gd name="T30" fmla="*/ 871 w 404"/>
                <a:gd name="T31" fmla="*/ 5 h 420"/>
                <a:gd name="T32" fmla="*/ 831 w 404"/>
                <a:gd name="T33" fmla="*/ 5 h 420"/>
                <a:gd name="T34" fmla="*/ 846 w 404"/>
                <a:gd name="T35" fmla="*/ 5 h 420"/>
                <a:gd name="T36" fmla="*/ 888 w 404"/>
                <a:gd name="T37" fmla="*/ 5 h 420"/>
                <a:gd name="T38" fmla="*/ 928 w 404"/>
                <a:gd name="T39" fmla="*/ 5 h 420"/>
                <a:gd name="T40" fmla="*/ 966 w 404"/>
                <a:gd name="T41" fmla="*/ 5 h 420"/>
                <a:gd name="T42" fmla="*/ 1017 w 404"/>
                <a:gd name="T43" fmla="*/ 5 h 420"/>
                <a:gd name="T44" fmla="*/ 1080 w 404"/>
                <a:gd name="T45" fmla="*/ 5 h 420"/>
                <a:gd name="T46" fmla="*/ 1129 w 404"/>
                <a:gd name="T47" fmla="*/ 5 h 420"/>
                <a:gd name="T48" fmla="*/ 1185 w 404"/>
                <a:gd name="T49" fmla="*/ 5 h 420"/>
                <a:gd name="T50" fmla="*/ 1239 w 404"/>
                <a:gd name="T51" fmla="*/ 5 h 420"/>
                <a:gd name="T52" fmla="*/ 1185 w 404"/>
                <a:gd name="T53" fmla="*/ 5 h 420"/>
                <a:gd name="T54" fmla="*/ 1003 w 404"/>
                <a:gd name="T55" fmla="*/ 5 h 420"/>
                <a:gd name="T56" fmla="*/ 888 w 404"/>
                <a:gd name="T57" fmla="*/ 5 h 420"/>
                <a:gd name="T58" fmla="*/ 871 w 404"/>
                <a:gd name="T59" fmla="*/ 5 h 420"/>
                <a:gd name="T60" fmla="*/ 846 w 404"/>
                <a:gd name="T61" fmla="*/ 5 h 420"/>
                <a:gd name="T62" fmla="*/ 618 w 404"/>
                <a:gd name="T63" fmla="*/ 5 h 420"/>
                <a:gd name="T64" fmla="*/ 505 w 404"/>
                <a:gd name="T65" fmla="*/ 5 h 420"/>
                <a:gd name="T66" fmla="*/ 505 w 404"/>
                <a:gd name="T67" fmla="*/ 5 h 420"/>
                <a:gd name="T68" fmla="*/ 440 w 404"/>
                <a:gd name="T69" fmla="*/ 5 h 420"/>
                <a:gd name="T70" fmla="*/ 452 w 404"/>
                <a:gd name="T71" fmla="*/ 5 h 420"/>
                <a:gd name="T72" fmla="*/ 481 w 404"/>
                <a:gd name="T73" fmla="*/ 5 h 420"/>
                <a:gd name="T74" fmla="*/ 452 w 404"/>
                <a:gd name="T75" fmla="*/ 5 h 420"/>
                <a:gd name="T76" fmla="*/ 524 w 404"/>
                <a:gd name="T77" fmla="*/ 5 h 420"/>
                <a:gd name="T78" fmla="*/ 470 w 404"/>
                <a:gd name="T79" fmla="*/ 0 h 420"/>
                <a:gd name="T80" fmla="*/ 371 w 404"/>
                <a:gd name="T81" fmla="*/ 5 h 420"/>
                <a:gd name="T82" fmla="*/ 238 w 404"/>
                <a:gd name="T83" fmla="*/ 5 h 420"/>
                <a:gd name="T84" fmla="*/ 247 w 404"/>
                <a:gd name="T85" fmla="*/ 5 h 420"/>
                <a:gd name="T86" fmla="*/ 272 w 404"/>
                <a:gd name="T87" fmla="*/ 5 h 420"/>
                <a:gd name="T88" fmla="*/ 272 w 404"/>
                <a:gd name="T89" fmla="*/ 5 h 420"/>
                <a:gd name="T90" fmla="*/ 238 w 404"/>
                <a:gd name="T91" fmla="*/ 5 h 420"/>
                <a:gd name="T92" fmla="*/ 123 w 404"/>
                <a:gd name="T93" fmla="*/ 5 h 420"/>
                <a:gd name="T94" fmla="*/ 90 w 404"/>
                <a:gd name="T95" fmla="*/ 5 h 420"/>
                <a:gd name="T96" fmla="*/ 110 w 404"/>
                <a:gd name="T97" fmla="*/ 5 h 420"/>
                <a:gd name="T98" fmla="*/ 84 w 404"/>
                <a:gd name="T99" fmla="*/ 5 h 420"/>
                <a:gd name="T100" fmla="*/ 3 w 404"/>
                <a:gd name="T101" fmla="*/ 5 h 42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04"/>
                <a:gd name="T154" fmla="*/ 0 h 420"/>
                <a:gd name="T155" fmla="*/ 404 w 404"/>
                <a:gd name="T156" fmla="*/ 420 h 42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04" h="420">
                  <a:moveTo>
                    <a:pt x="0" y="195"/>
                  </a:moveTo>
                  <a:lnTo>
                    <a:pt x="0" y="195"/>
                  </a:lnTo>
                  <a:lnTo>
                    <a:pt x="3" y="204"/>
                  </a:lnTo>
                  <a:lnTo>
                    <a:pt x="12" y="209"/>
                  </a:lnTo>
                  <a:lnTo>
                    <a:pt x="21" y="209"/>
                  </a:lnTo>
                  <a:lnTo>
                    <a:pt x="25" y="204"/>
                  </a:lnTo>
                  <a:lnTo>
                    <a:pt x="28" y="204"/>
                  </a:lnTo>
                  <a:lnTo>
                    <a:pt x="28" y="209"/>
                  </a:lnTo>
                  <a:lnTo>
                    <a:pt x="21" y="212"/>
                  </a:lnTo>
                  <a:lnTo>
                    <a:pt x="12" y="216"/>
                  </a:lnTo>
                  <a:lnTo>
                    <a:pt x="12" y="212"/>
                  </a:lnTo>
                  <a:lnTo>
                    <a:pt x="12" y="216"/>
                  </a:lnTo>
                  <a:lnTo>
                    <a:pt x="28" y="238"/>
                  </a:lnTo>
                  <a:lnTo>
                    <a:pt x="43" y="238"/>
                  </a:lnTo>
                  <a:lnTo>
                    <a:pt x="52" y="235"/>
                  </a:lnTo>
                  <a:lnTo>
                    <a:pt x="52" y="226"/>
                  </a:lnTo>
                  <a:lnTo>
                    <a:pt x="55" y="212"/>
                  </a:lnTo>
                  <a:lnTo>
                    <a:pt x="55" y="216"/>
                  </a:lnTo>
                  <a:lnTo>
                    <a:pt x="64" y="216"/>
                  </a:lnTo>
                  <a:lnTo>
                    <a:pt x="59" y="216"/>
                  </a:lnTo>
                  <a:lnTo>
                    <a:pt x="59" y="221"/>
                  </a:lnTo>
                  <a:lnTo>
                    <a:pt x="59" y="226"/>
                  </a:lnTo>
                  <a:lnTo>
                    <a:pt x="59" y="231"/>
                  </a:lnTo>
                  <a:lnTo>
                    <a:pt x="59" y="235"/>
                  </a:lnTo>
                  <a:lnTo>
                    <a:pt x="64" y="243"/>
                  </a:lnTo>
                  <a:lnTo>
                    <a:pt x="59" y="252"/>
                  </a:lnTo>
                  <a:lnTo>
                    <a:pt x="64" y="265"/>
                  </a:lnTo>
                  <a:lnTo>
                    <a:pt x="64" y="261"/>
                  </a:lnTo>
                  <a:lnTo>
                    <a:pt x="64" y="265"/>
                  </a:lnTo>
                  <a:lnTo>
                    <a:pt x="64" y="274"/>
                  </a:lnTo>
                  <a:lnTo>
                    <a:pt x="69" y="287"/>
                  </a:lnTo>
                  <a:lnTo>
                    <a:pt x="69" y="300"/>
                  </a:lnTo>
                  <a:lnTo>
                    <a:pt x="74" y="309"/>
                  </a:lnTo>
                  <a:lnTo>
                    <a:pt x="78" y="313"/>
                  </a:lnTo>
                  <a:lnTo>
                    <a:pt x="78" y="317"/>
                  </a:lnTo>
                  <a:lnTo>
                    <a:pt x="78" y="322"/>
                  </a:lnTo>
                  <a:lnTo>
                    <a:pt x="81" y="326"/>
                  </a:lnTo>
                  <a:lnTo>
                    <a:pt x="90" y="339"/>
                  </a:lnTo>
                  <a:lnTo>
                    <a:pt x="95" y="361"/>
                  </a:lnTo>
                  <a:lnTo>
                    <a:pt x="104" y="369"/>
                  </a:lnTo>
                  <a:lnTo>
                    <a:pt x="117" y="404"/>
                  </a:lnTo>
                  <a:lnTo>
                    <a:pt x="126" y="419"/>
                  </a:lnTo>
                  <a:lnTo>
                    <a:pt x="130" y="419"/>
                  </a:lnTo>
                  <a:lnTo>
                    <a:pt x="134" y="413"/>
                  </a:lnTo>
                  <a:lnTo>
                    <a:pt x="139" y="404"/>
                  </a:lnTo>
                  <a:lnTo>
                    <a:pt x="148" y="400"/>
                  </a:lnTo>
                  <a:lnTo>
                    <a:pt x="148" y="396"/>
                  </a:lnTo>
                  <a:lnTo>
                    <a:pt x="152" y="388"/>
                  </a:lnTo>
                  <a:lnTo>
                    <a:pt x="161" y="388"/>
                  </a:lnTo>
                  <a:lnTo>
                    <a:pt x="161" y="369"/>
                  </a:lnTo>
                  <a:lnTo>
                    <a:pt x="164" y="347"/>
                  </a:lnTo>
                  <a:lnTo>
                    <a:pt x="164" y="343"/>
                  </a:lnTo>
                  <a:lnTo>
                    <a:pt x="164" y="339"/>
                  </a:lnTo>
                  <a:lnTo>
                    <a:pt x="164" y="335"/>
                  </a:lnTo>
                  <a:lnTo>
                    <a:pt x="164" y="326"/>
                  </a:lnTo>
                  <a:lnTo>
                    <a:pt x="164" y="317"/>
                  </a:lnTo>
                  <a:lnTo>
                    <a:pt x="164" y="313"/>
                  </a:lnTo>
                  <a:lnTo>
                    <a:pt x="174" y="309"/>
                  </a:lnTo>
                  <a:lnTo>
                    <a:pt x="174" y="313"/>
                  </a:lnTo>
                  <a:lnTo>
                    <a:pt x="178" y="309"/>
                  </a:lnTo>
                  <a:lnTo>
                    <a:pt x="178" y="304"/>
                  </a:lnTo>
                  <a:lnTo>
                    <a:pt x="187" y="304"/>
                  </a:lnTo>
                  <a:lnTo>
                    <a:pt x="191" y="300"/>
                  </a:lnTo>
                  <a:lnTo>
                    <a:pt x="195" y="291"/>
                  </a:lnTo>
                  <a:lnTo>
                    <a:pt x="222" y="274"/>
                  </a:lnTo>
                  <a:lnTo>
                    <a:pt x="230" y="261"/>
                  </a:lnTo>
                  <a:lnTo>
                    <a:pt x="244" y="252"/>
                  </a:lnTo>
                  <a:lnTo>
                    <a:pt x="248" y="252"/>
                  </a:lnTo>
                  <a:lnTo>
                    <a:pt x="261" y="238"/>
                  </a:lnTo>
                  <a:lnTo>
                    <a:pt x="257" y="235"/>
                  </a:lnTo>
                  <a:lnTo>
                    <a:pt x="261" y="231"/>
                  </a:lnTo>
                  <a:lnTo>
                    <a:pt x="270" y="226"/>
                  </a:lnTo>
                  <a:lnTo>
                    <a:pt x="275" y="216"/>
                  </a:lnTo>
                  <a:lnTo>
                    <a:pt x="275" y="226"/>
                  </a:lnTo>
                  <a:lnTo>
                    <a:pt x="279" y="226"/>
                  </a:lnTo>
                  <a:lnTo>
                    <a:pt x="283" y="226"/>
                  </a:lnTo>
                  <a:lnTo>
                    <a:pt x="283" y="221"/>
                  </a:lnTo>
                  <a:lnTo>
                    <a:pt x="283" y="226"/>
                  </a:lnTo>
                  <a:lnTo>
                    <a:pt x="288" y="226"/>
                  </a:lnTo>
                  <a:lnTo>
                    <a:pt x="283" y="212"/>
                  </a:lnTo>
                  <a:lnTo>
                    <a:pt x="283" y="209"/>
                  </a:lnTo>
                  <a:lnTo>
                    <a:pt x="283" y="204"/>
                  </a:lnTo>
                  <a:lnTo>
                    <a:pt x="279" y="195"/>
                  </a:lnTo>
                  <a:lnTo>
                    <a:pt x="279" y="186"/>
                  </a:lnTo>
                  <a:lnTo>
                    <a:pt x="270" y="178"/>
                  </a:lnTo>
                  <a:lnTo>
                    <a:pt x="275" y="173"/>
                  </a:lnTo>
                  <a:lnTo>
                    <a:pt x="279" y="173"/>
                  </a:lnTo>
                  <a:lnTo>
                    <a:pt x="283" y="173"/>
                  </a:lnTo>
                  <a:lnTo>
                    <a:pt x="283" y="169"/>
                  </a:lnTo>
                  <a:lnTo>
                    <a:pt x="275" y="165"/>
                  </a:lnTo>
                  <a:lnTo>
                    <a:pt x="275" y="160"/>
                  </a:lnTo>
                  <a:lnTo>
                    <a:pt x="279" y="151"/>
                  </a:lnTo>
                  <a:lnTo>
                    <a:pt x="283" y="160"/>
                  </a:lnTo>
                  <a:lnTo>
                    <a:pt x="283" y="151"/>
                  </a:lnTo>
                  <a:lnTo>
                    <a:pt x="288" y="156"/>
                  </a:lnTo>
                  <a:lnTo>
                    <a:pt x="288" y="160"/>
                  </a:lnTo>
                  <a:lnTo>
                    <a:pt x="292" y="160"/>
                  </a:lnTo>
                  <a:lnTo>
                    <a:pt x="292" y="156"/>
                  </a:lnTo>
                  <a:lnTo>
                    <a:pt x="296" y="169"/>
                  </a:lnTo>
                  <a:lnTo>
                    <a:pt x="301" y="169"/>
                  </a:lnTo>
                  <a:lnTo>
                    <a:pt x="323" y="173"/>
                  </a:lnTo>
                  <a:lnTo>
                    <a:pt x="331" y="173"/>
                  </a:lnTo>
                  <a:lnTo>
                    <a:pt x="327" y="182"/>
                  </a:lnTo>
                  <a:lnTo>
                    <a:pt x="319" y="190"/>
                  </a:lnTo>
                  <a:lnTo>
                    <a:pt x="314" y="190"/>
                  </a:lnTo>
                  <a:lnTo>
                    <a:pt x="319" y="200"/>
                  </a:lnTo>
                  <a:lnTo>
                    <a:pt x="323" y="204"/>
                  </a:lnTo>
                  <a:lnTo>
                    <a:pt x="327" y="200"/>
                  </a:lnTo>
                  <a:lnTo>
                    <a:pt x="327" y="195"/>
                  </a:lnTo>
                  <a:lnTo>
                    <a:pt x="331" y="195"/>
                  </a:lnTo>
                  <a:lnTo>
                    <a:pt x="336" y="209"/>
                  </a:lnTo>
                  <a:lnTo>
                    <a:pt x="336" y="221"/>
                  </a:lnTo>
                  <a:lnTo>
                    <a:pt x="345" y="216"/>
                  </a:lnTo>
                  <a:lnTo>
                    <a:pt x="345" y="209"/>
                  </a:lnTo>
                  <a:lnTo>
                    <a:pt x="350" y="209"/>
                  </a:lnTo>
                  <a:lnTo>
                    <a:pt x="350" y="195"/>
                  </a:lnTo>
                  <a:lnTo>
                    <a:pt x="350" y="190"/>
                  </a:lnTo>
                  <a:lnTo>
                    <a:pt x="357" y="190"/>
                  </a:lnTo>
                  <a:lnTo>
                    <a:pt x="366" y="178"/>
                  </a:lnTo>
                  <a:lnTo>
                    <a:pt x="366" y="173"/>
                  </a:lnTo>
                  <a:lnTo>
                    <a:pt x="372" y="165"/>
                  </a:lnTo>
                  <a:lnTo>
                    <a:pt x="372" y="156"/>
                  </a:lnTo>
                  <a:lnTo>
                    <a:pt x="376" y="151"/>
                  </a:lnTo>
                  <a:lnTo>
                    <a:pt x="379" y="147"/>
                  </a:lnTo>
                  <a:lnTo>
                    <a:pt x="384" y="143"/>
                  </a:lnTo>
                  <a:lnTo>
                    <a:pt x="393" y="143"/>
                  </a:lnTo>
                  <a:lnTo>
                    <a:pt x="397" y="143"/>
                  </a:lnTo>
                  <a:lnTo>
                    <a:pt x="397" y="134"/>
                  </a:lnTo>
                  <a:lnTo>
                    <a:pt x="403" y="130"/>
                  </a:lnTo>
                  <a:lnTo>
                    <a:pt x="403" y="125"/>
                  </a:lnTo>
                  <a:lnTo>
                    <a:pt x="388" y="121"/>
                  </a:lnTo>
                  <a:lnTo>
                    <a:pt x="388" y="116"/>
                  </a:lnTo>
                  <a:lnTo>
                    <a:pt x="388" y="112"/>
                  </a:lnTo>
                  <a:lnTo>
                    <a:pt x="388" y="107"/>
                  </a:lnTo>
                  <a:lnTo>
                    <a:pt x="384" y="107"/>
                  </a:lnTo>
                  <a:lnTo>
                    <a:pt x="376" y="112"/>
                  </a:lnTo>
                  <a:lnTo>
                    <a:pt x="362" y="107"/>
                  </a:lnTo>
                  <a:lnTo>
                    <a:pt x="345" y="125"/>
                  </a:lnTo>
                  <a:lnTo>
                    <a:pt x="327" y="134"/>
                  </a:lnTo>
                  <a:lnTo>
                    <a:pt x="327" y="138"/>
                  </a:lnTo>
                  <a:lnTo>
                    <a:pt x="331" y="138"/>
                  </a:lnTo>
                  <a:lnTo>
                    <a:pt x="331" y="147"/>
                  </a:lnTo>
                  <a:lnTo>
                    <a:pt x="327" y="147"/>
                  </a:lnTo>
                  <a:lnTo>
                    <a:pt x="296" y="151"/>
                  </a:lnTo>
                  <a:lnTo>
                    <a:pt x="288" y="147"/>
                  </a:lnTo>
                  <a:lnTo>
                    <a:pt x="283" y="143"/>
                  </a:lnTo>
                  <a:lnTo>
                    <a:pt x="288" y="138"/>
                  </a:lnTo>
                  <a:lnTo>
                    <a:pt x="283" y="138"/>
                  </a:lnTo>
                  <a:lnTo>
                    <a:pt x="283" y="134"/>
                  </a:lnTo>
                  <a:lnTo>
                    <a:pt x="283" y="130"/>
                  </a:lnTo>
                  <a:lnTo>
                    <a:pt x="275" y="130"/>
                  </a:lnTo>
                  <a:lnTo>
                    <a:pt x="275" y="138"/>
                  </a:lnTo>
                  <a:lnTo>
                    <a:pt x="275" y="143"/>
                  </a:lnTo>
                  <a:lnTo>
                    <a:pt x="270" y="147"/>
                  </a:lnTo>
                  <a:lnTo>
                    <a:pt x="275" y="147"/>
                  </a:lnTo>
                  <a:lnTo>
                    <a:pt x="275" y="156"/>
                  </a:lnTo>
                  <a:lnTo>
                    <a:pt x="261" y="156"/>
                  </a:lnTo>
                  <a:lnTo>
                    <a:pt x="230" y="147"/>
                  </a:lnTo>
                  <a:lnTo>
                    <a:pt x="222" y="138"/>
                  </a:lnTo>
                  <a:lnTo>
                    <a:pt x="201" y="138"/>
                  </a:lnTo>
                  <a:lnTo>
                    <a:pt x="201" y="134"/>
                  </a:lnTo>
                  <a:lnTo>
                    <a:pt x="187" y="130"/>
                  </a:lnTo>
                  <a:lnTo>
                    <a:pt x="174" y="121"/>
                  </a:lnTo>
                  <a:lnTo>
                    <a:pt x="170" y="121"/>
                  </a:lnTo>
                  <a:lnTo>
                    <a:pt x="164" y="116"/>
                  </a:lnTo>
                  <a:lnTo>
                    <a:pt x="170" y="112"/>
                  </a:lnTo>
                  <a:lnTo>
                    <a:pt x="170" y="104"/>
                  </a:lnTo>
                  <a:lnTo>
                    <a:pt x="174" y="94"/>
                  </a:lnTo>
                  <a:lnTo>
                    <a:pt x="178" y="94"/>
                  </a:lnTo>
                  <a:lnTo>
                    <a:pt x="164" y="86"/>
                  </a:lnTo>
                  <a:lnTo>
                    <a:pt x="161" y="86"/>
                  </a:lnTo>
                  <a:lnTo>
                    <a:pt x="156" y="86"/>
                  </a:lnTo>
                  <a:lnTo>
                    <a:pt x="156" y="81"/>
                  </a:lnTo>
                  <a:lnTo>
                    <a:pt x="148" y="81"/>
                  </a:lnTo>
                  <a:lnTo>
                    <a:pt x="143" y="78"/>
                  </a:lnTo>
                  <a:lnTo>
                    <a:pt x="148" y="69"/>
                  </a:lnTo>
                  <a:lnTo>
                    <a:pt x="143" y="64"/>
                  </a:lnTo>
                  <a:lnTo>
                    <a:pt x="143" y="59"/>
                  </a:lnTo>
                  <a:lnTo>
                    <a:pt x="148" y="55"/>
                  </a:lnTo>
                  <a:lnTo>
                    <a:pt x="148" y="59"/>
                  </a:lnTo>
                  <a:lnTo>
                    <a:pt x="152" y="59"/>
                  </a:lnTo>
                  <a:lnTo>
                    <a:pt x="152" y="55"/>
                  </a:lnTo>
                  <a:lnTo>
                    <a:pt x="156" y="59"/>
                  </a:lnTo>
                  <a:lnTo>
                    <a:pt x="156" y="55"/>
                  </a:lnTo>
                  <a:lnTo>
                    <a:pt x="156" y="51"/>
                  </a:lnTo>
                  <a:lnTo>
                    <a:pt x="156" y="47"/>
                  </a:lnTo>
                  <a:lnTo>
                    <a:pt x="152" y="47"/>
                  </a:lnTo>
                  <a:lnTo>
                    <a:pt x="148" y="43"/>
                  </a:lnTo>
                  <a:lnTo>
                    <a:pt x="152" y="38"/>
                  </a:lnTo>
                  <a:lnTo>
                    <a:pt x="148" y="34"/>
                  </a:lnTo>
                  <a:lnTo>
                    <a:pt x="156" y="34"/>
                  </a:lnTo>
                  <a:lnTo>
                    <a:pt x="156" y="25"/>
                  </a:lnTo>
                  <a:lnTo>
                    <a:pt x="161" y="25"/>
                  </a:lnTo>
                  <a:lnTo>
                    <a:pt x="164" y="21"/>
                  </a:lnTo>
                  <a:lnTo>
                    <a:pt x="170" y="7"/>
                  </a:lnTo>
                  <a:lnTo>
                    <a:pt x="164" y="7"/>
                  </a:lnTo>
                  <a:lnTo>
                    <a:pt x="164" y="12"/>
                  </a:lnTo>
                  <a:lnTo>
                    <a:pt x="161" y="7"/>
                  </a:lnTo>
                  <a:lnTo>
                    <a:pt x="156" y="3"/>
                  </a:lnTo>
                  <a:lnTo>
                    <a:pt x="152" y="0"/>
                  </a:lnTo>
                  <a:lnTo>
                    <a:pt x="148" y="3"/>
                  </a:lnTo>
                  <a:lnTo>
                    <a:pt x="134" y="7"/>
                  </a:lnTo>
                  <a:lnTo>
                    <a:pt x="130" y="7"/>
                  </a:lnTo>
                  <a:lnTo>
                    <a:pt x="121" y="16"/>
                  </a:lnTo>
                  <a:lnTo>
                    <a:pt x="121" y="21"/>
                  </a:lnTo>
                  <a:lnTo>
                    <a:pt x="112" y="21"/>
                  </a:lnTo>
                  <a:lnTo>
                    <a:pt x="108" y="21"/>
                  </a:lnTo>
                  <a:lnTo>
                    <a:pt x="104" y="25"/>
                  </a:lnTo>
                  <a:lnTo>
                    <a:pt x="86" y="21"/>
                  </a:lnTo>
                  <a:lnTo>
                    <a:pt x="78" y="21"/>
                  </a:lnTo>
                  <a:lnTo>
                    <a:pt x="78" y="25"/>
                  </a:lnTo>
                  <a:lnTo>
                    <a:pt x="81" y="28"/>
                  </a:lnTo>
                  <a:lnTo>
                    <a:pt x="78" y="28"/>
                  </a:lnTo>
                  <a:lnTo>
                    <a:pt x="81" y="34"/>
                  </a:lnTo>
                  <a:lnTo>
                    <a:pt x="81" y="38"/>
                  </a:lnTo>
                  <a:lnTo>
                    <a:pt x="81" y="43"/>
                  </a:lnTo>
                  <a:lnTo>
                    <a:pt x="78" y="47"/>
                  </a:lnTo>
                  <a:lnTo>
                    <a:pt x="86" y="51"/>
                  </a:lnTo>
                  <a:lnTo>
                    <a:pt x="90" y="55"/>
                  </a:lnTo>
                  <a:lnTo>
                    <a:pt x="90" y="59"/>
                  </a:lnTo>
                  <a:lnTo>
                    <a:pt x="100" y="59"/>
                  </a:lnTo>
                  <a:lnTo>
                    <a:pt x="100" y="64"/>
                  </a:lnTo>
                  <a:lnTo>
                    <a:pt x="90" y="69"/>
                  </a:lnTo>
                  <a:lnTo>
                    <a:pt x="86" y="73"/>
                  </a:lnTo>
                  <a:lnTo>
                    <a:pt x="90" y="78"/>
                  </a:lnTo>
                  <a:lnTo>
                    <a:pt x="86" y="78"/>
                  </a:lnTo>
                  <a:lnTo>
                    <a:pt x="90" y="81"/>
                  </a:lnTo>
                  <a:lnTo>
                    <a:pt x="86" y="86"/>
                  </a:lnTo>
                  <a:lnTo>
                    <a:pt x="78" y="94"/>
                  </a:lnTo>
                  <a:lnTo>
                    <a:pt x="78" y="100"/>
                  </a:lnTo>
                  <a:lnTo>
                    <a:pt x="74" y="100"/>
                  </a:lnTo>
                  <a:lnTo>
                    <a:pt x="64" y="112"/>
                  </a:lnTo>
                  <a:lnTo>
                    <a:pt x="55" y="121"/>
                  </a:lnTo>
                  <a:lnTo>
                    <a:pt x="52" y="130"/>
                  </a:lnTo>
                  <a:lnTo>
                    <a:pt x="43" y="134"/>
                  </a:lnTo>
                  <a:lnTo>
                    <a:pt x="38" y="134"/>
                  </a:lnTo>
                  <a:lnTo>
                    <a:pt x="28" y="130"/>
                  </a:lnTo>
                  <a:lnTo>
                    <a:pt x="21" y="143"/>
                  </a:lnTo>
                  <a:lnTo>
                    <a:pt x="21" y="151"/>
                  </a:lnTo>
                  <a:lnTo>
                    <a:pt x="28" y="151"/>
                  </a:lnTo>
                  <a:lnTo>
                    <a:pt x="25" y="165"/>
                  </a:lnTo>
                  <a:lnTo>
                    <a:pt x="28" y="165"/>
                  </a:lnTo>
                  <a:lnTo>
                    <a:pt x="34" y="165"/>
                  </a:lnTo>
                  <a:lnTo>
                    <a:pt x="34" y="169"/>
                  </a:lnTo>
                  <a:lnTo>
                    <a:pt x="38" y="178"/>
                  </a:lnTo>
                  <a:lnTo>
                    <a:pt x="38" y="182"/>
                  </a:lnTo>
                  <a:lnTo>
                    <a:pt x="38" y="186"/>
                  </a:lnTo>
                  <a:lnTo>
                    <a:pt x="34" y="186"/>
                  </a:lnTo>
                  <a:lnTo>
                    <a:pt x="34" y="182"/>
                  </a:lnTo>
                  <a:lnTo>
                    <a:pt x="25" y="186"/>
                  </a:lnTo>
                  <a:lnTo>
                    <a:pt x="21" y="186"/>
                  </a:lnTo>
                  <a:lnTo>
                    <a:pt x="12" y="186"/>
                  </a:lnTo>
                  <a:lnTo>
                    <a:pt x="7" y="186"/>
                  </a:lnTo>
                  <a:lnTo>
                    <a:pt x="7" y="190"/>
                  </a:lnTo>
                  <a:lnTo>
                    <a:pt x="3" y="190"/>
                  </a:lnTo>
                  <a:lnTo>
                    <a:pt x="0" y="195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99" name="Freeform 279">
              <a:extLst>
                <a:ext uri="{FF2B5EF4-FFF2-40B4-BE49-F238E27FC236}">
                  <a16:creationId xmlns:a16="http://schemas.microsoft.com/office/drawing/2014/main" id="{23570A56-5DAC-4970-A291-B3BE7FA44E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6" y="2845"/>
              <a:ext cx="51" cy="70"/>
            </a:xfrm>
            <a:custGeom>
              <a:avLst/>
              <a:gdLst>
                <a:gd name="T0" fmla="*/ 7 w 49"/>
                <a:gd name="T1" fmla="*/ 6 h 76"/>
                <a:gd name="T2" fmla="*/ 3 w 49"/>
                <a:gd name="T3" fmla="*/ 6 h 76"/>
                <a:gd name="T4" fmla="*/ 7 w 49"/>
                <a:gd name="T5" fmla="*/ 6 h 76"/>
                <a:gd name="T6" fmla="*/ 7 w 49"/>
                <a:gd name="T7" fmla="*/ 6 h 76"/>
                <a:gd name="T8" fmla="*/ 12 w 49"/>
                <a:gd name="T9" fmla="*/ 6 h 76"/>
                <a:gd name="T10" fmla="*/ 7 w 49"/>
                <a:gd name="T11" fmla="*/ 6 h 76"/>
                <a:gd name="T12" fmla="*/ 0 w 49"/>
                <a:gd name="T13" fmla="*/ 6 h 76"/>
                <a:gd name="T14" fmla="*/ 0 w 49"/>
                <a:gd name="T15" fmla="*/ 6 h 76"/>
                <a:gd name="T16" fmla="*/ 3 w 49"/>
                <a:gd name="T17" fmla="*/ 6 h 76"/>
                <a:gd name="T18" fmla="*/ 3 w 49"/>
                <a:gd name="T19" fmla="*/ 6 h 76"/>
                <a:gd name="T20" fmla="*/ 7 w 49"/>
                <a:gd name="T21" fmla="*/ 6 h 76"/>
                <a:gd name="T22" fmla="*/ 7 w 49"/>
                <a:gd name="T23" fmla="*/ 6 h 76"/>
                <a:gd name="T24" fmla="*/ 7 w 49"/>
                <a:gd name="T25" fmla="*/ 6 h 76"/>
                <a:gd name="T26" fmla="*/ 3 w 49"/>
                <a:gd name="T27" fmla="*/ 6 h 76"/>
                <a:gd name="T28" fmla="*/ 7 w 49"/>
                <a:gd name="T29" fmla="*/ 6 h 76"/>
                <a:gd name="T30" fmla="*/ 3 w 49"/>
                <a:gd name="T31" fmla="*/ 6 h 76"/>
                <a:gd name="T32" fmla="*/ 0 w 49"/>
                <a:gd name="T33" fmla="*/ 6 h 76"/>
                <a:gd name="T34" fmla="*/ 3 w 49"/>
                <a:gd name="T35" fmla="*/ 6 h 76"/>
                <a:gd name="T36" fmla="*/ 3 w 49"/>
                <a:gd name="T37" fmla="*/ 6 h 76"/>
                <a:gd name="T38" fmla="*/ 3 w 49"/>
                <a:gd name="T39" fmla="*/ 6 h 76"/>
                <a:gd name="T40" fmla="*/ 7 w 49"/>
                <a:gd name="T41" fmla="*/ 6 h 76"/>
                <a:gd name="T42" fmla="*/ 12 w 49"/>
                <a:gd name="T43" fmla="*/ 6 h 76"/>
                <a:gd name="T44" fmla="*/ 126 w 49"/>
                <a:gd name="T45" fmla="*/ 6 h 76"/>
                <a:gd name="T46" fmla="*/ 126 w 49"/>
                <a:gd name="T47" fmla="*/ 6 h 76"/>
                <a:gd name="T48" fmla="*/ 126 w 49"/>
                <a:gd name="T49" fmla="*/ 6 h 76"/>
                <a:gd name="T50" fmla="*/ 154 w 49"/>
                <a:gd name="T51" fmla="*/ 6 h 76"/>
                <a:gd name="T52" fmla="*/ 174 w 49"/>
                <a:gd name="T53" fmla="*/ 6 h 76"/>
                <a:gd name="T54" fmla="*/ 212 w 49"/>
                <a:gd name="T55" fmla="*/ 6 h 76"/>
                <a:gd name="T56" fmla="*/ 212 w 49"/>
                <a:gd name="T57" fmla="*/ 6 h 76"/>
                <a:gd name="T58" fmla="*/ 249 w 49"/>
                <a:gd name="T59" fmla="*/ 6 h 76"/>
                <a:gd name="T60" fmla="*/ 298 w 49"/>
                <a:gd name="T61" fmla="*/ 6 h 76"/>
                <a:gd name="T62" fmla="*/ 323 w 49"/>
                <a:gd name="T63" fmla="*/ 6 h 76"/>
                <a:gd name="T64" fmla="*/ 364 w 49"/>
                <a:gd name="T65" fmla="*/ 6 h 76"/>
                <a:gd name="T66" fmla="*/ 364 w 49"/>
                <a:gd name="T67" fmla="*/ 6 h 76"/>
                <a:gd name="T68" fmla="*/ 323 w 49"/>
                <a:gd name="T69" fmla="*/ 6 h 76"/>
                <a:gd name="T70" fmla="*/ 212 w 49"/>
                <a:gd name="T71" fmla="*/ 0 h 76"/>
                <a:gd name="T72" fmla="*/ 174 w 49"/>
                <a:gd name="T73" fmla="*/ 6 h 76"/>
                <a:gd name="T74" fmla="*/ 126 w 49"/>
                <a:gd name="T75" fmla="*/ 6 h 76"/>
                <a:gd name="T76" fmla="*/ 7 w 49"/>
                <a:gd name="T77" fmla="*/ 6 h 7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9"/>
                <a:gd name="T118" fmla="*/ 0 h 76"/>
                <a:gd name="T119" fmla="*/ 49 w 49"/>
                <a:gd name="T120" fmla="*/ 76 h 7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9" h="76">
                  <a:moveTo>
                    <a:pt x="7" y="16"/>
                  </a:moveTo>
                  <a:lnTo>
                    <a:pt x="3" y="16"/>
                  </a:lnTo>
                  <a:lnTo>
                    <a:pt x="7" y="21"/>
                  </a:lnTo>
                  <a:lnTo>
                    <a:pt x="7" y="25"/>
                  </a:lnTo>
                  <a:lnTo>
                    <a:pt x="12" y="29"/>
                  </a:lnTo>
                  <a:lnTo>
                    <a:pt x="7" y="29"/>
                  </a:lnTo>
                  <a:lnTo>
                    <a:pt x="0" y="29"/>
                  </a:lnTo>
                  <a:lnTo>
                    <a:pt x="0" y="33"/>
                  </a:lnTo>
                  <a:lnTo>
                    <a:pt x="3" y="39"/>
                  </a:lnTo>
                  <a:lnTo>
                    <a:pt x="3" y="33"/>
                  </a:lnTo>
                  <a:lnTo>
                    <a:pt x="7" y="43"/>
                  </a:lnTo>
                  <a:lnTo>
                    <a:pt x="7" y="48"/>
                  </a:lnTo>
                  <a:lnTo>
                    <a:pt x="7" y="51"/>
                  </a:lnTo>
                  <a:lnTo>
                    <a:pt x="3" y="65"/>
                  </a:lnTo>
                  <a:lnTo>
                    <a:pt x="7" y="65"/>
                  </a:lnTo>
                  <a:lnTo>
                    <a:pt x="3" y="69"/>
                  </a:lnTo>
                  <a:lnTo>
                    <a:pt x="0" y="75"/>
                  </a:lnTo>
                  <a:lnTo>
                    <a:pt x="3" y="75"/>
                  </a:lnTo>
                  <a:lnTo>
                    <a:pt x="3" y="69"/>
                  </a:lnTo>
                  <a:lnTo>
                    <a:pt x="3" y="75"/>
                  </a:lnTo>
                  <a:lnTo>
                    <a:pt x="7" y="69"/>
                  </a:lnTo>
                  <a:lnTo>
                    <a:pt x="12" y="69"/>
                  </a:lnTo>
                  <a:lnTo>
                    <a:pt x="16" y="65"/>
                  </a:lnTo>
                  <a:lnTo>
                    <a:pt x="16" y="69"/>
                  </a:lnTo>
                  <a:lnTo>
                    <a:pt x="16" y="65"/>
                  </a:lnTo>
                  <a:lnTo>
                    <a:pt x="21" y="65"/>
                  </a:lnTo>
                  <a:lnTo>
                    <a:pt x="24" y="60"/>
                  </a:lnTo>
                  <a:lnTo>
                    <a:pt x="29" y="60"/>
                  </a:lnTo>
                  <a:lnTo>
                    <a:pt x="29" y="65"/>
                  </a:lnTo>
                  <a:lnTo>
                    <a:pt x="33" y="60"/>
                  </a:lnTo>
                  <a:lnTo>
                    <a:pt x="38" y="60"/>
                  </a:lnTo>
                  <a:lnTo>
                    <a:pt x="42" y="56"/>
                  </a:lnTo>
                  <a:lnTo>
                    <a:pt x="48" y="43"/>
                  </a:lnTo>
                  <a:lnTo>
                    <a:pt x="48" y="29"/>
                  </a:lnTo>
                  <a:lnTo>
                    <a:pt x="42" y="21"/>
                  </a:lnTo>
                  <a:lnTo>
                    <a:pt x="29" y="0"/>
                  </a:lnTo>
                  <a:lnTo>
                    <a:pt x="24" y="7"/>
                  </a:lnTo>
                  <a:lnTo>
                    <a:pt x="16" y="7"/>
                  </a:lnTo>
                  <a:lnTo>
                    <a:pt x="7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00" name="Freeform 280">
              <a:extLst>
                <a:ext uri="{FF2B5EF4-FFF2-40B4-BE49-F238E27FC236}">
                  <a16:creationId xmlns:a16="http://schemas.microsoft.com/office/drawing/2014/main" id="{6819A7F8-8788-4FD1-9EA6-65CF4AF1AB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6" y="2845"/>
              <a:ext cx="51" cy="70"/>
            </a:xfrm>
            <a:custGeom>
              <a:avLst/>
              <a:gdLst>
                <a:gd name="T0" fmla="*/ 7 w 49"/>
                <a:gd name="T1" fmla="*/ 6 h 76"/>
                <a:gd name="T2" fmla="*/ 3 w 49"/>
                <a:gd name="T3" fmla="*/ 6 h 76"/>
                <a:gd name="T4" fmla="*/ 7 w 49"/>
                <a:gd name="T5" fmla="*/ 6 h 76"/>
                <a:gd name="T6" fmla="*/ 7 w 49"/>
                <a:gd name="T7" fmla="*/ 6 h 76"/>
                <a:gd name="T8" fmla="*/ 12 w 49"/>
                <a:gd name="T9" fmla="*/ 6 h 76"/>
                <a:gd name="T10" fmla="*/ 7 w 49"/>
                <a:gd name="T11" fmla="*/ 6 h 76"/>
                <a:gd name="T12" fmla="*/ 0 w 49"/>
                <a:gd name="T13" fmla="*/ 6 h 76"/>
                <a:gd name="T14" fmla="*/ 0 w 49"/>
                <a:gd name="T15" fmla="*/ 6 h 76"/>
                <a:gd name="T16" fmla="*/ 3 w 49"/>
                <a:gd name="T17" fmla="*/ 6 h 76"/>
                <a:gd name="T18" fmla="*/ 3 w 49"/>
                <a:gd name="T19" fmla="*/ 6 h 76"/>
                <a:gd name="T20" fmla="*/ 7 w 49"/>
                <a:gd name="T21" fmla="*/ 6 h 76"/>
                <a:gd name="T22" fmla="*/ 7 w 49"/>
                <a:gd name="T23" fmla="*/ 6 h 76"/>
                <a:gd name="T24" fmla="*/ 7 w 49"/>
                <a:gd name="T25" fmla="*/ 6 h 76"/>
                <a:gd name="T26" fmla="*/ 3 w 49"/>
                <a:gd name="T27" fmla="*/ 6 h 76"/>
                <a:gd name="T28" fmla="*/ 7 w 49"/>
                <a:gd name="T29" fmla="*/ 6 h 76"/>
                <a:gd name="T30" fmla="*/ 3 w 49"/>
                <a:gd name="T31" fmla="*/ 6 h 76"/>
                <a:gd name="T32" fmla="*/ 0 w 49"/>
                <a:gd name="T33" fmla="*/ 6 h 76"/>
                <a:gd name="T34" fmla="*/ 3 w 49"/>
                <a:gd name="T35" fmla="*/ 6 h 76"/>
                <a:gd name="T36" fmla="*/ 3 w 49"/>
                <a:gd name="T37" fmla="*/ 6 h 76"/>
                <a:gd name="T38" fmla="*/ 3 w 49"/>
                <a:gd name="T39" fmla="*/ 6 h 76"/>
                <a:gd name="T40" fmla="*/ 7 w 49"/>
                <a:gd name="T41" fmla="*/ 6 h 76"/>
                <a:gd name="T42" fmla="*/ 12 w 49"/>
                <a:gd name="T43" fmla="*/ 6 h 76"/>
                <a:gd name="T44" fmla="*/ 126 w 49"/>
                <a:gd name="T45" fmla="*/ 6 h 76"/>
                <a:gd name="T46" fmla="*/ 126 w 49"/>
                <a:gd name="T47" fmla="*/ 6 h 76"/>
                <a:gd name="T48" fmla="*/ 126 w 49"/>
                <a:gd name="T49" fmla="*/ 6 h 76"/>
                <a:gd name="T50" fmla="*/ 154 w 49"/>
                <a:gd name="T51" fmla="*/ 6 h 76"/>
                <a:gd name="T52" fmla="*/ 174 w 49"/>
                <a:gd name="T53" fmla="*/ 6 h 76"/>
                <a:gd name="T54" fmla="*/ 212 w 49"/>
                <a:gd name="T55" fmla="*/ 6 h 76"/>
                <a:gd name="T56" fmla="*/ 212 w 49"/>
                <a:gd name="T57" fmla="*/ 6 h 76"/>
                <a:gd name="T58" fmla="*/ 249 w 49"/>
                <a:gd name="T59" fmla="*/ 6 h 76"/>
                <a:gd name="T60" fmla="*/ 298 w 49"/>
                <a:gd name="T61" fmla="*/ 6 h 76"/>
                <a:gd name="T62" fmla="*/ 323 w 49"/>
                <a:gd name="T63" fmla="*/ 6 h 76"/>
                <a:gd name="T64" fmla="*/ 364 w 49"/>
                <a:gd name="T65" fmla="*/ 6 h 76"/>
                <a:gd name="T66" fmla="*/ 364 w 49"/>
                <a:gd name="T67" fmla="*/ 6 h 76"/>
                <a:gd name="T68" fmla="*/ 323 w 49"/>
                <a:gd name="T69" fmla="*/ 6 h 76"/>
                <a:gd name="T70" fmla="*/ 212 w 49"/>
                <a:gd name="T71" fmla="*/ 0 h 76"/>
                <a:gd name="T72" fmla="*/ 174 w 49"/>
                <a:gd name="T73" fmla="*/ 6 h 76"/>
                <a:gd name="T74" fmla="*/ 126 w 49"/>
                <a:gd name="T75" fmla="*/ 6 h 76"/>
                <a:gd name="T76" fmla="*/ 7 w 49"/>
                <a:gd name="T77" fmla="*/ 6 h 7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9"/>
                <a:gd name="T118" fmla="*/ 0 h 76"/>
                <a:gd name="T119" fmla="*/ 49 w 49"/>
                <a:gd name="T120" fmla="*/ 76 h 7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9" h="76">
                  <a:moveTo>
                    <a:pt x="7" y="16"/>
                  </a:moveTo>
                  <a:lnTo>
                    <a:pt x="3" y="16"/>
                  </a:lnTo>
                  <a:lnTo>
                    <a:pt x="7" y="21"/>
                  </a:lnTo>
                  <a:lnTo>
                    <a:pt x="7" y="25"/>
                  </a:lnTo>
                  <a:lnTo>
                    <a:pt x="12" y="29"/>
                  </a:lnTo>
                  <a:lnTo>
                    <a:pt x="7" y="29"/>
                  </a:lnTo>
                  <a:lnTo>
                    <a:pt x="0" y="29"/>
                  </a:lnTo>
                  <a:lnTo>
                    <a:pt x="0" y="33"/>
                  </a:lnTo>
                  <a:lnTo>
                    <a:pt x="3" y="39"/>
                  </a:lnTo>
                  <a:lnTo>
                    <a:pt x="3" y="33"/>
                  </a:lnTo>
                  <a:lnTo>
                    <a:pt x="7" y="43"/>
                  </a:lnTo>
                  <a:lnTo>
                    <a:pt x="7" y="48"/>
                  </a:lnTo>
                  <a:lnTo>
                    <a:pt x="7" y="51"/>
                  </a:lnTo>
                  <a:lnTo>
                    <a:pt x="3" y="65"/>
                  </a:lnTo>
                  <a:lnTo>
                    <a:pt x="7" y="65"/>
                  </a:lnTo>
                  <a:lnTo>
                    <a:pt x="3" y="69"/>
                  </a:lnTo>
                  <a:lnTo>
                    <a:pt x="0" y="75"/>
                  </a:lnTo>
                  <a:lnTo>
                    <a:pt x="3" y="75"/>
                  </a:lnTo>
                  <a:lnTo>
                    <a:pt x="3" y="69"/>
                  </a:lnTo>
                  <a:lnTo>
                    <a:pt x="3" y="75"/>
                  </a:lnTo>
                  <a:lnTo>
                    <a:pt x="7" y="69"/>
                  </a:lnTo>
                  <a:lnTo>
                    <a:pt x="12" y="69"/>
                  </a:lnTo>
                  <a:lnTo>
                    <a:pt x="16" y="65"/>
                  </a:lnTo>
                  <a:lnTo>
                    <a:pt x="16" y="69"/>
                  </a:lnTo>
                  <a:lnTo>
                    <a:pt x="16" y="65"/>
                  </a:lnTo>
                  <a:lnTo>
                    <a:pt x="21" y="65"/>
                  </a:lnTo>
                  <a:lnTo>
                    <a:pt x="24" y="60"/>
                  </a:lnTo>
                  <a:lnTo>
                    <a:pt x="29" y="60"/>
                  </a:lnTo>
                  <a:lnTo>
                    <a:pt x="29" y="65"/>
                  </a:lnTo>
                  <a:lnTo>
                    <a:pt x="33" y="60"/>
                  </a:lnTo>
                  <a:lnTo>
                    <a:pt x="38" y="60"/>
                  </a:lnTo>
                  <a:lnTo>
                    <a:pt x="42" y="56"/>
                  </a:lnTo>
                  <a:lnTo>
                    <a:pt x="48" y="43"/>
                  </a:lnTo>
                  <a:lnTo>
                    <a:pt x="48" y="29"/>
                  </a:lnTo>
                  <a:lnTo>
                    <a:pt x="42" y="21"/>
                  </a:lnTo>
                  <a:lnTo>
                    <a:pt x="29" y="0"/>
                  </a:lnTo>
                  <a:lnTo>
                    <a:pt x="24" y="7"/>
                  </a:lnTo>
                  <a:lnTo>
                    <a:pt x="16" y="7"/>
                  </a:lnTo>
                  <a:lnTo>
                    <a:pt x="7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01" name="Freeform 281">
              <a:extLst>
                <a:ext uri="{FF2B5EF4-FFF2-40B4-BE49-F238E27FC236}">
                  <a16:creationId xmlns:a16="http://schemas.microsoft.com/office/drawing/2014/main" id="{BB4A698C-55C1-4447-9682-578EBAA349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7" y="2773"/>
              <a:ext cx="89" cy="88"/>
            </a:xfrm>
            <a:custGeom>
              <a:avLst/>
              <a:gdLst>
                <a:gd name="T0" fmla="*/ 0 w 88"/>
                <a:gd name="T1" fmla="*/ 5 h 97"/>
                <a:gd name="T2" fmla="*/ 3 w 88"/>
                <a:gd name="T3" fmla="*/ 5 h 97"/>
                <a:gd name="T4" fmla="*/ 12 w 88"/>
                <a:gd name="T5" fmla="*/ 5 h 97"/>
                <a:gd name="T6" fmla="*/ 7 w 88"/>
                <a:gd name="T7" fmla="*/ 5 h 97"/>
                <a:gd name="T8" fmla="*/ 12 w 88"/>
                <a:gd name="T9" fmla="*/ 5 h 97"/>
                <a:gd name="T10" fmla="*/ 7 w 88"/>
                <a:gd name="T11" fmla="*/ 5 h 97"/>
                <a:gd name="T12" fmla="*/ 3 w 88"/>
                <a:gd name="T13" fmla="*/ 5 h 97"/>
                <a:gd name="T14" fmla="*/ 7 w 88"/>
                <a:gd name="T15" fmla="*/ 5 h 97"/>
                <a:gd name="T16" fmla="*/ 7 w 88"/>
                <a:gd name="T17" fmla="*/ 5 h 97"/>
                <a:gd name="T18" fmla="*/ 12 w 88"/>
                <a:gd name="T19" fmla="*/ 5 h 97"/>
                <a:gd name="T20" fmla="*/ 16 w 88"/>
                <a:gd name="T21" fmla="*/ 5 h 97"/>
                <a:gd name="T22" fmla="*/ 20 w 88"/>
                <a:gd name="T23" fmla="*/ 5 h 97"/>
                <a:gd name="T24" fmla="*/ 25 w 88"/>
                <a:gd name="T25" fmla="*/ 5 h 97"/>
                <a:gd name="T26" fmla="*/ 29 w 88"/>
                <a:gd name="T27" fmla="*/ 5 h 97"/>
                <a:gd name="T28" fmla="*/ 38 w 88"/>
                <a:gd name="T29" fmla="*/ 5 h 97"/>
                <a:gd name="T30" fmla="*/ 97 w 88"/>
                <a:gd name="T31" fmla="*/ 5 h 97"/>
                <a:gd name="T32" fmla="*/ 102 w 88"/>
                <a:gd name="T33" fmla="*/ 5 h 97"/>
                <a:gd name="T34" fmla="*/ 42 w 88"/>
                <a:gd name="T35" fmla="*/ 5 h 97"/>
                <a:gd name="T36" fmla="*/ 38 w 88"/>
                <a:gd name="T37" fmla="*/ 5 h 97"/>
                <a:gd name="T38" fmla="*/ 42 w 88"/>
                <a:gd name="T39" fmla="*/ 5 h 97"/>
                <a:gd name="T40" fmla="*/ 97 w 88"/>
                <a:gd name="T41" fmla="*/ 5 h 97"/>
                <a:gd name="T42" fmla="*/ 102 w 88"/>
                <a:gd name="T43" fmla="*/ 5 h 97"/>
                <a:gd name="T44" fmla="*/ 110 w 88"/>
                <a:gd name="T45" fmla="*/ 5 h 97"/>
                <a:gd name="T46" fmla="*/ 124 w 88"/>
                <a:gd name="T47" fmla="*/ 5 h 97"/>
                <a:gd name="T48" fmla="*/ 124 w 88"/>
                <a:gd name="T49" fmla="*/ 5 h 97"/>
                <a:gd name="T50" fmla="*/ 128 w 88"/>
                <a:gd name="T51" fmla="*/ 5 h 97"/>
                <a:gd name="T52" fmla="*/ 132 w 88"/>
                <a:gd name="T53" fmla="*/ 5 h 97"/>
                <a:gd name="T54" fmla="*/ 144 w 88"/>
                <a:gd name="T55" fmla="*/ 5 h 97"/>
                <a:gd name="T56" fmla="*/ 144 w 88"/>
                <a:gd name="T57" fmla="*/ 5 h 97"/>
                <a:gd name="T58" fmla="*/ 132 w 88"/>
                <a:gd name="T59" fmla="*/ 5 h 97"/>
                <a:gd name="T60" fmla="*/ 128 w 88"/>
                <a:gd name="T61" fmla="*/ 0 h 97"/>
                <a:gd name="T62" fmla="*/ 124 w 88"/>
                <a:gd name="T63" fmla="*/ 3 h 97"/>
                <a:gd name="T64" fmla="*/ 119 w 88"/>
                <a:gd name="T65" fmla="*/ 5 h 97"/>
                <a:gd name="T66" fmla="*/ 110 w 88"/>
                <a:gd name="T67" fmla="*/ 5 h 97"/>
                <a:gd name="T68" fmla="*/ 102 w 88"/>
                <a:gd name="T69" fmla="*/ 5 h 97"/>
                <a:gd name="T70" fmla="*/ 102 w 88"/>
                <a:gd name="T71" fmla="*/ 5 h 97"/>
                <a:gd name="T72" fmla="*/ 102 w 88"/>
                <a:gd name="T73" fmla="*/ 5 h 97"/>
                <a:gd name="T74" fmla="*/ 38 w 88"/>
                <a:gd name="T75" fmla="*/ 5 h 97"/>
                <a:gd name="T76" fmla="*/ 33 w 88"/>
                <a:gd name="T77" fmla="*/ 5 h 97"/>
                <a:gd name="T78" fmla="*/ 16 w 88"/>
                <a:gd name="T79" fmla="*/ 5 h 97"/>
                <a:gd name="T80" fmla="*/ 3 w 88"/>
                <a:gd name="T81" fmla="*/ 5 h 97"/>
                <a:gd name="T82" fmla="*/ 0 w 88"/>
                <a:gd name="T83" fmla="*/ 5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8"/>
                <a:gd name="T127" fmla="*/ 0 h 97"/>
                <a:gd name="T128" fmla="*/ 88 w 88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8" h="97">
                  <a:moveTo>
                    <a:pt x="0" y="55"/>
                  </a:moveTo>
                  <a:lnTo>
                    <a:pt x="3" y="59"/>
                  </a:lnTo>
                  <a:lnTo>
                    <a:pt x="12" y="59"/>
                  </a:lnTo>
                  <a:lnTo>
                    <a:pt x="7" y="72"/>
                  </a:lnTo>
                  <a:lnTo>
                    <a:pt x="12" y="77"/>
                  </a:lnTo>
                  <a:lnTo>
                    <a:pt x="7" y="81"/>
                  </a:lnTo>
                  <a:lnTo>
                    <a:pt x="3" y="86"/>
                  </a:lnTo>
                  <a:lnTo>
                    <a:pt x="7" y="86"/>
                  </a:lnTo>
                  <a:lnTo>
                    <a:pt x="7" y="90"/>
                  </a:lnTo>
                  <a:lnTo>
                    <a:pt x="12" y="96"/>
                  </a:lnTo>
                  <a:lnTo>
                    <a:pt x="16" y="90"/>
                  </a:lnTo>
                  <a:lnTo>
                    <a:pt x="20" y="96"/>
                  </a:lnTo>
                  <a:lnTo>
                    <a:pt x="25" y="90"/>
                  </a:lnTo>
                  <a:lnTo>
                    <a:pt x="29" y="96"/>
                  </a:lnTo>
                  <a:lnTo>
                    <a:pt x="38" y="86"/>
                  </a:lnTo>
                  <a:lnTo>
                    <a:pt x="46" y="86"/>
                  </a:lnTo>
                  <a:lnTo>
                    <a:pt x="51" y="77"/>
                  </a:lnTo>
                  <a:lnTo>
                    <a:pt x="42" y="69"/>
                  </a:lnTo>
                  <a:lnTo>
                    <a:pt x="38" y="69"/>
                  </a:lnTo>
                  <a:lnTo>
                    <a:pt x="42" y="55"/>
                  </a:lnTo>
                  <a:lnTo>
                    <a:pt x="46" y="50"/>
                  </a:lnTo>
                  <a:lnTo>
                    <a:pt x="51" y="50"/>
                  </a:lnTo>
                  <a:lnTo>
                    <a:pt x="59" y="43"/>
                  </a:lnTo>
                  <a:lnTo>
                    <a:pt x="73" y="38"/>
                  </a:lnTo>
                  <a:lnTo>
                    <a:pt x="73" y="24"/>
                  </a:lnTo>
                  <a:lnTo>
                    <a:pt x="77" y="16"/>
                  </a:lnTo>
                  <a:lnTo>
                    <a:pt x="81" y="12"/>
                  </a:lnTo>
                  <a:lnTo>
                    <a:pt x="87" y="12"/>
                  </a:lnTo>
                  <a:lnTo>
                    <a:pt x="87" y="7"/>
                  </a:lnTo>
                  <a:lnTo>
                    <a:pt x="81" y="7"/>
                  </a:lnTo>
                  <a:lnTo>
                    <a:pt x="77" y="0"/>
                  </a:lnTo>
                  <a:lnTo>
                    <a:pt x="73" y="3"/>
                  </a:lnTo>
                  <a:lnTo>
                    <a:pt x="68" y="12"/>
                  </a:lnTo>
                  <a:lnTo>
                    <a:pt x="59" y="16"/>
                  </a:lnTo>
                  <a:lnTo>
                    <a:pt x="51" y="16"/>
                  </a:lnTo>
                  <a:lnTo>
                    <a:pt x="51" y="21"/>
                  </a:lnTo>
                  <a:lnTo>
                    <a:pt x="51" y="28"/>
                  </a:lnTo>
                  <a:lnTo>
                    <a:pt x="38" y="28"/>
                  </a:lnTo>
                  <a:lnTo>
                    <a:pt x="33" y="24"/>
                  </a:lnTo>
                  <a:lnTo>
                    <a:pt x="16" y="38"/>
                  </a:lnTo>
                  <a:lnTo>
                    <a:pt x="3" y="47"/>
                  </a:lnTo>
                  <a:lnTo>
                    <a:pt x="0" y="5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02" name="Freeform 282">
              <a:extLst>
                <a:ext uri="{FF2B5EF4-FFF2-40B4-BE49-F238E27FC236}">
                  <a16:creationId xmlns:a16="http://schemas.microsoft.com/office/drawing/2014/main" id="{4C696890-3440-42E6-9FAE-D3D896B0F0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7" y="2773"/>
              <a:ext cx="89" cy="88"/>
            </a:xfrm>
            <a:custGeom>
              <a:avLst/>
              <a:gdLst>
                <a:gd name="T0" fmla="*/ 0 w 88"/>
                <a:gd name="T1" fmla="*/ 5 h 97"/>
                <a:gd name="T2" fmla="*/ 3 w 88"/>
                <a:gd name="T3" fmla="*/ 5 h 97"/>
                <a:gd name="T4" fmla="*/ 12 w 88"/>
                <a:gd name="T5" fmla="*/ 5 h 97"/>
                <a:gd name="T6" fmla="*/ 7 w 88"/>
                <a:gd name="T7" fmla="*/ 5 h 97"/>
                <a:gd name="T8" fmla="*/ 12 w 88"/>
                <a:gd name="T9" fmla="*/ 5 h 97"/>
                <a:gd name="T10" fmla="*/ 7 w 88"/>
                <a:gd name="T11" fmla="*/ 5 h 97"/>
                <a:gd name="T12" fmla="*/ 3 w 88"/>
                <a:gd name="T13" fmla="*/ 5 h 97"/>
                <a:gd name="T14" fmla="*/ 7 w 88"/>
                <a:gd name="T15" fmla="*/ 5 h 97"/>
                <a:gd name="T16" fmla="*/ 7 w 88"/>
                <a:gd name="T17" fmla="*/ 5 h 97"/>
                <a:gd name="T18" fmla="*/ 12 w 88"/>
                <a:gd name="T19" fmla="*/ 5 h 97"/>
                <a:gd name="T20" fmla="*/ 16 w 88"/>
                <a:gd name="T21" fmla="*/ 5 h 97"/>
                <a:gd name="T22" fmla="*/ 20 w 88"/>
                <a:gd name="T23" fmla="*/ 5 h 97"/>
                <a:gd name="T24" fmla="*/ 25 w 88"/>
                <a:gd name="T25" fmla="*/ 5 h 97"/>
                <a:gd name="T26" fmla="*/ 29 w 88"/>
                <a:gd name="T27" fmla="*/ 5 h 97"/>
                <a:gd name="T28" fmla="*/ 38 w 88"/>
                <a:gd name="T29" fmla="*/ 5 h 97"/>
                <a:gd name="T30" fmla="*/ 97 w 88"/>
                <a:gd name="T31" fmla="*/ 5 h 97"/>
                <a:gd name="T32" fmla="*/ 102 w 88"/>
                <a:gd name="T33" fmla="*/ 5 h 97"/>
                <a:gd name="T34" fmla="*/ 42 w 88"/>
                <a:gd name="T35" fmla="*/ 5 h 97"/>
                <a:gd name="T36" fmla="*/ 38 w 88"/>
                <a:gd name="T37" fmla="*/ 5 h 97"/>
                <a:gd name="T38" fmla="*/ 42 w 88"/>
                <a:gd name="T39" fmla="*/ 5 h 97"/>
                <a:gd name="T40" fmla="*/ 97 w 88"/>
                <a:gd name="T41" fmla="*/ 5 h 97"/>
                <a:gd name="T42" fmla="*/ 102 w 88"/>
                <a:gd name="T43" fmla="*/ 5 h 97"/>
                <a:gd name="T44" fmla="*/ 110 w 88"/>
                <a:gd name="T45" fmla="*/ 5 h 97"/>
                <a:gd name="T46" fmla="*/ 124 w 88"/>
                <a:gd name="T47" fmla="*/ 5 h 97"/>
                <a:gd name="T48" fmla="*/ 124 w 88"/>
                <a:gd name="T49" fmla="*/ 5 h 97"/>
                <a:gd name="T50" fmla="*/ 128 w 88"/>
                <a:gd name="T51" fmla="*/ 5 h 97"/>
                <a:gd name="T52" fmla="*/ 132 w 88"/>
                <a:gd name="T53" fmla="*/ 5 h 97"/>
                <a:gd name="T54" fmla="*/ 144 w 88"/>
                <a:gd name="T55" fmla="*/ 5 h 97"/>
                <a:gd name="T56" fmla="*/ 144 w 88"/>
                <a:gd name="T57" fmla="*/ 5 h 97"/>
                <a:gd name="T58" fmla="*/ 132 w 88"/>
                <a:gd name="T59" fmla="*/ 5 h 97"/>
                <a:gd name="T60" fmla="*/ 128 w 88"/>
                <a:gd name="T61" fmla="*/ 0 h 97"/>
                <a:gd name="T62" fmla="*/ 124 w 88"/>
                <a:gd name="T63" fmla="*/ 3 h 97"/>
                <a:gd name="T64" fmla="*/ 119 w 88"/>
                <a:gd name="T65" fmla="*/ 5 h 97"/>
                <a:gd name="T66" fmla="*/ 110 w 88"/>
                <a:gd name="T67" fmla="*/ 5 h 97"/>
                <a:gd name="T68" fmla="*/ 102 w 88"/>
                <a:gd name="T69" fmla="*/ 5 h 97"/>
                <a:gd name="T70" fmla="*/ 102 w 88"/>
                <a:gd name="T71" fmla="*/ 5 h 97"/>
                <a:gd name="T72" fmla="*/ 102 w 88"/>
                <a:gd name="T73" fmla="*/ 5 h 97"/>
                <a:gd name="T74" fmla="*/ 38 w 88"/>
                <a:gd name="T75" fmla="*/ 5 h 97"/>
                <a:gd name="T76" fmla="*/ 33 w 88"/>
                <a:gd name="T77" fmla="*/ 5 h 97"/>
                <a:gd name="T78" fmla="*/ 16 w 88"/>
                <a:gd name="T79" fmla="*/ 5 h 97"/>
                <a:gd name="T80" fmla="*/ 3 w 88"/>
                <a:gd name="T81" fmla="*/ 5 h 97"/>
                <a:gd name="T82" fmla="*/ 0 w 88"/>
                <a:gd name="T83" fmla="*/ 5 h 9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8"/>
                <a:gd name="T127" fmla="*/ 0 h 97"/>
                <a:gd name="T128" fmla="*/ 88 w 88"/>
                <a:gd name="T129" fmla="*/ 97 h 9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8" h="97">
                  <a:moveTo>
                    <a:pt x="0" y="55"/>
                  </a:moveTo>
                  <a:lnTo>
                    <a:pt x="3" y="59"/>
                  </a:lnTo>
                  <a:lnTo>
                    <a:pt x="12" y="59"/>
                  </a:lnTo>
                  <a:lnTo>
                    <a:pt x="7" y="72"/>
                  </a:lnTo>
                  <a:lnTo>
                    <a:pt x="12" y="77"/>
                  </a:lnTo>
                  <a:lnTo>
                    <a:pt x="7" y="81"/>
                  </a:lnTo>
                  <a:lnTo>
                    <a:pt x="3" y="86"/>
                  </a:lnTo>
                  <a:lnTo>
                    <a:pt x="7" y="86"/>
                  </a:lnTo>
                  <a:lnTo>
                    <a:pt x="7" y="90"/>
                  </a:lnTo>
                  <a:lnTo>
                    <a:pt x="12" y="96"/>
                  </a:lnTo>
                  <a:lnTo>
                    <a:pt x="16" y="90"/>
                  </a:lnTo>
                  <a:lnTo>
                    <a:pt x="20" y="96"/>
                  </a:lnTo>
                  <a:lnTo>
                    <a:pt x="25" y="90"/>
                  </a:lnTo>
                  <a:lnTo>
                    <a:pt x="29" y="96"/>
                  </a:lnTo>
                  <a:lnTo>
                    <a:pt x="38" y="86"/>
                  </a:lnTo>
                  <a:lnTo>
                    <a:pt x="46" y="86"/>
                  </a:lnTo>
                  <a:lnTo>
                    <a:pt x="51" y="77"/>
                  </a:lnTo>
                  <a:lnTo>
                    <a:pt x="42" y="69"/>
                  </a:lnTo>
                  <a:lnTo>
                    <a:pt x="38" y="69"/>
                  </a:lnTo>
                  <a:lnTo>
                    <a:pt x="42" y="55"/>
                  </a:lnTo>
                  <a:lnTo>
                    <a:pt x="46" y="50"/>
                  </a:lnTo>
                  <a:lnTo>
                    <a:pt x="51" y="50"/>
                  </a:lnTo>
                  <a:lnTo>
                    <a:pt x="59" y="43"/>
                  </a:lnTo>
                  <a:lnTo>
                    <a:pt x="73" y="38"/>
                  </a:lnTo>
                  <a:lnTo>
                    <a:pt x="73" y="24"/>
                  </a:lnTo>
                  <a:lnTo>
                    <a:pt x="77" y="16"/>
                  </a:lnTo>
                  <a:lnTo>
                    <a:pt x="81" y="12"/>
                  </a:lnTo>
                  <a:lnTo>
                    <a:pt x="87" y="12"/>
                  </a:lnTo>
                  <a:lnTo>
                    <a:pt x="87" y="7"/>
                  </a:lnTo>
                  <a:lnTo>
                    <a:pt x="81" y="7"/>
                  </a:lnTo>
                  <a:lnTo>
                    <a:pt x="77" y="0"/>
                  </a:lnTo>
                  <a:lnTo>
                    <a:pt x="73" y="3"/>
                  </a:lnTo>
                  <a:lnTo>
                    <a:pt x="68" y="12"/>
                  </a:lnTo>
                  <a:lnTo>
                    <a:pt x="59" y="16"/>
                  </a:lnTo>
                  <a:lnTo>
                    <a:pt x="51" y="16"/>
                  </a:lnTo>
                  <a:lnTo>
                    <a:pt x="51" y="21"/>
                  </a:lnTo>
                  <a:lnTo>
                    <a:pt x="51" y="28"/>
                  </a:lnTo>
                  <a:lnTo>
                    <a:pt x="38" y="28"/>
                  </a:lnTo>
                  <a:lnTo>
                    <a:pt x="33" y="24"/>
                  </a:lnTo>
                  <a:lnTo>
                    <a:pt x="16" y="38"/>
                  </a:lnTo>
                  <a:lnTo>
                    <a:pt x="3" y="47"/>
                  </a:lnTo>
                  <a:lnTo>
                    <a:pt x="0" y="5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03" name="Freeform 283">
              <a:extLst>
                <a:ext uri="{FF2B5EF4-FFF2-40B4-BE49-F238E27FC236}">
                  <a16:creationId xmlns:a16="http://schemas.microsoft.com/office/drawing/2014/main" id="{8F1EAD83-DEB8-47F6-B254-5579B3F43D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9" y="2826"/>
              <a:ext cx="18" cy="1"/>
            </a:xfrm>
            <a:custGeom>
              <a:avLst/>
              <a:gdLst>
                <a:gd name="T0" fmla="*/ 274 w 17"/>
                <a:gd name="T1" fmla="*/ 0 h 1"/>
                <a:gd name="T2" fmla="*/ 0 w 17"/>
                <a:gd name="T3" fmla="*/ 0 h 1"/>
                <a:gd name="T4" fmla="*/ 274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16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04" name="Freeform 284">
              <a:extLst>
                <a:ext uri="{FF2B5EF4-FFF2-40B4-BE49-F238E27FC236}">
                  <a16:creationId xmlns:a16="http://schemas.microsoft.com/office/drawing/2014/main" id="{2F92CCCA-68D0-4505-83C5-CAE7D96D8C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9" y="2826"/>
              <a:ext cx="18" cy="1"/>
            </a:xfrm>
            <a:custGeom>
              <a:avLst/>
              <a:gdLst>
                <a:gd name="T0" fmla="*/ 274 w 17"/>
                <a:gd name="T1" fmla="*/ 0 h 1"/>
                <a:gd name="T2" fmla="*/ 0 w 17"/>
                <a:gd name="T3" fmla="*/ 0 h 1"/>
                <a:gd name="T4" fmla="*/ 274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16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05" name="Freeform 285">
              <a:extLst>
                <a:ext uri="{FF2B5EF4-FFF2-40B4-BE49-F238E27FC236}">
                  <a16:creationId xmlns:a16="http://schemas.microsoft.com/office/drawing/2014/main" id="{D37E9563-BEEB-4743-AC4B-4EDFDD83F9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9" y="2816"/>
              <a:ext cx="18" cy="16"/>
            </a:xfrm>
            <a:custGeom>
              <a:avLst/>
              <a:gdLst>
                <a:gd name="T0" fmla="*/ 274 w 17"/>
                <a:gd name="T1" fmla="*/ 8 h 17"/>
                <a:gd name="T2" fmla="*/ 0 w 17"/>
                <a:gd name="T3" fmla="*/ 0 h 17"/>
                <a:gd name="T4" fmla="*/ 0 w 17"/>
                <a:gd name="T5" fmla="*/ 8 h 17"/>
                <a:gd name="T6" fmla="*/ 274 w 17"/>
                <a:gd name="T7" fmla="*/ 8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06" name="Freeform 286">
              <a:extLst>
                <a:ext uri="{FF2B5EF4-FFF2-40B4-BE49-F238E27FC236}">
                  <a16:creationId xmlns:a16="http://schemas.microsoft.com/office/drawing/2014/main" id="{90D06583-C137-4A7D-9038-B3F4C00D4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9" y="2816"/>
              <a:ext cx="18" cy="16"/>
            </a:xfrm>
            <a:custGeom>
              <a:avLst/>
              <a:gdLst>
                <a:gd name="T0" fmla="*/ 274 w 17"/>
                <a:gd name="T1" fmla="*/ 8 h 17"/>
                <a:gd name="T2" fmla="*/ 0 w 17"/>
                <a:gd name="T3" fmla="*/ 0 h 17"/>
                <a:gd name="T4" fmla="*/ 0 w 17"/>
                <a:gd name="T5" fmla="*/ 8 h 17"/>
                <a:gd name="T6" fmla="*/ 274 w 17"/>
                <a:gd name="T7" fmla="*/ 8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07" name="Freeform 287">
              <a:extLst>
                <a:ext uri="{FF2B5EF4-FFF2-40B4-BE49-F238E27FC236}">
                  <a16:creationId xmlns:a16="http://schemas.microsoft.com/office/drawing/2014/main" id="{1199F58D-987D-4BD1-85CC-8F295310F0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7" y="2821"/>
              <a:ext cx="17" cy="14"/>
            </a:xfrm>
            <a:custGeom>
              <a:avLst/>
              <a:gdLst>
                <a:gd name="T0" fmla="*/ 16 w 17"/>
                <a:gd name="T1" fmla="*/ 0 h 17"/>
                <a:gd name="T2" fmla="*/ 0 w 17"/>
                <a:gd name="T3" fmla="*/ 0 h 17"/>
                <a:gd name="T4" fmla="*/ 0 w 17"/>
                <a:gd name="T5" fmla="*/ 2 h 17"/>
                <a:gd name="T6" fmla="*/ 16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08" name="Freeform 288">
              <a:extLst>
                <a:ext uri="{FF2B5EF4-FFF2-40B4-BE49-F238E27FC236}">
                  <a16:creationId xmlns:a16="http://schemas.microsoft.com/office/drawing/2014/main" id="{27B602FF-3BBA-4464-8D48-F3C1685EAE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7" y="2821"/>
              <a:ext cx="17" cy="14"/>
            </a:xfrm>
            <a:custGeom>
              <a:avLst/>
              <a:gdLst>
                <a:gd name="T0" fmla="*/ 16 w 17"/>
                <a:gd name="T1" fmla="*/ 0 h 17"/>
                <a:gd name="T2" fmla="*/ 0 w 17"/>
                <a:gd name="T3" fmla="*/ 0 h 17"/>
                <a:gd name="T4" fmla="*/ 0 w 17"/>
                <a:gd name="T5" fmla="*/ 2 h 17"/>
                <a:gd name="T6" fmla="*/ 16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09" name="Freeform 289">
              <a:extLst>
                <a:ext uri="{FF2B5EF4-FFF2-40B4-BE49-F238E27FC236}">
                  <a16:creationId xmlns:a16="http://schemas.microsoft.com/office/drawing/2014/main" id="{1392D0AE-CC56-4F55-A4BD-9F4568A97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5" y="2765"/>
              <a:ext cx="155" cy="68"/>
            </a:xfrm>
            <a:custGeom>
              <a:avLst/>
              <a:gdLst>
                <a:gd name="T0" fmla="*/ 87 w 151"/>
                <a:gd name="T1" fmla="*/ 5 h 75"/>
                <a:gd name="T2" fmla="*/ 87 w 151"/>
                <a:gd name="T3" fmla="*/ 5 h 75"/>
                <a:gd name="T4" fmla="*/ 110 w 151"/>
                <a:gd name="T5" fmla="*/ 5 h 75"/>
                <a:gd name="T6" fmla="*/ 134 w 151"/>
                <a:gd name="T7" fmla="*/ 5 h 75"/>
                <a:gd name="T8" fmla="*/ 195 w 151"/>
                <a:gd name="T9" fmla="*/ 5 h 75"/>
                <a:gd name="T10" fmla="*/ 216 w 151"/>
                <a:gd name="T11" fmla="*/ 3 h 75"/>
                <a:gd name="T12" fmla="*/ 241 w 151"/>
                <a:gd name="T13" fmla="*/ 0 h 75"/>
                <a:gd name="T14" fmla="*/ 275 w 151"/>
                <a:gd name="T15" fmla="*/ 3 h 75"/>
                <a:gd name="T16" fmla="*/ 312 w 151"/>
                <a:gd name="T17" fmla="*/ 5 h 75"/>
                <a:gd name="T18" fmla="*/ 394 w 151"/>
                <a:gd name="T19" fmla="*/ 3 h 75"/>
                <a:gd name="T20" fmla="*/ 514 w 151"/>
                <a:gd name="T21" fmla="*/ 5 h 75"/>
                <a:gd name="T22" fmla="*/ 530 w 151"/>
                <a:gd name="T23" fmla="*/ 5 h 75"/>
                <a:gd name="T24" fmla="*/ 569 w 151"/>
                <a:gd name="T25" fmla="*/ 5 h 75"/>
                <a:gd name="T26" fmla="*/ 569 w 151"/>
                <a:gd name="T27" fmla="*/ 5 h 75"/>
                <a:gd name="T28" fmla="*/ 475 w 151"/>
                <a:gd name="T29" fmla="*/ 5 h 75"/>
                <a:gd name="T30" fmla="*/ 461 w 151"/>
                <a:gd name="T31" fmla="*/ 5 h 75"/>
                <a:gd name="T32" fmla="*/ 394 w 151"/>
                <a:gd name="T33" fmla="*/ 5 h 75"/>
                <a:gd name="T34" fmla="*/ 381 w 151"/>
                <a:gd name="T35" fmla="*/ 5 h 75"/>
                <a:gd name="T36" fmla="*/ 364 w 151"/>
                <a:gd name="T37" fmla="*/ 5 h 75"/>
                <a:gd name="T38" fmla="*/ 328 w 151"/>
                <a:gd name="T39" fmla="*/ 5 h 75"/>
                <a:gd name="T40" fmla="*/ 328 w 151"/>
                <a:gd name="T41" fmla="*/ 5 h 75"/>
                <a:gd name="T42" fmla="*/ 312 w 151"/>
                <a:gd name="T43" fmla="*/ 5 h 75"/>
                <a:gd name="T44" fmla="*/ 275 w 151"/>
                <a:gd name="T45" fmla="*/ 5 h 75"/>
                <a:gd name="T46" fmla="*/ 275 w 151"/>
                <a:gd name="T47" fmla="*/ 5 h 75"/>
                <a:gd name="T48" fmla="*/ 241 w 151"/>
                <a:gd name="T49" fmla="*/ 5 h 75"/>
                <a:gd name="T50" fmla="*/ 229 w 151"/>
                <a:gd name="T51" fmla="*/ 5 h 75"/>
                <a:gd name="T52" fmla="*/ 229 w 151"/>
                <a:gd name="T53" fmla="*/ 5 h 75"/>
                <a:gd name="T54" fmla="*/ 216 w 151"/>
                <a:gd name="T55" fmla="*/ 5 h 75"/>
                <a:gd name="T56" fmla="*/ 170 w 151"/>
                <a:gd name="T57" fmla="*/ 5 h 75"/>
                <a:gd name="T58" fmla="*/ 134 w 151"/>
                <a:gd name="T59" fmla="*/ 5 h 75"/>
                <a:gd name="T60" fmla="*/ 119 w 151"/>
                <a:gd name="T61" fmla="*/ 5 h 75"/>
                <a:gd name="T62" fmla="*/ 110 w 151"/>
                <a:gd name="T63" fmla="*/ 5 h 75"/>
                <a:gd name="T64" fmla="*/ 95 w 151"/>
                <a:gd name="T65" fmla="*/ 5 h 75"/>
                <a:gd name="T66" fmla="*/ 87 w 151"/>
                <a:gd name="T67" fmla="*/ 5 h 75"/>
                <a:gd name="T68" fmla="*/ 12 w 151"/>
                <a:gd name="T69" fmla="*/ 5 h 75"/>
                <a:gd name="T70" fmla="*/ 0 w 151"/>
                <a:gd name="T71" fmla="*/ 5 h 75"/>
                <a:gd name="T72" fmla="*/ 0 w 151"/>
                <a:gd name="T73" fmla="*/ 5 h 75"/>
                <a:gd name="T74" fmla="*/ 0 w 151"/>
                <a:gd name="T75" fmla="*/ 5 h 75"/>
                <a:gd name="T76" fmla="*/ 3 w 151"/>
                <a:gd name="T77" fmla="*/ 5 h 75"/>
                <a:gd name="T78" fmla="*/ 7 w 151"/>
                <a:gd name="T79" fmla="*/ 5 h 75"/>
                <a:gd name="T80" fmla="*/ 16 w 151"/>
                <a:gd name="T81" fmla="*/ 5 h 75"/>
                <a:gd name="T82" fmla="*/ 87 w 151"/>
                <a:gd name="T83" fmla="*/ 5 h 75"/>
                <a:gd name="T84" fmla="*/ 119 w 151"/>
                <a:gd name="T85" fmla="*/ 5 h 75"/>
                <a:gd name="T86" fmla="*/ 134 w 151"/>
                <a:gd name="T87" fmla="*/ 5 h 75"/>
                <a:gd name="T88" fmla="*/ 154 w 151"/>
                <a:gd name="T89" fmla="*/ 5 h 75"/>
                <a:gd name="T90" fmla="*/ 195 w 151"/>
                <a:gd name="T91" fmla="*/ 5 h 75"/>
                <a:gd name="T92" fmla="*/ 134 w 151"/>
                <a:gd name="T93" fmla="*/ 5 h 75"/>
                <a:gd name="T94" fmla="*/ 119 w 151"/>
                <a:gd name="T95" fmla="*/ 5 h 75"/>
                <a:gd name="T96" fmla="*/ 119 w 151"/>
                <a:gd name="T97" fmla="*/ 5 h 75"/>
                <a:gd name="T98" fmla="*/ 110 w 151"/>
                <a:gd name="T99" fmla="*/ 5 h 75"/>
                <a:gd name="T100" fmla="*/ 95 w 151"/>
                <a:gd name="T101" fmla="*/ 5 h 75"/>
                <a:gd name="T102" fmla="*/ 16 w 151"/>
                <a:gd name="T103" fmla="*/ 5 h 75"/>
                <a:gd name="T104" fmla="*/ 16 w 151"/>
                <a:gd name="T105" fmla="*/ 5 h 75"/>
                <a:gd name="T106" fmla="*/ 12 w 151"/>
                <a:gd name="T107" fmla="*/ 5 h 75"/>
                <a:gd name="T108" fmla="*/ 12 w 151"/>
                <a:gd name="T109" fmla="*/ 5 h 75"/>
                <a:gd name="T110" fmla="*/ 95 w 151"/>
                <a:gd name="T111" fmla="*/ 5 h 75"/>
                <a:gd name="T112" fmla="*/ 87 w 151"/>
                <a:gd name="T113" fmla="*/ 5 h 7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51"/>
                <a:gd name="T172" fmla="*/ 0 h 75"/>
                <a:gd name="T173" fmla="*/ 151 w 151"/>
                <a:gd name="T174" fmla="*/ 75 h 7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51" h="75">
                  <a:moveTo>
                    <a:pt x="21" y="16"/>
                  </a:moveTo>
                  <a:lnTo>
                    <a:pt x="21" y="7"/>
                  </a:lnTo>
                  <a:lnTo>
                    <a:pt x="30" y="7"/>
                  </a:lnTo>
                  <a:lnTo>
                    <a:pt x="38" y="7"/>
                  </a:lnTo>
                  <a:lnTo>
                    <a:pt x="52" y="16"/>
                  </a:lnTo>
                  <a:lnTo>
                    <a:pt x="56" y="3"/>
                  </a:lnTo>
                  <a:lnTo>
                    <a:pt x="64" y="0"/>
                  </a:lnTo>
                  <a:lnTo>
                    <a:pt x="74" y="3"/>
                  </a:lnTo>
                  <a:lnTo>
                    <a:pt x="83" y="7"/>
                  </a:lnTo>
                  <a:lnTo>
                    <a:pt x="104" y="3"/>
                  </a:lnTo>
                  <a:lnTo>
                    <a:pt x="135" y="7"/>
                  </a:lnTo>
                  <a:lnTo>
                    <a:pt x="140" y="16"/>
                  </a:lnTo>
                  <a:lnTo>
                    <a:pt x="150" y="16"/>
                  </a:lnTo>
                  <a:lnTo>
                    <a:pt x="150" y="25"/>
                  </a:lnTo>
                  <a:lnTo>
                    <a:pt x="126" y="33"/>
                  </a:lnTo>
                  <a:lnTo>
                    <a:pt x="122" y="43"/>
                  </a:lnTo>
                  <a:lnTo>
                    <a:pt x="104" y="47"/>
                  </a:lnTo>
                  <a:lnTo>
                    <a:pt x="100" y="50"/>
                  </a:lnTo>
                  <a:lnTo>
                    <a:pt x="95" y="55"/>
                  </a:lnTo>
                  <a:lnTo>
                    <a:pt x="87" y="55"/>
                  </a:lnTo>
                  <a:lnTo>
                    <a:pt x="87" y="50"/>
                  </a:lnTo>
                  <a:lnTo>
                    <a:pt x="83" y="50"/>
                  </a:lnTo>
                  <a:lnTo>
                    <a:pt x="74" y="50"/>
                  </a:lnTo>
                  <a:lnTo>
                    <a:pt x="74" y="55"/>
                  </a:lnTo>
                  <a:lnTo>
                    <a:pt x="64" y="59"/>
                  </a:lnTo>
                  <a:lnTo>
                    <a:pt x="60" y="64"/>
                  </a:lnTo>
                  <a:lnTo>
                    <a:pt x="60" y="68"/>
                  </a:lnTo>
                  <a:lnTo>
                    <a:pt x="56" y="68"/>
                  </a:lnTo>
                  <a:lnTo>
                    <a:pt x="47" y="68"/>
                  </a:lnTo>
                  <a:lnTo>
                    <a:pt x="38" y="74"/>
                  </a:lnTo>
                  <a:lnTo>
                    <a:pt x="33" y="74"/>
                  </a:lnTo>
                  <a:lnTo>
                    <a:pt x="30" y="68"/>
                  </a:lnTo>
                  <a:lnTo>
                    <a:pt x="25" y="68"/>
                  </a:lnTo>
                  <a:lnTo>
                    <a:pt x="21" y="68"/>
                  </a:lnTo>
                  <a:lnTo>
                    <a:pt x="12" y="68"/>
                  </a:lnTo>
                  <a:lnTo>
                    <a:pt x="0" y="68"/>
                  </a:lnTo>
                  <a:lnTo>
                    <a:pt x="0" y="64"/>
                  </a:lnTo>
                  <a:lnTo>
                    <a:pt x="0" y="59"/>
                  </a:lnTo>
                  <a:lnTo>
                    <a:pt x="3" y="55"/>
                  </a:lnTo>
                  <a:lnTo>
                    <a:pt x="7" y="55"/>
                  </a:lnTo>
                  <a:lnTo>
                    <a:pt x="16" y="59"/>
                  </a:lnTo>
                  <a:lnTo>
                    <a:pt x="21" y="55"/>
                  </a:lnTo>
                  <a:lnTo>
                    <a:pt x="33" y="55"/>
                  </a:lnTo>
                  <a:lnTo>
                    <a:pt x="38" y="50"/>
                  </a:lnTo>
                  <a:lnTo>
                    <a:pt x="43" y="50"/>
                  </a:lnTo>
                  <a:lnTo>
                    <a:pt x="52" y="47"/>
                  </a:lnTo>
                  <a:lnTo>
                    <a:pt x="38" y="43"/>
                  </a:lnTo>
                  <a:lnTo>
                    <a:pt x="33" y="38"/>
                  </a:lnTo>
                  <a:lnTo>
                    <a:pt x="33" y="33"/>
                  </a:lnTo>
                  <a:lnTo>
                    <a:pt x="30" y="33"/>
                  </a:lnTo>
                  <a:lnTo>
                    <a:pt x="25" y="38"/>
                  </a:lnTo>
                  <a:lnTo>
                    <a:pt x="16" y="38"/>
                  </a:lnTo>
                  <a:lnTo>
                    <a:pt x="16" y="33"/>
                  </a:lnTo>
                  <a:lnTo>
                    <a:pt x="12" y="33"/>
                  </a:lnTo>
                  <a:lnTo>
                    <a:pt x="12" y="28"/>
                  </a:lnTo>
                  <a:lnTo>
                    <a:pt x="25" y="21"/>
                  </a:lnTo>
                  <a:lnTo>
                    <a:pt x="21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10" name="Freeform 290">
              <a:extLst>
                <a:ext uri="{FF2B5EF4-FFF2-40B4-BE49-F238E27FC236}">
                  <a16:creationId xmlns:a16="http://schemas.microsoft.com/office/drawing/2014/main" id="{029EB153-26B7-4D40-94F4-51BF1D9AC1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5" y="2765"/>
              <a:ext cx="155" cy="68"/>
            </a:xfrm>
            <a:custGeom>
              <a:avLst/>
              <a:gdLst>
                <a:gd name="T0" fmla="*/ 87 w 151"/>
                <a:gd name="T1" fmla="*/ 5 h 75"/>
                <a:gd name="T2" fmla="*/ 87 w 151"/>
                <a:gd name="T3" fmla="*/ 5 h 75"/>
                <a:gd name="T4" fmla="*/ 110 w 151"/>
                <a:gd name="T5" fmla="*/ 5 h 75"/>
                <a:gd name="T6" fmla="*/ 134 w 151"/>
                <a:gd name="T7" fmla="*/ 5 h 75"/>
                <a:gd name="T8" fmla="*/ 195 w 151"/>
                <a:gd name="T9" fmla="*/ 5 h 75"/>
                <a:gd name="T10" fmla="*/ 216 w 151"/>
                <a:gd name="T11" fmla="*/ 3 h 75"/>
                <a:gd name="T12" fmla="*/ 241 w 151"/>
                <a:gd name="T13" fmla="*/ 0 h 75"/>
                <a:gd name="T14" fmla="*/ 275 w 151"/>
                <a:gd name="T15" fmla="*/ 3 h 75"/>
                <a:gd name="T16" fmla="*/ 312 w 151"/>
                <a:gd name="T17" fmla="*/ 5 h 75"/>
                <a:gd name="T18" fmla="*/ 394 w 151"/>
                <a:gd name="T19" fmla="*/ 3 h 75"/>
                <a:gd name="T20" fmla="*/ 514 w 151"/>
                <a:gd name="T21" fmla="*/ 5 h 75"/>
                <a:gd name="T22" fmla="*/ 530 w 151"/>
                <a:gd name="T23" fmla="*/ 5 h 75"/>
                <a:gd name="T24" fmla="*/ 569 w 151"/>
                <a:gd name="T25" fmla="*/ 5 h 75"/>
                <a:gd name="T26" fmla="*/ 569 w 151"/>
                <a:gd name="T27" fmla="*/ 5 h 75"/>
                <a:gd name="T28" fmla="*/ 475 w 151"/>
                <a:gd name="T29" fmla="*/ 5 h 75"/>
                <a:gd name="T30" fmla="*/ 461 w 151"/>
                <a:gd name="T31" fmla="*/ 5 h 75"/>
                <a:gd name="T32" fmla="*/ 394 w 151"/>
                <a:gd name="T33" fmla="*/ 5 h 75"/>
                <a:gd name="T34" fmla="*/ 381 w 151"/>
                <a:gd name="T35" fmla="*/ 5 h 75"/>
                <a:gd name="T36" fmla="*/ 364 w 151"/>
                <a:gd name="T37" fmla="*/ 5 h 75"/>
                <a:gd name="T38" fmla="*/ 328 w 151"/>
                <a:gd name="T39" fmla="*/ 5 h 75"/>
                <a:gd name="T40" fmla="*/ 328 w 151"/>
                <a:gd name="T41" fmla="*/ 5 h 75"/>
                <a:gd name="T42" fmla="*/ 312 w 151"/>
                <a:gd name="T43" fmla="*/ 5 h 75"/>
                <a:gd name="T44" fmla="*/ 275 w 151"/>
                <a:gd name="T45" fmla="*/ 5 h 75"/>
                <a:gd name="T46" fmla="*/ 275 w 151"/>
                <a:gd name="T47" fmla="*/ 5 h 75"/>
                <a:gd name="T48" fmla="*/ 241 w 151"/>
                <a:gd name="T49" fmla="*/ 5 h 75"/>
                <a:gd name="T50" fmla="*/ 229 w 151"/>
                <a:gd name="T51" fmla="*/ 5 h 75"/>
                <a:gd name="T52" fmla="*/ 229 w 151"/>
                <a:gd name="T53" fmla="*/ 5 h 75"/>
                <a:gd name="T54" fmla="*/ 216 w 151"/>
                <a:gd name="T55" fmla="*/ 5 h 75"/>
                <a:gd name="T56" fmla="*/ 170 w 151"/>
                <a:gd name="T57" fmla="*/ 5 h 75"/>
                <a:gd name="T58" fmla="*/ 134 w 151"/>
                <a:gd name="T59" fmla="*/ 5 h 75"/>
                <a:gd name="T60" fmla="*/ 119 w 151"/>
                <a:gd name="T61" fmla="*/ 5 h 75"/>
                <a:gd name="T62" fmla="*/ 110 w 151"/>
                <a:gd name="T63" fmla="*/ 5 h 75"/>
                <a:gd name="T64" fmla="*/ 95 w 151"/>
                <a:gd name="T65" fmla="*/ 5 h 75"/>
                <a:gd name="T66" fmla="*/ 87 w 151"/>
                <a:gd name="T67" fmla="*/ 5 h 75"/>
                <a:gd name="T68" fmla="*/ 12 w 151"/>
                <a:gd name="T69" fmla="*/ 5 h 75"/>
                <a:gd name="T70" fmla="*/ 0 w 151"/>
                <a:gd name="T71" fmla="*/ 5 h 75"/>
                <a:gd name="T72" fmla="*/ 0 w 151"/>
                <a:gd name="T73" fmla="*/ 5 h 75"/>
                <a:gd name="T74" fmla="*/ 0 w 151"/>
                <a:gd name="T75" fmla="*/ 5 h 75"/>
                <a:gd name="T76" fmla="*/ 3 w 151"/>
                <a:gd name="T77" fmla="*/ 5 h 75"/>
                <a:gd name="T78" fmla="*/ 7 w 151"/>
                <a:gd name="T79" fmla="*/ 5 h 75"/>
                <a:gd name="T80" fmla="*/ 16 w 151"/>
                <a:gd name="T81" fmla="*/ 5 h 75"/>
                <a:gd name="T82" fmla="*/ 87 w 151"/>
                <a:gd name="T83" fmla="*/ 5 h 75"/>
                <a:gd name="T84" fmla="*/ 119 w 151"/>
                <a:gd name="T85" fmla="*/ 5 h 75"/>
                <a:gd name="T86" fmla="*/ 134 w 151"/>
                <a:gd name="T87" fmla="*/ 5 h 75"/>
                <a:gd name="T88" fmla="*/ 154 w 151"/>
                <a:gd name="T89" fmla="*/ 5 h 75"/>
                <a:gd name="T90" fmla="*/ 195 w 151"/>
                <a:gd name="T91" fmla="*/ 5 h 75"/>
                <a:gd name="T92" fmla="*/ 134 w 151"/>
                <a:gd name="T93" fmla="*/ 5 h 75"/>
                <a:gd name="T94" fmla="*/ 119 w 151"/>
                <a:gd name="T95" fmla="*/ 5 h 75"/>
                <a:gd name="T96" fmla="*/ 119 w 151"/>
                <a:gd name="T97" fmla="*/ 5 h 75"/>
                <a:gd name="T98" fmla="*/ 110 w 151"/>
                <a:gd name="T99" fmla="*/ 5 h 75"/>
                <a:gd name="T100" fmla="*/ 95 w 151"/>
                <a:gd name="T101" fmla="*/ 5 h 75"/>
                <a:gd name="T102" fmla="*/ 16 w 151"/>
                <a:gd name="T103" fmla="*/ 5 h 75"/>
                <a:gd name="T104" fmla="*/ 16 w 151"/>
                <a:gd name="T105" fmla="*/ 5 h 75"/>
                <a:gd name="T106" fmla="*/ 12 w 151"/>
                <a:gd name="T107" fmla="*/ 5 h 75"/>
                <a:gd name="T108" fmla="*/ 12 w 151"/>
                <a:gd name="T109" fmla="*/ 5 h 75"/>
                <a:gd name="T110" fmla="*/ 95 w 151"/>
                <a:gd name="T111" fmla="*/ 5 h 75"/>
                <a:gd name="T112" fmla="*/ 87 w 151"/>
                <a:gd name="T113" fmla="*/ 5 h 7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51"/>
                <a:gd name="T172" fmla="*/ 0 h 75"/>
                <a:gd name="T173" fmla="*/ 151 w 151"/>
                <a:gd name="T174" fmla="*/ 75 h 7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51" h="75">
                  <a:moveTo>
                    <a:pt x="21" y="16"/>
                  </a:moveTo>
                  <a:lnTo>
                    <a:pt x="21" y="7"/>
                  </a:lnTo>
                  <a:lnTo>
                    <a:pt x="30" y="7"/>
                  </a:lnTo>
                  <a:lnTo>
                    <a:pt x="38" y="7"/>
                  </a:lnTo>
                  <a:lnTo>
                    <a:pt x="52" y="16"/>
                  </a:lnTo>
                  <a:lnTo>
                    <a:pt x="56" y="3"/>
                  </a:lnTo>
                  <a:lnTo>
                    <a:pt x="64" y="0"/>
                  </a:lnTo>
                  <a:lnTo>
                    <a:pt x="74" y="3"/>
                  </a:lnTo>
                  <a:lnTo>
                    <a:pt x="83" y="7"/>
                  </a:lnTo>
                  <a:lnTo>
                    <a:pt x="104" y="3"/>
                  </a:lnTo>
                  <a:lnTo>
                    <a:pt x="135" y="7"/>
                  </a:lnTo>
                  <a:lnTo>
                    <a:pt x="140" y="16"/>
                  </a:lnTo>
                  <a:lnTo>
                    <a:pt x="150" y="16"/>
                  </a:lnTo>
                  <a:lnTo>
                    <a:pt x="150" y="25"/>
                  </a:lnTo>
                  <a:lnTo>
                    <a:pt x="126" y="33"/>
                  </a:lnTo>
                  <a:lnTo>
                    <a:pt x="122" y="43"/>
                  </a:lnTo>
                  <a:lnTo>
                    <a:pt x="104" y="47"/>
                  </a:lnTo>
                  <a:lnTo>
                    <a:pt x="100" y="50"/>
                  </a:lnTo>
                  <a:lnTo>
                    <a:pt x="95" y="55"/>
                  </a:lnTo>
                  <a:lnTo>
                    <a:pt x="87" y="55"/>
                  </a:lnTo>
                  <a:lnTo>
                    <a:pt x="87" y="50"/>
                  </a:lnTo>
                  <a:lnTo>
                    <a:pt x="83" y="50"/>
                  </a:lnTo>
                  <a:lnTo>
                    <a:pt x="74" y="50"/>
                  </a:lnTo>
                  <a:lnTo>
                    <a:pt x="74" y="55"/>
                  </a:lnTo>
                  <a:lnTo>
                    <a:pt x="64" y="59"/>
                  </a:lnTo>
                  <a:lnTo>
                    <a:pt x="60" y="64"/>
                  </a:lnTo>
                  <a:lnTo>
                    <a:pt x="60" y="68"/>
                  </a:lnTo>
                  <a:lnTo>
                    <a:pt x="56" y="68"/>
                  </a:lnTo>
                  <a:lnTo>
                    <a:pt x="47" y="68"/>
                  </a:lnTo>
                  <a:lnTo>
                    <a:pt x="38" y="74"/>
                  </a:lnTo>
                  <a:lnTo>
                    <a:pt x="33" y="74"/>
                  </a:lnTo>
                  <a:lnTo>
                    <a:pt x="30" y="68"/>
                  </a:lnTo>
                  <a:lnTo>
                    <a:pt x="25" y="68"/>
                  </a:lnTo>
                  <a:lnTo>
                    <a:pt x="21" y="68"/>
                  </a:lnTo>
                  <a:lnTo>
                    <a:pt x="12" y="68"/>
                  </a:lnTo>
                  <a:lnTo>
                    <a:pt x="0" y="68"/>
                  </a:lnTo>
                  <a:lnTo>
                    <a:pt x="0" y="64"/>
                  </a:lnTo>
                  <a:lnTo>
                    <a:pt x="0" y="59"/>
                  </a:lnTo>
                  <a:lnTo>
                    <a:pt x="3" y="55"/>
                  </a:lnTo>
                  <a:lnTo>
                    <a:pt x="7" y="55"/>
                  </a:lnTo>
                  <a:lnTo>
                    <a:pt x="16" y="59"/>
                  </a:lnTo>
                  <a:lnTo>
                    <a:pt x="21" y="55"/>
                  </a:lnTo>
                  <a:lnTo>
                    <a:pt x="33" y="55"/>
                  </a:lnTo>
                  <a:lnTo>
                    <a:pt x="38" y="50"/>
                  </a:lnTo>
                  <a:lnTo>
                    <a:pt x="43" y="50"/>
                  </a:lnTo>
                  <a:lnTo>
                    <a:pt x="52" y="47"/>
                  </a:lnTo>
                  <a:lnTo>
                    <a:pt x="38" y="43"/>
                  </a:lnTo>
                  <a:lnTo>
                    <a:pt x="33" y="38"/>
                  </a:lnTo>
                  <a:lnTo>
                    <a:pt x="33" y="33"/>
                  </a:lnTo>
                  <a:lnTo>
                    <a:pt x="30" y="33"/>
                  </a:lnTo>
                  <a:lnTo>
                    <a:pt x="25" y="38"/>
                  </a:lnTo>
                  <a:lnTo>
                    <a:pt x="16" y="38"/>
                  </a:lnTo>
                  <a:lnTo>
                    <a:pt x="16" y="33"/>
                  </a:lnTo>
                  <a:lnTo>
                    <a:pt x="12" y="33"/>
                  </a:lnTo>
                  <a:lnTo>
                    <a:pt x="12" y="28"/>
                  </a:lnTo>
                  <a:lnTo>
                    <a:pt x="25" y="21"/>
                  </a:lnTo>
                  <a:lnTo>
                    <a:pt x="21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11" name="Freeform 291">
              <a:extLst>
                <a:ext uri="{FF2B5EF4-FFF2-40B4-BE49-F238E27FC236}">
                  <a16:creationId xmlns:a16="http://schemas.microsoft.com/office/drawing/2014/main" id="{DC27BBC0-0E53-4F64-8B32-25BA80CAAA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1" y="2845"/>
              <a:ext cx="203" cy="140"/>
            </a:xfrm>
            <a:custGeom>
              <a:avLst/>
              <a:gdLst>
                <a:gd name="T0" fmla="*/ 7 w 198"/>
                <a:gd name="T1" fmla="*/ 5 h 155"/>
                <a:gd name="T2" fmla="*/ 3 w 198"/>
                <a:gd name="T3" fmla="*/ 5 h 155"/>
                <a:gd name="T4" fmla="*/ 0 w 198"/>
                <a:gd name="T5" fmla="*/ 5 h 155"/>
                <a:gd name="T6" fmla="*/ 3 w 198"/>
                <a:gd name="T7" fmla="*/ 5 h 155"/>
                <a:gd name="T8" fmla="*/ 0 w 198"/>
                <a:gd name="T9" fmla="*/ 5 h 155"/>
                <a:gd name="T10" fmla="*/ 3 w 198"/>
                <a:gd name="T11" fmla="*/ 5 h 155"/>
                <a:gd name="T12" fmla="*/ 12 w 198"/>
                <a:gd name="T13" fmla="*/ 5 h 155"/>
                <a:gd name="T14" fmla="*/ 12 w 198"/>
                <a:gd name="T15" fmla="*/ 5 h 155"/>
                <a:gd name="T16" fmla="*/ 3 w 198"/>
                <a:gd name="T17" fmla="*/ 5 h 155"/>
                <a:gd name="T18" fmla="*/ 127 w 198"/>
                <a:gd name="T19" fmla="*/ 5 h 155"/>
                <a:gd name="T20" fmla="*/ 175 w 198"/>
                <a:gd name="T21" fmla="*/ 5 h 155"/>
                <a:gd name="T22" fmla="*/ 275 w 198"/>
                <a:gd name="T23" fmla="*/ 5 h 155"/>
                <a:gd name="T24" fmla="*/ 275 w 198"/>
                <a:gd name="T25" fmla="*/ 5 h 155"/>
                <a:gd name="T26" fmla="*/ 303 w 198"/>
                <a:gd name="T27" fmla="*/ 5 h 155"/>
                <a:gd name="T28" fmla="*/ 361 w 198"/>
                <a:gd name="T29" fmla="*/ 5 h 155"/>
                <a:gd name="T30" fmla="*/ 389 w 198"/>
                <a:gd name="T31" fmla="*/ 5 h 155"/>
                <a:gd name="T32" fmla="*/ 402 w 198"/>
                <a:gd name="T33" fmla="*/ 5 h 155"/>
                <a:gd name="T34" fmla="*/ 430 w 198"/>
                <a:gd name="T35" fmla="*/ 5 h 155"/>
                <a:gd name="T36" fmla="*/ 430 w 198"/>
                <a:gd name="T37" fmla="*/ 5 h 155"/>
                <a:gd name="T38" fmla="*/ 466 w 198"/>
                <a:gd name="T39" fmla="*/ 5 h 155"/>
                <a:gd name="T40" fmla="*/ 480 w 198"/>
                <a:gd name="T41" fmla="*/ 5 h 155"/>
                <a:gd name="T42" fmla="*/ 499 w 198"/>
                <a:gd name="T43" fmla="*/ 5 h 155"/>
                <a:gd name="T44" fmla="*/ 525 w 198"/>
                <a:gd name="T45" fmla="*/ 5 h 155"/>
                <a:gd name="T46" fmla="*/ 541 w 198"/>
                <a:gd name="T47" fmla="*/ 5 h 155"/>
                <a:gd name="T48" fmla="*/ 541 w 198"/>
                <a:gd name="T49" fmla="*/ 5 h 155"/>
                <a:gd name="T50" fmla="*/ 541 w 198"/>
                <a:gd name="T51" fmla="*/ 5 h 155"/>
                <a:gd name="T52" fmla="*/ 569 w 198"/>
                <a:gd name="T53" fmla="*/ 5 h 155"/>
                <a:gd name="T54" fmla="*/ 649 w 198"/>
                <a:gd name="T55" fmla="*/ 5 h 155"/>
                <a:gd name="T56" fmla="*/ 699 w 198"/>
                <a:gd name="T57" fmla="*/ 5 h 155"/>
                <a:gd name="T58" fmla="*/ 699 w 198"/>
                <a:gd name="T59" fmla="*/ 5 h 155"/>
                <a:gd name="T60" fmla="*/ 649 w 198"/>
                <a:gd name="T61" fmla="*/ 5 h 155"/>
                <a:gd name="T62" fmla="*/ 600 w 198"/>
                <a:gd name="T63" fmla="*/ 5 h 155"/>
                <a:gd name="T64" fmla="*/ 525 w 198"/>
                <a:gd name="T65" fmla="*/ 5 h 155"/>
                <a:gd name="T66" fmla="*/ 525 w 198"/>
                <a:gd name="T67" fmla="*/ 5 h 155"/>
                <a:gd name="T68" fmla="*/ 512 w 198"/>
                <a:gd name="T69" fmla="*/ 0 h 155"/>
                <a:gd name="T70" fmla="*/ 480 w 198"/>
                <a:gd name="T71" fmla="*/ 5 h 155"/>
                <a:gd name="T72" fmla="*/ 444 w 198"/>
                <a:gd name="T73" fmla="*/ 5 h 155"/>
                <a:gd name="T74" fmla="*/ 430 w 198"/>
                <a:gd name="T75" fmla="*/ 5 h 155"/>
                <a:gd name="T76" fmla="*/ 373 w 198"/>
                <a:gd name="T77" fmla="*/ 5 h 155"/>
                <a:gd name="T78" fmla="*/ 289 w 198"/>
                <a:gd name="T79" fmla="*/ 5 h 155"/>
                <a:gd name="T80" fmla="*/ 257 w 198"/>
                <a:gd name="T81" fmla="*/ 5 h 155"/>
                <a:gd name="T82" fmla="*/ 245 w 198"/>
                <a:gd name="T83" fmla="*/ 5 h 155"/>
                <a:gd name="T84" fmla="*/ 199 w 198"/>
                <a:gd name="T85" fmla="*/ 5 h 155"/>
                <a:gd name="T86" fmla="*/ 143 w 198"/>
                <a:gd name="T87" fmla="*/ 5 h 155"/>
                <a:gd name="T88" fmla="*/ 127 w 198"/>
                <a:gd name="T89" fmla="*/ 5 h 155"/>
                <a:gd name="T90" fmla="*/ 98 w 198"/>
                <a:gd name="T91" fmla="*/ 5 h 155"/>
                <a:gd name="T92" fmla="*/ 84 w 198"/>
                <a:gd name="T93" fmla="*/ 5 h 155"/>
                <a:gd name="T94" fmla="*/ 7 w 198"/>
                <a:gd name="T95" fmla="*/ 5 h 15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98"/>
                <a:gd name="T145" fmla="*/ 0 h 155"/>
                <a:gd name="T146" fmla="*/ 198 w 198"/>
                <a:gd name="T147" fmla="*/ 155 h 15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98" h="155">
                  <a:moveTo>
                    <a:pt x="7" y="51"/>
                  </a:moveTo>
                  <a:lnTo>
                    <a:pt x="7" y="65"/>
                  </a:lnTo>
                  <a:lnTo>
                    <a:pt x="3" y="69"/>
                  </a:lnTo>
                  <a:lnTo>
                    <a:pt x="3" y="74"/>
                  </a:lnTo>
                  <a:lnTo>
                    <a:pt x="0" y="74"/>
                  </a:lnTo>
                  <a:lnTo>
                    <a:pt x="0" y="77"/>
                  </a:lnTo>
                  <a:lnTo>
                    <a:pt x="0" y="82"/>
                  </a:lnTo>
                  <a:lnTo>
                    <a:pt x="3" y="82"/>
                  </a:lnTo>
                  <a:lnTo>
                    <a:pt x="3" y="86"/>
                  </a:lnTo>
                  <a:lnTo>
                    <a:pt x="0" y="96"/>
                  </a:lnTo>
                  <a:lnTo>
                    <a:pt x="3" y="100"/>
                  </a:lnTo>
                  <a:lnTo>
                    <a:pt x="3" y="113"/>
                  </a:lnTo>
                  <a:lnTo>
                    <a:pt x="3" y="117"/>
                  </a:lnTo>
                  <a:lnTo>
                    <a:pt x="12" y="117"/>
                  </a:lnTo>
                  <a:lnTo>
                    <a:pt x="16" y="127"/>
                  </a:lnTo>
                  <a:lnTo>
                    <a:pt x="12" y="130"/>
                  </a:lnTo>
                  <a:lnTo>
                    <a:pt x="7" y="139"/>
                  </a:lnTo>
                  <a:lnTo>
                    <a:pt x="3" y="144"/>
                  </a:lnTo>
                  <a:lnTo>
                    <a:pt x="25" y="154"/>
                  </a:lnTo>
                  <a:lnTo>
                    <a:pt x="38" y="154"/>
                  </a:lnTo>
                  <a:lnTo>
                    <a:pt x="47" y="154"/>
                  </a:lnTo>
                  <a:lnTo>
                    <a:pt x="51" y="148"/>
                  </a:lnTo>
                  <a:lnTo>
                    <a:pt x="59" y="148"/>
                  </a:lnTo>
                  <a:lnTo>
                    <a:pt x="78" y="144"/>
                  </a:lnTo>
                  <a:lnTo>
                    <a:pt x="82" y="144"/>
                  </a:lnTo>
                  <a:lnTo>
                    <a:pt x="78" y="139"/>
                  </a:lnTo>
                  <a:lnTo>
                    <a:pt x="82" y="130"/>
                  </a:lnTo>
                  <a:lnTo>
                    <a:pt x="86" y="123"/>
                  </a:lnTo>
                  <a:lnTo>
                    <a:pt x="100" y="123"/>
                  </a:lnTo>
                  <a:lnTo>
                    <a:pt x="100" y="117"/>
                  </a:lnTo>
                  <a:lnTo>
                    <a:pt x="104" y="113"/>
                  </a:lnTo>
                  <a:lnTo>
                    <a:pt x="109" y="117"/>
                  </a:lnTo>
                  <a:lnTo>
                    <a:pt x="109" y="113"/>
                  </a:lnTo>
                  <a:lnTo>
                    <a:pt x="113" y="113"/>
                  </a:lnTo>
                  <a:lnTo>
                    <a:pt x="116" y="117"/>
                  </a:lnTo>
                  <a:lnTo>
                    <a:pt x="121" y="113"/>
                  </a:lnTo>
                  <a:lnTo>
                    <a:pt x="121" y="104"/>
                  </a:lnTo>
                  <a:lnTo>
                    <a:pt x="121" y="100"/>
                  </a:lnTo>
                  <a:lnTo>
                    <a:pt x="125" y="92"/>
                  </a:lnTo>
                  <a:lnTo>
                    <a:pt x="131" y="92"/>
                  </a:lnTo>
                  <a:lnTo>
                    <a:pt x="135" y="86"/>
                  </a:lnTo>
                  <a:lnTo>
                    <a:pt x="135" y="82"/>
                  </a:lnTo>
                  <a:lnTo>
                    <a:pt x="131" y="77"/>
                  </a:lnTo>
                  <a:lnTo>
                    <a:pt x="139" y="77"/>
                  </a:lnTo>
                  <a:lnTo>
                    <a:pt x="143" y="77"/>
                  </a:lnTo>
                  <a:lnTo>
                    <a:pt x="147" y="74"/>
                  </a:lnTo>
                  <a:lnTo>
                    <a:pt x="143" y="69"/>
                  </a:lnTo>
                  <a:lnTo>
                    <a:pt x="152" y="61"/>
                  </a:lnTo>
                  <a:lnTo>
                    <a:pt x="152" y="51"/>
                  </a:lnTo>
                  <a:lnTo>
                    <a:pt x="152" y="47"/>
                  </a:lnTo>
                  <a:lnTo>
                    <a:pt x="147" y="43"/>
                  </a:lnTo>
                  <a:lnTo>
                    <a:pt x="152" y="34"/>
                  </a:lnTo>
                  <a:lnTo>
                    <a:pt x="156" y="38"/>
                  </a:lnTo>
                  <a:lnTo>
                    <a:pt x="160" y="34"/>
                  </a:lnTo>
                  <a:lnTo>
                    <a:pt x="166" y="30"/>
                  </a:lnTo>
                  <a:lnTo>
                    <a:pt x="182" y="30"/>
                  </a:lnTo>
                  <a:lnTo>
                    <a:pt x="187" y="30"/>
                  </a:lnTo>
                  <a:lnTo>
                    <a:pt x="197" y="25"/>
                  </a:lnTo>
                  <a:lnTo>
                    <a:pt x="191" y="25"/>
                  </a:lnTo>
                  <a:lnTo>
                    <a:pt x="197" y="21"/>
                  </a:lnTo>
                  <a:lnTo>
                    <a:pt x="191" y="21"/>
                  </a:lnTo>
                  <a:lnTo>
                    <a:pt x="182" y="21"/>
                  </a:lnTo>
                  <a:lnTo>
                    <a:pt x="178" y="21"/>
                  </a:lnTo>
                  <a:lnTo>
                    <a:pt x="169" y="25"/>
                  </a:lnTo>
                  <a:lnTo>
                    <a:pt x="152" y="34"/>
                  </a:lnTo>
                  <a:lnTo>
                    <a:pt x="147" y="25"/>
                  </a:lnTo>
                  <a:lnTo>
                    <a:pt x="152" y="12"/>
                  </a:lnTo>
                  <a:lnTo>
                    <a:pt x="147" y="12"/>
                  </a:lnTo>
                  <a:lnTo>
                    <a:pt x="147" y="3"/>
                  </a:lnTo>
                  <a:lnTo>
                    <a:pt x="143" y="0"/>
                  </a:lnTo>
                  <a:lnTo>
                    <a:pt x="139" y="3"/>
                  </a:lnTo>
                  <a:lnTo>
                    <a:pt x="135" y="12"/>
                  </a:lnTo>
                  <a:lnTo>
                    <a:pt x="131" y="16"/>
                  </a:lnTo>
                  <a:lnTo>
                    <a:pt x="125" y="16"/>
                  </a:lnTo>
                  <a:lnTo>
                    <a:pt x="121" y="21"/>
                  </a:lnTo>
                  <a:lnTo>
                    <a:pt x="121" y="25"/>
                  </a:lnTo>
                  <a:lnTo>
                    <a:pt x="116" y="21"/>
                  </a:lnTo>
                  <a:lnTo>
                    <a:pt x="104" y="25"/>
                  </a:lnTo>
                  <a:lnTo>
                    <a:pt x="100" y="21"/>
                  </a:lnTo>
                  <a:lnTo>
                    <a:pt x="82" y="21"/>
                  </a:lnTo>
                  <a:lnTo>
                    <a:pt x="78" y="21"/>
                  </a:lnTo>
                  <a:lnTo>
                    <a:pt x="73" y="16"/>
                  </a:lnTo>
                  <a:lnTo>
                    <a:pt x="69" y="16"/>
                  </a:lnTo>
                  <a:lnTo>
                    <a:pt x="69" y="21"/>
                  </a:lnTo>
                  <a:lnTo>
                    <a:pt x="59" y="21"/>
                  </a:lnTo>
                  <a:lnTo>
                    <a:pt x="56" y="25"/>
                  </a:lnTo>
                  <a:lnTo>
                    <a:pt x="56" y="38"/>
                  </a:lnTo>
                  <a:lnTo>
                    <a:pt x="43" y="43"/>
                  </a:lnTo>
                  <a:lnTo>
                    <a:pt x="34" y="47"/>
                  </a:lnTo>
                  <a:lnTo>
                    <a:pt x="38" y="47"/>
                  </a:lnTo>
                  <a:lnTo>
                    <a:pt x="34" y="51"/>
                  </a:lnTo>
                  <a:lnTo>
                    <a:pt x="28" y="55"/>
                  </a:lnTo>
                  <a:lnTo>
                    <a:pt x="25" y="55"/>
                  </a:lnTo>
                  <a:lnTo>
                    <a:pt x="21" y="51"/>
                  </a:lnTo>
                  <a:lnTo>
                    <a:pt x="12" y="51"/>
                  </a:lnTo>
                  <a:lnTo>
                    <a:pt x="7" y="51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12" name="Freeform 292">
              <a:extLst>
                <a:ext uri="{FF2B5EF4-FFF2-40B4-BE49-F238E27FC236}">
                  <a16:creationId xmlns:a16="http://schemas.microsoft.com/office/drawing/2014/main" id="{75D25160-CE57-4E44-A637-F2C7A4A16E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1" y="2845"/>
              <a:ext cx="203" cy="140"/>
            </a:xfrm>
            <a:custGeom>
              <a:avLst/>
              <a:gdLst>
                <a:gd name="T0" fmla="*/ 7 w 198"/>
                <a:gd name="T1" fmla="*/ 5 h 155"/>
                <a:gd name="T2" fmla="*/ 3 w 198"/>
                <a:gd name="T3" fmla="*/ 5 h 155"/>
                <a:gd name="T4" fmla="*/ 0 w 198"/>
                <a:gd name="T5" fmla="*/ 5 h 155"/>
                <a:gd name="T6" fmla="*/ 3 w 198"/>
                <a:gd name="T7" fmla="*/ 5 h 155"/>
                <a:gd name="T8" fmla="*/ 0 w 198"/>
                <a:gd name="T9" fmla="*/ 5 h 155"/>
                <a:gd name="T10" fmla="*/ 3 w 198"/>
                <a:gd name="T11" fmla="*/ 5 h 155"/>
                <a:gd name="T12" fmla="*/ 12 w 198"/>
                <a:gd name="T13" fmla="*/ 5 h 155"/>
                <a:gd name="T14" fmla="*/ 12 w 198"/>
                <a:gd name="T15" fmla="*/ 5 h 155"/>
                <a:gd name="T16" fmla="*/ 3 w 198"/>
                <a:gd name="T17" fmla="*/ 5 h 155"/>
                <a:gd name="T18" fmla="*/ 127 w 198"/>
                <a:gd name="T19" fmla="*/ 5 h 155"/>
                <a:gd name="T20" fmla="*/ 175 w 198"/>
                <a:gd name="T21" fmla="*/ 5 h 155"/>
                <a:gd name="T22" fmla="*/ 275 w 198"/>
                <a:gd name="T23" fmla="*/ 5 h 155"/>
                <a:gd name="T24" fmla="*/ 275 w 198"/>
                <a:gd name="T25" fmla="*/ 5 h 155"/>
                <a:gd name="T26" fmla="*/ 303 w 198"/>
                <a:gd name="T27" fmla="*/ 5 h 155"/>
                <a:gd name="T28" fmla="*/ 361 w 198"/>
                <a:gd name="T29" fmla="*/ 5 h 155"/>
                <a:gd name="T30" fmla="*/ 389 w 198"/>
                <a:gd name="T31" fmla="*/ 5 h 155"/>
                <a:gd name="T32" fmla="*/ 402 w 198"/>
                <a:gd name="T33" fmla="*/ 5 h 155"/>
                <a:gd name="T34" fmla="*/ 430 w 198"/>
                <a:gd name="T35" fmla="*/ 5 h 155"/>
                <a:gd name="T36" fmla="*/ 430 w 198"/>
                <a:gd name="T37" fmla="*/ 5 h 155"/>
                <a:gd name="T38" fmla="*/ 466 w 198"/>
                <a:gd name="T39" fmla="*/ 5 h 155"/>
                <a:gd name="T40" fmla="*/ 480 w 198"/>
                <a:gd name="T41" fmla="*/ 5 h 155"/>
                <a:gd name="T42" fmla="*/ 499 w 198"/>
                <a:gd name="T43" fmla="*/ 5 h 155"/>
                <a:gd name="T44" fmla="*/ 525 w 198"/>
                <a:gd name="T45" fmla="*/ 5 h 155"/>
                <a:gd name="T46" fmla="*/ 541 w 198"/>
                <a:gd name="T47" fmla="*/ 5 h 155"/>
                <a:gd name="T48" fmla="*/ 541 w 198"/>
                <a:gd name="T49" fmla="*/ 5 h 155"/>
                <a:gd name="T50" fmla="*/ 541 w 198"/>
                <a:gd name="T51" fmla="*/ 5 h 155"/>
                <a:gd name="T52" fmla="*/ 569 w 198"/>
                <a:gd name="T53" fmla="*/ 5 h 155"/>
                <a:gd name="T54" fmla="*/ 649 w 198"/>
                <a:gd name="T55" fmla="*/ 5 h 155"/>
                <a:gd name="T56" fmla="*/ 699 w 198"/>
                <a:gd name="T57" fmla="*/ 5 h 155"/>
                <a:gd name="T58" fmla="*/ 699 w 198"/>
                <a:gd name="T59" fmla="*/ 5 h 155"/>
                <a:gd name="T60" fmla="*/ 649 w 198"/>
                <a:gd name="T61" fmla="*/ 5 h 155"/>
                <a:gd name="T62" fmla="*/ 600 w 198"/>
                <a:gd name="T63" fmla="*/ 5 h 155"/>
                <a:gd name="T64" fmla="*/ 525 w 198"/>
                <a:gd name="T65" fmla="*/ 5 h 155"/>
                <a:gd name="T66" fmla="*/ 525 w 198"/>
                <a:gd name="T67" fmla="*/ 5 h 155"/>
                <a:gd name="T68" fmla="*/ 512 w 198"/>
                <a:gd name="T69" fmla="*/ 0 h 155"/>
                <a:gd name="T70" fmla="*/ 480 w 198"/>
                <a:gd name="T71" fmla="*/ 5 h 155"/>
                <a:gd name="T72" fmla="*/ 444 w 198"/>
                <a:gd name="T73" fmla="*/ 5 h 155"/>
                <a:gd name="T74" fmla="*/ 430 w 198"/>
                <a:gd name="T75" fmla="*/ 5 h 155"/>
                <a:gd name="T76" fmla="*/ 373 w 198"/>
                <a:gd name="T77" fmla="*/ 5 h 155"/>
                <a:gd name="T78" fmla="*/ 289 w 198"/>
                <a:gd name="T79" fmla="*/ 5 h 155"/>
                <a:gd name="T80" fmla="*/ 257 w 198"/>
                <a:gd name="T81" fmla="*/ 5 h 155"/>
                <a:gd name="T82" fmla="*/ 245 w 198"/>
                <a:gd name="T83" fmla="*/ 5 h 155"/>
                <a:gd name="T84" fmla="*/ 199 w 198"/>
                <a:gd name="T85" fmla="*/ 5 h 155"/>
                <a:gd name="T86" fmla="*/ 143 w 198"/>
                <a:gd name="T87" fmla="*/ 5 h 155"/>
                <a:gd name="T88" fmla="*/ 127 w 198"/>
                <a:gd name="T89" fmla="*/ 5 h 155"/>
                <a:gd name="T90" fmla="*/ 98 w 198"/>
                <a:gd name="T91" fmla="*/ 5 h 155"/>
                <a:gd name="T92" fmla="*/ 84 w 198"/>
                <a:gd name="T93" fmla="*/ 5 h 155"/>
                <a:gd name="T94" fmla="*/ 7 w 198"/>
                <a:gd name="T95" fmla="*/ 5 h 15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98"/>
                <a:gd name="T145" fmla="*/ 0 h 155"/>
                <a:gd name="T146" fmla="*/ 198 w 198"/>
                <a:gd name="T147" fmla="*/ 155 h 15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98" h="155">
                  <a:moveTo>
                    <a:pt x="7" y="51"/>
                  </a:moveTo>
                  <a:lnTo>
                    <a:pt x="7" y="65"/>
                  </a:lnTo>
                  <a:lnTo>
                    <a:pt x="3" y="69"/>
                  </a:lnTo>
                  <a:lnTo>
                    <a:pt x="3" y="74"/>
                  </a:lnTo>
                  <a:lnTo>
                    <a:pt x="0" y="74"/>
                  </a:lnTo>
                  <a:lnTo>
                    <a:pt x="0" y="77"/>
                  </a:lnTo>
                  <a:lnTo>
                    <a:pt x="0" y="82"/>
                  </a:lnTo>
                  <a:lnTo>
                    <a:pt x="3" y="82"/>
                  </a:lnTo>
                  <a:lnTo>
                    <a:pt x="3" y="86"/>
                  </a:lnTo>
                  <a:lnTo>
                    <a:pt x="0" y="96"/>
                  </a:lnTo>
                  <a:lnTo>
                    <a:pt x="3" y="100"/>
                  </a:lnTo>
                  <a:lnTo>
                    <a:pt x="3" y="113"/>
                  </a:lnTo>
                  <a:lnTo>
                    <a:pt x="3" y="117"/>
                  </a:lnTo>
                  <a:lnTo>
                    <a:pt x="12" y="117"/>
                  </a:lnTo>
                  <a:lnTo>
                    <a:pt x="16" y="127"/>
                  </a:lnTo>
                  <a:lnTo>
                    <a:pt x="12" y="130"/>
                  </a:lnTo>
                  <a:lnTo>
                    <a:pt x="7" y="139"/>
                  </a:lnTo>
                  <a:lnTo>
                    <a:pt x="3" y="144"/>
                  </a:lnTo>
                  <a:lnTo>
                    <a:pt x="25" y="154"/>
                  </a:lnTo>
                  <a:lnTo>
                    <a:pt x="38" y="154"/>
                  </a:lnTo>
                  <a:lnTo>
                    <a:pt x="47" y="154"/>
                  </a:lnTo>
                  <a:lnTo>
                    <a:pt x="51" y="148"/>
                  </a:lnTo>
                  <a:lnTo>
                    <a:pt x="59" y="148"/>
                  </a:lnTo>
                  <a:lnTo>
                    <a:pt x="78" y="144"/>
                  </a:lnTo>
                  <a:lnTo>
                    <a:pt x="82" y="144"/>
                  </a:lnTo>
                  <a:lnTo>
                    <a:pt x="78" y="139"/>
                  </a:lnTo>
                  <a:lnTo>
                    <a:pt x="82" y="130"/>
                  </a:lnTo>
                  <a:lnTo>
                    <a:pt x="86" y="123"/>
                  </a:lnTo>
                  <a:lnTo>
                    <a:pt x="100" y="123"/>
                  </a:lnTo>
                  <a:lnTo>
                    <a:pt x="100" y="117"/>
                  </a:lnTo>
                  <a:lnTo>
                    <a:pt x="104" y="113"/>
                  </a:lnTo>
                  <a:lnTo>
                    <a:pt x="109" y="117"/>
                  </a:lnTo>
                  <a:lnTo>
                    <a:pt x="109" y="113"/>
                  </a:lnTo>
                  <a:lnTo>
                    <a:pt x="113" y="113"/>
                  </a:lnTo>
                  <a:lnTo>
                    <a:pt x="116" y="117"/>
                  </a:lnTo>
                  <a:lnTo>
                    <a:pt x="121" y="113"/>
                  </a:lnTo>
                  <a:lnTo>
                    <a:pt x="121" y="104"/>
                  </a:lnTo>
                  <a:lnTo>
                    <a:pt x="121" y="100"/>
                  </a:lnTo>
                  <a:lnTo>
                    <a:pt x="125" y="92"/>
                  </a:lnTo>
                  <a:lnTo>
                    <a:pt x="131" y="92"/>
                  </a:lnTo>
                  <a:lnTo>
                    <a:pt x="135" y="86"/>
                  </a:lnTo>
                  <a:lnTo>
                    <a:pt x="135" y="82"/>
                  </a:lnTo>
                  <a:lnTo>
                    <a:pt x="131" y="77"/>
                  </a:lnTo>
                  <a:lnTo>
                    <a:pt x="139" y="77"/>
                  </a:lnTo>
                  <a:lnTo>
                    <a:pt x="143" y="77"/>
                  </a:lnTo>
                  <a:lnTo>
                    <a:pt x="147" y="74"/>
                  </a:lnTo>
                  <a:lnTo>
                    <a:pt x="143" y="69"/>
                  </a:lnTo>
                  <a:lnTo>
                    <a:pt x="152" y="61"/>
                  </a:lnTo>
                  <a:lnTo>
                    <a:pt x="152" y="51"/>
                  </a:lnTo>
                  <a:lnTo>
                    <a:pt x="152" y="47"/>
                  </a:lnTo>
                  <a:lnTo>
                    <a:pt x="147" y="43"/>
                  </a:lnTo>
                  <a:lnTo>
                    <a:pt x="152" y="34"/>
                  </a:lnTo>
                  <a:lnTo>
                    <a:pt x="156" y="38"/>
                  </a:lnTo>
                  <a:lnTo>
                    <a:pt x="160" y="34"/>
                  </a:lnTo>
                  <a:lnTo>
                    <a:pt x="166" y="30"/>
                  </a:lnTo>
                  <a:lnTo>
                    <a:pt x="182" y="30"/>
                  </a:lnTo>
                  <a:lnTo>
                    <a:pt x="187" y="30"/>
                  </a:lnTo>
                  <a:lnTo>
                    <a:pt x="197" y="25"/>
                  </a:lnTo>
                  <a:lnTo>
                    <a:pt x="191" y="25"/>
                  </a:lnTo>
                  <a:lnTo>
                    <a:pt x="197" y="21"/>
                  </a:lnTo>
                  <a:lnTo>
                    <a:pt x="191" y="21"/>
                  </a:lnTo>
                  <a:lnTo>
                    <a:pt x="182" y="21"/>
                  </a:lnTo>
                  <a:lnTo>
                    <a:pt x="178" y="21"/>
                  </a:lnTo>
                  <a:lnTo>
                    <a:pt x="169" y="25"/>
                  </a:lnTo>
                  <a:lnTo>
                    <a:pt x="152" y="34"/>
                  </a:lnTo>
                  <a:lnTo>
                    <a:pt x="147" y="25"/>
                  </a:lnTo>
                  <a:lnTo>
                    <a:pt x="152" y="12"/>
                  </a:lnTo>
                  <a:lnTo>
                    <a:pt x="147" y="12"/>
                  </a:lnTo>
                  <a:lnTo>
                    <a:pt x="147" y="3"/>
                  </a:lnTo>
                  <a:lnTo>
                    <a:pt x="143" y="0"/>
                  </a:lnTo>
                  <a:lnTo>
                    <a:pt x="139" y="3"/>
                  </a:lnTo>
                  <a:lnTo>
                    <a:pt x="135" y="12"/>
                  </a:lnTo>
                  <a:lnTo>
                    <a:pt x="131" y="16"/>
                  </a:lnTo>
                  <a:lnTo>
                    <a:pt x="125" y="16"/>
                  </a:lnTo>
                  <a:lnTo>
                    <a:pt x="121" y="21"/>
                  </a:lnTo>
                  <a:lnTo>
                    <a:pt x="121" y="25"/>
                  </a:lnTo>
                  <a:lnTo>
                    <a:pt x="116" y="21"/>
                  </a:lnTo>
                  <a:lnTo>
                    <a:pt x="104" y="25"/>
                  </a:lnTo>
                  <a:lnTo>
                    <a:pt x="100" y="21"/>
                  </a:lnTo>
                  <a:lnTo>
                    <a:pt x="82" y="21"/>
                  </a:lnTo>
                  <a:lnTo>
                    <a:pt x="78" y="21"/>
                  </a:lnTo>
                  <a:lnTo>
                    <a:pt x="73" y="16"/>
                  </a:lnTo>
                  <a:lnTo>
                    <a:pt x="69" y="16"/>
                  </a:lnTo>
                  <a:lnTo>
                    <a:pt x="69" y="21"/>
                  </a:lnTo>
                  <a:lnTo>
                    <a:pt x="59" y="21"/>
                  </a:lnTo>
                  <a:lnTo>
                    <a:pt x="56" y="25"/>
                  </a:lnTo>
                  <a:lnTo>
                    <a:pt x="56" y="38"/>
                  </a:lnTo>
                  <a:lnTo>
                    <a:pt x="43" y="43"/>
                  </a:lnTo>
                  <a:lnTo>
                    <a:pt x="34" y="47"/>
                  </a:lnTo>
                  <a:lnTo>
                    <a:pt x="38" y="47"/>
                  </a:lnTo>
                  <a:lnTo>
                    <a:pt x="34" y="51"/>
                  </a:lnTo>
                  <a:lnTo>
                    <a:pt x="28" y="55"/>
                  </a:lnTo>
                  <a:lnTo>
                    <a:pt x="25" y="55"/>
                  </a:lnTo>
                  <a:lnTo>
                    <a:pt x="21" y="51"/>
                  </a:lnTo>
                  <a:lnTo>
                    <a:pt x="12" y="51"/>
                  </a:lnTo>
                  <a:lnTo>
                    <a:pt x="7" y="51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13" name="Freeform 293">
              <a:extLst>
                <a:ext uri="{FF2B5EF4-FFF2-40B4-BE49-F238E27FC236}">
                  <a16:creationId xmlns:a16="http://schemas.microsoft.com/office/drawing/2014/main" id="{CC8F2DF8-B6B4-4652-9627-26511BA4A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8" y="2804"/>
              <a:ext cx="109" cy="73"/>
            </a:xfrm>
            <a:custGeom>
              <a:avLst/>
              <a:gdLst>
                <a:gd name="T0" fmla="*/ 354 w 106"/>
                <a:gd name="T1" fmla="*/ 6 h 79"/>
                <a:gd name="T2" fmla="*/ 374 w 106"/>
                <a:gd name="T3" fmla="*/ 6 h 79"/>
                <a:gd name="T4" fmla="*/ 407 w 106"/>
                <a:gd name="T5" fmla="*/ 6 h 79"/>
                <a:gd name="T6" fmla="*/ 431 w 106"/>
                <a:gd name="T7" fmla="*/ 6 h 79"/>
                <a:gd name="T8" fmla="*/ 407 w 106"/>
                <a:gd name="T9" fmla="*/ 6 h 79"/>
                <a:gd name="T10" fmla="*/ 354 w 106"/>
                <a:gd name="T11" fmla="*/ 6 h 79"/>
                <a:gd name="T12" fmla="*/ 300 w 106"/>
                <a:gd name="T13" fmla="*/ 6 h 79"/>
                <a:gd name="T14" fmla="*/ 220 w 106"/>
                <a:gd name="T15" fmla="*/ 6 h 79"/>
                <a:gd name="T16" fmla="*/ 220 w 106"/>
                <a:gd name="T17" fmla="*/ 6 h 79"/>
                <a:gd name="T18" fmla="*/ 191 w 106"/>
                <a:gd name="T19" fmla="*/ 6 h 79"/>
                <a:gd name="T20" fmla="*/ 149 w 106"/>
                <a:gd name="T21" fmla="*/ 6 h 79"/>
                <a:gd name="T22" fmla="*/ 116 w 106"/>
                <a:gd name="T23" fmla="*/ 6 h 79"/>
                <a:gd name="T24" fmla="*/ 104 w 106"/>
                <a:gd name="T25" fmla="*/ 6 h 79"/>
                <a:gd name="T26" fmla="*/ 7 w 106"/>
                <a:gd name="T27" fmla="*/ 6 h 79"/>
                <a:gd name="T28" fmla="*/ 3 w 106"/>
                <a:gd name="T29" fmla="*/ 6 h 79"/>
                <a:gd name="T30" fmla="*/ 12 w 106"/>
                <a:gd name="T31" fmla="*/ 6 h 79"/>
                <a:gd name="T32" fmla="*/ 7 w 106"/>
                <a:gd name="T33" fmla="*/ 6 h 79"/>
                <a:gd name="T34" fmla="*/ 0 w 106"/>
                <a:gd name="T35" fmla="*/ 6 h 79"/>
                <a:gd name="T36" fmla="*/ 12 w 106"/>
                <a:gd name="T37" fmla="*/ 6 h 79"/>
                <a:gd name="T38" fmla="*/ 104 w 106"/>
                <a:gd name="T39" fmla="*/ 6 h 79"/>
                <a:gd name="T40" fmla="*/ 104 w 106"/>
                <a:gd name="T41" fmla="*/ 3 h 79"/>
                <a:gd name="T42" fmla="*/ 149 w 106"/>
                <a:gd name="T43" fmla="*/ 0 h 79"/>
                <a:gd name="T44" fmla="*/ 171 w 106"/>
                <a:gd name="T45" fmla="*/ 3 h 79"/>
                <a:gd name="T46" fmla="*/ 171 w 106"/>
                <a:gd name="T47" fmla="*/ 6 h 79"/>
                <a:gd name="T48" fmla="*/ 171 w 106"/>
                <a:gd name="T49" fmla="*/ 6 h 79"/>
                <a:gd name="T50" fmla="*/ 116 w 106"/>
                <a:gd name="T51" fmla="*/ 6 h 79"/>
                <a:gd name="T52" fmla="*/ 104 w 106"/>
                <a:gd name="T53" fmla="*/ 6 h 79"/>
                <a:gd name="T54" fmla="*/ 149 w 106"/>
                <a:gd name="T55" fmla="*/ 6 h 79"/>
                <a:gd name="T56" fmla="*/ 220 w 106"/>
                <a:gd name="T57" fmla="*/ 6 h 79"/>
                <a:gd name="T58" fmla="*/ 246 w 106"/>
                <a:gd name="T59" fmla="*/ 6 h 79"/>
                <a:gd name="T60" fmla="*/ 300 w 106"/>
                <a:gd name="T61" fmla="*/ 6 h 79"/>
                <a:gd name="T62" fmla="*/ 354 w 106"/>
                <a:gd name="T63" fmla="*/ 6 h 7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06"/>
                <a:gd name="T97" fmla="*/ 0 h 79"/>
                <a:gd name="T98" fmla="*/ 106 w 106"/>
                <a:gd name="T99" fmla="*/ 79 h 7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06" h="79">
                  <a:moveTo>
                    <a:pt x="86" y="25"/>
                  </a:moveTo>
                  <a:lnTo>
                    <a:pt x="86" y="38"/>
                  </a:lnTo>
                  <a:lnTo>
                    <a:pt x="86" y="42"/>
                  </a:lnTo>
                  <a:lnTo>
                    <a:pt x="90" y="42"/>
                  </a:lnTo>
                  <a:lnTo>
                    <a:pt x="99" y="42"/>
                  </a:lnTo>
                  <a:lnTo>
                    <a:pt x="99" y="47"/>
                  </a:lnTo>
                  <a:lnTo>
                    <a:pt x="99" y="51"/>
                  </a:lnTo>
                  <a:lnTo>
                    <a:pt x="105" y="55"/>
                  </a:lnTo>
                  <a:lnTo>
                    <a:pt x="105" y="63"/>
                  </a:lnTo>
                  <a:lnTo>
                    <a:pt x="99" y="63"/>
                  </a:lnTo>
                  <a:lnTo>
                    <a:pt x="95" y="63"/>
                  </a:lnTo>
                  <a:lnTo>
                    <a:pt x="86" y="63"/>
                  </a:lnTo>
                  <a:lnTo>
                    <a:pt x="81" y="63"/>
                  </a:lnTo>
                  <a:lnTo>
                    <a:pt x="74" y="68"/>
                  </a:lnTo>
                  <a:lnTo>
                    <a:pt x="55" y="78"/>
                  </a:lnTo>
                  <a:lnTo>
                    <a:pt x="52" y="68"/>
                  </a:lnTo>
                  <a:lnTo>
                    <a:pt x="55" y="55"/>
                  </a:lnTo>
                  <a:lnTo>
                    <a:pt x="52" y="55"/>
                  </a:lnTo>
                  <a:lnTo>
                    <a:pt x="52" y="47"/>
                  </a:lnTo>
                  <a:lnTo>
                    <a:pt x="47" y="42"/>
                  </a:lnTo>
                  <a:lnTo>
                    <a:pt x="43" y="47"/>
                  </a:lnTo>
                  <a:lnTo>
                    <a:pt x="38" y="55"/>
                  </a:lnTo>
                  <a:lnTo>
                    <a:pt x="34" y="59"/>
                  </a:lnTo>
                  <a:lnTo>
                    <a:pt x="29" y="59"/>
                  </a:lnTo>
                  <a:lnTo>
                    <a:pt x="25" y="63"/>
                  </a:lnTo>
                  <a:lnTo>
                    <a:pt x="25" y="68"/>
                  </a:lnTo>
                  <a:lnTo>
                    <a:pt x="21" y="63"/>
                  </a:lnTo>
                  <a:lnTo>
                    <a:pt x="7" y="68"/>
                  </a:lnTo>
                  <a:lnTo>
                    <a:pt x="3" y="63"/>
                  </a:lnTo>
                  <a:lnTo>
                    <a:pt x="3" y="59"/>
                  </a:lnTo>
                  <a:lnTo>
                    <a:pt x="3" y="55"/>
                  </a:lnTo>
                  <a:lnTo>
                    <a:pt x="12" y="47"/>
                  </a:lnTo>
                  <a:lnTo>
                    <a:pt x="7" y="38"/>
                  </a:lnTo>
                  <a:lnTo>
                    <a:pt x="7" y="33"/>
                  </a:lnTo>
                  <a:lnTo>
                    <a:pt x="3" y="33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12" y="25"/>
                  </a:lnTo>
                  <a:lnTo>
                    <a:pt x="16" y="16"/>
                  </a:lnTo>
                  <a:lnTo>
                    <a:pt x="25" y="12"/>
                  </a:lnTo>
                  <a:lnTo>
                    <a:pt x="25" y="7"/>
                  </a:lnTo>
                  <a:lnTo>
                    <a:pt x="25" y="3"/>
                  </a:lnTo>
                  <a:lnTo>
                    <a:pt x="29" y="3"/>
                  </a:lnTo>
                  <a:lnTo>
                    <a:pt x="38" y="0"/>
                  </a:lnTo>
                  <a:lnTo>
                    <a:pt x="43" y="0"/>
                  </a:lnTo>
                  <a:lnTo>
                    <a:pt x="43" y="3"/>
                  </a:lnTo>
                  <a:lnTo>
                    <a:pt x="38" y="7"/>
                  </a:lnTo>
                  <a:lnTo>
                    <a:pt x="43" y="12"/>
                  </a:lnTo>
                  <a:lnTo>
                    <a:pt x="47" y="12"/>
                  </a:lnTo>
                  <a:lnTo>
                    <a:pt x="43" y="16"/>
                  </a:lnTo>
                  <a:lnTo>
                    <a:pt x="34" y="12"/>
                  </a:lnTo>
                  <a:lnTo>
                    <a:pt x="29" y="12"/>
                  </a:lnTo>
                  <a:lnTo>
                    <a:pt x="25" y="16"/>
                  </a:lnTo>
                  <a:lnTo>
                    <a:pt x="25" y="21"/>
                  </a:lnTo>
                  <a:lnTo>
                    <a:pt x="25" y="25"/>
                  </a:lnTo>
                  <a:lnTo>
                    <a:pt x="38" y="25"/>
                  </a:lnTo>
                  <a:lnTo>
                    <a:pt x="47" y="25"/>
                  </a:lnTo>
                  <a:lnTo>
                    <a:pt x="52" y="25"/>
                  </a:lnTo>
                  <a:lnTo>
                    <a:pt x="55" y="25"/>
                  </a:lnTo>
                  <a:lnTo>
                    <a:pt x="59" y="28"/>
                  </a:lnTo>
                  <a:lnTo>
                    <a:pt x="64" y="28"/>
                  </a:lnTo>
                  <a:lnTo>
                    <a:pt x="74" y="25"/>
                  </a:lnTo>
                  <a:lnTo>
                    <a:pt x="81" y="25"/>
                  </a:lnTo>
                  <a:lnTo>
                    <a:pt x="86" y="2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14" name="Freeform 294">
              <a:extLst>
                <a:ext uri="{FF2B5EF4-FFF2-40B4-BE49-F238E27FC236}">
                  <a16:creationId xmlns:a16="http://schemas.microsoft.com/office/drawing/2014/main" id="{736EDEEC-E6BC-4868-BBD0-361B1C0BA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8" y="2804"/>
              <a:ext cx="109" cy="73"/>
            </a:xfrm>
            <a:custGeom>
              <a:avLst/>
              <a:gdLst>
                <a:gd name="T0" fmla="*/ 354 w 106"/>
                <a:gd name="T1" fmla="*/ 6 h 79"/>
                <a:gd name="T2" fmla="*/ 374 w 106"/>
                <a:gd name="T3" fmla="*/ 6 h 79"/>
                <a:gd name="T4" fmla="*/ 407 w 106"/>
                <a:gd name="T5" fmla="*/ 6 h 79"/>
                <a:gd name="T6" fmla="*/ 431 w 106"/>
                <a:gd name="T7" fmla="*/ 6 h 79"/>
                <a:gd name="T8" fmla="*/ 407 w 106"/>
                <a:gd name="T9" fmla="*/ 6 h 79"/>
                <a:gd name="T10" fmla="*/ 354 w 106"/>
                <a:gd name="T11" fmla="*/ 6 h 79"/>
                <a:gd name="T12" fmla="*/ 300 w 106"/>
                <a:gd name="T13" fmla="*/ 6 h 79"/>
                <a:gd name="T14" fmla="*/ 220 w 106"/>
                <a:gd name="T15" fmla="*/ 6 h 79"/>
                <a:gd name="T16" fmla="*/ 220 w 106"/>
                <a:gd name="T17" fmla="*/ 6 h 79"/>
                <a:gd name="T18" fmla="*/ 191 w 106"/>
                <a:gd name="T19" fmla="*/ 6 h 79"/>
                <a:gd name="T20" fmla="*/ 149 w 106"/>
                <a:gd name="T21" fmla="*/ 6 h 79"/>
                <a:gd name="T22" fmla="*/ 116 w 106"/>
                <a:gd name="T23" fmla="*/ 6 h 79"/>
                <a:gd name="T24" fmla="*/ 104 w 106"/>
                <a:gd name="T25" fmla="*/ 6 h 79"/>
                <a:gd name="T26" fmla="*/ 7 w 106"/>
                <a:gd name="T27" fmla="*/ 6 h 79"/>
                <a:gd name="T28" fmla="*/ 3 w 106"/>
                <a:gd name="T29" fmla="*/ 6 h 79"/>
                <a:gd name="T30" fmla="*/ 12 w 106"/>
                <a:gd name="T31" fmla="*/ 6 h 79"/>
                <a:gd name="T32" fmla="*/ 7 w 106"/>
                <a:gd name="T33" fmla="*/ 6 h 79"/>
                <a:gd name="T34" fmla="*/ 0 w 106"/>
                <a:gd name="T35" fmla="*/ 6 h 79"/>
                <a:gd name="T36" fmla="*/ 12 w 106"/>
                <a:gd name="T37" fmla="*/ 6 h 79"/>
                <a:gd name="T38" fmla="*/ 104 w 106"/>
                <a:gd name="T39" fmla="*/ 6 h 79"/>
                <a:gd name="T40" fmla="*/ 104 w 106"/>
                <a:gd name="T41" fmla="*/ 3 h 79"/>
                <a:gd name="T42" fmla="*/ 149 w 106"/>
                <a:gd name="T43" fmla="*/ 0 h 79"/>
                <a:gd name="T44" fmla="*/ 171 w 106"/>
                <a:gd name="T45" fmla="*/ 3 h 79"/>
                <a:gd name="T46" fmla="*/ 171 w 106"/>
                <a:gd name="T47" fmla="*/ 6 h 79"/>
                <a:gd name="T48" fmla="*/ 171 w 106"/>
                <a:gd name="T49" fmla="*/ 6 h 79"/>
                <a:gd name="T50" fmla="*/ 116 w 106"/>
                <a:gd name="T51" fmla="*/ 6 h 79"/>
                <a:gd name="T52" fmla="*/ 104 w 106"/>
                <a:gd name="T53" fmla="*/ 6 h 79"/>
                <a:gd name="T54" fmla="*/ 149 w 106"/>
                <a:gd name="T55" fmla="*/ 6 h 79"/>
                <a:gd name="T56" fmla="*/ 220 w 106"/>
                <a:gd name="T57" fmla="*/ 6 h 79"/>
                <a:gd name="T58" fmla="*/ 246 w 106"/>
                <a:gd name="T59" fmla="*/ 6 h 79"/>
                <a:gd name="T60" fmla="*/ 300 w 106"/>
                <a:gd name="T61" fmla="*/ 6 h 79"/>
                <a:gd name="T62" fmla="*/ 354 w 106"/>
                <a:gd name="T63" fmla="*/ 6 h 7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06"/>
                <a:gd name="T97" fmla="*/ 0 h 79"/>
                <a:gd name="T98" fmla="*/ 106 w 106"/>
                <a:gd name="T99" fmla="*/ 79 h 7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06" h="79">
                  <a:moveTo>
                    <a:pt x="86" y="25"/>
                  </a:moveTo>
                  <a:lnTo>
                    <a:pt x="86" y="38"/>
                  </a:lnTo>
                  <a:lnTo>
                    <a:pt x="86" y="42"/>
                  </a:lnTo>
                  <a:lnTo>
                    <a:pt x="90" y="42"/>
                  </a:lnTo>
                  <a:lnTo>
                    <a:pt x="99" y="42"/>
                  </a:lnTo>
                  <a:lnTo>
                    <a:pt x="99" y="47"/>
                  </a:lnTo>
                  <a:lnTo>
                    <a:pt x="99" y="51"/>
                  </a:lnTo>
                  <a:lnTo>
                    <a:pt x="105" y="55"/>
                  </a:lnTo>
                  <a:lnTo>
                    <a:pt x="105" y="63"/>
                  </a:lnTo>
                  <a:lnTo>
                    <a:pt x="99" y="63"/>
                  </a:lnTo>
                  <a:lnTo>
                    <a:pt x="95" y="63"/>
                  </a:lnTo>
                  <a:lnTo>
                    <a:pt x="86" y="63"/>
                  </a:lnTo>
                  <a:lnTo>
                    <a:pt x="81" y="63"/>
                  </a:lnTo>
                  <a:lnTo>
                    <a:pt x="74" y="68"/>
                  </a:lnTo>
                  <a:lnTo>
                    <a:pt x="55" y="78"/>
                  </a:lnTo>
                  <a:lnTo>
                    <a:pt x="52" y="68"/>
                  </a:lnTo>
                  <a:lnTo>
                    <a:pt x="55" y="55"/>
                  </a:lnTo>
                  <a:lnTo>
                    <a:pt x="52" y="55"/>
                  </a:lnTo>
                  <a:lnTo>
                    <a:pt x="52" y="47"/>
                  </a:lnTo>
                  <a:lnTo>
                    <a:pt x="47" y="42"/>
                  </a:lnTo>
                  <a:lnTo>
                    <a:pt x="43" y="47"/>
                  </a:lnTo>
                  <a:lnTo>
                    <a:pt x="38" y="55"/>
                  </a:lnTo>
                  <a:lnTo>
                    <a:pt x="34" y="59"/>
                  </a:lnTo>
                  <a:lnTo>
                    <a:pt x="29" y="59"/>
                  </a:lnTo>
                  <a:lnTo>
                    <a:pt x="25" y="63"/>
                  </a:lnTo>
                  <a:lnTo>
                    <a:pt x="25" y="68"/>
                  </a:lnTo>
                  <a:lnTo>
                    <a:pt x="21" y="63"/>
                  </a:lnTo>
                  <a:lnTo>
                    <a:pt x="7" y="68"/>
                  </a:lnTo>
                  <a:lnTo>
                    <a:pt x="3" y="63"/>
                  </a:lnTo>
                  <a:lnTo>
                    <a:pt x="3" y="59"/>
                  </a:lnTo>
                  <a:lnTo>
                    <a:pt x="3" y="55"/>
                  </a:lnTo>
                  <a:lnTo>
                    <a:pt x="12" y="47"/>
                  </a:lnTo>
                  <a:lnTo>
                    <a:pt x="7" y="38"/>
                  </a:lnTo>
                  <a:lnTo>
                    <a:pt x="7" y="33"/>
                  </a:lnTo>
                  <a:lnTo>
                    <a:pt x="3" y="33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12" y="25"/>
                  </a:lnTo>
                  <a:lnTo>
                    <a:pt x="16" y="16"/>
                  </a:lnTo>
                  <a:lnTo>
                    <a:pt x="25" y="12"/>
                  </a:lnTo>
                  <a:lnTo>
                    <a:pt x="25" y="7"/>
                  </a:lnTo>
                  <a:lnTo>
                    <a:pt x="25" y="3"/>
                  </a:lnTo>
                  <a:lnTo>
                    <a:pt x="29" y="3"/>
                  </a:lnTo>
                  <a:lnTo>
                    <a:pt x="38" y="0"/>
                  </a:lnTo>
                  <a:lnTo>
                    <a:pt x="43" y="0"/>
                  </a:lnTo>
                  <a:lnTo>
                    <a:pt x="43" y="3"/>
                  </a:lnTo>
                  <a:lnTo>
                    <a:pt x="38" y="7"/>
                  </a:lnTo>
                  <a:lnTo>
                    <a:pt x="43" y="12"/>
                  </a:lnTo>
                  <a:lnTo>
                    <a:pt x="47" y="12"/>
                  </a:lnTo>
                  <a:lnTo>
                    <a:pt x="43" y="16"/>
                  </a:lnTo>
                  <a:lnTo>
                    <a:pt x="34" y="12"/>
                  </a:lnTo>
                  <a:lnTo>
                    <a:pt x="29" y="12"/>
                  </a:lnTo>
                  <a:lnTo>
                    <a:pt x="25" y="16"/>
                  </a:lnTo>
                  <a:lnTo>
                    <a:pt x="25" y="21"/>
                  </a:lnTo>
                  <a:lnTo>
                    <a:pt x="25" y="25"/>
                  </a:lnTo>
                  <a:lnTo>
                    <a:pt x="38" y="25"/>
                  </a:lnTo>
                  <a:lnTo>
                    <a:pt x="47" y="25"/>
                  </a:lnTo>
                  <a:lnTo>
                    <a:pt x="52" y="25"/>
                  </a:lnTo>
                  <a:lnTo>
                    <a:pt x="55" y="25"/>
                  </a:lnTo>
                  <a:lnTo>
                    <a:pt x="59" y="28"/>
                  </a:lnTo>
                  <a:lnTo>
                    <a:pt x="64" y="28"/>
                  </a:lnTo>
                  <a:lnTo>
                    <a:pt x="74" y="25"/>
                  </a:lnTo>
                  <a:lnTo>
                    <a:pt x="81" y="25"/>
                  </a:lnTo>
                  <a:lnTo>
                    <a:pt x="86" y="2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15" name="Freeform 295">
              <a:extLst>
                <a:ext uri="{FF2B5EF4-FFF2-40B4-BE49-F238E27FC236}">
                  <a16:creationId xmlns:a16="http://schemas.microsoft.com/office/drawing/2014/main" id="{C8A85E9B-1029-4470-B175-B0E60967C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9" y="2773"/>
              <a:ext cx="197" cy="124"/>
            </a:xfrm>
            <a:custGeom>
              <a:avLst/>
              <a:gdLst>
                <a:gd name="T0" fmla="*/ 79 w 193"/>
                <a:gd name="T1" fmla="*/ 5 h 137"/>
                <a:gd name="T2" fmla="*/ 136 w 193"/>
                <a:gd name="T3" fmla="*/ 5 h 137"/>
                <a:gd name="T4" fmla="*/ 160 w 193"/>
                <a:gd name="T5" fmla="*/ 5 h 137"/>
                <a:gd name="T6" fmla="*/ 233 w 193"/>
                <a:gd name="T7" fmla="*/ 5 h 137"/>
                <a:gd name="T8" fmla="*/ 266 w 193"/>
                <a:gd name="T9" fmla="*/ 5 h 137"/>
                <a:gd name="T10" fmla="*/ 330 w 193"/>
                <a:gd name="T11" fmla="*/ 5 h 137"/>
                <a:gd name="T12" fmla="*/ 330 w 193"/>
                <a:gd name="T13" fmla="*/ 5 h 137"/>
                <a:gd name="T14" fmla="*/ 371 w 193"/>
                <a:gd name="T15" fmla="*/ 5 h 137"/>
                <a:gd name="T16" fmla="*/ 390 w 193"/>
                <a:gd name="T17" fmla="*/ 5 h 137"/>
                <a:gd name="T18" fmla="*/ 414 w 193"/>
                <a:gd name="T19" fmla="*/ 5 h 137"/>
                <a:gd name="T20" fmla="*/ 429 w 193"/>
                <a:gd name="T21" fmla="*/ 5 h 137"/>
                <a:gd name="T22" fmla="*/ 469 w 193"/>
                <a:gd name="T23" fmla="*/ 5 h 137"/>
                <a:gd name="T24" fmla="*/ 505 w 193"/>
                <a:gd name="T25" fmla="*/ 5 h 137"/>
                <a:gd name="T26" fmla="*/ 518 w 193"/>
                <a:gd name="T27" fmla="*/ 5 h 137"/>
                <a:gd name="T28" fmla="*/ 543 w 193"/>
                <a:gd name="T29" fmla="*/ 5 h 137"/>
                <a:gd name="T30" fmla="*/ 543 w 193"/>
                <a:gd name="T31" fmla="*/ 5 h 137"/>
                <a:gd name="T32" fmla="*/ 505 w 193"/>
                <a:gd name="T33" fmla="*/ 5 h 137"/>
                <a:gd name="T34" fmla="*/ 441 w 193"/>
                <a:gd name="T35" fmla="*/ 5 h 137"/>
                <a:gd name="T36" fmla="*/ 390 w 193"/>
                <a:gd name="T37" fmla="*/ 5 h 137"/>
                <a:gd name="T38" fmla="*/ 382 w 193"/>
                <a:gd name="T39" fmla="*/ 5 h 137"/>
                <a:gd name="T40" fmla="*/ 358 w 193"/>
                <a:gd name="T41" fmla="*/ 5 h 137"/>
                <a:gd name="T42" fmla="*/ 330 w 193"/>
                <a:gd name="T43" fmla="*/ 5 h 137"/>
                <a:gd name="T44" fmla="*/ 278 w 193"/>
                <a:gd name="T45" fmla="*/ 5 h 137"/>
                <a:gd name="T46" fmla="*/ 292 w 193"/>
                <a:gd name="T47" fmla="*/ 5 h 137"/>
                <a:gd name="T48" fmla="*/ 278 w 193"/>
                <a:gd name="T49" fmla="*/ 5 h 137"/>
                <a:gd name="T50" fmla="*/ 233 w 193"/>
                <a:gd name="T51" fmla="*/ 0 h 137"/>
                <a:gd name="T52" fmla="*/ 223 w 193"/>
                <a:gd name="T53" fmla="*/ 5 h 137"/>
                <a:gd name="T54" fmla="*/ 213 w 193"/>
                <a:gd name="T55" fmla="*/ 5 h 137"/>
                <a:gd name="T56" fmla="*/ 160 w 193"/>
                <a:gd name="T57" fmla="*/ 5 h 137"/>
                <a:gd name="T58" fmla="*/ 124 w 193"/>
                <a:gd name="T59" fmla="*/ 5 h 137"/>
                <a:gd name="T60" fmla="*/ 97 w 193"/>
                <a:gd name="T61" fmla="*/ 5 h 137"/>
                <a:gd name="T62" fmla="*/ 21 w 193"/>
                <a:gd name="T63" fmla="*/ 5 h 137"/>
                <a:gd name="T64" fmla="*/ 0 w 193"/>
                <a:gd name="T65" fmla="*/ 5 h 137"/>
                <a:gd name="T66" fmla="*/ 3 w 193"/>
                <a:gd name="T67" fmla="*/ 5 h 137"/>
                <a:gd name="T68" fmla="*/ 3 w 193"/>
                <a:gd name="T69" fmla="*/ 5 h 137"/>
                <a:gd name="T70" fmla="*/ 16 w 193"/>
                <a:gd name="T71" fmla="*/ 5 h 137"/>
                <a:gd name="T72" fmla="*/ 85 w 193"/>
                <a:gd name="T73" fmla="*/ 5 h 137"/>
                <a:gd name="T74" fmla="*/ 21 w 193"/>
                <a:gd name="T75" fmla="*/ 5 h 137"/>
                <a:gd name="T76" fmla="*/ 21 w 193"/>
                <a:gd name="T77" fmla="*/ 5 h 137"/>
                <a:gd name="T78" fmla="*/ 3 w 193"/>
                <a:gd name="T79" fmla="*/ 5 h 137"/>
                <a:gd name="T80" fmla="*/ 3 w 193"/>
                <a:gd name="T81" fmla="*/ 5 h 137"/>
                <a:gd name="T82" fmla="*/ 12 w 193"/>
                <a:gd name="T83" fmla="*/ 5 h 137"/>
                <a:gd name="T84" fmla="*/ 16 w 193"/>
                <a:gd name="T85" fmla="*/ 5 h 137"/>
                <a:gd name="T86" fmla="*/ 12 w 193"/>
                <a:gd name="T87" fmla="*/ 5 h 137"/>
                <a:gd name="T88" fmla="*/ 12 w 193"/>
                <a:gd name="T89" fmla="*/ 5 h 137"/>
                <a:gd name="T90" fmla="*/ 16 w 193"/>
                <a:gd name="T91" fmla="*/ 5 h 13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93"/>
                <a:gd name="T139" fmla="*/ 0 h 137"/>
                <a:gd name="T140" fmla="*/ 193 w 193"/>
                <a:gd name="T141" fmla="*/ 137 h 13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93" h="137">
                  <a:moveTo>
                    <a:pt x="16" y="95"/>
                  </a:moveTo>
                  <a:lnTo>
                    <a:pt x="25" y="95"/>
                  </a:lnTo>
                  <a:lnTo>
                    <a:pt x="38" y="86"/>
                  </a:lnTo>
                  <a:lnTo>
                    <a:pt x="51" y="86"/>
                  </a:lnTo>
                  <a:lnTo>
                    <a:pt x="51" y="82"/>
                  </a:lnTo>
                  <a:lnTo>
                    <a:pt x="59" y="82"/>
                  </a:lnTo>
                  <a:lnTo>
                    <a:pt x="69" y="86"/>
                  </a:lnTo>
                  <a:lnTo>
                    <a:pt x="82" y="90"/>
                  </a:lnTo>
                  <a:lnTo>
                    <a:pt x="90" y="95"/>
                  </a:lnTo>
                  <a:lnTo>
                    <a:pt x="95" y="99"/>
                  </a:lnTo>
                  <a:lnTo>
                    <a:pt x="112" y="112"/>
                  </a:lnTo>
                  <a:lnTo>
                    <a:pt x="116" y="112"/>
                  </a:lnTo>
                  <a:lnTo>
                    <a:pt x="120" y="126"/>
                  </a:lnTo>
                  <a:lnTo>
                    <a:pt x="116" y="130"/>
                  </a:lnTo>
                  <a:lnTo>
                    <a:pt x="120" y="130"/>
                  </a:lnTo>
                  <a:lnTo>
                    <a:pt x="130" y="130"/>
                  </a:lnTo>
                  <a:lnTo>
                    <a:pt x="135" y="136"/>
                  </a:lnTo>
                  <a:lnTo>
                    <a:pt x="138" y="136"/>
                  </a:lnTo>
                  <a:lnTo>
                    <a:pt x="142" y="130"/>
                  </a:lnTo>
                  <a:lnTo>
                    <a:pt x="147" y="126"/>
                  </a:lnTo>
                  <a:lnTo>
                    <a:pt x="142" y="126"/>
                  </a:lnTo>
                  <a:lnTo>
                    <a:pt x="151" y="121"/>
                  </a:lnTo>
                  <a:lnTo>
                    <a:pt x="165" y="117"/>
                  </a:lnTo>
                  <a:lnTo>
                    <a:pt x="165" y="105"/>
                  </a:lnTo>
                  <a:lnTo>
                    <a:pt x="169" y="99"/>
                  </a:lnTo>
                  <a:lnTo>
                    <a:pt x="177" y="99"/>
                  </a:lnTo>
                  <a:lnTo>
                    <a:pt x="177" y="95"/>
                  </a:lnTo>
                  <a:lnTo>
                    <a:pt x="182" y="95"/>
                  </a:lnTo>
                  <a:lnTo>
                    <a:pt x="186" y="99"/>
                  </a:lnTo>
                  <a:lnTo>
                    <a:pt x="192" y="99"/>
                  </a:lnTo>
                  <a:lnTo>
                    <a:pt x="192" y="90"/>
                  </a:lnTo>
                  <a:lnTo>
                    <a:pt x="192" y="86"/>
                  </a:lnTo>
                  <a:lnTo>
                    <a:pt x="182" y="82"/>
                  </a:lnTo>
                  <a:lnTo>
                    <a:pt x="177" y="82"/>
                  </a:lnTo>
                  <a:lnTo>
                    <a:pt x="165" y="74"/>
                  </a:lnTo>
                  <a:lnTo>
                    <a:pt x="156" y="69"/>
                  </a:lnTo>
                  <a:lnTo>
                    <a:pt x="151" y="59"/>
                  </a:lnTo>
                  <a:lnTo>
                    <a:pt x="138" y="55"/>
                  </a:lnTo>
                  <a:lnTo>
                    <a:pt x="135" y="47"/>
                  </a:lnTo>
                  <a:lnTo>
                    <a:pt x="135" y="43"/>
                  </a:lnTo>
                  <a:lnTo>
                    <a:pt x="130" y="38"/>
                  </a:lnTo>
                  <a:lnTo>
                    <a:pt x="125" y="29"/>
                  </a:lnTo>
                  <a:lnTo>
                    <a:pt x="120" y="25"/>
                  </a:lnTo>
                  <a:lnTo>
                    <a:pt x="116" y="29"/>
                  </a:lnTo>
                  <a:lnTo>
                    <a:pt x="104" y="25"/>
                  </a:lnTo>
                  <a:lnTo>
                    <a:pt x="99" y="25"/>
                  </a:lnTo>
                  <a:lnTo>
                    <a:pt x="104" y="21"/>
                  </a:lnTo>
                  <a:lnTo>
                    <a:pt x="104" y="16"/>
                  </a:lnTo>
                  <a:lnTo>
                    <a:pt x="99" y="16"/>
                  </a:lnTo>
                  <a:lnTo>
                    <a:pt x="99" y="12"/>
                  </a:lnTo>
                  <a:lnTo>
                    <a:pt x="90" y="7"/>
                  </a:lnTo>
                  <a:lnTo>
                    <a:pt x="82" y="0"/>
                  </a:lnTo>
                  <a:lnTo>
                    <a:pt x="78" y="3"/>
                  </a:lnTo>
                  <a:lnTo>
                    <a:pt x="78" y="7"/>
                  </a:lnTo>
                  <a:lnTo>
                    <a:pt x="73" y="7"/>
                  </a:lnTo>
                  <a:lnTo>
                    <a:pt x="73" y="12"/>
                  </a:lnTo>
                  <a:lnTo>
                    <a:pt x="64" y="12"/>
                  </a:lnTo>
                  <a:lnTo>
                    <a:pt x="59" y="16"/>
                  </a:lnTo>
                  <a:lnTo>
                    <a:pt x="59" y="29"/>
                  </a:lnTo>
                  <a:lnTo>
                    <a:pt x="47" y="25"/>
                  </a:lnTo>
                  <a:lnTo>
                    <a:pt x="42" y="29"/>
                  </a:lnTo>
                  <a:lnTo>
                    <a:pt x="34" y="25"/>
                  </a:lnTo>
                  <a:lnTo>
                    <a:pt x="28" y="12"/>
                  </a:lnTo>
                  <a:lnTo>
                    <a:pt x="21" y="7"/>
                  </a:lnTo>
                  <a:lnTo>
                    <a:pt x="3" y="12"/>
                  </a:lnTo>
                  <a:lnTo>
                    <a:pt x="0" y="16"/>
                  </a:lnTo>
                  <a:lnTo>
                    <a:pt x="0" y="25"/>
                  </a:lnTo>
                  <a:lnTo>
                    <a:pt x="3" y="29"/>
                  </a:lnTo>
                  <a:lnTo>
                    <a:pt x="3" y="21"/>
                  </a:lnTo>
                  <a:lnTo>
                    <a:pt x="3" y="16"/>
                  </a:lnTo>
                  <a:lnTo>
                    <a:pt x="12" y="16"/>
                  </a:lnTo>
                  <a:lnTo>
                    <a:pt x="16" y="16"/>
                  </a:lnTo>
                  <a:lnTo>
                    <a:pt x="21" y="25"/>
                  </a:lnTo>
                  <a:lnTo>
                    <a:pt x="28" y="34"/>
                  </a:lnTo>
                  <a:lnTo>
                    <a:pt x="25" y="38"/>
                  </a:lnTo>
                  <a:lnTo>
                    <a:pt x="21" y="38"/>
                  </a:lnTo>
                  <a:lnTo>
                    <a:pt x="25" y="38"/>
                  </a:lnTo>
                  <a:lnTo>
                    <a:pt x="21" y="43"/>
                  </a:lnTo>
                  <a:lnTo>
                    <a:pt x="7" y="38"/>
                  </a:lnTo>
                  <a:lnTo>
                    <a:pt x="3" y="34"/>
                  </a:lnTo>
                  <a:lnTo>
                    <a:pt x="3" y="38"/>
                  </a:lnTo>
                  <a:lnTo>
                    <a:pt x="3" y="47"/>
                  </a:lnTo>
                  <a:lnTo>
                    <a:pt x="3" y="55"/>
                  </a:lnTo>
                  <a:lnTo>
                    <a:pt x="12" y="52"/>
                  </a:lnTo>
                  <a:lnTo>
                    <a:pt x="16" y="52"/>
                  </a:lnTo>
                  <a:lnTo>
                    <a:pt x="16" y="55"/>
                  </a:lnTo>
                  <a:lnTo>
                    <a:pt x="12" y="52"/>
                  </a:lnTo>
                  <a:lnTo>
                    <a:pt x="12" y="55"/>
                  </a:lnTo>
                  <a:lnTo>
                    <a:pt x="16" y="59"/>
                  </a:lnTo>
                  <a:lnTo>
                    <a:pt x="12" y="64"/>
                  </a:lnTo>
                  <a:lnTo>
                    <a:pt x="21" y="69"/>
                  </a:lnTo>
                  <a:lnTo>
                    <a:pt x="16" y="78"/>
                  </a:lnTo>
                  <a:lnTo>
                    <a:pt x="16" y="9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16" name="Freeform 296">
              <a:extLst>
                <a:ext uri="{FF2B5EF4-FFF2-40B4-BE49-F238E27FC236}">
                  <a16:creationId xmlns:a16="http://schemas.microsoft.com/office/drawing/2014/main" id="{EE5E09CB-1D85-4218-9918-53467EB64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6" y="2868"/>
              <a:ext cx="237" cy="196"/>
            </a:xfrm>
            <a:custGeom>
              <a:avLst/>
              <a:gdLst>
                <a:gd name="T0" fmla="*/ 100 w 232"/>
                <a:gd name="T1" fmla="*/ 5 h 214"/>
                <a:gd name="T2" fmla="*/ 155 w 232"/>
                <a:gd name="T3" fmla="*/ 5 h 214"/>
                <a:gd name="T4" fmla="*/ 219 w 232"/>
                <a:gd name="T5" fmla="*/ 5 h 214"/>
                <a:gd name="T6" fmla="*/ 275 w 232"/>
                <a:gd name="T7" fmla="*/ 5 h 214"/>
                <a:gd name="T8" fmla="*/ 301 w 232"/>
                <a:gd name="T9" fmla="*/ 5 h 214"/>
                <a:gd name="T10" fmla="*/ 333 w 232"/>
                <a:gd name="T11" fmla="*/ 5 h 214"/>
                <a:gd name="T12" fmla="*/ 347 w 232"/>
                <a:gd name="T13" fmla="*/ 5 h 214"/>
                <a:gd name="T14" fmla="*/ 381 w 232"/>
                <a:gd name="T15" fmla="*/ 5 h 214"/>
                <a:gd name="T16" fmla="*/ 394 w 232"/>
                <a:gd name="T17" fmla="*/ 5 h 214"/>
                <a:gd name="T18" fmla="*/ 406 w 232"/>
                <a:gd name="T19" fmla="*/ 5 h 214"/>
                <a:gd name="T20" fmla="*/ 433 w 232"/>
                <a:gd name="T21" fmla="*/ 5 h 214"/>
                <a:gd name="T22" fmla="*/ 446 w 232"/>
                <a:gd name="T23" fmla="*/ 5 h 214"/>
                <a:gd name="T24" fmla="*/ 527 w 232"/>
                <a:gd name="T25" fmla="*/ 3 h 214"/>
                <a:gd name="T26" fmla="*/ 589 w 232"/>
                <a:gd name="T27" fmla="*/ 3 h 214"/>
                <a:gd name="T28" fmla="*/ 602 w 232"/>
                <a:gd name="T29" fmla="*/ 5 h 214"/>
                <a:gd name="T30" fmla="*/ 628 w 232"/>
                <a:gd name="T31" fmla="*/ 5 h 214"/>
                <a:gd name="T32" fmla="*/ 655 w 232"/>
                <a:gd name="T33" fmla="*/ 5 h 214"/>
                <a:gd name="T34" fmla="*/ 615 w 232"/>
                <a:gd name="T35" fmla="*/ 5 h 214"/>
                <a:gd name="T36" fmla="*/ 527 w 232"/>
                <a:gd name="T37" fmla="*/ 5 h 214"/>
                <a:gd name="T38" fmla="*/ 527 w 232"/>
                <a:gd name="T39" fmla="*/ 5 h 214"/>
                <a:gd name="T40" fmla="*/ 536 w 232"/>
                <a:gd name="T41" fmla="*/ 5 h 214"/>
                <a:gd name="T42" fmla="*/ 562 w 232"/>
                <a:gd name="T43" fmla="*/ 5 h 214"/>
                <a:gd name="T44" fmla="*/ 589 w 232"/>
                <a:gd name="T45" fmla="*/ 5 h 214"/>
                <a:gd name="T46" fmla="*/ 562 w 232"/>
                <a:gd name="T47" fmla="*/ 5 h 214"/>
                <a:gd name="T48" fmla="*/ 550 w 232"/>
                <a:gd name="T49" fmla="*/ 5 h 214"/>
                <a:gd name="T50" fmla="*/ 514 w 232"/>
                <a:gd name="T51" fmla="*/ 5 h 214"/>
                <a:gd name="T52" fmla="*/ 446 w 232"/>
                <a:gd name="T53" fmla="*/ 5 h 214"/>
                <a:gd name="T54" fmla="*/ 381 w 232"/>
                <a:gd name="T55" fmla="*/ 5 h 214"/>
                <a:gd name="T56" fmla="*/ 381 w 232"/>
                <a:gd name="T57" fmla="*/ 5 h 214"/>
                <a:gd name="T58" fmla="*/ 394 w 232"/>
                <a:gd name="T59" fmla="*/ 5 h 214"/>
                <a:gd name="T60" fmla="*/ 406 w 232"/>
                <a:gd name="T61" fmla="*/ 5 h 214"/>
                <a:gd name="T62" fmla="*/ 394 w 232"/>
                <a:gd name="T63" fmla="*/ 5 h 214"/>
                <a:gd name="T64" fmla="*/ 333 w 232"/>
                <a:gd name="T65" fmla="*/ 5 h 214"/>
                <a:gd name="T66" fmla="*/ 301 w 232"/>
                <a:gd name="T67" fmla="*/ 5 h 214"/>
                <a:gd name="T68" fmla="*/ 252 w 232"/>
                <a:gd name="T69" fmla="*/ 5 h 214"/>
                <a:gd name="T70" fmla="*/ 229 w 232"/>
                <a:gd name="T71" fmla="*/ 5 h 214"/>
                <a:gd name="T72" fmla="*/ 143 w 232"/>
                <a:gd name="T73" fmla="*/ 5 h 214"/>
                <a:gd name="T74" fmla="*/ 108 w 232"/>
                <a:gd name="T75" fmla="*/ 5 h 214"/>
                <a:gd name="T76" fmla="*/ 16 w 232"/>
                <a:gd name="T77" fmla="*/ 5 h 214"/>
                <a:gd name="T78" fmla="*/ 21 w 232"/>
                <a:gd name="T79" fmla="*/ 5 h 214"/>
                <a:gd name="T80" fmla="*/ 100 w 232"/>
                <a:gd name="T81" fmla="*/ 5 h 214"/>
                <a:gd name="T82" fmla="*/ 12 w 232"/>
                <a:gd name="T83" fmla="*/ 5 h 214"/>
                <a:gd name="T84" fmla="*/ 0 w 232"/>
                <a:gd name="T85" fmla="*/ 5 h 21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32"/>
                <a:gd name="T130" fmla="*/ 0 h 214"/>
                <a:gd name="T131" fmla="*/ 232 w 232"/>
                <a:gd name="T132" fmla="*/ 214 h 21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32" h="214">
                  <a:moveTo>
                    <a:pt x="0" y="116"/>
                  </a:moveTo>
                  <a:lnTo>
                    <a:pt x="21" y="125"/>
                  </a:lnTo>
                  <a:lnTo>
                    <a:pt x="34" y="125"/>
                  </a:lnTo>
                  <a:lnTo>
                    <a:pt x="43" y="125"/>
                  </a:lnTo>
                  <a:lnTo>
                    <a:pt x="47" y="121"/>
                  </a:lnTo>
                  <a:lnTo>
                    <a:pt x="55" y="121"/>
                  </a:lnTo>
                  <a:lnTo>
                    <a:pt x="73" y="116"/>
                  </a:lnTo>
                  <a:lnTo>
                    <a:pt x="77" y="116"/>
                  </a:lnTo>
                  <a:lnTo>
                    <a:pt x="73" y="112"/>
                  </a:lnTo>
                  <a:lnTo>
                    <a:pt x="77" y="103"/>
                  </a:lnTo>
                  <a:lnTo>
                    <a:pt x="81" y="95"/>
                  </a:lnTo>
                  <a:lnTo>
                    <a:pt x="94" y="95"/>
                  </a:lnTo>
                  <a:lnTo>
                    <a:pt x="94" y="90"/>
                  </a:lnTo>
                  <a:lnTo>
                    <a:pt x="100" y="86"/>
                  </a:lnTo>
                  <a:lnTo>
                    <a:pt x="103" y="90"/>
                  </a:lnTo>
                  <a:lnTo>
                    <a:pt x="103" y="86"/>
                  </a:lnTo>
                  <a:lnTo>
                    <a:pt x="107" y="86"/>
                  </a:lnTo>
                  <a:lnTo>
                    <a:pt x="112" y="90"/>
                  </a:lnTo>
                  <a:lnTo>
                    <a:pt x="116" y="86"/>
                  </a:lnTo>
                  <a:lnTo>
                    <a:pt x="116" y="78"/>
                  </a:lnTo>
                  <a:lnTo>
                    <a:pt x="116" y="73"/>
                  </a:lnTo>
                  <a:lnTo>
                    <a:pt x="121" y="64"/>
                  </a:lnTo>
                  <a:lnTo>
                    <a:pt x="125" y="64"/>
                  </a:lnTo>
                  <a:lnTo>
                    <a:pt x="129" y="59"/>
                  </a:lnTo>
                  <a:lnTo>
                    <a:pt x="129" y="55"/>
                  </a:lnTo>
                  <a:lnTo>
                    <a:pt x="125" y="51"/>
                  </a:lnTo>
                  <a:lnTo>
                    <a:pt x="134" y="51"/>
                  </a:lnTo>
                  <a:lnTo>
                    <a:pt x="138" y="51"/>
                  </a:lnTo>
                  <a:lnTo>
                    <a:pt x="143" y="47"/>
                  </a:lnTo>
                  <a:lnTo>
                    <a:pt x="138" y="43"/>
                  </a:lnTo>
                  <a:lnTo>
                    <a:pt x="147" y="33"/>
                  </a:lnTo>
                  <a:lnTo>
                    <a:pt x="147" y="25"/>
                  </a:lnTo>
                  <a:lnTo>
                    <a:pt x="147" y="21"/>
                  </a:lnTo>
                  <a:lnTo>
                    <a:pt x="143" y="16"/>
                  </a:lnTo>
                  <a:lnTo>
                    <a:pt x="147" y="7"/>
                  </a:lnTo>
                  <a:lnTo>
                    <a:pt x="151" y="12"/>
                  </a:lnTo>
                  <a:lnTo>
                    <a:pt x="155" y="7"/>
                  </a:lnTo>
                  <a:lnTo>
                    <a:pt x="159" y="3"/>
                  </a:lnTo>
                  <a:lnTo>
                    <a:pt x="178" y="3"/>
                  </a:lnTo>
                  <a:lnTo>
                    <a:pt x="181" y="3"/>
                  </a:lnTo>
                  <a:lnTo>
                    <a:pt x="190" y="0"/>
                  </a:lnTo>
                  <a:lnTo>
                    <a:pt x="200" y="3"/>
                  </a:lnTo>
                  <a:lnTo>
                    <a:pt x="200" y="7"/>
                  </a:lnTo>
                  <a:lnTo>
                    <a:pt x="204" y="3"/>
                  </a:lnTo>
                  <a:lnTo>
                    <a:pt x="204" y="7"/>
                  </a:lnTo>
                  <a:lnTo>
                    <a:pt x="208" y="7"/>
                  </a:lnTo>
                  <a:lnTo>
                    <a:pt x="208" y="16"/>
                  </a:lnTo>
                  <a:lnTo>
                    <a:pt x="212" y="21"/>
                  </a:lnTo>
                  <a:lnTo>
                    <a:pt x="216" y="21"/>
                  </a:lnTo>
                  <a:lnTo>
                    <a:pt x="231" y="25"/>
                  </a:lnTo>
                  <a:lnTo>
                    <a:pt x="221" y="33"/>
                  </a:lnTo>
                  <a:lnTo>
                    <a:pt x="221" y="38"/>
                  </a:lnTo>
                  <a:lnTo>
                    <a:pt x="212" y="38"/>
                  </a:lnTo>
                  <a:lnTo>
                    <a:pt x="208" y="38"/>
                  </a:lnTo>
                  <a:lnTo>
                    <a:pt x="204" y="43"/>
                  </a:lnTo>
                  <a:lnTo>
                    <a:pt x="186" y="38"/>
                  </a:lnTo>
                  <a:lnTo>
                    <a:pt x="178" y="38"/>
                  </a:lnTo>
                  <a:lnTo>
                    <a:pt x="178" y="43"/>
                  </a:lnTo>
                  <a:lnTo>
                    <a:pt x="181" y="47"/>
                  </a:lnTo>
                  <a:lnTo>
                    <a:pt x="178" y="47"/>
                  </a:lnTo>
                  <a:lnTo>
                    <a:pt x="181" y="51"/>
                  </a:lnTo>
                  <a:lnTo>
                    <a:pt x="181" y="55"/>
                  </a:lnTo>
                  <a:lnTo>
                    <a:pt x="181" y="59"/>
                  </a:lnTo>
                  <a:lnTo>
                    <a:pt x="178" y="64"/>
                  </a:lnTo>
                  <a:lnTo>
                    <a:pt x="186" y="68"/>
                  </a:lnTo>
                  <a:lnTo>
                    <a:pt x="190" y="73"/>
                  </a:lnTo>
                  <a:lnTo>
                    <a:pt x="190" y="78"/>
                  </a:lnTo>
                  <a:lnTo>
                    <a:pt x="200" y="78"/>
                  </a:lnTo>
                  <a:lnTo>
                    <a:pt x="200" y="81"/>
                  </a:lnTo>
                  <a:lnTo>
                    <a:pt x="190" y="86"/>
                  </a:lnTo>
                  <a:lnTo>
                    <a:pt x="186" y="90"/>
                  </a:lnTo>
                  <a:lnTo>
                    <a:pt x="190" y="95"/>
                  </a:lnTo>
                  <a:lnTo>
                    <a:pt x="186" y="95"/>
                  </a:lnTo>
                  <a:lnTo>
                    <a:pt x="190" y="99"/>
                  </a:lnTo>
                  <a:lnTo>
                    <a:pt x="186" y="103"/>
                  </a:lnTo>
                  <a:lnTo>
                    <a:pt x="178" y="112"/>
                  </a:lnTo>
                  <a:lnTo>
                    <a:pt x="178" y="116"/>
                  </a:lnTo>
                  <a:lnTo>
                    <a:pt x="173" y="116"/>
                  </a:lnTo>
                  <a:lnTo>
                    <a:pt x="165" y="130"/>
                  </a:lnTo>
                  <a:lnTo>
                    <a:pt x="155" y="138"/>
                  </a:lnTo>
                  <a:lnTo>
                    <a:pt x="151" y="147"/>
                  </a:lnTo>
                  <a:lnTo>
                    <a:pt x="143" y="152"/>
                  </a:lnTo>
                  <a:lnTo>
                    <a:pt x="138" y="152"/>
                  </a:lnTo>
                  <a:lnTo>
                    <a:pt x="129" y="147"/>
                  </a:lnTo>
                  <a:lnTo>
                    <a:pt x="121" y="160"/>
                  </a:lnTo>
                  <a:lnTo>
                    <a:pt x="121" y="168"/>
                  </a:lnTo>
                  <a:lnTo>
                    <a:pt x="129" y="168"/>
                  </a:lnTo>
                  <a:lnTo>
                    <a:pt x="125" y="183"/>
                  </a:lnTo>
                  <a:lnTo>
                    <a:pt x="129" y="183"/>
                  </a:lnTo>
                  <a:lnTo>
                    <a:pt x="134" y="183"/>
                  </a:lnTo>
                  <a:lnTo>
                    <a:pt x="134" y="187"/>
                  </a:lnTo>
                  <a:lnTo>
                    <a:pt x="138" y="195"/>
                  </a:lnTo>
                  <a:lnTo>
                    <a:pt x="138" y="199"/>
                  </a:lnTo>
                  <a:lnTo>
                    <a:pt x="138" y="204"/>
                  </a:lnTo>
                  <a:lnTo>
                    <a:pt x="134" y="204"/>
                  </a:lnTo>
                  <a:lnTo>
                    <a:pt x="134" y="199"/>
                  </a:lnTo>
                  <a:lnTo>
                    <a:pt x="125" y="204"/>
                  </a:lnTo>
                  <a:lnTo>
                    <a:pt x="121" y="204"/>
                  </a:lnTo>
                  <a:lnTo>
                    <a:pt x="112" y="204"/>
                  </a:lnTo>
                  <a:lnTo>
                    <a:pt x="107" y="204"/>
                  </a:lnTo>
                  <a:lnTo>
                    <a:pt x="107" y="208"/>
                  </a:lnTo>
                  <a:lnTo>
                    <a:pt x="103" y="208"/>
                  </a:lnTo>
                  <a:lnTo>
                    <a:pt x="100" y="213"/>
                  </a:lnTo>
                  <a:lnTo>
                    <a:pt x="90" y="208"/>
                  </a:lnTo>
                  <a:lnTo>
                    <a:pt x="86" y="195"/>
                  </a:lnTo>
                  <a:lnTo>
                    <a:pt x="81" y="195"/>
                  </a:lnTo>
                  <a:lnTo>
                    <a:pt x="77" y="190"/>
                  </a:lnTo>
                  <a:lnTo>
                    <a:pt x="77" y="187"/>
                  </a:lnTo>
                  <a:lnTo>
                    <a:pt x="73" y="187"/>
                  </a:lnTo>
                  <a:lnTo>
                    <a:pt x="55" y="187"/>
                  </a:lnTo>
                  <a:lnTo>
                    <a:pt x="51" y="187"/>
                  </a:lnTo>
                  <a:lnTo>
                    <a:pt x="51" y="190"/>
                  </a:lnTo>
                  <a:lnTo>
                    <a:pt x="43" y="187"/>
                  </a:lnTo>
                  <a:lnTo>
                    <a:pt x="38" y="187"/>
                  </a:lnTo>
                  <a:lnTo>
                    <a:pt x="34" y="190"/>
                  </a:lnTo>
                  <a:lnTo>
                    <a:pt x="21" y="190"/>
                  </a:lnTo>
                  <a:lnTo>
                    <a:pt x="16" y="190"/>
                  </a:lnTo>
                  <a:lnTo>
                    <a:pt x="12" y="190"/>
                  </a:lnTo>
                  <a:lnTo>
                    <a:pt x="12" y="178"/>
                  </a:lnTo>
                  <a:lnTo>
                    <a:pt x="21" y="168"/>
                  </a:lnTo>
                  <a:lnTo>
                    <a:pt x="28" y="168"/>
                  </a:lnTo>
                  <a:lnTo>
                    <a:pt x="34" y="164"/>
                  </a:lnTo>
                  <a:lnTo>
                    <a:pt x="34" y="160"/>
                  </a:lnTo>
                  <a:lnTo>
                    <a:pt x="25" y="160"/>
                  </a:lnTo>
                  <a:lnTo>
                    <a:pt x="25" y="143"/>
                  </a:lnTo>
                  <a:lnTo>
                    <a:pt x="12" y="133"/>
                  </a:lnTo>
                  <a:lnTo>
                    <a:pt x="3" y="125"/>
                  </a:lnTo>
                  <a:lnTo>
                    <a:pt x="0" y="121"/>
                  </a:lnTo>
                  <a:lnTo>
                    <a:pt x="0" y="1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17" name="Freeform 297">
              <a:extLst>
                <a:ext uri="{FF2B5EF4-FFF2-40B4-BE49-F238E27FC236}">
                  <a16:creationId xmlns:a16="http://schemas.microsoft.com/office/drawing/2014/main" id="{3C3360A4-9813-4F97-8897-FBF287E6E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6" y="2868"/>
              <a:ext cx="237" cy="196"/>
            </a:xfrm>
            <a:custGeom>
              <a:avLst/>
              <a:gdLst>
                <a:gd name="T0" fmla="*/ 100 w 232"/>
                <a:gd name="T1" fmla="*/ 5 h 214"/>
                <a:gd name="T2" fmla="*/ 155 w 232"/>
                <a:gd name="T3" fmla="*/ 5 h 214"/>
                <a:gd name="T4" fmla="*/ 219 w 232"/>
                <a:gd name="T5" fmla="*/ 5 h 214"/>
                <a:gd name="T6" fmla="*/ 275 w 232"/>
                <a:gd name="T7" fmla="*/ 5 h 214"/>
                <a:gd name="T8" fmla="*/ 301 w 232"/>
                <a:gd name="T9" fmla="*/ 5 h 214"/>
                <a:gd name="T10" fmla="*/ 333 w 232"/>
                <a:gd name="T11" fmla="*/ 5 h 214"/>
                <a:gd name="T12" fmla="*/ 347 w 232"/>
                <a:gd name="T13" fmla="*/ 5 h 214"/>
                <a:gd name="T14" fmla="*/ 381 w 232"/>
                <a:gd name="T15" fmla="*/ 5 h 214"/>
                <a:gd name="T16" fmla="*/ 394 w 232"/>
                <a:gd name="T17" fmla="*/ 5 h 214"/>
                <a:gd name="T18" fmla="*/ 406 w 232"/>
                <a:gd name="T19" fmla="*/ 5 h 214"/>
                <a:gd name="T20" fmla="*/ 433 w 232"/>
                <a:gd name="T21" fmla="*/ 5 h 214"/>
                <a:gd name="T22" fmla="*/ 446 w 232"/>
                <a:gd name="T23" fmla="*/ 5 h 214"/>
                <a:gd name="T24" fmla="*/ 527 w 232"/>
                <a:gd name="T25" fmla="*/ 3 h 214"/>
                <a:gd name="T26" fmla="*/ 589 w 232"/>
                <a:gd name="T27" fmla="*/ 3 h 214"/>
                <a:gd name="T28" fmla="*/ 602 w 232"/>
                <a:gd name="T29" fmla="*/ 5 h 214"/>
                <a:gd name="T30" fmla="*/ 628 w 232"/>
                <a:gd name="T31" fmla="*/ 5 h 214"/>
                <a:gd name="T32" fmla="*/ 655 w 232"/>
                <a:gd name="T33" fmla="*/ 5 h 214"/>
                <a:gd name="T34" fmla="*/ 615 w 232"/>
                <a:gd name="T35" fmla="*/ 5 h 214"/>
                <a:gd name="T36" fmla="*/ 527 w 232"/>
                <a:gd name="T37" fmla="*/ 5 h 214"/>
                <a:gd name="T38" fmla="*/ 527 w 232"/>
                <a:gd name="T39" fmla="*/ 5 h 214"/>
                <a:gd name="T40" fmla="*/ 536 w 232"/>
                <a:gd name="T41" fmla="*/ 5 h 214"/>
                <a:gd name="T42" fmla="*/ 562 w 232"/>
                <a:gd name="T43" fmla="*/ 5 h 214"/>
                <a:gd name="T44" fmla="*/ 589 w 232"/>
                <a:gd name="T45" fmla="*/ 5 h 214"/>
                <a:gd name="T46" fmla="*/ 562 w 232"/>
                <a:gd name="T47" fmla="*/ 5 h 214"/>
                <a:gd name="T48" fmla="*/ 550 w 232"/>
                <a:gd name="T49" fmla="*/ 5 h 214"/>
                <a:gd name="T50" fmla="*/ 514 w 232"/>
                <a:gd name="T51" fmla="*/ 5 h 214"/>
                <a:gd name="T52" fmla="*/ 446 w 232"/>
                <a:gd name="T53" fmla="*/ 5 h 214"/>
                <a:gd name="T54" fmla="*/ 381 w 232"/>
                <a:gd name="T55" fmla="*/ 5 h 214"/>
                <a:gd name="T56" fmla="*/ 381 w 232"/>
                <a:gd name="T57" fmla="*/ 5 h 214"/>
                <a:gd name="T58" fmla="*/ 394 w 232"/>
                <a:gd name="T59" fmla="*/ 5 h 214"/>
                <a:gd name="T60" fmla="*/ 406 w 232"/>
                <a:gd name="T61" fmla="*/ 5 h 214"/>
                <a:gd name="T62" fmla="*/ 394 w 232"/>
                <a:gd name="T63" fmla="*/ 5 h 214"/>
                <a:gd name="T64" fmla="*/ 333 w 232"/>
                <a:gd name="T65" fmla="*/ 5 h 214"/>
                <a:gd name="T66" fmla="*/ 301 w 232"/>
                <a:gd name="T67" fmla="*/ 5 h 214"/>
                <a:gd name="T68" fmla="*/ 252 w 232"/>
                <a:gd name="T69" fmla="*/ 5 h 214"/>
                <a:gd name="T70" fmla="*/ 229 w 232"/>
                <a:gd name="T71" fmla="*/ 5 h 214"/>
                <a:gd name="T72" fmla="*/ 143 w 232"/>
                <a:gd name="T73" fmla="*/ 5 h 214"/>
                <a:gd name="T74" fmla="*/ 108 w 232"/>
                <a:gd name="T75" fmla="*/ 5 h 214"/>
                <a:gd name="T76" fmla="*/ 16 w 232"/>
                <a:gd name="T77" fmla="*/ 5 h 214"/>
                <a:gd name="T78" fmla="*/ 21 w 232"/>
                <a:gd name="T79" fmla="*/ 5 h 214"/>
                <a:gd name="T80" fmla="*/ 100 w 232"/>
                <a:gd name="T81" fmla="*/ 5 h 214"/>
                <a:gd name="T82" fmla="*/ 12 w 232"/>
                <a:gd name="T83" fmla="*/ 5 h 214"/>
                <a:gd name="T84" fmla="*/ 0 w 232"/>
                <a:gd name="T85" fmla="*/ 5 h 21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32"/>
                <a:gd name="T130" fmla="*/ 0 h 214"/>
                <a:gd name="T131" fmla="*/ 232 w 232"/>
                <a:gd name="T132" fmla="*/ 214 h 21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32" h="214">
                  <a:moveTo>
                    <a:pt x="0" y="116"/>
                  </a:moveTo>
                  <a:lnTo>
                    <a:pt x="21" y="125"/>
                  </a:lnTo>
                  <a:lnTo>
                    <a:pt x="34" y="125"/>
                  </a:lnTo>
                  <a:lnTo>
                    <a:pt x="43" y="125"/>
                  </a:lnTo>
                  <a:lnTo>
                    <a:pt x="47" y="121"/>
                  </a:lnTo>
                  <a:lnTo>
                    <a:pt x="55" y="121"/>
                  </a:lnTo>
                  <a:lnTo>
                    <a:pt x="73" y="116"/>
                  </a:lnTo>
                  <a:lnTo>
                    <a:pt x="77" y="116"/>
                  </a:lnTo>
                  <a:lnTo>
                    <a:pt x="73" y="112"/>
                  </a:lnTo>
                  <a:lnTo>
                    <a:pt x="77" y="103"/>
                  </a:lnTo>
                  <a:lnTo>
                    <a:pt x="81" y="95"/>
                  </a:lnTo>
                  <a:lnTo>
                    <a:pt x="94" y="95"/>
                  </a:lnTo>
                  <a:lnTo>
                    <a:pt x="94" y="90"/>
                  </a:lnTo>
                  <a:lnTo>
                    <a:pt x="100" y="86"/>
                  </a:lnTo>
                  <a:lnTo>
                    <a:pt x="103" y="90"/>
                  </a:lnTo>
                  <a:lnTo>
                    <a:pt x="103" y="86"/>
                  </a:lnTo>
                  <a:lnTo>
                    <a:pt x="107" y="86"/>
                  </a:lnTo>
                  <a:lnTo>
                    <a:pt x="112" y="90"/>
                  </a:lnTo>
                  <a:lnTo>
                    <a:pt x="116" y="86"/>
                  </a:lnTo>
                  <a:lnTo>
                    <a:pt x="116" y="78"/>
                  </a:lnTo>
                  <a:lnTo>
                    <a:pt x="116" y="73"/>
                  </a:lnTo>
                  <a:lnTo>
                    <a:pt x="121" y="64"/>
                  </a:lnTo>
                  <a:lnTo>
                    <a:pt x="125" y="64"/>
                  </a:lnTo>
                  <a:lnTo>
                    <a:pt x="129" y="59"/>
                  </a:lnTo>
                  <a:lnTo>
                    <a:pt x="129" y="55"/>
                  </a:lnTo>
                  <a:lnTo>
                    <a:pt x="125" y="51"/>
                  </a:lnTo>
                  <a:lnTo>
                    <a:pt x="134" y="51"/>
                  </a:lnTo>
                  <a:lnTo>
                    <a:pt x="138" y="51"/>
                  </a:lnTo>
                  <a:lnTo>
                    <a:pt x="143" y="47"/>
                  </a:lnTo>
                  <a:lnTo>
                    <a:pt x="138" y="43"/>
                  </a:lnTo>
                  <a:lnTo>
                    <a:pt x="147" y="33"/>
                  </a:lnTo>
                  <a:lnTo>
                    <a:pt x="147" y="25"/>
                  </a:lnTo>
                  <a:lnTo>
                    <a:pt x="147" y="21"/>
                  </a:lnTo>
                  <a:lnTo>
                    <a:pt x="143" y="16"/>
                  </a:lnTo>
                  <a:lnTo>
                    <a:pt x="147" y="7"/>
                  </a:lnTo>
                  <a:lnTo>
                    <a:pt x="151" y="12"/>
                  </a:lnTo>
                  <a:lnTo>
                    <a:pt x="155" y="7"/>
                  </a:lnTo>
                  <a:lnTo>
                    <a:pt x="159" y="3"/>
                  </a:lnTo>
                  <a:lnTo>
                    <a:pt x="178" y="3"/>
                  </a:lnTo>
                  <a:lnTo>
                    <a:pt x="181" y="3"/>
                  </a:lnTo>
                  <a:lnTo>
                    <a:pt x="190" y="0"/>
                  </a:lnTo>
                  <a:lnTo>
                    <a:pt x="200" y="3"/>
                  </a:lnTo>
                  <a:lnTo>
                    <a:pt x="200" y="7"/>
                  </a:lnTo>
                  <a:lnTo>
                    <a:pt x="204" y="3"/>
                  </a:lnTo>
                  <a:lnTo>
                    <a:pt x="204" y="7"/>
                  </a:lnTo>
                  <a:lnTo>
                    <a:pt x="208" y="7"/>
                  </a:lnTo>
                  <a:lnTo>
                    <a:pt x="208" y="16"/>
                  </a:lnTo>
                  <a:lnTo>
                    <a:pt x="212" y="21"/>
                  </a:lnTo>
                  <a:lnTo>
                    <a:pt x="216" y="21"/>
                  </a:lnTo>
                  <a:lnTo>
                    <a:pt x="231" y="25"/>
                  </a:lnTo>
                  <a:lnTo>
                    <a:pt x="221" y="33"/>
                  </a:lnTo>
                  <a:lnTo>
                    <a:pt x="221" y="38"/>
                  </a:lnTo>
                  <a:lnTo>
                    <a:pt x="212" y="38"/>
                  </a:lnTo>
                  <a:lnTo>
                    <a:pt x="208" y="38"/>
                  </a:lnTo>
                  <a:lnTo>
                    <a:pt x="204" y="43"/>
                  </a:lnTo>
                  <a:lnTo>
                    <a:pt x="186" y="38"/>
                  </a:lnTo>
                  <a:lnTo>
                    <a:pt x="178" y="38"/>
                  </a:lnTo>
                  <a:lnTo>
                    <a:pt x="178" y="43"/>
                  </a:lnTo>
                  <a:lnTo>
                    <a:pt x="181" y="47"/>
                  </a:lnTo>
                  <a:lnTo>
                    <a:pt x="178" y="47"/>
                  </a:lnTo>
                  <a:lnTo>
                    <a:pt x="181" y="51"/>
                  </a:lnTo>
                  <a:lnTo>
                    <a:pt x="181" y="55"/>
                  </a:lnTo>
                  <a:lnTo>
                    <a:pt x="181" y="59"/>
                  </a:lnTo>
                  <a:lnTo>
                    <a:pt x="178" y="64"/>
                  </a:lnTo>
                  <a:lnTo>
                    <a:pt x="186" y="68"/>
                  </a:lnTo>
                  <a:lnTo>
                    <a:pt x="190" y="73"/>
                  </a:lnTo>
                  <a:lnTo>
                    <a:pt x="190" y="78"/>
                  </a:lnTo>
                  <a:lnTo>
                    <a:pt x="200" y="78"/>
                  </a:lnTo>
                  <a:lnTo>
                    <a:pt x="200" y="81"/>
                  </a:lnTo>
                  <a:lnTo>
                    <a:pt x="190" y="86"/>
                  </a:lnTo>
                  <a:lnTo>
                    <a:pt x="186" y="90"/>
                  </a:lnTo>
                  <a:lnTo>
                    <a:pt x="190" y="95"/>
                  </a:lnTo>
                  <a:lnTo>
                    <a:pt x="186" y="95"/>
                  </a:lnTo>
                  <a:lnTo>
                    <a:pt x="190" y="99"/>
                  </a:lnTo>
                  <a:lnTo>
                    <a:pt x="186" y="103"/>
                  </a:lnTo>
                  <a:lnTo>
                    <a:pt x="178" y="112"/>
                  </a:lnTo>
                  <a:lnTo>
                    <a:pt x="178" y="116"/>
                  </a:lnTo>
                  <a:lnTo>
                    <a:pt x="173" y="116"/>
                  </a:lnTo>
                  <a:lnTo>
                    <a:pt x="165" y="130"/>
                  </a:lnTo>
                  <a:lnTo>
                    <a:pt x="155" y="138"/>
                  </a:lnTo>
                  <a:lnTo>
                    <a:pt x="151" y="147"/>
                  </a:lnTo>
                  <a:lnTo>
                    <a:pt x="143" y="152"/>
                  </a:lnTo>
                  <a:lnTo>
                    <a:pt x="138" y="152"/>
                  </a:lnTo>
                  <a:lnTo>
                    <a:pt x="129" y="147"/>
                  </a:lnTo>
                  <a:lnTo>
                    <a:pt x="121" y="160"/>
                  </a:lnTo>
                  <a:lnTo>
                    <a:pt x="121" y="168"/>
                  </a:lnTo>
                  <a:lnTo>
                    <a:pt x="129" y="168"/>
                  </a:lnTo>
                  <a:lnTo>
                    <a:pt x="125" y="183"/>
                  </a:lnTo>
                  <a:lnTo>
                    <a:pt x="129" y="183"/>
                  </a:lnTo>
                  <a:lnTo>
                    <a:pt x="134" y="183"/>
                  </a:lnTo>
                  <a:lnTo>
                    <a:pt x="134" y="187"/>
                  </a:lnTo>
                  <a:lnTo>
                    <a:pt x="138" y="195"/>
                  </a:lnTo>
                  <a:lnTo>
                    <a:pt x="138" y="199"/>
                  </a:lnTo>
                  <a:lnTo>
                    <a:pt x="138" y="204"/>
                  </a:lnTo>
                  <a:lnTo>
                    <a:pt x="134" y="204"/>
                  </a:lnTo>
                  <a:lnTo>
                    <a:pt x="134" y="199"/>
                  </a:lnTo>
                  <a:lnTo>
                    <a:pt x="125" y="204"/>
                  </a:lnTo>
                  <a:lnTo>
                    <a:pt x="121" y="204"/>
                  </a:lnTo>
                  <a:lnTo>
                    <a:pt x="112" y="204"/>
                  </a:lnTo>
                  <a:lnTo>
                    <a:pt x="107" y="204"/>
                  </a:lnTo>
                  <a:lnTo>
                    <a:pt x="107" y="208"/>
                  </a:lnTo>
                  <a:lnTo>
                    <a:pt x="103" y="208"/>
                  </a:lnTo>
                  <a:lnTo>
                    <a:pt x="100" y="213"/>
                  </a:lnTo>
                  <a:lnTo>
                    <a:pt x="90" y="208"/>
                  </a:lnTo>
                  <a:lnTo>
                    <a:pt x="86" y="195"/>
                  </a:lnTo>
                  <a:lnTo>
                    <a:pt x="81" y="195"/>
                  </a:lnTo>
                  <a:lnTo>
                    <a:pt x="77" y="190"/>
                  </a:lnTo>
                  <a:lnTo>
                    <a:pt x="77" y="187"/>
                  </a:lnTo>
                  <a:lnTo>
                    <a:pt x="73" y="187"/>
                  </a:lnTo>
                  <a:lnTo>
                    <a:pt x="55" y="187"/>
                  </a:lnTo>
                  <a:lnTo>
                    <a:pt x="51" y="187"/>
                  </a:lnTo>
                  <a:lnTo>
                    <a:pt x="51" y="190"/>
                  </a:lnTo>
                  <a:lnTo>
                    <a:pt x="43" y="187"/>
                  </a:lnTo>
                  <a:lnTo>
                    <a:pt x="38" y="187"/>
                  </a:lnTo>
                  <a:lnTo>
                    <a:pt x="34" y="190"/>
                  </a:lnTo>
                  <a:lnTo>
                    <a:pt x="21" y="190"/>
                  </a:lnTo>
                  <a:lnTo>
                    <a:pt x="16" y="190"/>
                  </a:lnTo>
                  <a:lnTo>
                    <a:pt x="12" y="190"/>
                  </a:lnTo>
                  <a:lnTo>
                    <a:pt x="12" y="178"/>
                  </a:lnTo>
                  <a:lnTo>
                    <a:pt x="21" y="168"/>
                  </a:lnTo>
                  <a:lnTo>
                    <a:pt x="28" y="168"/>
                  </a:lnTo>
                  <a:lnTo>
                    <a:pt x="34" y="164"/>
                  </a:lnTo>
                  <a:lnTo>
                    <a:pt x="34" y="160"/>
                  </a:lnTo>
                  <a:lnTo>
                    <a:pt x="25" y="160"/>
                  </a:lnTo>
                  <a:lnTo>
                    <a:pt x="25" y="143"/>
                  </a:lnTo>
                  <a:lnTo>
                    <a:pt x="12" y="133"/>
                  </a:lnTo>
                  <a:lnTo>
                    <a:pt x="3" y="125"/>
                  </a:lnTo>
                  <a:lnTo>
                    <a:pt x="0" y="121"/>
                  </a:lnTo>
                  <a:lnTo>
                    <a:pt x="0" y="1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18" name="Freeform 298">
              <a:extLst>
                <a:ext uri="{FF2B5EF4-FFF2-40B4-BE49-F238E27FC236}">
                  <a16:creationId xmlns:a16="http://schemas.microsoft.com/office/drawing/2014/main" id="{0A2628BD-086E-4571-A0E3-E1BC6F0C4A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7" y="2826"/>
              <a:ext cx="275" cy="219"/>
            </a:xfrm>
            <a:custGeom>
              <a:avLst/>
              <a:gdLst>
                <a:gd name="T0" fmla="*/ 903 w 268"/>
                <a:gd name="T1" fmla="*/ 5 h 241"/>
                <a:gd name="T2" fmla="*/ 974 w 268"/>
                <a:gd name="T3" fmla="*/ 5 h 241"/>
                <a:gd name="T4" fmla="*/ 998 w 268"/>
                <a:gd name="T5" fmla="*/ 5 h 241"/>
                <a:gd name="T6" fmla="*/ 956 w 268"/>
                <a:gd name="T7" fmla="*/ 5 h 241"/>
                <a:gd name="T8" fmla="*/ 878 w 268"/>
                <a:gd name="T9" fmla="*/ 5 h 241"/>
                <a:gd name="T10" fmla="*/ 856 w 268"/>
                <a:gd name="T11" fmla="*/ 5 h 241"/>
                <a:gd name="T12" fmla="*/ 892 w 268"/>
                <a:gd name="T13" fmla="*/ 5 h 241"/>
                <a:gd name="T14" fmla="*/ 892 w 268"/>
                <a:gd name="T15" fmla="*/ 5 h 241"/>
                <a:gd name="T16" fmla="*/ 856 w 268"/>
                <a:gd name="T17" fmla="*/ 5 h 241"/>
                <a:gd name="T18" fmla="*/ 840 w 268"/>
                <a:gd name="T19" fmla="*/ 5 h 241"/>
                <a:gd name="T20" fmla="*/ 856 w 268"/>
                <a:gd name="T21" fmla="*/ 5 h 241"/>
                <a:gd name="T22" fmla="*/ 840 w 268"/>
                <a:gd name="T23" fmla="*/ 5 h 241"/>
                <a:gd name="T24" fmla="*/ 856 w 268"/>
                <a:gd name="T25" fmla="*/ 5 h 241"/>
                <a:gd name="T26" fmla="*/ 878 w 268"/>
                <a:gd name="T27" fmla="*/ 5 h 241"/>
                <a:gd name="T28" fmla="*/ 892 w 268"/>
                <a:gd name="T29" fmla="*/ 5 h 241"/>
                <a:gd name="T30" fmla="*/ 856 w 268"/>
                <a:gd name="T31" fmla="*/ 5 h 241"/>
                <a:gd name="T32" fmla="*/ 778 w 268"/>
                <a:gd name="T33" fmla="*/ 5 h 241"/>
                <a:gd name="T34" fmla="*/ 696 w 268"/>
                <a:gd name="T35" fmla="*/ 5 h 241"/>
                <a:gd name="T36" fmla="*/ 630 w 268"/>
                <a:gd name="T37" fmla="*/ 5 h 241"/>
                <a:gd name="T38" fmla="*/ 580 w 268"/>
                <a:gd name="T39" fmla="*/ 5 h 241"/>
                <a:gd name="T40" fmla="*/ 502 w 268"/>
                <a:gd name="T41" fmla="*/ 5 h 241"/>
                <a:gd name="T42" fmla="*/ 465 w 268"/>
                <a:gd name="T43" fmla="*/ 5 h 241"/>
                <a:gd name="T44" fmla="*/ 333 w 268"/>
                <a:gd name="T45" fmla="*/ 5 h 241"/>
                <a:gd name="T46" fmla="*/ 286 w 268"/>
                <a:gd name="T47" fmla="*/ 5 h 241"/>
                <a:gd name="T48" fmla="*/ 239 w 268"/>
                <a:gd name="T49" fmla="*/ 5 h 241"/>
                <a:gd name="T50" fmla="*/ 185 w 268"/>
                <a:gd name="T51" fmla="*/ 5 h 241"/>
                <a:gd name="T52" fmla="*/ 205 w 268"/>
                <a:gd name="T53" fmla="*/ 3 h 241"/>
                <a:gd name="T54" fmla="*/ 151 w 268"/>
                <a:gd name="T55" fmla="*/ 3 h 241"/>
                <a:gd name="T56" fmla="*/ 102 w 268"/>
                <a:gd name="T57" fmla="*/ 5 h 241"/>
                <a:gd name="T58" fmla="*/ 86 w 268"/>
                <a:gd name="T59" fmla="*/ 5 h 241"/>
                <a:gd name="T60" fmla="*/ 3 w 268"/>
                <a:gd name="T61" fmla="*/ 3 h 241"/>
                <a:gd name="T62" fmla="*/ 3 w 268"/>
                <a:gd name="T63" fmla="*/ 5 h 241"/>
                <a:gd name="T64" fmla="*/ 7 w 268"/>
                <a:gd name="T65" fmla="*/ 5 h 241"/>
                <a:gd name="T66" fmla="*/ 12 w 268"/>
                <a:gd name="T67" fmla="*/ 5 h 241"/>
                <a:gd name="T68" fmla="*/ 16 w 268"/>
                <a:gd name="T69" fmla="*/ 5 h 241"/>
                <a:gd name="T70" fmla="*/ 102 w 268"/>
                <a:gd name="T71" fmla="*/ 5 h 241"/>
                <a:gd name="T72" fmla="*/ 102 w 268"/>
                <a:gd name="T73" fmla="*/ 5 h 241"/>
                <a:gd name="T74" fmla="*/ 86 w 268"/>
                <a:gd name="T75" fmla="*/ 5 h 241"/>
                <a:gd name="T76" fmla="*/ 16 w 268"/>
                <a:gd name="T77" fmla="*/ 5 h 241"/>
                <a:gd name="T78" fmla="*/ 94 w 268"/>
                <a:gd name="T79" fmla="*/ 5 h 241"/>
                <a:gd name="T80" fmla="*/ 185 w 268"/>
                <a:gd name="T81" fmla="*/ 5 h 241"/>
                <a:gd name="T82" fmla="*/ 185 w 268"/>
                <a:gd name="T83" fmla="*/ 5 h 241"/>
                <a:gd name="T84" fmla="*/ 223 w 268"/>
                <a:gd name="T85" fmla="*/ 5 h 241"/>
                <a:gd name="T86" fmla="*/ 239 w 268"/>
                <a:gd name="T87" fmla="*/ 5 h 241"/>
                <a:gd name="T88" fmla="*/ 253 w 268"/>
                <a:gd name="T89" fmla="*/ 5 h 241"/>
                <a:gd name="T90" fmla="*/ 296 w 268"/>
                <a:gd name="T91" fmla="*/ 5 h 241"/>
                <a:gd name="T92" fmla="*/ 333 w 268"/>
                <a:gd name="T93" fmla="*/ 5 h 241"/>
                <a:gd name="T94" fmla="*/ 388 w 268"/>
                <a:gd name="T95" fmla="*/ 5 h 241"/>
                <a:gd name="T96" fmla="*/ 448 w 268"/>
                <a:gd name="T97" fmla="*/ 5 h 241"/>
                <a:gd name="T98" fmla="*/ 484 w 268"/>
                <a:gd name="T99" fmla="*/ 5 h 241"/>
                <a:gd name="T100" fmla="*/ 529 w 268"/>
                <a:gd name="T101" fmla="*/ 5 h 241"/>
                <a:gd name="T102" fmla="*/ 580 w 268"/>
                <a:gd name="T103" fmla="*/ 5 h 241"/>
                <a:gd name="T104" fmla="*/ 663 w 268"/>
                <a:gd name="T105" fmla="*/ 5 h 241"/>
                <a:gd name="T106" fmla="*/ 740 w 268"/>
                <a:gd name="T107" fmla="*/ 5 h 241"/>
                <a:gd name="T108" fmla="*/ 812 w 268"/>
                <a:gd name="T109" fmla="*/ 5 h 241"/>
                <a:gd name="T110" fmla="*/ 856 w 268"/>
                <a:gd name="T111" fmla="*/ 5 h 241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68"/>
                <a:gd name="T169" fmla="*/ 0 h 241"/>
                <a:gd name="T170" fmla="*/ 268 w 268"/>
                <a:gd name="T171" fmla="*/ 241 h 241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68" h="241">
                  <a:moveTo>
                    <a:pt x="243" y="240"/>
                  </a:moveTo>
                  <a:lnTo>
                    <a:pt x="243" y="225"/>
                  </a:lnTo>
                  <a:lnTo>
                    <a:pt x="252" y="217"/>
                  </a:lnTo>
                  <a:lnTo>
                    <a:pt x="261" y="217"/>
                  </a:lnTo>
                  <a:lnTo>
                    <a:pt x="267" y="213"/>
                  </a:lnTo>
                  <a:lnTo>
                    <a:pt x="267" y="209"/>
                  </a:lnTo>
                  <a:lnTo>
                    <a:pt x="257" y="209"/>
                  </a:lnTo>
                  <a:lnTo>
                    <a:pt x="257" y="190"/>
                  </a:lnTo>
                  <a:lnTo>
                    <a:pt x="243" y="182"/>
                  </a:lnTo>
                  <a:lnTo>
                    <a:pt x="236" y="174"/>
                  </a:lnTo>
                  <a:lnTo>
                    <a:pt x="230" y="168"/>
                  </a:lnTo>
                  <a:lnTo>
                    <a:pt x="230" y="164"/>
                  </a:lnTo>
                  <a:lnTo>
                    <a:pt x="236" y="160"/>
                  </a:lnTo>
                  <a:lnTo>
                    <a:pt x="240" y="152"/>
                  </a:lnTo>
                  <a:lnTo>
                    <a:pt x="243" y="147"/>
                  </a:lnTo>
                  <a:lnTo>
                    <a:pt x="240" y="138"/>
                  </a:lnTo>
                  <a:lnTo>
                    <a:pt x="230" y="138"/>
                  </a:lnTo>
                  <a:lnTo>
                    <a:pt x="230" y="133"/>
                  </a:lnTo>
                  <a:lnTo>
                    <a:pt x="230" y="121"/>
                  </a:lnTo>
                  <a:lnTo>
                    <a:pt x="226" y="116"/>
                  </a:lnTo>
                  <a:lnTo>
                    <a:pt x="230" y="108"/>
                  </a:lnTo>
                  <a:lnTo>
                    <a:pt x="230" y="104"/>
                  </a:lnTo>
                  <a:lnTo>
                    <a:pt x="226" y="104"/>
                  </a:lnTo>
                  <a:lnTo>
                    <a:pt x="226" y="99"/>
                  </a:lnTo>
                  <a:lnTo>
                    <a:pt x="226" y="94"/>
                  </a:lnTo>
                  <a:lnTo>
                    <a:pt x="230" y="94"/>
                  </a:lnTo>
                  <a:lnTo>
                    <a:pt x="230" y="90"/>
                  </a:lnTo>
                  <a:lnTo>
                    <a:pt x="236" y="86"/>
                  </a:lnTo>
                  <a:lnTo>
                    <a:pt x="236" y="73"/>
                  </a:lnTo>
                  <a:lnTo>
                    <a:pt x="240" y="69"/>
                  </a:lnTo>
                  <a:lnTo>
                    <a:pt x="236" y="55"/>
                  </a:lnTo>
                  <a:lnTo>
                    <a:pt x="230" y="55"/>
                  </a:lnTo>
                  <a:lnTo>
                    <a:pt x="214" y="43"/>
                  </a:lnTo>
                  <a:lnTo>
                    <a:pt x="209" y="38"/>
                  </a:lnTo>
                  <a:lnTo>
                    <a:pt x="200" y="34"/>
                  </a:lnTo>
                  <a:lnTo>
                    <a:pt x="187" y="28"/>
                  </a:lnTo>
                  <a:lnTo>
                    <a:pt x="178" y="25"/>
                  </a:lnTo>
                  <a:lnTo>
                    <a:pt x="169" y="25"/>
                  </a:lnTo>
                  <a:lnTo>
                    <a:pt x="169" y="28"/>
                  </a:lnTo>
                  <a:lnTo>
                    <a:pt x="156" y="28"/>
                  </a:lnTo>
                  <a:lnTo>
                    <a:pt x="143" y="38"/>
                  </a:lnTo>
                  <a:lnTo>
                    <a:pt x="134" y="38"/>
                  </a:lnTo>
                  <a:lnTo>
                    <a:pt x="139" y="51"/>
                  </a:lnTo>
                  <a:lnTo>
                    <a:pt x="125" y="51"/>
                  </a:lnTo>
                  <a:lnTo>
                    <a:pt x="104" y="55"/>
                  </a:lnTo>
                  <a:lnTo>
                    <a:pt x="90" y="47"/>
                  </a:lnTo>
                  <a:lnTo>
                    <a:pt x="81" y="43"/>
                  </a:lnTo>
                  <a:lnTo>
                    <a:pt x="78" y="43"/>
                  </a:lnTo>
                  <a:lnTo>
                    <a:pt x="69" y="38"/>
                  </a:lnTo>
                  <a:lnTo>
                    <a:pt x="64" y="21"/>
                  </a:lnTo>
                  <a:lnTo>
                    <a:pt x="59" y="21"/>
                  </a:lnTo>
                  <a:lnTo>
                    <a:pt x="51" y="16"/>
                  </a:lnTo>
                  <a:lnTo>
                    <a:pt x="59" y="12"/>
                  </a:lnTo>
                  <a:lnTo>
                    <a:pt x="55" y="3"/>
                  </a:lnTo>
                  <a:lnTo>
                    <a:pt x="51" y="3"/>
                  </a:lnTo>
                  <a:lnTo>
                    <a:pt x="43" y="3"/>
                  </a:lnTo>
                  <a:lnTo>
                    <a:pt x="34" y="16"/>
                  </a:lnTo>
                  <a:lnTo>
                    <a:pt x="28" y="16"/>
                  </a:lnTo>
                  <a:lnTo>
                    <a:pt x="25" y="16"/>
                  </a:lnTo>
                  <a:lnTo>
                    <a:pt x="21" y="12"/>
                  </a:lnTo>
                  <a:lnTo>
                    <a:pt x="7" y="0"/>
                  </a:lnTo>
                  <a:lnTo>
                    <a:pt x="3" y="3"/>
                  </a:lnTo>
                  <a:lnTo>
                    <a:pt x="0" y="7"/>
                  </a:lnTo>
                  <a:lnTo>
                    <a:pt x="3" y="12"/>
                  </a:lnTo>
                  <a:lnTo>
                    <a:pt x="3" y="34"/>
                  </a:lnTo>
                  <a:lnTo>
                    <a:pt x="7" y="38"/>
                  </a:lnTo>
                  <a:lnTo>
                    <a:pt x="12" y="43"/>
                  </a:lnTo>
                  <a:lnTo>
                    <a:pt x="12" y="51"/>
                  </a:lnTo>
                  <a:lnTo>
                    <a:pt x="16" y="59"/>
                  </a:lnTo>
                  <a:lnTo>
                    <a:pt x="16" y="64"/>
                  </a:lnTo>
                  <a:lnTo>
                    <a:pt x="21" y="64"/>
                  </a:lnTo>
                  <a:lnTo>
                    <a:pt x="28" y="69"/>
                  </a:lnTo>
                  <a:lnTo>
                    <a:pt x="28" y="73"/>
                  </a:lnTo>
                  <a:lnTo>
                    <a:pt x="28" y="78"/>
                  </a:lnTo>
                  <a:lnTo>
                    <a:pt x="25" y="86"/>
                  </a:lnTo>
                  <a:lnTo>
                    <a:pt x="21" y="90"/>
                  </a:lnTo>
                  <a:lnTo>
                    <a:pt x="16" y="99"/>
                  </a:lnTo>
                  <a:lnTo>
                    <a:pt x="16" y="104"/>
                  </a:lnTo>
                  <a:lnTo>
                    <a:pt x="21" y="104"/>
                  </a:lnTo>
                  <a:lnTo>
                    <a:pt x="25" y="112"/>
                  </a:lnTo>
                  <a:lnTo>
                    <a:pt x="43" y="125"/>
                  </a:lnTo>
                  <a:lnTo>
                    <a:pt x="51" y="133"/>
                  </a:lnTo>
                  <a:lnTo>
                    <a:pt x="47" y="147"/>
                  </a:lnTo>
                  <a:lnTo>
                    <a:pt x="51" y="147"/>
                  </a:lnTo>
                  <a:lnTo>
                    <a:pt x="55" y="156"/>
                  </a:lnTo>
                  <a:lnTo>
                    <a:pt x="59" y="164"/>
                  </a:lnTo>
                  <a:lnTo>
                    <a:pt x="64" y="160"/>
                  </a:lnTo>
                  <a:lnTo>
                    <a:pt x="64" y="156"/>
                  </a:lnTo>
                  <a:lnTo>
                    <a:pt x="69" y="156"/>
                  </a:lnTo>
                  <a:lnTo>
                    <a:pt x="69" y="160"/>
                  </a:lnTo>
                  <a:lnTo>
                    <a:pt x="73" y="164"/>
                  </a:lnTo>
                  <a:lnTo>
                    <a:pt x="81" y="160"/>
                  </a:lnTo>
                  <a:lnTo>
                    <a:pt x="86" y="168"/>
                  </a:lnTo>
                  <a:lnTo>
                    <a:pt x="90" y="178"/>
                  </a:lnTo>
                  <a:lnTo>
                    <a:pt x="95" y="182"/>
                  </a:lnTo>
                  <a:lnTo>
                    <a:pt x="104" y="195"/>
                  </a:lnTo>
                  <a:lnTo>
                    <a:pt x="117" y="203"/>
                  </a:lnTo>
                  <a:lnTo>
                    <a:pt x="121" y="209"/>
                  </a:lnTo>
                  <a:lnTo>
                    <a:pt x="130" y="213"/>
                  </a:lnTo>
                  <a:lnTo>
                    <a:pt x="130" y="217"/>
                  </a:lnTo>
                  <a:lnTo>
                    <a:pt x="134" y="217"/>
                  </a:lnTo>
                  <a:lnTo>
                    <a:pt x="143" y="217"/>
                  </a:lnTo>
                  <a:lnTo>
                    <a:pt x="156" y="217"/>
                  </a:lnTo>
                  <a:lnTo>
                    <a:pt x="156" y="213"/>
                  </a:lnTo>
                  <a:lnTo>
                    <a:pt x="169" y="209"/>
                  </a:lnTo>
                  <a:lnTo>
                    <a:pt x="178" y="213"/>
                  </a:lnTo>
                  <a:lnTo>
                    <a:pt x="183" y="230"/>
                  </a:lnTo>
                  <a:lnTo>
                    <a:pt x="200" y="230"/>
                  </a:lnTo>
                  <a:lnTo>
                    <a:pt x="209" y="234"/>
                  </a:lnTo>
                  <a:lnTo>
                    <a:pt x="217" y="234"/>
                  </a:lnTo>
                  <a:lnTo>
                    <a:pt x="226" y="234"/>
                  </a:lnTo>
                  <a:lnTo>
                    <a:pt x="230" y="240"/>
                  </a:lnTo>
                  <a:lnTo>
                    <a:pt x="243" y="24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19" name="Freeform 299">
              <a:extLst>
                <a:ext uri="{FF2B5EF4-FFF2-40B4-BE49-F238E27FC236}">
                  <a16:creationId xmlns:a16="http://schemas.microsoft.com/office/drawing/2014/main" id="{A7DE127A-A2EC-4A6E-ADD0-CE455B7269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7" y="2826"/>
              <a:ext cx="275" cy="219"/>
            </a:xfrm>
            <a:custGeom>
              <a:avLst/>
              <a:gdLst>
                <a:gd name="T0" fmla="*/ 903 w 268"/>
                <a:gd name="T1" fmla="*/ 5 h 241"/>
                <a:gd name="T2" fmla="*/ 974 w 268"/>
                <a:gd name="T3" fmla="*/ 5 h 241"/>
                <a:gd name="T4" fmla="*/ 998 w 268"/>
                <a:gd name="T5" fmla="*/ 5 h 241"/>
                <a:gd name="T6" fmla="*/ 956 w 268"/>
                <a:gd name="T7" fmla="*/ 5 h 241"/>
                <a:gd name="T8" fmla="*/ 878 w 268"/>
                <a:gd name="T9" fmla="*/ 5 h 241"/>
                <a:gd name="T10" fmla="*/ 856 w 268"/>
                <a:gd name="T11" fmla="*/ 5 h 241"/>
                <a:gd name="T12" fmla="*/ 892 w 268"/>
                <a:gd name="T13" fmla="*/ 5 h 241"/>
                <a:gd name="T14" fmla="*/ 892 w 268"/>
                <a:gd name="T15" fmla="*/ 5 h 241"/>
                <a:gd name="T16" fmla="*/ 856 w 268"/>
                <a:gd name="T17" fmla="*/ 5 h 241"/>
                <a:gd name="T18" fmla="*/ 840 w 268"/>
                <a:gd name="T19" fmla="*/ 5 h 241"/>
                <a:gd name="T20" fmla="*/ 856 w 268"/>
                <a:gd name="T21" fmla="*/ 5 h 241"/>
                <a:gd name="T22" fmla="*/ 840 w 268"/>
                <a:gd name="T23" fmla="*/ 5 h 241"/>
                <a:gd name="T24" fmla="*/ 856 w 268"/>
                <a:gd name="T25" fmla="*/ 5 h 241"/>
                <a:gd name="T26" fmla="*/ 878 w 268"/>
                <a:gd name="T27" fmla="*/ 5 h 241"/>
                <a:gd name="T28" fmla="*/ 892 w 268"/>
                <a:gd name="T29" fmla="*/ 5 h 241"/>
                <a:gd name="T30" fmla="*/ 856 w 268"/>
                <a:gd name="T31" fmla="*/ 5 h 241"/>
                <a:gd name="T32" fmla="*/ 778 w 268"/>
                <a:gd name="T33" fmla="*/ 5 h 241"/>
                <a:gd name="T34" fmla="*/ 696 w 268"/>
                <a:gd name="T35" fmla="*/ 5 h 241"/>
                <a:gd name="T36" fmla="*/ 630 w 268"/>
                <a:gd name="T37" fmla="*/ 5 h 241"/>
                <a:gd name="T38" fmla="*/ 580 w 268"/>
                <a:gd name="T39" fmla="*/ 5 h 241"/>
                <a:gd name="T40" fmla="*/ 502 w 268"/>
                <a:gd name="T41" fmla="*/ 5 h 241"/>
                <a:gd name="T42" fmla="*/ 465 w 268"/>
                <a:gd name="T43" fmla="*/ 5 h 241"/>
                <a:gd name="T44" fmla="*/ 333 w 268"/>
                <a:gd name="T45" fmla="*/ 5 h 241"/>
                <a:gd name="T46" fmla="*/ 286 w 268"/>
                <a:gd name="T47" fmla="*/ 5 h 241"/>
                <a:gd name="T48" fmla="*/ 239 w 268"/>
                <a:gd name="T49" fmla="*/ 5 h 241"/>
                <a:gd name="T50" fmla="*/ 185 w 268"/>
                <a:gd name="T51" fmla="*/ 5 h 241"/>
                <a:gd name="T52" fmla="*/ 205 w 268"/>
                <a:gd name="T53" fmla="*/ 3 h 241"/>
                <a:gd name="T54" fmla="*/ 151 w 268"/>
                <a:gd name="T55" fmla="*/ 3 h 241"/>
                <a:gd name="T56" fmla="*/ 102 w 268"/>
                <a:gd name="T57" fmla="*/ 5 h 241"/>
                <a:gd name="T58" fmla="*/ 86 w 268"/>
                <a:gd name="T59" fmla="*/ 5 h 241"/>
                <a:gd name="T60" fmla="*/ 3 w 268"/>
                <a:gd name="T61" fmla="*/ 3 h 241"/>
                <a:gd name="T62" fmla="*/ 3 w 268"/>
                <a:gd name="T63" fmla="*/ 5 h 241"/>
                <a:gd name="T64" fmla="*/ 7 w 268"/>
                <a:gd name="T65" fmla="*/ 5 h 241"/>
                <a:gd name="T66" fmla="*/ 12 w 268"/>
                <a:gd name="T67" fmla="*/ 5 h 241"/>
                <a:gd name="T68" fmla="*/ 16 w 268"/>
                <a:gd name="T69" fmla="*/ 5 h 241"/>
                <a:gd name="T70" fmla="*/ 102 w 268"/>
                <a:gd name="T71" fmla="*/ 5 h 241"/>
                <a:gd name="T72" fmla="*/ 102 w 268"/>
                <a:gd name="T73" fmla="*/ 5 h 241"/>
                <a:gd name="T74" fmla="*/ 86 w 268"/>
                <a:gd name="T75" fmla="*/ 5 h 241"/>
                <a:gd name="T76" fmla="*/ 16 w 268"/>
                <a:gd name="T77" fmla="*/ 5 h 241"/>
                <a:gd name="T78" fmla="*/ 94 w 268"/>
                <a:gd name="T79" fmla="*/ 5 h 241"/>
                <a:gd name="T80" fmla="*/ 185 w 268"/>
                <a:gd name="T81" fmla="*/ 5 h 241"/>
                <a:gd name="T82" fmla="*/ 185 w 268"/>
                <a:gd name="T83" fmla="*/ 5 h 241"/>
                <a:gd name="T84" fmla="*/ 223 w 268"/>
                <a:gd name="T85" fmla="*/ 5 h 241"/>
                <a:gd name="T86" fmla="*/ 239 w 268"/>
                <a:gd name="T87" fmla="*/ 5 h 241"/>
                <a:gd name="T88" fmla="*/ 253 w 268"/>
                <a:gd name="T89" fmla="*/ 5 h 241"/>
                <a:gd name="T90" fmla="*/ 296 w 268"/>
                <a:gd name="T91" fmla="*/ 5 h 241"/>
                <a:gd name="T92" fmla="*/ 333 w 268"/>
                <a:gd name="T93" fmla="*/ 5 h 241"/>
                <a:gd name="T94" fmla="*/ 388 w 268"/>
                <a:gd name="T95" fmla="*/ 5 h 241"/>
                <a:gd name="T96" fmla="*/ 448 w 268"/>
                <a:gd name="T97" fmla="*/ 5 h 241"/>
                <a:gd name="T98" fmla="*/ 484 w 268"/>
                <a:gd name="T99" fmla="*/ 5 h 241"/>
                <a:gd name="T100" fmla="*/ 529 w 268"/>
                <a:gd name="T101" fmla="*/ 5 h 241"/>
                <a:gd name="T102" fmla="*/ 580 w 268"/>
                <a:gd name="T103" fmla="*/ 5 h 241"/>
                <a:gd name="T104" fmla="*/ 663 w 268"/>
                <a:gd name="T105" fmla="*/ 5 h 241"/>
                <a:gd name="T106" fmla="*/ 740 w 268"/>
                <a:gd name="T107" fmla="*/ 5 h 241"/>
                <a:gd name="T108" fmla="*/ 812 w 268"/>
                <a:gd name="T109" fmla="*/ 5 h 241"/>
                <a:gd name="T110" fmla="*/ 856 w 268"/>
                <a:gd name="T111" fmla="*/ 5 h 241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68"/>
                <a:gd name="T169" fmla="*/ 0 h 241"/>
                <a:gd name="T170" fmla="*/ 268 w 268"/>
                <a:gd name="T171" fmla="*/ 241 h 241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68" h="241">
                  <a:moveTo>
                    <a:pt x="243" y="240"/>
                  </a:moveTo>
                  <a:lnTo>
                    <a:pt x="243" y="225"/>
                  </a:lnTo>
                  <a:lnTo>
                    <a:pt x="252" y="217"/>
                  </a:lnTo>
                  <a:lnTo>
                    <a:pt x="261" y="217"/>
                  </a:lnTo>
                  <a:lnTo>
                    <a:pt x="267" y="213"/>
                  </a:lnTo>
                  <a:lnTo>
                    <a:pt x="267" y="209"/>
                  </a:lnTo>
                  <a:lnTo>
                    <a:pt x="257" y="209"/>
                  </a:lnTo>
                  <a:lnTo>
                    <a:pt x="257" y="190"/>
                  </a:lnTo>
                  <a:lnTo>
                    <a:pt x="243" y="182"/>
                  </a:lnTo>
                  <a:lnTo>
                    <a:pt x="236" y="174"/>
                  </a:lnTo>
                  <a:lnTo>
                    <a:pt x="230" y="168"/>
                  </a:lnTo>
                  <a:lnTo>
                    <a:pt x="230" y="164"/>
                  </a:lnTo>
                  <a:lnTo>
                    <a:pt x="236" y="160"/>
                  </a:lnTo>
                  <a:lnTo>
                    <a:pt x="240" y="152"/>
                  </a:lnTo>
                  <a:lnTo>
                    <a:pt x="243" y="147"/>
                  </a:lnTo>
                  <a:lnTo>
                    <a:pt x="240" y="138"/>
                  </a:lnTo>
                  <a:lnTo>
                    <a:pt x="230" y="138"/>
                  </a:lnTo>
                  <a:lnTo>
                    <a:pt x="230" y="133"/>
                  </a:lnTo>
                  <a:lnTo>
                    <a:pt x="230" y="121"/>
                  </a:lnTo>
                  <a:lnTo>
                    <a:pt x="226" y="116"/>
                  </a:lnTo>
                  <a:lnTo>
                    <a:pt x="230" y="108"/>
                  </a:lnTo>
                  <a:lnTo>
                    <a:pt x="230" y="104"/>
                  </a:lnTo>
                  <a:lnTo>
                    <a:pt x="226" y="104"/>
                  </a:lnTo>
                  <a:lnTo>
                    <a:pt x="226" y="99"/>
                  </a:lnTo>
                  <a:lnTo>
                    <a:pt x="226" y="94"/>
                  </a:lnTo>
                  <a:lnTo>
                    <a:pt x="230" y="94"/>
                  </a:lnTo>
                  <a:lnTo>
                    <a:pt x="230" y="90"/>
                  </a:lnTo>
                  <a:lnTo>
                    <a:pt x="236" y="86"/>
                  </a:lnTo>
                  <a:lnTo>
                    <a:pt x="236" y="73"/>
                  </a:lnTo>
                  <a:lnTo>
                    <a:pt x="240" y="69"/>
                  </a:lnTo>
                  <a:lnTo>
                    <a:pt x="236" y="55"/>
                  </a:lnTo>
                  <a:lnTo>
                    <a:pt x="230" y="55"/>
                  </a:lnTo>
                  <a:lnTo>
                    <a:pt x="214" y="43"/>
                  </a:lnTo>
                  <a:lnTo>
                    <a:pt x="209" y="38"/>
                  </a:lnTo>
                  <a:lnTo>
                    <a:pt x="200" y="34"/>
                  </a:lnTo>
                  <a:lnTo>
                    <a:pt x="187" y="28"/>
                  </a:lnTo>
                  <a:lnTo>
                    <a:pt x="178" y="25"/>
                  </a:lnTo>
                  <a:lnTo>
                    <a:pt x="169" y="25"/>
                  </a:lnTo>
                  <a:lnTo>
                    <a:pt x="169" y="28"/>
                  </a:lnTo>
                  <a:lnTo>
                    <a:pt x="156" y="28"/>
                  </a:lnTo>
                  <a:lnTo>
                    <a:pt x="143" y="38"/>
                  </a:lnTo>
                  <a:lnTo>
                    <a:pt x="134" y="38"/>
                  </a:lnTo>
                  <a:lnTo>
                    <a:pt x="139" y="51"/>
                  </a:lnTo>
                  <a:lnTo>
                    <a:pt x="125" y="51"/>
                  </a:lnTo>
                  <a:lnTo>
                    <a:pt x="104" y="55"/>
                  </a:lnTo>
                  <a:lnTo>
                    <a:pt x="90" y="47"/>
                  </a:lnTo>
                  <a:lnTo>
                    <a:pt x="81" y="43"/>
                  </a:lnTo>
                  <a:lnTo>
                    <a:pt x="78" y="43"/>
                  </a:lnTo>
                  <a:lnTo>
                    <a:pt x="69" y="38"/>
                  </a:lnTo>
                  <a:lnTo>
                    <a:pt x="64" y="21"/>
                  </a:lnTo>
                  <a:lnTo>
                    <a:pt x="59" y="21"/>
                  </a:lnTo>
                  <a:lnTo>
                    <a:pt x="51" y="16"/>
                  </a:lnTo>
                  <a:lnTo>
                    <a:pt x="59" y="12"/>
                  </a:lnTo>
                  <a:lnTo>
                    <a:pt x="55" y="3"/>
                  </a:lnTo>
                  <a:lnTo>
                    <a:pt x="51" y="3"/>
                  </a:lnTo>
                  <a:lnTo>
                    <a:pt x="43" y="3"/>
                  </a:lnTo>
                  <a:lnTo>
                    <a:pt x="34" y="16"/>
                  </a:lnTo>
                  <a:lnTo>
                    <a:pt x="28" y="16"/>
                  </a:lnTo>
                  <a:lnTo>
                    <a:pt x="25" y="16"/>
                  </a:lnTo>
                  <a:lnTo>
                    <a:pt x="21" y="12"/>
                  </a:lnTo>
                  <a:lnTo>
                    <a:pt x="7" y="0"/>
                  </a:lnTo>
                  <a:lnTo>
                    <a:pt x="3" y="3"/>
                  </a:lnTo>
                  <a:lnTo>
                    <a:pt x="0" y="7"/>
                  </a:lnTo>
                  <a:lnTo>
                    <a:pt x="3" y="12"/>
                  </a:lnTo>
                  <a:lnTo>
                    <a:pt x="3" y="34"/>
                  </a:lnTo>
                  <a:lnTo>
                    <a:pt x="7" y="38"/>
                  </a:lnTo>
                  <a:lnTo>
                    <a:pt x="12" y="43"/>
                  </a:lnTo>
                  <a:lnTo>
                    <a:pt x="12" y="51"/>
                  </a:lnTo>
                  <a:lnTo>
                    <a:pt x="16" y="59"/>
                  </a:lnTo>
                  <a:lnTo>
                    <a:pt x="16" y="64"/>
                  </a:lnTo>
                  <a:lnTo>
                    <a:pt x="21" y="64"/>
                  </a:lnTo>
                  <a:lnTo>
                    <a:pt x="28" y="69"/>
                  </a:lnTo>
                  <a:lnTo>
                    <a:pt x="28" y="73"/>
                  </a:lnTo>
                  <a:lnTo>
                    <a:pt x="28" y="78"/>
                  </a:lnTo>
                  <a:lnTo>
                    <a:pt x="25" y="86"/>
                  </a:lnTo>
                  <a:lnTo>
                    <a:pt x="21" y="90"/>
                  </a:lnTo>
                  <a:lnTo>
                    <a:pt x="16" y="99"/>
                  </a:lnTo>
                  <a:lnTo>
                    <a:pt x="16" y="104"/>
                  </a:lnTo>
                  <a:lnTo>
                    <a:pt x="21" y="104"/>
                  </a:lnTo>
                  <a:lnTo>
                    <a:pt x="25" y="112"/>
                  </a:lnTo>
                  <a:lnTo>
                    <a:pt x="43" y="125"/>
                  </a:lnTo>
                  <a:lnTo>
                    <a:pt x="51" y="133"/>
                  </a:lnTo>
                  <a:lnTo>
                    <a:pt x="47" y="147"/>
                  </a:lnTo>
                  <a:lnTo>
                    <a:pt x="51" y="147"/>
                  </a:lnTo>
                  <a:lnTo>
                    <a:pt x="55" y="156"/>
                  </a:lnTo>
                  <a:lnTo>
                    <a:pt x="59" y="164"/>
                  </a:lnTo>
                  <a:lnTo>
                    <a:pt x="64" y="160"/>
                  </a:lnTo>
                  <a:lnTo>
                    <a:pt x="64" y="156"/>
                  </a:lnTo>
                  <a:lnTo>
                    <a:pt x="69" y="156"/>
                  </a:lnTo>
                  <a:lnTo>
                    <a:pt x="69" y="160"/>
                  </a:lnTo>
                  <a:lnTo>
                    <a:pt x="73" y="164"/>
                  </a:lnTo>
                  <a:lnTo>
                    <a:pt x="81" y="160"/>
                  </a:lnTo>
                  <a:lnTo>
                    <a:pt x="86" y="168"/>
                  </a:lnTo>
                  <a:lnTo>
                    <a:pt x="90" y="178"/>
                  </a:lnTo>
                  <a:lnTo>
                    <a:pt x="95" y="182"/>
                  </a:lnTo>
                  <a:lnTo>
                    <a:pt x="104" y="195"/>
                  </a:lnTo>
                  <a:lnTo>
                    <a:pt x="117" y="203"/>
                  </a:lnTo>
                  <a:lnTo>
                    <a:pt x="121" y="209"/>
                  </a:lnTo>
                  <a:lnTo>
                    <a:pt x="130" y="213"/>
                  </a:lnTo>
                  <a:lnTo>
                    <a:pt x="130" y="217"/>
                  </a:lnTo>
                  <a:lnTo>
                    <a:pt x="134" y="217"/>
                  </a:lnTo>
                  <a:lnTo>
                    <a:pt x="143" y="217"/>
                  </a:lnTo>
                  <a:lnTo>
                    <a:pt x="156" y="217"/>
                  </a:lnTo>
                  <a:lnTo>
                    <a:pt x="156" y="213"/>
                  </a:lnTo>
                  <a:lnTo>
                    <a:pt x="169" y="209"/>
                  </a:lnTo>
                  <a:lnTo>
                    <a:pt x="178" y="213"/>
                  </a:lnTo>
                  <a:lnTo>
                    <a:pt x="183" y="230"/>
                  </a:lnTo>
                  <a:lnTo>
                    <a:pt x="200" y="230"/>
                  </a:lnTo>
                  <a:lnTo>
                    <a:pt x="209" y="234"/>
                  </a:lnTo>
                  <a:lnTo>
                    <a:pt x="217" y="234"/>
                  </a:lnTo>
                  <a:lnTo>
                    <a:pt x="226" y="234"/>
                  </a:lnTo>
                  <a:lnTo>
                    <a:pt x="230" y="240"/>
                  </a:lnTo>
                  <a:lnTo>
                    <a:pt x="243" y="24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20" name="Freeform 300">
              <a:extLst>
                <a:ext uri="{FF2B5EF4-FFF2-40B4-BE49-F238E27FC236}">
                  <a16:creationId xmlns:a16="http://schemas.microsoft.com/office/drawing/2014/main" id="{0F617D73-8714-45DB-B20A-4BD60D527B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9" y="2800"/>
              <a:ext cx="45" cy="41"/>
            </a:xfrm>
            <a:custGeom>
              <a:avLst/>
              <a:gdLst>
                <a:gd name="T0" fmla="*/ 16 w 45"/>
                <a:gd name="T1" fmla="*/ 5 h 45"/>
                <a:gd name="T2" fmla="*/ 22 w 45"/>
                <a:gd name="T3" fmla="*/ 5 h 45"/>
                <a:gd name="T4" fmla="*/ 25 w 45"/>
                <a:gd name="T5" fmla="*/ 5 h 45"/>
                <a:gd name="T6" fmla="*/ 29 w 45"/>
                <a:gd name="T7" fmla="*/ 5 h 45"/>
                <a:gd name="T8" fmla="*/ 34 w 45"/>
                <a:gd name="T9" fmla="*/ 5 h 45"/>
                <a:gd name="T10" fmla="*/ 34 w 45"/>
                <a:gd name="T11" fmla="*/ 5 h 45"/>
                <a:gd name="T12" fmla="*/ 38 w 45"/>
                <a:gd name="T13" fmla="*/ 5 h 45"/>
                <a:gd name="T14" fmla="*/ 44 w 45"/>
                <a:gd name="T15" fmla="*/ 5 h 45"/>
                <a:gd name="T16" fmla="*/ 38 w 45"/>
                <a:gd name="T17" fmla="*/ 5 h 45"/>
                <a:gd name="T18" fmla="*/ 44 w 45"/>
                <a:gd name="T19" fmla="*/ 5 h 45"/>
                <a:gd name="T20" fmla="*/ 38 w 45"/>
                <a:gd name="T21" fmla="*/ 5 h 45"/>
                <a:gd name="T22" fmla="*/ 44 w 45"/>
                <a:gd name="T23" fmla="*/ 5 h 45"/>
                <a:gd name="T24" fmla="*/ 38 w 45"/>
                <a:gd name="T25" fmla="*/ 5 h 45"/>
                <a:gd name="T26" fmla="*/ 29 w 45"/>
                <a:gd name="T27" fmla="*/ 5 h 45"/>
                <a:gd name="T28" fmla="*/ 34 w 45"/>
                <a:gd name="T29" fmla="*/ 5 h 45"/>
                <a:gd name="T30" fmla="*/ 34 w 45"/>
                <a:gd name="T31" fmla="*/ 5 h 45"/>
                <a:gd name="T32" fmla="*/ 25 w 45"/>
                <a:gd name="T33" fmla="*/ 5 h 45"/>
                <a:gd name="T34" fmla="*/ 25 w 45"/>
                <a:gd name="T35" fmla="*/ 3 h 45"/>
                <a:gd name="T36" fmla="*/ 22 w 45"/>
                <a:gd name="T37" fmla="*/ 0 h 45"/>
                <a:gd name="T38" fmla="*/ 0 w 45"/>
                <a:gd name="T39" fmla="*/ 0 h 45"/>
                <a:gd name="T40" fmla="*/ 0 w 45"/>
                <a:gd name="T41" fmla="*/ 3 h 45"/>
                <a:gd name="T42" fmla="*/ 3 w 45"/>
                <a:gd name="T43" fmla="*/ 5 h 45"/>
                <a:gd name="T44" fmla="*/ 3 w 45"/>
                <a:gd name="T45" fmla="*/ 5 h 45"/>
                <a:gd name="T46" fmla="*/ 7 w 45"/>
                <a:gd name="T47" fmla="*/ 5 h 45"/>
                <a:gd name="T48" fmla="*/ 16 w 45"/>
                <a:gd name="T49" fmla="*/ 5 h 4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5"/>
                <a:gd name="T76" fmla="*/ 0 h 45"/>
                <a:gd name="T77" fmla="*/ 45 w 45"/>
                <a:gd name="T78" fmla="*/ 45 h 4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5" h="45">
                  <a:moveTo>
                    <a:pt x="16" y="25"/>
                  </a:moveTo>
                  <a:lnTo>
                    <a:pt x="22" y="25"/>
                  </a:lnTo>
                  <a:lnTo>
                    <a:pt x="25" y="29"/>
                  </a:lnTo>
                  <a:lnTo>
                    <a:pt x="29" y="29"/>
                  </a:lnTo>
                  <a:lnTo>
                    <a:pt x="34" y="34"/>
                  </a:lnTo>
                  <a:lnTo>
                    <a:pt x="34" y="44"/>
                  </a:lnTo>
                  <a:lnTo>
                    <a:pt x="38" y="44"/>
                  </a:lnTo>
                  <a:lnTo>
                    <a:pt x="44" y="44"/>
                  </a:lnTo>
                  <a:lnTo>
                    <a:pt x="38" y="34"/>
                  </a:lnTo>
                  <a:lnTo>
                    <a:pt x="44" y="34"/>
                  </a:lnTo>
                  <a:lnTo>
                    <a:pt x="38" y="29"/>
                  </a:lnTo>
                  <a:lnTo>
                    <a:pt x="44" y="29"/>
                  </a:lnTo>
                  <a:lnTo>
                    <a:pt x="38" y="29"/>
                  </a:lnTo>
                  <a:lnTo>
                    <a:pt x="29" y="21"/>
                  </a:lnTo>
                  <a:lnTo>
                    <a:pt x="34" y="21"/>
                  </a:lnTo>
                  <a:lnTo>
                    <a:pt x="34" y="17"/>
                  </a:lnTo>
                  <a:lnTo>
                    <a:pt x="25" y="12"/>
                  </a:lnTo>
                  <a:lnTo>
                    <a:pt x="25" y="3"/>
                  </a:lnTo>
                  <a:lnTo>
                    <a:pt x="2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8"/>
                  </a:lnTo>
                  <a:lnTo>
                    <a:pt x="3" y="17"/>
                  </a:lnTo>
                  <a:lnTo>
                    <a:pt x="7" y="17"/>
                  </a:lnTo>
                  <a:lnTo>
                    <a:pt x="16" y="2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21" name="Freeform 301">
              <a:extLst>
                <a:ext uri="{FF2B5EF4-FFF2-40B4-BE49-F238E27FC236}">
                  <a16:creationId xmlns:a16="http://schemas.microsoft.com/office/drawing/2014/main" id="{F880A3AD-1955-49F7-AE26-AC9FD3B2E8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9" y="2800"/>
              <a:ext cx="45" cy="41"/>
            </a:xfrm>
            <a:custGeom>
              <a:avLst/>
              <a:gdLst>
                <a:gd name="T0" fmla="*/ 16 w 45"/>
                <a:gd name="T1" fmla="*/ 5 h 45"/>
                <a:gd name="T2" fmla="*/ 22 w 45"/>
                <a:gd name="T3" fmla="*/ 5 h 45"/>
                <a:gd name="T4" fmla="*/ 25 w 45"/>
                <a:gd name="T5" fmla="*/ 5 h 45"/>
                <a:gd name="T6" fmla="*/ 29 w 45"/>
                <a:gd name="T7" fmla="*/ 5 h 45"/>
                <a:gd name="T8" fmla="*/ 34 w 45"/>
                <a:gd name="T9" fmla="*/ 5 h 45"/>
                <a:gd name="T10" fmla="*/ 34 w 45"/>
                <a:gd name="T11" fmla="*/ 5 h 45"/>
                <a:gd name="T12" fmla="*/ 38 w 45"/>
                <a:gd name="T13" fmla="*/ 5 h 45"/>
                <a:gd name="T14" fmla="*/ 44 w 45"/>
                <a:gd name="T15" fmla="*/ 5 h 45"/>
                <a:gd name="T16" fmla="*/ 38 w 45"/>
                <a:gd name="T17" fmla="*/ 5 h 45"/>
                <a:gd name="T18" fmla="*/ 44 w 45"/>
                <a:gd name="T19" fmla="*/ 5 h 45"/>
                <a:gd name="T20" fmla="*/ 38 w 45"/>
                <a:gd name="T21" fmla="*/ 5 h 45"/>
                <a:gd name="T22" fmla="*/ 44 w 45"/>
                <a:gd name="T23" fmla="*/ 5 h 45"/>
                <a:gd name="T24" fmla="*/ 38 w 45"/>
                <a:gd name="T25" fmla="*/ 5 h 45"/>
                <a:gd name="T26" fmla="*/ 29 w 45"/>
                <a:gd name="T27" fmla="*/ 5 h 45"/>
                <a:gd name="T28" fmla="*/ 34 w 45"/>
                <a:gd name="T29" fmla="*/ 5 h 45"/>
                <a:gd name="T30" fmla="*/ 34 w 45"/>
                <a:gd name="T31" fmla="*/ 5 h 45"/>
                <a:gd name="T32" fmla="*/ 25 w 45"/>
                <a:gd name="T33" fmla="*/ 5 h 45"/>
                <a:gd name="T34" fmla="*/ 25 w 45"/>
                <a:gd name="T35" fmla="*/ 3 h 45"/>
                <a:gd name="T36" fmla="*/ 22 w 45"/>
                <a:gd name="T37" fmla="*/ 0 h 45"/>
                <a:gd name="T38" fmla="*/ 0 w 45"/>
                <a:gd name="T39" fmla="*/ 0 h 45"/>
                <a:gd name="T40" fmla="*/ 0 w 45"/>
                <a:gd name="T41" fmla="*/ 3 h 45"/>
                <a:gd name="T42" fmla="*/ 3 w 45"/>
                <a:gd name="T43" fmla="*/ 5 h 45"/>
                <a:gd name="T44" fmla="*/ 3 w 45"/>
                <a:gd name="T45" fmla="*/ 5 h 45"/>
                <a:gd name="T46" fmla="*/ 7 w 45"/>
                <a:gd name="T47" fmla="*/ 5 h 45"/>
                <a:gd name="T48" fmla="*/ 16 w 45"/>
                <a:gd name="T49" fmla="*/ 5 h 4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5"/>
                <a:gd name="T76" fmla="*/ 0 h 45"/>
                <a:gd name="T77" fmla="*/ 45 w 45"/>
                <a:gd name="T78" fmla="*/ 45 h 4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5" h="45">
                  <a:moveTo>
                    <a:pt x="16" y="25"/>
                  </a:moveTo>
                  <a:lnTo>
                    <a:pt x="22" y="25"/>
                  </a:lnTo>
                  <a:lnTo>
                    <a:pt x="25" y="29"/>
                  </a:lnTo>
                  <a:lnTo>
                    <a:pt x="29" y="29"/>
                  </a:lnTo>
                  <a:lnTo>
                    <a:pt x="34" y="34"/>
                  </a:lnTo>
                  <a:lnTo>
                    <a:pt x="34" y="44"/>
                  </a:lnTo>
                  <a:lnTo>
                    <a:pt x="38" y="44"/>
                  </a:lnTo>
                  <a:lnTo>
                    <a:pt x="44" y="44"/>
                  </a:lnTo>
                  <a:lnTo>
                    <a:pt x="38" y="34"/>
                  </a:lnTo>
                  <a:lnTo>
                    <a:pt x="44" y="34"/>
                  </a:lnTo>
                  <a:lnTo>
                    <a:pt x="38" y="29"/>
                  </a:lnTo>
                  <a:lnTo>
                    <a:pt x="44" y="29"/>
                  </a:lnTo>
                  <a:lnTo>
                    <a:pt x="38" y="29"/>
                  </a:lnTo>
                  <a:lnTo>
                    <a:pt x="29" y="21"/>
                  </a:lnTo>
                  <a:lnTo>
                    <a:pt x="34" y="21"/>
                  </a:lnTo>
                  <a:lnTo>
                    <a:pt x="34" y="17"/>
                  </a:lnTo>
                  <a:lnTo>
                    <a:pt x="25" y="12"/>
                  </a:lnTo>
                  <a:lnTo>
                    <a:pt x="25" y="3"/>
                  </a:lnTo>
                  <a:lnTo>
                    <a:pt x="2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8"/>
                  </a:lnTo>
                  <a:lnTo>
                    <a:pt x="3" y="17"/>
                  </a:lnTo>
                  <a:lnTo>
                    <a:pt x="7" y="17"/>
                  </a:lnTo>
                  <a:lnTo>
                    <a:pt x="16" y="2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22" name="Freeform 302">
              <a:extLst>
                <a:ext uri="{FF2B5EF4-FFF2-40B4-BE49-F238E27FC236}">
                  <a16:creationId xmlns:a16="http://schemas.microsoft.com/office/drawing/2014/main" id="{ABBBE310-59F7-4844-A629-31EEDEA11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7" y="2826"/>
              <a:ext cx="17" cy="15"/>
            </a:xfrm>
            <a:custGeom>
              <a:avLst/>
              <a:gdLst>
                <a:gd name="T0" fmla="*/ 0 w 18"/>
                <a:gd name="T1" fmla="*/ 0 h 18"/>
                <a:gd name="T2" fmla="*/ 3 w 18"/>
                <a:gd name="T3" fmla="*/ 0 h 18"/>
                <a:gd name="T4" fmla="*/ 8 w 18"/>
                <a:gd name="T5" fmla="*/ 2 h 18"/>
                <a:gd name="T6" fmla="*/ 9 w 18"/>
                <a:gd name="T7" fmla="*/ 2 h 18"/>
                <a:gd name="T8" fmla="*/ 9 w 18"/>
                <a:gd name="T9" fmla="*/ 2 h 18"/>
                <a:gd name="T10" fmla="*/ 9 w 18"/>
                <a:gd name="T11" fmla="*/ 2 h 18"/>
                <a:gd name="T12" fmla="*/ 9 w 18"/>
                <a:gd name="T13" fmla="*/ 2 h 18"/>
                <a:gd name="T14" fmla="*/ 0 w 18"/>
                <a:gd name="T15" fmla="*/ 0 h 1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"/>
                <a:gd name="T25" fmla="*/ 0 h 18"/>
                <a:gd name="T26" fmla="*/ 18 w 18"/>
                <a:gd name="T27" fmla="*/ 18 h 1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" h="18">
                  <a:moveTo>
                    <a:pt x="0" y="0"/>
                  </a:moveTo>
                  <a:lnTo>
                    <a:pt x="3" y="0"/>
                  </a:lnTo>
                  <a:lnTo>
                    <a:pt x="8" y="3"/>
                  </a:lnTo>
                  <a:lnTo>
                    <a:pt x="12" y="3"/>
                  </a:lnTo>
                  <a:lnTo>
                    <a:pt x="17" y="8"/>
                  </a:lnTo>
                  <a:lnTo>
                    <a:pt x="17" y="17"/>
                  </a:lnTo>
                  <a:lnTo>
                    <a:pt x="12" y="12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23" name="Freeform 303">
              <a:extLst>
                <a:ext uri="{FF2B5EF4-FFF2-40B4-BE49-F238E27FC236}">
                  <a16:creationId xmlns:a16="http://schemas.microsoft.com/office/drawing/2014/main" id="{7B2AE528-5913-403E-991C-1A0010A346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7" y="2826"/>
              <a:ext cx="17" cy="15"/>
            </a:xfrm>
            <a:custGeom>
              <a:avLst/>
              <a:gdLst>
                <a:gd name="T0" fmla="*/ 0 w 18"/>
                <a:gd name="T1" fmla="*/ 0 h 18"/>
                <a:gd name="T2" fmla="*/ 3 w 18"/>
                <a:gd name="T3" fmla="*/ 0 h 18"/>
                <a:gd name="T4" fmla="*/ 8 w 18"/>
                <a:gd name="T5" fmla="*/ 2 h 18"/>
                <a:gd name="T6" fmla="*/ 9 w 18"/>
                <a:gd name="T7" fmla="*/ 2 h 18"/>
                <a:gd name="T8" fmla="*/ 9 w 18"/>
                <a:gd name="T9" fmla="*/ 2 h 18"/>
                <a:gd name="T10" fmla="*/ 9 w 18"/>
                <a:gd name="T11" fmla="*/ 2 h 18"/>
                <a:gd name="T12" fmla="*/ 9 w 18"/>
                <a:gd name="T13" fmla="*/ 2 h 18"/>
                <a:gd name="T14" fmla="*/ 0 w 18"/>
                <a:gd name="T15" fmla="*/ 0 h 1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"/>
                <a:gd name="T25" fmla="*/ 0 h 18"/>
                <a:gd name="T26" fmla="*/ 18 w 18"/>
                <a:gd name="T27" fmla="*/ 18 h 1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" h="18">
                  <a:moveTo>
                    <a:pt x="0" y="0"/>
                  </a:moveTo>
                  <a:lnTo>
                    <a:pt x="3" y="0"/>
                  </a:lnTo>
                  <a:lnTo>
                    <a:pt x="8" y="3"/>
                  </a:lnTo>
                  <a:lnTo>
                    <a:pt x="12" y="3"/>
                  </a:lnTo>
                  <a:lnTo>
                    <a:pt x="17" y="8"/>
                  </a:lnTo>
                  <a:lnTo>
                    <a:pt x="17" y="17"/>
                  </a:lnTo>
                  <a:lnTo>
                    <a:pt x="12" y="12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24" name="Freeform 304">
              <a:extLst>
                <a:ext uri="{FF2B5EF4-FFF2-40B4-BE49-F238E27FC236}">
                  <a16:creationId xmlns:a16="http://schemas.microsoft.com/office/drawing/2014/main" id="{E27D64A1-A565-4B41-B4B5-4B07A10205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1" y="2860"/>
              <a:ext cx="138" cy="129"/>
            </a:xfrm>
            <a:custGeom>
              <a:avLst/>
              <a:gdLst>
                <a:gd name="T0" fmla="*/ 229 w 136"/>
                <a:gd name="T1" fmla="*/ 5 h 141"/>
                <a:gd name="T2" fmla="*/ 235 w 136"/>
                <a:gd name="T3" fmla="*/ 5 h 141"/>
                <a:gd name="T4" fmla="*/ 242 w 136"/>
                <a:gd name="T5" fmla="*/ 5 h 141"/>
                <a:gd name="T6" fmla="*/ 250 w 136"/>
                <a:gd name="T7" fmla="*/ 5 h 141"/>
                <a:gd name="T8" fmla="*/ 268 w 136"/>
                <a:gd name="T9" fmla="*/ 5 h 141"/>
                <a:gd name="T10" fmla="*/ 280 w 136"/>
                <a:gd name="T11" fmla="*/ 5 h 141"/>
                <a:gd name="T12" fmla="*/ 268 w 136"/>
                <a:gd name="T13" fmla="*/ 5 h 141"/>
                <a:gd name="T14" fmla="*/ 260 w 136"/>
                <a:gd name="T15" fmla="*/ 5 h 141"/>
                <a:gd name="T16" fmla="*/ 250 w 136"/>
                <a:gd name="T17" fmla="*/ 5 h 141"/>
                <a:gd name="T18" fmla="*/ 260 w 136"/>
                <a:gd name="T19" fmla="*/ 5 h 141"/>
                <a:gd name="T20" fmla="*/ 242 w 136"/>
                <a:gd name="T21" fmla="*/ 5 h 141"/>
                <a:gd name="T22" fmla="*/ 210 w 136"/>
                <a:gd name="T23" fmla="*/ 5 h 141"/>
                <a:gd name="T24" fmla="*/ 195 w 136"/>
                <a:gd name="T25" fmla="*/ 5 h 141"/>
                <a:gd name="T26" fmla="*/ 183 w 136"/>
                <a:gd name="T27" fmla="*/ 5 h 141"/>
                <a:gd name="T28" fmla="*/ 183 w 136"/>
                <a:gd name="T29" fmla="*/ 5 h 141"/>
                <a:gd name="T30" fmla="*/ 195 w 136"/>
                <a:gd name="T31" fmla="*/ 5 h 141"/>
                <a:gd name="T32" fmla="*/ 210 w 136"/>
                <a:gd name="T33" fmla="*/ 5 h 141"/>
                <a:gd name="T34" fmla="*/ 223 w 136"/>
                <a:gd name="T35" fmla="*/ 5 h 141"/>
                <a:gd name="T36" fmla="*/ 223 w 136"/>
                <a:gd name="T37" fmla="*/ 5 h 141"/>
                <a:gd name="T38" fmla="*/ 223 w 136"/>
                <a:gd name="T39" fmla="*/ 5 h 141"/>
                <a:gd name="T40" fmla="*/ 195 w 136"/>
                <a:gd name="T41" fmla="*/ 5 h 141"/>
                <a:gd name="T42" fmla="*/ 183 w 136"/>
                <a:gd name="T43" fmla="*/ 5 h 141"/>
                <a:gd name="T44" fmla="*/ 183 w 136"/>
                <a:gd name="T45" fmla="*/ 5 h 141"/>
                <a:gd name="T46" fmla="*/ 169 w 136"/>
                <a:gd name="T47" fmla="*/ 5 h 141"/>
                <a:gd name="T48" fmla="*/ 169 w 136"/>
                <a:gd name="T49" fmla="*/ 3 h 141"/>
                <a:gd name="T50" fmla="*/ 161 w 136"/>
                <a:gd name="T51" fmla="*/ 5 h 141"/>
                <a:gd name="T52" fmla="*/ 155 w 136"/>
                <a:gd name="T53" fmla="*/ 5 h 141"/>
                <a:gd name="T54" fmla="*/ 155 w 136"/>
                <a:gd name="T55" fmla="*/ 3 h 141"/>
                <a:gd name="T56" fmla="*/ 125 w 136"/>
                <a:gd name="T57" fmla="*/ 3 h 141"/>
                <a:gd name="T58" fmla="*/ 118 w 136"/>
                <a:gd name="T59" fmla="*/ 0 h 141"/>
                <a:gd name="T60" fmla="*/ 102 w 136"/>
                <a:gd name="T61" fmla="*/ 5 h 141"/>
                <a:gd name="T62" fmla="*/ 98 w 136"/>
                <a:gd name="T63" fmla="*/ 5 h 141"/>
                <a:gd name="T64" fmla="*/ 93 w 136"/>
                <a:gd name="T65" fmla="*/ 5 h 141"/>
                <a:gd name="T66" fmla="*/ 89 w 136"/>
                <a:gd name="T67" fmla="*/ 5 h 141"/>
                <a:gd name="T68" fmla="*/ 85 w 136"/>
                <a:gd name="T69" fmla="*/ 5 h 141"/>
                <a:gd name="T70" fmla="*/ 85 w 136"/>
                <a:gd name="T71" fmla="*/ 5 h 141"/>
                <a:gd name="T72" fmla="*/ 0 w 136"/>
                <a:gd name="T73" fmla="*/ 5 h 141"/>
                <a:gd name="T74" fmla="*/ 7 w 136"/>
                <a:gd name="T75" fmla="*/ 5 h 141"/>
                <a:gd name="T76" fmla="*/ 25 w 136"/>
                <a:gd name="T77" fmla="*/ 5 h 141"/>
                <a:gd name="T78" fmla="*/ 93 w 136"/>
                <a:gd name="T79" fmla="*/ 5 h 141"/>
                <a:gd name="T80" fmla="*/ 110 w 136"/>
                <a:gd name="T81" fmla="*/ 5 h 141"/>
                <a:gd name="T82" fmla="*/ 118 w 136"/>
                <a:gd name="T83" fmla="*/ 5 h 141"/>
                <a:gd name="T84" fmla="*/ 137 w 136"/>
                <a:gd name="T85" fmla="*/ 5 h 141"/>
                <a:gd name="T86" fmla="*/ 137 w 136"/>
                <a:gd name="T87" fmla="*/ 5 h 141"/>
                <a:gd name="T88" fmla="*/ 161 w 136"/>
                <a:gd name="T89" fmla="*/ 5 h 141"/>
                <a:gd name="T90" fmla="*/ 229 w 136"/>
                <a:gd name="T91" fmla="*/ 5 h 14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36"/>
                <a:gd name="T139" fmla="*/ 0 h 141"/>
                <a:gd name="T140" fmla="*/ 136 w 136"/>
                <a:gd name="T141" fmla="*/ 141 h 141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36" h="141">
                  <a:moveTo>
                    <a:pt x="108" y="140"/>
                  </a:moveTo>
                  <a:lnTo>
                    <a:pt x="112" y="134"/>
                  </a:lnTo>
                  <a:lnTo>
                    <a:pt x="116" y="125"/>
                  </a:lnTo>
                  <a:lnTo>
                    <a:pt x="120" y="121"/>
                  </a:lnTo>
                  <a:lnTo>
                    <a:pt x="129" y="125"/>
                  </a:lnTo>
                  <a:lnTo>
                    <a:pt x="135" y="125"/>
                  </a:lnTo>
                  <a:lnTo>
                    <a:pt x="129" y="117"/>
                  </a:lnTo>
                  <a:lnTo>
                    <a:pt x="125" y="109"/>
                  </a:lnTo>
                  <a:lnTo>
                    <a:pt x="120" y="109"/>
                  </a:lnTo>
                  <a:lnTo>
                    <a:pt x="125" y="95"/>
                  </a:lnTo>
                  <a:lnTo>
                    <a:pt x="116" y="86"/>
                  </a:lnTo>
                  <a:lnTo>
                    <a:pt x="99" y="73"/>
                  </a:lnTo>
                  <a:lnTo>
                    <a:pt x="94" y="64"/>
                  </a:lnTo>
                  <a:lnTo>
                    <a:pt x="90" y="64"/>
                  </a:lnTo>
                  <a:lnTo>
                    <a:pt x="90" y="59"/>
                  </a:lnTo>
                  <a:lnTo>
                    <a:pt x="94" y="51"/>
                  </a:lnTo>
                  <a:lnTo>
                    <a:pt x="99" y="47"/>
                  </a:lnTo>
                  <a:lnTo>
                    <a:pt x="104" y="38"/>
                  </a:lnTo>
                  <a:lnTo>
                    <a:pt x="104" y="34"/>
                  </a:lnTo>
                  <a:lnTo>
                    <a:pt x="104" y="28"/>
                  </a:lnTo>
                  <a:lnTo>
                    <a:pt x="94" y="25"/>
                  </a:lnTo>
                  <a:lnTo>
                    <a:pt x="90" y="25"/>
                  </a:lnTo>
                  <a:lnTo>
                    <a:pt x="90" y="21"/>
                  </a:lnTo>
                  <a:lnTo>
                    <a:pt x="85" y="12"/>
                  </a:lnTo>
                  <a:lnTo>
                    <a:pt x="85" y="3"/>
                  </a:lnTo>
                  <a:lnTo>
                    <a:pt x="81" y="7"/>
                  </a:lnTo>
                  <a:lnTo>
                    <a:pt x="78" y="7"/>
                  </a:lnTo>
                  <a:lnTo>
                    <a:pt x="78" y="3"/>
                  </a:lnTo>
                  <a:lnTo>
                    <a:pt x="63" y="3"/>
                  </a:lnTo>
                  <a:lnTo>
                    <a:pt x="59" y="0"/>
                  </a:lnTo>
                  <a:lnTo>
                    <a:pt x="51" y="7"/>
                  </a:lnTo>
                  <a:lnTo>
                    <a:pt x="47" y="7"/>
                  </a:lnTo>
                  <a:lnTo>
                    <a:pt x="42" y="16"/>
                  </a:lnTo>
                  <a:lnTo>
                    <a:pt x="38" y="16"/>
                  </a:lnTo>
                  <a:lnTo>
                    <a:pt x="34" y="47"/>
                  </a:lnTo>
                  <a:lnTo>
                    <a:pt x="34" y="51"/>
                  </a:lnTo>
                  <a:lnTo>
                    <a:pt x="0" y="73"/>
                  </a:lnTo>
                  <a:lnTo>
                    <a:pt x="7" y="90"/>
                  </a:lnTo>
                  <a:lnTo>
                    <a:pt x="25" y="95"/>
                  </a:lnTo>
                  <a:lnTo>
                    <a:pt x="42" y="109"/>
                  </a:lnTo>
                  <a:lnTo>
                    <a:pt x="55" y="112"/>
                  </a:lnTo>
                  <a:lnTo>
                    <a:pt x="59" y="117"/>
                  </a:lnTo>
                  <a:lnTo>
                    <a:pt x="69" y="117"/>
                  </a:lnTo>
                  <a:lnTo>
                    <a:pt x="69" y="130"/>
                  </a:lnTo>
                  <a:lnTo>
                    <a:pt x="81" y="140"/>
                  </a:lnTo>
                  <a:lnTo>
                    <a:pt x="108" y="14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25" name="Freeform 305">
              <a:extLst>
                <a:ext uri="{FF2B5EF4-FFF2-40B4-BE49-F238E27FC236}">
                  <a16:creationId xmlns:a16="http://schemas.microsoft.com/office/drawing/2014/main" id="{B74A06C0-10A9-466E-B00B-3CBEC3E5CE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1" y="2860"/>
              <a:ext cx="138" cy="129"/>
            </a:xfrm>
            <a:custGeom>
              <a:avLst/>
              <a:gdLst>
                <a:gd name="T0" fmla="*/ 229 w 136"/>
                <a:gd name="T1" fmla="*/ 5 h 141"/>
                <a:gd name="T2" fmla="*/ 235 w 136"/>
                <a:gd name="T3" fmla="*/ 5 h 141"/>
                <a:gd name="T4" fmla="*/ 242 w 136"/>
                <a:gd name="T5" fmla="*/ 5 h 141"/>
                <a:gd name="T6" fmla="*/ 250 w 136"/>
                <a:gd name="T7" fmla="*/ 5 h 141"/>
                <a:gd name="T8" fmla="*/ 268 w 136"/>
                <a:gd name="T9" fmla="*/ 5 h 141"/>
                <a:gd name="T10" fmla="*/ 280 w 136"/>
                <a:gd name="T11" fmla="*/ 5 h 141"/>
                <a:gd name="T12" fmla="*/ 268 w 136"/>
                <a:gd name="T13" fmla="*/ 5 h 141"/>
                <a:gd name="T14" fmla="*/ 260 w 136"/>
                <a:gd name="T15" fmla="*/ 5 h 141"/>
                <a:gd name="T16" fmla="*/ 250 w 136"/>
                <a:gd name="T17" fmla="*/ 5 h 141"/>
                <a:gd name="T18" fmla="*/ 260 w 136"/>
                <a:gd name="T19" fmla="*/ 5 h 141"/>
                <a:gd name="T20" fmla="*/ 242 w 136"/>
                <a:gd name="T21" fmla="*/ 5 h 141"/>
                <a:gd name="T22" fmla="*/ 210 w 136"/>
                <a:gd name="T23" fmla="*/ 5 h 141"/>
                <a:gd name="T24" fmla="*/ 195 w 136"/>
                <a:gd name="T25" fmla="*/ 5 h 141"/>
                <a:gd name="T26" fmla="*/ 183 w 136"/>
                <a:gd name="T27" fmla="*/ 5 h 141"/>
                <a:gd name="T28" fmla="*/ 183 w 136"/>
                <a:gd name="T29" fmla="*/ 5 h 141"/>
                <a:gd name="T30" fmla="*/ 195 w 136"/>
                <a:gd name="T31" fmla="*/ 5 h 141"/>
                <a:gd name="T32" fmla="*/ 210 w 136"/>
                <a:gd name="T33" fmla="*/ 5 h 141"/>
                <a:gd name="T34" fmla="*/ 223 w 136"/>
                <a:gd name="T35" fmla="*/ 5 h 141"/>
                <a:gd name="T36" fmla="*/ 223 w 136"/>
                <a:gd name="T37" fmla="*/ 5 h 141"/>
                <a:gd name="T38" fmla="*/ 223 w 136"/>
                <a:gd name="T39" fmla="*/ 5 h 141"/>
                <a:gd name="T40" fmla="*/ 195 w 136"/>
                <a:gd name="T41" fmla="*/ 5 h 141"/>
                <a:gd name="T42" fmla="*/ 183 w 136"/>
                <a:gd name="T43" fmla="*/ 5 h 141"/>
                <a:gd name="T44" fmla="*/ 183 w 136"/>
                <a:gd name="T45" fmla="*/ 5 h 141"/>
                <a:gd name="T46" fmla="*/ 169 w 136"/>
                <a:gd name="T47" fmla="*/ 5 h 141"/>
                <a:gd name="T48" fmla="*/ 169 w 136"/>
                <a:gd name="T49" fmla="*/ 3 h 141"/>
                <a:gd name="T50" fmla="*/ 161 w 136"/>
                <a:gd name="T51" fmla="*/ 5 h 141"/>
                <a:gd name="T52" fmla="*/ 155 w 136"/>
                <a:gd name="T53" fmla="*/ 5 h 141"/>
                <a:gd name="T54" fmla="*/ 155 w 136"/>
                <a:gd name="T55" fmla="*/ 3 h 141"/>
                <a:gd name="T56" fmla="*/ 125 w 136"/>
                <a:gd name="T57" fmla="*/ 3 h 141"/>
                <a:gd name="T58" fmla="*/ 118 w 136"/>
                <a:gd name="T59" fmla="*/ 0 h 141"/>
                <a:gd name="T60" fmla="*/ 102 w 136"/>
                <a:gd name="T61" fmla="*/ 5 h 141"/>
                <a:gd name="T62" fmla="*/ 98 w 136"/>
                <a:gd name="T63" fmla="*/ 5 h 141"/>
                <a:gd name="T64" fmla="*/ 93 w 136"/>
                <a:gd name="T65" fmla="*/ 5 h 141"/>
                <a:gd name="T66" fmla="*/ 89 w 136"/>
                <a:gd name="T67" fmla="*/ 5 h 141"/>
                <a:gd name="T68" fmla="*/ 85 w 136"/>
                <a:gd name="T69" fmla="*/ 5 h 141"/>
                <a:gd name="T70" fmla="*/ 85 w 136"/>
                <a:gd name="T71" fmla="*/ 5 h 141"/>
                <a:gd name="T72" fmla="*/ 0 w 136"/>
                <a:gd name="T73" fmla="*/ 5 h 141"/>
                <a:gd name="T74" fmla="*/ 7 w 136"/>
                <a:gd name="T75" fmla="*/ 5 h 141"/>
                <a:gd name="T76" fmla="*/ 25 w 136"/>
                <a:gd name="T77" fmla="*/ 5 h 141"/>
                <a:gd name="T78" fmla="*/ 93 w 136"/>
                <a:gd name="T79" fmla="*/ 5 h 141"/>
                <a:gd name="T80" fmla="*/ 110 w 136"/>
                <a:gd name="T81" fmla="*/ 5 h 141"/>
                <a:gd name="T82" fmla="*/ 118 w 136"/>
                <a:gd name="T83" fmla="*/ 5 h 141"/>
                <a:gd name="T84" fmla="*/ 137 w 136"/>
                <a:gd name="T85" fmla="*/ 5 h 141"/>
                <a:gd name="T86" fmla="*/ 137 w 136"/>
                <a:gd name="T87" fmla="*/ 5 h 141"/>
                <a:gd name="T88" fmla="*/ 161 w 136"/>
                <a:gd name="T89" fmla="*/ 5 h 141"/>
                <a:gd name="T90" fmla="*/ 229 w 136"/>
                <a:gd name="T91" fmla="*/ 5 h 14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36"/>
                <a:gd name="T139" fmla="*/ 0 h 141"/>
                <a:gd name="T140" fmla="*/ 136 w 136"/>
                <a:gd name="T141" fmla="*/ 141 h 141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36" h="141">
                  <a:moveTo>
                    <a:pt x="108" y="140"/>
                  </a:moveTo>
                  <a:lnTo>
                    <a:pt x="112" y="134"/>
                  </a:lnTo>
                  <a:lnTo>
                    <a:pt x="116" y="125"/>
                  </a:lnTo>
                  <a:lnTo>
                    <a:pt x="120" y="121"/>
                  </a:lnTo>
                  <a:lnTo>
                    <a:pt x="129" y="125"/>
                  </a:lnTo>
                  <a:lnTo>
                    <a:pt x="135" y="125"/>
                  </a:lnTo>
                  <a:lnTo>
                    <a:pt x="129" y="117"/>
                  </a:lnTo>
                  <a:lnTo>
                    <a:pt x="125" y="109"/>
                  </a:lnTo>
                  <a:lnTo>
                    <a:pt x="120" y="109"/>
                  </a:lnTo>
                  <a:lnTo>
                    <a:pt x="125" y="95"/>
                  </a:lnTo>
                  <a:lnTo>
                    <a:pt x="116" y="86"/>
                  </a:lnTo>
                  <a:lnTo>
                    <a:pt x="99" y="73"/>
                  </a:lnTo>
                  <a:lnTo>
                    <a:pt x="94" y="64"/>
                  </a:lnTo>
                  <a:lnTo>
                    <a:pt x="90" y="64"/>
                  </a:lnTo>
                  <a:lnTo>
                    <a:pt x="90" y="59"/>
                  </a:lnTo>
                  <a:lnTo>
                    <a:pt x="94" y="51"/>
                  </a:lnTo>
                  <a:lnTo>
                    <a:pt x="99" y="47"/>
                  </a:lnTo>
                  <a:lnTo>
                    <a:pt x="104" y="38"/>
                  </a:lnTo>
                  <a:lnTo>
                    <a:pt x="104" y="34"/>
                  </a:lnTo>
                  <a:lnTo>
                    <a:pt x="104" y="28"/>
                  </a:lnTo>
                  <a:lnTo>
                    <a:pt x="94" y="25"/>
                  </a:lnTo>
                  <a:lnTo>
                    <a:pt x="90" y="25"/>
                  </a:lnTo>
                  <a:lnTo>
                    <a:pt x="90" y="21"/>
                  </a:lnTo>
                  <a:lnTo>
                    <a:pt x="85" y="12"/>
                  </a:lnTo>
                  <a:lnTo>
                    <a:pt x="85" y="3"/>
                  </a:lnTo>
                  <a:lnTo>
                    <a:pt x="81" y="7"/>
                  </a:lnTo>
                  <a:lnTo>
                    <a:pt x="78" y="7"/>
                  </a:lnTo>
                  <a:lnTo>
                    <a:pt x="78" y="3"/>
                  </a:lnTo>
                  <a:lnTo>
                    <a:pt x="63" y="3"/>
                  </a:lnTo>
                  <a:lnTo>
                    <a:pt x="59" y="0"/>
                  </a:lnTo>
                  <a:lnTo>
                    <a:pt x="51" y="7"/>
                  </a:lnTo>
                  <a:lnTo>
                    <a:pt x="47" y="7"/>
                  </a:lnTo>
                  <a:lnTo>
                    <a:pt x="42" y="16"/>
                  </a:lnTo>
                  <a:lnTo>
                    <a:pt x="38" y="16"/>
                  </a:lnTo>
                  <a:lnTo>
                    <a:pt x="34" y="47"/>
                  </a:lnTo>
                  <a:lnTo>
                    <a:pt x="34" y="51"/>
                  </a:lnTo>
                  <a:lnTo>
                    <a:pt x="0" y="73"/>
                  </a:lnTo>
                  <a:lnTo>
                    <a:pt x="7" y="90"/>
                  </a:lnTo>
                  <a:lnTo>
                    <a:pt x="25" y="95"/>
                  </a:lnTo>
                  <a:lnTo>
                    <a:pt x="42" y="109"/>
                  </a:lnTo>
                  <a:lnTo>
                    <a:pt x="55" y="112"/>
                  </a:lnTo>
                  <a:lnTo>
                    <a:pt x="59" y="117"/>
                  </a:lnTo>
                  <a:lnTo>
                    <a:pt x="69" y="117"/>
                  </a:lnTo>
                  <a:lnTo>
                    <a:pt x="69" y="130"/>
                  </a:lnTo>
                  <a:lnTo>
                    <a:pt x="81" y="140"/>
                  </a:lnTo>
                  <a:lnTo>
                    <a:pt x="108" y="14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26" name="Freeform 306">
              <a:extLst>
                <a:ext uri="{FF2B5EF4-FFF2-40B4-BE49-F238E27FC236}">
                  <a16:creationId xmlns:a16="http://schemas.microsoft.com/office/drawing/2014/main" id="{E2A14150-D939-4185-8603-DA08F4BFEE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4" y="2973"/>
              <a:ext cx="25" cy="25"/>
            </a:xfrm>
            <a:custGeom>
              <a:avLst/>
              <a:gdLst>
                <a:gd name="T0" fmla="*/ 13 w 26"/>
                <a:gd name="T1" fmla="*/ 6 h 27"/>
                <a:gd name="T2" fmla="*/ 13 w 26"/>
                <a:gd name="T3" fmla="*/ 6 h 27"/>
                <a:gd name="T4" fmla="*/ 13 w 26"/>
                <a:gd name="T5" fmla="*/ 6 h 27"/>
                <a:gd name="T6" fmla="*/ 13 w 26"/>
                <a:gd name="T7" fmla="*/ 6 h 27"/>
                <a:gd name="T8" fmla="*/ 13 w 26"/>
                <a:gd name="T9" fmla="*/ 3 h 27"/>
                <a:gd name="T10" fmla="*/ 12 w 26"/>
                <a:gd name="T11" fmla="*/ 0 h 27"/>
                <a:gd name="T12" fmla="*/ 7 w 26"/>
                <a:gd name="T13" fmla="*/ 3 h 27"/>
                <a:gd name="T14" fmla="*/ 3 w 26"/>
                <a:gd name="T15" fmla="*/ 6 h 27"/>
                <a:gd name="T16" fmla="*/ 0 w 26"/>
                <a:gd name="T17" fmla="*/ 6 h 27"/>
                <a:gd name="T18" fmla="*/ 12 w 26"/>
                <a:gd name="T19" fmla="*/ 6 h 27"/>
                <a:gd name="T20" fmla="*/ 13 w 26"/>
                <a:gd name="T21" fmla="*/ 6 h 27"/>
                <a:gd name="T22" fmla="*/ 13 w 26"/>
                <a:gd name="T23" fmla="*/ 6 h 2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6"/>
                <a:gd name="T37" fmla="*/ 0 h 27"/>
                <a:gd name="T38" fmla="*/ 26 w 26"/>
                <a:gd name="T39" fmla="*/ 27 h 2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6" h="27">
                  <a:moveTo>
                    <a:pt x="25" y="26"/>
                  </a:moveTo>
                  <a:lnTo>
                    <a:pt x="20" y="12"/>
                  </a:lnTo>
                  <a:lnTo>
                    <a:pt x="16" y="12"/>
                  </a:lnTo>
                  <a:lnTo>
                    <a:pt x="20" y="7"/>
                  </a:lnTo>
                  <a:lnTo>
                    <a:pt x="20" y="3"/>
                  </a:lnTo>
                  <a:lnTo>
                    <a:pt x="12" y="0"/>
                  </a:lnTo>
                  <a:lnTo>
                    <a:pt x="7" y="3"/>
                  </a:lnTo>
                  <a:lnTo>
                    <a:pt x="3" y="12"/>
                  </a:lnTo>
                  <a:lnTo>
                    <a:pt x="0" y="16"/>
                  </a:lnTo>
                  <a:lnTo>
                    <a:pt x="12" y="20"/>
                  </a:lnTo>
                  <a:lnTo>
                    <a:pt x="16" y="26"/>
                  </a:lnTo>
                  <a:lnTo>
                    <a:pt x="25" y="2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27" name="Freeform 307">
              <a:extLst>
                <a:ext uri="{FF2B5EF4-FFF2-40B4-BE49-F238E27FC236}">
                  <a16:creationId xmlns:a16="http://schemas.microsoft.com/office/drawing/2014/main" id="{70FC7DF0-6635-4C05-B6CA-37596DF95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9" y="3026"/>
              <a:ext cx="18" cy="17"/>
            </a:xfrm>
            <a:custGeom>
              <a:avLst/>
              <a:gdLst>
                <a:gd name="T0" fmla="*/ 274 w 17"/>
                <a:gd name="T1" fmla="*/ 16 h 17"/>
                <a:gd name="T2" fmla="*/ 0 w 17"/>
                <a:gd name="T3" fmla="*/ 16 h 17"/>
                <a:gd name="T4" fmla="*/ 0 w 17"/>
                <a:gd name="T5" fmla="*/ 8 h 17"/>
                <a:gd name="T6" fmla="*/ 0 w 17"/>
                <a:gd name="T7" fmla="*/ 0 h 17"/>
                <a:gd name="T8" fmla="*/ 274 w 17"/>
                <a:gd name="T9" fmla="*/ 0 h 17"/>
                <a:gd name="T10" fmla="*/ 274 w 17"/>
                <a:gd name="T11" fmla="*/ 16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28" name="Freeform 308">
              <a:extLst>
                <a:ext uri="{FF2B5EF4-FFF2-40B4-BE49-F238E27FC236}">
                  <a16:creationId xmlns:a16="http://schemas.microsoft.com/office/drawing/2014/main" id="{5D1E4B48-B81B-4B4C-8282-A1DFF45425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9" y="3026"/>
              <a:ext cx="18" cy="17"/>
            </a:xfrm>
            <a:custGeom>
              <a:avLst/>
              <a:gdLst>
                <a:gd name="T0" fmla="*/ 274 w 17"/>
                <a:gd name="T1" fmla="*/ 16 h 17"/>
                <a:gd name="T2" fmla="*/ 0 w 17"/>
                <a:gd name="T3" fmla="*/ 16 h 17"/>
                <a:gd name="T4" fmla="*/ 0 w 17"/>
                <a:gd name="T5" fmla="*/ 8 h 17"/>
                <a:gd name="T6" fmla="*/ 0 w 17"/>
                <a:gd name="T7" fmla="*/ 0 h 17"/>
                <a:gd name="T8" fmla="*/ 274 w 17"/>
                <a:gd name="T9" fmla="*/ 0 h 17"/>
                <a:gd name="T10" fmla="*/ 274 w 17"/>
                <a:gd name="T11" fmla="*/ 16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29" name="Freeform 309">
              <a:extLst>
                <a:ext uri="{FF2B5EF4-FFF2-40B4-BE49-F238E27FC236}">
                  <a16:creationId xmlns:a16="http://schemas.microsoft.com/office/drawing/2014/main" id="{0D64F04E-1E64-46A2-AC87-389D44050E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0" y="3026"/>
              <a:ext cx="18" cy="28"/>
            </a:xfrm>
            <a:custGeom>
              <a:avLst/>
              <a:gdLst>
                <a:gd name="T0" fmla="*/ 4 w 17"/>
                <a:gd name="T1" fmla="*/ 27 h 28"/>
                <a:gd name="T2" fmla="*/ 184 w 17"/>
                <a:gd name="T3" fmla="*/ 27 h 28"/>
                <a:gd name="T4" fmla="*/ 274 w 17"/>
                <a:gd name="T5" fmla="*/ 17 h 28"/>
                <a:gd name="T6" fmla="*/ 274 w 17"/>
                <a:gd name="T7" fmla="*/ 12 h 28"/>
                <a:gd name="T8" fmla="*/ 274 w 17"/>
                <a:gd name="T9" fmla="*/ 3 h 28"/>
                <a:gd name="T10" fmla="*/ 184 w 17"/>
                <a:gd name="T11" fmla="*/ 0 h 28"/>
                <a:gd name="T12" fmla="*/ 0 w 17"/>
                <a:gd name="T13" fmla="*/ 12 h 28"/>
                <a:gd name="T14" fmla="*/ 0 w 17"/>
                <a:gd name="T15" fmla="*/ 21 h 28"/>
                <a:gd name="T16" fmla="*/ 4 w 17"/>
                <a:gd name="T17" fmla="*/ 27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28"/>
                <a:gd name="T29" fmla="*/ 17 w 17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28">
                  <a:moveTo>
                    <a:pt x="4" y="27"/>
                  </a:moveTo>
                  <a:lnTo>
                    <a:pt x="9" y="27"/>
                  </a:lnTo>
                  <a:lnTo>
                    <a:pt x="16" y="17"/>
                  </a:lnTo>
                  <a:lnTo>
                    <a:pt x="16" y="12"/>
                  </a:lnTo>
                  <a:lnTo>
                    <a:pt x="16" y="3"/>
                  </a:lnTo>
                  <a:lnTo>
                    <a:pt x="9" y="0"/>
                  </a:lnTo>
                  <a:lnTo>
                    <a:pt x="0" y="12"/>
                  </a:lnTo>
                  <a:lnTo>
                    <a:pt x="0" y="21"/>
                  </a:lnTo>
                  <a:lnTo>
                    <a:pt x="4" y="2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30" name="Freeform 310">
              <a:extLst>
                <a:ext uri="{FF2B5EF4-FFF2-40B4-BE49-F238E27FC236}">
                  <a16:creationId xmlns:a16="http://schemas.microsoft.com/office/drawing/2014/main" id="{9E1F96EF-243D-4FDC-A42C-85D0C9387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0" y="3026"/>
              <a:ext cx="18" cy="28"/>
            </a:xfrm>
            <a:custGeom>
              <a:avLst/>
              <a:gdLst>
                <a:gd name="T0" fmla="*/ 4 w 17"/>
                <a:gd name="T1" fmla="*/ 27 h 28"/>
                <a:gd name="T2" fmla="*/ 184 w 17"/>
                <a:gd name="T3" fmla="*/ 27 h 28"/>
                <a:gd name="T4" fmla="*/ 274 w 17"/>
                <a:gd name="T5" fmla="*/ 17 h 28"/>
                <a:gd name="T6" fmla="*/ 274 w 17"/>
                <a:gd name="T7" fmla="*/ 12 h 28"/>
                <a:gd name="T8" fmla="*/ 274 w 17"/>
                <a:gd name="T9" fmla="*/ 3 h 28"/>
                <a:gd name="T10" fmla="*/ 184 w 17"/>
                <a:gd name="T11" fmla="*/ 0 h 28"/>
                <a:gd name="T12" fmla="*/ 0 w 17"/>
                <a:gd name="T13" fmla="*/ 12 h 28"/>
                <a:gd name="T14" fmla="*/ 0 w 17"/>
                <a:gd name="T15" fmla="*/ 21 h 28"/>
                <a:gd name="T16" fmla="*/ 4 w 17"/>
                <a:gd name="T17" fmla="*/ 27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28"/>
                <a:gd name="T29" fmla="*/ 17 w 17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28">
                  <a:moveTo>
                    <a:pt x="4" y="27"/>
                  </a:moveTo>
                  <a:lnTo>
                    <a:pt x="9" y="27"/>
                  </a:lnTo>
                  <a:lnTo>
                    <a:pt x="16" y="17"/>
                  </a:lnTo>
                  <a:lnTo>
                    <a:pt x="16" y="12"/>
                  </a:lnTo>
                  <a:lnTo>
                    <a:pt x="16" y="3"/>
                  </a:lnTo>
                  <a:lnTo>
                    <a:pt x="9" y="0"/>
                  </a:lnTo>
                  <a:lnTo>
                    <a:pt x="0" y="12"/>
                  </a:lnTo>
                  <a:lnTo>
                    <a:pt x="0" y="21"/>
                  </a:lnTo>
                  <a:lnTo>
                    <a:pt x="4" y="2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31" name="Freeform 311">
              <a:extLst>
                <a:ext uri="{FF2B5EF4-FFF2-40B4-BE49-F238E27FC236}">
                  <a16:creationId xmlns:a16="http://schemas.microsoft.com/office/drawing/2014/main" id="{3DE9D56A-8EAB-490B-B444-66B79FBCD2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" y="2929"/>
              <a:ext cx="64" cy="60"/>
            </a:xfrm>
            <a:custGeom>
              <a:avLst/>
              <a:gdLst>
                <a:gd name="T0" fmla="*/ 0 w 62"/>
                <a:gd name="T1" fmla="*/ 4 h 67"/>
                <a:gd name="T2" fmla="*/ 0 w 62"/>
                <a:gd name="T3" fmla="*/ 4 h 67"/>
                <a:gd name="T4" fmla="*/ 91 w 62"/>
                <a:gd name="T5" fmla="*/ 4 h 67"/>
                <a:gd name="T6" fmla="*/ 103 w 62"/>
                <a:gd name="T7" fmla="*/ 4 h 67"/>
                <a:gd name="T8" fmla="*/ 121 w 62"/>
                <a:gd name="T9" fmla="*/ 4 h 67"/>
                <a:gd name="T10" fmla="*/ 156 w 62"/>
                <a:gd name="T11" fmla="*/ 4 h 67"/>
                <a:gd name="T12" fmla="*/ 183 w 62"/>
                <a:gd name="T13" fmla="*/ 4 h 67"/>
                <a:gd name="T14" fmla="*/ 207 w 62"/>
                <a:gd name="T15" fmla="*/ 4 h 67"/>
                <a:gd name="T16" fmla="*/ 121 w 62"/>
                <a:gd name="T17" fmla="*/ 4 h 67"/>
                <a:gd name="T18" fmla="*/ 276 w 62"/>
                <a:gd name="T19" fmla="*/ 4 h 67"/>
                <a:gd name="T20" fmla="*/ 303 w 62"/>
                <a:gd name="T21" fmla="*/ 4 h 67"/>
                <a:gd name="T22" fmla="*/ 259 w 62"/>
                <a:gd name="T23" fmla="*/ 0 h 67"/>
                <a:gd name="T24" fmla="*/ 103 w 62"/>
                <a:gd name="T25" fmla="*/ 4 h 67"/>
                <a:gd name="T26" fmla="*/ 91 w 62"/>
                <a:gd name="T27" fmla="*/ 4 h 67"/>
                <a:gd name="T28" fmla="*/ 12 w 62"/>
                <a:gd name="T29" fmla="*/ 4 h 67"/>
                <a:gd name="T30" fmla="*/ 7 w 62"/>
                <a:gd name="T31" fmla="*/ 4 h 67"/>
                <a:gd name="T32" fmla="*/ 7 w 62"/>
                <a:gd name="T33" fmla="*/ 4 h 67"/>
                <a:gd name="T34" fmla="*/ 7 w 62"/>
                <a:gd name="T35" fmla="*/ 4 h 67"/>
                <a:gd name="T36" fmla="*/ 3 w 62"/>
                <a:gd name="T37" fmla="*/ 4 h 67"/>
                <a:gd name="T38" fmla="*/ 0 w 62"/>
                <a:gd name="T39" fmla="*/ 4 h 67"/>
                <a:gd name="T40" fmla="*/ 0 w 62"/>
                <a:gd name="T41" fmla="*/ 4 h 67"/>
                <a:gd name="T42" fmla="*/ 3 w 62"/>
                <a:gd name="T43" fmla="*/ 4 h 67"/>
                <a:gd name="T44" fmla="*/ 0 w 62"/>
                <a:gd name="T45" fmla="*/ 4 h 67"/>
                <a:gd name="T46" fmla="*/ 0 w 62"/>
                <a:gd name="T47" fmla="*/ 4 h 67"/>
                <a:gd name="T48" fmla="*/ 3 w 62"/>
                <a:gd name="T49" fmla="*/ 4 h 67"/>
                <a:gd name="T50" fmla="*/ 7 w 62"/>
                <a:gd name="T51" fmla="*/ 4 h 67"/>
                <a:gd name="T52" fmla="*/ 7 w 62"/>
                <a:gd name="T53" fmla="*/ 4 h 67"/>
                <a:gd name="T54" fmla="*/ 3 w 62"/>
                <a:gd name="T55" fmla="*/ 4 h 67"/>
                <a:gd name="T56" fmla="*/ 0 w 62"/>
                <a:gd name="T57" fmla="*/ 4 h 6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62"/>
                <a:gd name="T88" fmla="*/ 0 h 67"/>
                <a:gd name="T89" fmla="*/ 62 w 62"/>
                <a:gd name="T90" fmla="*/ 67 h 6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62" h="67">
                  <a:moveTo>
                    <a:pt x="0" y="60"/>
                  </a:moveTo>
                  <a:lnTo>
                    <a:pt x="0" y="60"/>
                  </a:lnTo>
                  <a:lnTo>
                    <a:pt x="16" y="66"/>
                  </a:lnTo>
                  <a:lnTo>
                    <a:pt x="20" y="60"/>
                  </a:lnTo>
                  <a:lnTo>
                    <a:pt x="25" y="51"/>
                  </a:lnTo>
                  <a:lnTo>
                    <a:pt x="33" y="51"/>
                  </a:lnTo>
                  <a:lnTo>
                    <a:pt x="38" y="43"/>
                  </a:lnTo>
                  <a:lnTo>
                    <a:pt x="42" y="43"/>
                  </a:lnTo>
                  <a:lnTo>
                    <a:pt x="25" y="25"/>
                  </a:lnTo>
                  <a:lnTo>
                    <a:pt x="55" y="21"/>
                  </a:lnTo>
                  <a:lnTo>
                    <a:pt x="61" y="16"/>
                  </a:lnTo>
                  <a:lnTo>
                    <a:pt x="51" y="0"/>
                  </a:lnTo>
                  <a:lnTo>
                    <a:pt x="20" y="12"/>
                  </a:lnTo>
                  <a:lnTo>
                    <a:pt x="16" y="12"/>
                  </a:lnTo>
                  <a:lnTo>
                    <a:pt x="12" y="7"/>
                  </a:lnTo>
                  <a:lnTo>
                    <a:pt x="7" y="7"/>
                  </a:lnTo>
                  <a:lnTo>
                    <a:pt x="7" y="12"/>
                  </a:lnTo>
                  <a:lnTo>
                    <a:pt x="7" y="7"/>
                  </a:lnTo>
                  <a:lnTo>
                    <a:pt x="3" y="7"/>
                  </a:lnTo>
                  <a:lnTo>
                    <a:pt x="0" y="16"/>
                  </a:lnTo>
                  <a:lnTo>
                    <a:pt x="0" y="21"/>
                  </a:lnTo>
                  <a:lnTo>
                    <a:pt x="3" y="21"/>
                  </a:lnTo>
                  <a:lnTo>
                    <a:pt x="0" y="21"/>
                  </a:lnTo>
                  <a:lnTo>
                    <a:pt x="0" y="29"/>
                  </a:lnTo>
                  <a:lnTo>
                    <a:pt x="3" y="25"/>
                  </a:lnTo>
                  <a:lnTo>
                    <a:pt x="7" y="25"/>
                  </a:lnTo>
                  <a:lnTo>
                    <a:pt x="7" y="34"/>
                  </a:lnTo>
                  <a:lnTo>
                    <a:pt x="3" y="43"/>
                  </a:lnTo>
                  <a:lnTo>
                    <a:pt x="0" y="6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32" name="Freeform 312">
              <a:extLst>
                <a:ext uri="{FF2B5EF4-FFF2-40B4-BE49-F238E27FC236}">
                  <a16:creationId xmlns:a16="http://schemas.microsoft.com/office/drawing/2014/main" id="{25EFEC44-F7E6-4004-9A47-24B9F0940E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" y="2929"/>
              <a:ext cx="64" cy="60"/>
            </a:xfrm>
            <a:custGeom>
              <a:avLst/>
              <a:gdLst>
                <a:gd name="T0" fmla="*/ 0 w 62"/>
                <a:gd name="T1" fmla="*/ 4 h 67"/>
                <a:gd name="T2" fmla="*/ 0 w 62"/>
                <a:gd name="T3" fmla="*/ 4 h 67"/>
                <a:gd name="T4" fmla="*/ 91 w 62"/>
                <a:gd name="T5" fmla="*/ 4 h 67"/>
                <a:gd name="T6" fmla="*/ 103 w 62"/>
                <a:gd name="T7" fmla="*/ 4 h 67"/>
                <a:gd name="T8" fmla="*/ 121 w 62"/>
                <a:gd name="T9" fmla="*/ 4 h 67"/>
                <a:gd name="T10" fmla="*/ 156 w 62"/>
                <a:gd name="T11" fmla="*/ 4 h 67"/>
                <a:gd name="T12" fmla="*/ 183 w 62"/>
                <a:gd name="T13" fmla="*/ 4 h 67"/>
                <a:gd name="T14" fmla="*/ 207 w 62"/>
                <a:gd name="T15" fmla="*/ 4 h 67"/>
                <a:gd name="T16" fmla="*/ 121 w 62"/>
                <a:gd name="T17" fmla="*/ 4 h 67"/>
                <a:gd name="T18" fmla="*/ 276 w 62"/>
                <a:gd name="T19" fmla="*/ 4 h 67"/>
                <a:gd name="T20" fmla="*/ 303 w 62"/>
                <a:gd name="T21" fmla="*/ 4 h 67"/>
                <a:gd name="T22" fmla="*/ 259 w 62"/>
                <a:gd name="T23" fmla="*/ 0 h 67"/>
                <a:gd name="T24" fmla="*/ 103 w 62"/>
                <a:gd name="T25" fmla="*/ 4 h 67"/>
                <a:gd name="T26" fmla="*/ 91 w 62"/>
                <a:gd name="T27" fmla="*/ 4 h 67"/>
                <a:gd name="T28" fmla="*/ 12 w 62"/>
                <a:gd name="T29" fmla="*/ 4 h 67"/>
                <a:gd name="T30" fmla="*/ 7 w 62"/>
                <a:gd name="T31" fmla="*/ 4 h 67"/>
                <a:gd name="T32" fmla="*/ 7 w 62"/>
                <a:gd name="T33" fmla="*/ 4 h 67"/>
                <a:gd name="T34" fmla="*/ 7 w 62"/>
                <a:gd name="T35" fmla="*/ 4 h 67"/>
                <a:gd name="T36" fmla="*/ 3 w 62"/>
                <a:gd name="T37" fmla="*/ 4 h 67"/>
                <a:gd name="T38" fmla="*/ 0 w 62"/>
                <a:gd name="T39" fmla="*/ 4 h 67"/>
                <a:gd name="T40" fmla="*/ 0 w 62"/>
                <a:gd name="T41" fmla="*/ 4 h 67"/>
                <a:gd name="T42" fmla="*/ 3 w 62"/>
                <a:gd name="T43" fmla="*/ 4 h 67"/>
                <a:gd name="T44" fmla="*/ 0 w 62"/>
                <a:gd name="T45" fmla="*/ 4 h 67"/>
                <a:gd name="T46" fmla="*/ 0 w 62"/>
                <a:gd name="T47" fmla="*/ 4 h 67"/>
                <a:gd name="T48" fmla="*/ 3 w 62"/>
                <a:gd name="T49" fmla="*/ 4 h 67"/>
                <a:gd name="T50" fmla="*/ 7 w 62"/>
                <a:gd name="T51" fmla="*/ 4 h 67"/>
                <a:gd name="T52" fmla="*/ 7 w 62"/>
                <a:gd name="T53" fmla="*/ 4 h 67"/>
                <a:gd name="T54" fmla="*/ 3 w 62"/>
                <a:gd name="T55" fmla="*/ 4 h 67"/>
                <a:gd name="T56" fmla="*/ 0 w 62"/>
                <a:gd name="T57" fmla="*/ 4 h 6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62"/>
                <a:gd name="T88" fmla="*/ 0 h 67"/>
                <a:gd name="T89" fmla="*/ 62 w 62"/>
                <a:gd name="T90" fmla="*/ 67 h 6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62" h="67">
                  <a:moveTo>
                    <a:pt x="0" y="60"/>
                  </a:moveTo>
                  <a:lnTo>
                    <a:pt x="0" y="60"/>
                  </a:lnTo>
                  <a:lnTo>
                    <a:pt x="16" y="66"/>
                  </a:lnTo>
                  <a:lnTo>
                    <a:pt x="20" y="60"/>
                  </a:lnTo>
                  <a:lnTo>
                    <a:pt x="25" y="51"/>
                  </a:lnTo>
                  <a:lnTo>
                    <a:pt x="33" y="51"/>
                  </a:lnTo>
                  <a:lnTo>
                    <a:pt x="38" y="43"/>
                  </a:lnTo>
                  <a:lnTo>
                    <a:pt x="42" y="43"/>
                  </a:lnTo>
                  <a:lnTo>
                    <a:pt x="25" y="25"/>
                  </a:lnTo>
                  <a:lnTo>
                    <a:pt x="55" y="21"/>
                  </a:lnTo>
                  <a:lnTo>
                    <a:pt x="61" y="16"/>
                  </a:lnTo>
                  <a:lnTo>
                    <a:pt x="51" y="0"/>
                  </a:lnTo>
                  <a:lnTo>
                    <a:pt x="20" y="12"/>
                  </a:lnTo>
                  <a:lnTo>
                    <a:pt x="16" y="12"/>
                  </a:lnTo>
                  <a:lnTo>
                    <a:pt x="12" y="7"/>
                  </a:lnTo>
                  <a:lnTo>
                    <a:pt x="7" y="7"/>
                  </a:lnTo>
                  <a:lnTo>
                    <a:pt x="7" y="12"/>
                  </a:lnTo>
                  <a:lnTo>
                    <a:pt x="7" y="7"/>
                  </a:lnTo>
                  <a:lnTo>
                    <a:pt x="3" y="7"/>
                  </a:lnTo>
                  <a:lnTo>
                    <a:pt x="0" y="16"/>
                  </a:lnTo>
                  <a:lnTo>
                    <a:pt x="0" y="21"/>
                  </a:lnTo>
                  <a:lnTo>
                    <a:pt x="3" y="21"/>
                  </a:lnTo>
                  <a:lnTo>
                    <a:pt x="0" y="21"/>
                  </a:lnTo>
                  <a:lnTo>
                    <a:pt x="0" y="29"/>
                  </a:lnTo>
                  <a:lnTo>
                    <a:pt x="3" y="25"/>
                  </a:lnTo>
                  <a:lnTo>
                    <a:pt x="7" y="25"/>
                  </a:lnTo>
                  <a:lnTo>
                    <a:pt x="7" y="34"/>
                  </a:lnTo>
                  <a:lnTo>
                    <a:pt x="3" y="43"/>
                  </a:lnTo>
                  <a:lnTo>
                    <a:pt x="0" y="6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33" name="Freeform 313">
              <a:extLst>
                <a:ext uri="{FF2B5EF4-FFF2-40B4-BE49-F238E27FC236}">
                  <a16:creationId xmlns:a16="http://schemas.microsoft.com/office/drawing/2014/main" id="{C5183395-0C4F-40B9-B0B3-3DF23AA2A3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6" y="2789"/>
              <a:ext cx="265" cy="100"/>
            </a:xfrm>
            <a:custGeom>
              <a:avLst/>
              <a:gdLst>
                <a:gd name="T0" fmla="*/ 782 w 259"/>
                <a:gd name="T1" fmla="*/ 5 h 111"/>
                <a:gd name="T2" fmla="*/ 772 w 259"/>
                <a:gd name="T3" fmla="*/ 5 h 111"/>
                <a:gd name="T4" fmla="*/ 757 w 259"/>
                <a:gd name="T5" fmla="*/ 5 h 111"/>
                <a:gd name="T6" fmla="*/ 708 w 259"/>
                <a:gd name="T7" fmla="*/ 5 h 111"/>
                <a:gd name="T8" fmla="*/ 631 w 259"/>
                <a:gd name="T9" fmla="*/ 5 h 111"/>
                <a:gd name="T10" fmla="*/ 515 w 259"/>
                <a:gd name="T11" fmla="*/ 5 h 111"/>
                <a:gd name="T12" fmla="*/ 470 w 259"/>
                <a:gd name="T13" fmla="*/ 5 h 111"/>
                <a:gd name="T14" fmla="*/ 428 w 259"/>
                <a:gd name="T15" fmla="*/ 3 h 111"/>
                <a:gd name="T16" fmla="*/ 413 w 259"/>
                <a:gd name="T17" fmla="*/ 3 h 111"/>
                <a:gd name="T18" fmla="*/ 386 w 259"/>
                <a:gd name="T19" fmla="*/ 0 h 111"/>
                <a:gd name="T20" fmla="*/ 319 w 259"/>
                <a:gd name="T21" fmla="*/ 0 h 111"/>
                <a:gd name="T22" fmla="*/ 213 w 259"/>
                <a:gd name="T23" fmla="*/ 5 h 111"/>
                <a:gd name="T24" fmla="*/ 115 w 259"/>
                <a:gd name="T25" fmla="*/ 5 h 111"/>
                <a:gd name="T26" fmla="*/ 142 w 259"/>
                <a:gd name="T27" fmla="*/ 5 h 111"/>
                <a:gd name="T28" fmla="*/ 105 w 259"/>
                <a:gd name="T29" fmla="*/ 5 h 111"/>
                <a:gd name="T30" fmla="*/ 105 w 259"/>
                <a:gd name="T31" fmla="*/ 5 h 111"/>
                <a:gd name="T32" fmla="*/ 87 w 259"/>
                <a:gd name="T33" fmla="*/ 5 h 111"/>
                <a:gd name="T34" fmla="*/ 21 w 259"/>
                <a:gd name="T35" fmla="*/ 5 h 111"/>
                <a:gd name="T36" fmla="*/ 7 w 259"/>
                <a:gd name="T37" fmla="*/ 5 h 111"/>
                <a:gd name="T38" fmla="*/ 0 w 259"/>
                <a:gd name="T39" fmla="*/ 5 h 111"/>
                <a:gd name="T40" fmla="*/ 7 w 259"/>
                <a:gd name="T41" fmla="*/ 5 h 111"/>
                <a:gd name="T42" fmla="*/ 7 w 259"/>
                <a:gd name="T43" fmla="*/ 5 h 111"/>
                <a:gd name="T44" fmla="*/ 12 w 259"/>
                <a:gd name="T45" fmla="*/ 5 h 111"/>
                <a:gd name="T46" fmla="*/ 3 w 259"/>
                <a:gd name="T47" fmla="*/ 5 h 111"/>
                <a:gd name="T48" fmla="*/ 0 w 259"/>
                <a:gd name="T49" fmla="*/ 5 h 111"/>
                <a:gd name="T50" fmla="*/ 12 w 259"/>
                <a:gd name="T51" fmla="*/ 5 h 111"/>
                <a:gd name="T52" fmla="*/ 16 w 259"/>
                <a:gd name="T53" fmla="*/ 5 h 111"/>
                <a:gd name="T54" fmla="*/ 16 w 259"/>
                <a:gd name="T55" fmla="*/ 5 h 111"/>
                <a:gd name="T56" fmla="*/ 87 w 259"/>
                <a:gd name="T57" fmla="*/ 5 h 111"/>
                <a:gd name="T58" fmla="*/ 16 w 259"/>
                <a:gd name="T59" fmla="*/ 5 h 111"/>
                <a:gd name="T60" fmla="*/ 87 w 259"/>
                <a:gd name="T61" fmla="*/ 5 h 111"/>
                <a:gd name="T62" fmla="*/ 93 w 259"/>
                <a:gd name="T63" fmla="*/ 5 h 111"/>
                <a:gd name="T64" fmla="*/ 115 w 259"/>
                <a:gd name="T65" fmla="*/ 5 h 111"/>
                <a:gd name="T66" fmla="*/ 130 w 259"/>
                <a:gd name="T67" fmla="*/ 5 h 111"/>
                <a:gd name="T68" fmla="*/ 186 w 259"/>
                <a:gd name="T69" fmla="*/ 5 h 111"/>
                <a:gd name="T70" fmla="*/ 213 w 259"/>
                <a:gd name="T71" fmla="*/ 5 h 111"/>
                <a:gd name="T72" fmla="*/ 272 w 259"/>
                <a:gd name="T73" fmla="*/ 5 h 111"/>
                <a:gd name="T74" fmla="*/ 350 w 259"/>
                <a:gd name="T75" fmla="*/ 5 h 111"/>
                <a:gd name="T76" fmla="*/ 374 w 259"/>
                <a:gd name="T77" fmla="*/ 5 h 111"/>
                <a:gd name="T78" fmla="*/ 413 w 259"/>
                <a:gd name="T79" fmla="*/ 5 h 111"/>
                <a:gd name="T80" fmla="*/ 428 w 259"/>
                <a:gd name="T81" fmla="*/ 5 h 111"/>
                <a:gd name="T82" fmla="*/ 428 w 259"/>
                <a:gd name="T83" fmla="*/ 5 h 111"/>
                <a:gd name="T84" fmla="*/ 443 w 259"/>
                <a:gd name="T85" fmla="*/ 5 h 111"/>
                <a:gd name="T86" fmla="*/ 443 w 259"/>
                <a:gd name="T87" fmla="*/ 5 h 111"/>
                <a:gd name="T88" fmla="*/ 470 w 259"/>
                <a:gd name="T89" fmla="*/ 5 h 111"/>
                <a:gd name="T90" fmla="*/ 491 w 259"/>
                <a:gd name="T91" fmla="*/ 5 h 111"/>
                <a:gd name="T92" fmla="*/ 539 w 259"/>
                <a:gd name="T93" fmla="*/ 5 h 111"/>
                <a:gd name="T94" fmla="*/ 645 w 259"/>
                <a:gd name="T95" fmla="*/ 5 h 111"/>
                <a:gd name="T96" fmla="*/ 693 w 259"/>
                <a:gd name="T97" fmla="*/ 5 h 111"/>
                <a:gd name="T98" fmla="*/ 741 w 259"/>
                <a:gd name="T99" fmla="*/ 5 h 111"/>
                <a:gd name="T100" fmla="*/ 795 w 259"/>
                <a:gd name="T101" fmla="*/ 5 h 111"/>
                <a:gd name="T102" fmla="*/ 811 w 259"/>
                <a:gd name="T103" fmla="*/ 5 h 111"/>
                <a:gd name="T104" fmla="*/ 811 w 259"/>
                <a:gd name="T105" fmla="*/ 5 h 111"/>
                <a:gd name="T106" fmla="*/ 795 w 259"/>
                <a:gd name="T107" fmla="*/ 5 h 111"/>
                <a:gd name="T108" fmla="*/ 795 w 259"/>
                <a:gd name="T109" fmla="*/ 5 h 11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59"/>
                <a:gd name="T166" fmla="*/ 0 h 111"/>
                <a:gd name="T167" fmla="*/ 259 w 259"/>
                <a:gd name="T168" fmla="*/ 111 h 11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59" h="111">
                  <a:moveTo>
                    <a:pt x="252" y="38"/>
                  </a:moveTo>
                  <a:lnTo>
                    <a:pt x="243" y="29"/>
                  </a:lnTo>
                  <a:lnTo>
                    <a:pt x="239" y="29"/>
                  </a:lnTo>
                  <a:lnTo>
                    <a:pt x="239" y="21"/>
                  </a:lnTo>
                  <a:lnTo>
                    <a:pt x="235" y="16"/>
                  </a:lnTo>
                  <a:lnTo>
                    <a:pt x="235" y="12"/>
                  </a:lnTo>
                  <a:lnTo>
                    <a:pt x="227" y="7"/>
                  </a:lnTo>
                  <a:lnTo>
                    <a:pt x="221" y="7"/>
                  </a:lnTo>
                  <a:lnTo>
                    <a:pt x="208" y="7"/>
                  </a:lnTo>
                  <a:lnTo>
                    <a:pt x="196" y="16"/>
                  </a:lnTo>
                  <a:lnTo>
                    <a:pt x="178" y="16"/>
                  </a:lnTo>
                  <a:lnTo>
                    <a:pt x="161" y="16"/>
                  </a:lnTo>
                  <a:lnTo>
                    <a:pt x="155" y="16"/>
                  </a:lnTo>
                  <a:lnTo>
                    <a:pt x="147" y="12"/>
                  </a:lnTo>
                  <a:lnTo>
                    <a:pt x="139" y="12"/>
                  </a:lnTo>
                  <a:lnTo>
                    <a:pt x="134" y="3"/>
                  </a:lnTo>
                  <a:lnTo>
                    <a:pt x="130" y="7"/>
                  </a:lnTo>
                  <a:lnTo>
                    <a:pt x="130" y="3"/>
                  </a:lnTo>
                  <a:lnTo>
                    <a:pt x="125" y="3"/>
                  </a:lnTo>
                  <a:lnTo>
                    <a:pt x="121" y="0"/>
                  </a:lnTo>
                  <a:lnTo>
                    <a:pt x="117" y="0"/>
                  </a:lnTo>
                  <a:lnTo>
                    <a:pt x="100" y="0"/>
                  </a:lnTo>
                  <a:lnTo>
                    <a:pt x="81" y="3"/>
                  </a:lnTo>
                  <a:lnTo>
                    <a:pt x="65" y="16"/>
                  </a:lnTo>
                  <a:lnTo>
                    <a:pt x="38" y="12"/>
                  </a:lnTo>
                  <a:lnTo>
                    <a:pt x="38" y="16"/>
                  </a:lnTo>
                  <a:lnTo>
                    <a:pt x="38" y="21"/>
                  </a:lnTo>
                  <a:lnTo>
                    <a:pt x="47" y="21"/>
                  </a:lnTo>
                  <a:lnTo>
                    <a:pt x="38" y="21"/>
                  </a:lnTo>
                  <a:lnTo>
                    <a:pt x="34" y="25"/>
                  </a:lnTo>
                  <a:lnTo>
                    <a:pt x="38" y="25"/>
                  </a:lnTo>
                  <a:lnTo>
                    <a:pt x="34" y="29"/>
                  </a:lnTo>
                  <a:lnTo>
                    <a:pt x="25" y="29"/>
                  </a:lnTo>
                  <a:lnTo>
                    <a:pt x="25" y="25"/>
                  </a:lnTo>
                  <a:lnTo>
                    <a:pt x="21" y="25"/>
                  </a:lnTo>
                  <a:lnTo>
                    <a:pt x="21" y="29"/>
                  </a:lnTo>
                  <a:lnTo>
                    <a:pt x="12" y="25"/>
                  </a:lnTo>
                  <a:lnTo>
                    <a:pt x="7" y="29"/>
                  </a:lnTo>
                  <a:lnTo>
                    <a:pt x="0" y="34"/>
                  </a:lnTo>
                  <a:lnTo>
                    <a:pt x="0" y="38"/>
                  </a:lnTo>
                  <a:lnTo>
                    <a:pt x="0" y="43"/>
                  </a:lnTo>
                  <a:lnTo>
                    <a:pt x="7" y="43"/>
                  </a:lnTo>
                  <a:lnTo>
                    <a:pt x="7" y="47"/>
                  </a:lnTo>
                  <a:lnTo>
                    <a:pt x="7" y="56"/>
                  </a:lnTo>
                  <a:lnTo>
                    <a:pt x="7" y="60"/>
                  </a:lnTo>
                  <a:lnTo>
                    <a:pt x="12" y="65"/>
                  </a:lnTo>
                  <a:lnTo>
                    <a:pt x="3" y="65"/>
                  </a:lnTo>
                  <a:lnTo>
                    <a:pt x="3" y="60"/>
                  </a:lnTo>
                  <a:lnTo>
                    <a:pt x="3" y="65"/>
                  </a:lnTo>
                  <a:lnTo>
                    <a:pt x="0" y="65"/>
                  </a:lnTo>
                  <a:lnTo>
                    <a:pt x="12" y="69"/>
                  </a:lnTo>
                  <a:lnTo>
                    <a:pt x="12" y="73"/>
                  </a:lnTo>
                  <a:lnTo>
                    <a:pt x="12" y="78"/>
                  </a:lnTo>
                  <a:lnTo>
                    <a:pt x="16" y="78"/>
                  </a:lnTo>
                  <a:lnTo>
                    <a:pt x="12" y="83"/>
                  </a:lnTo>
                  <a:lnTo>
                    <a:pt x="16" y="83"/>
                  </a:lnTo>
                  <a:lnTo>
                    <a:pt x="16" y="87"/>
                  </a:lnTo>
                  <a:lnTo>
                    <a:pt x="25" y="87"/>
                  </a:lnTo>
                  <a:lnTo>
                    <a:pt x="28" y="87"/>
                  </a:lnTo>
                  <a:lnTo>
                    <a:pt x="16" y="91"/>
                  </a:lnTo>
                  <a:lnTo>
                    <a:pt x="16" y="95"/>
                  </a:lnTo>
                  <a:lnTo>
                    <a:pt x="25" y="91"/>
                  </a:lnTo>
                  <a:lnTo>
                    <a:pt x="25" y="95"/>
                  </a:lnTo>
                  <a:lnTo>
                    <a:pt x="28" y="91"/>
                  </a:lnTo>
                  <a:lnTo>
                    <a:pt x="34" y="95"/>
                  </a:lnTo>
                  <a:lnTo>
                    <a:pt x="38" y="91"/>
                  </a:lnTo>
                  <a:lnTo>
                    <a:pt x="38" y="100"/>
                  </a:lnTo>
                  <a:lnTo>
                    <a:pt x="43" y="100"/>
                  </a:lnTo>
                  <a:lnTo>
                    <a:pt x="51" y="104"/>
                  </a:lnTo>
                  <a:lnTo>
                    <a:pt x="59" y="100"/>
                  </a:lnTo>
                  <a:lnTo>
                    <a:pt x="59" y="91"/>
                  </a:lnTo>
                  <a:lnTo>
                    <a:pt x="65" y="91"/>
                  </a:lnTo>
                  <a:lnTo>
                    <a:pt x="77" y="95"/>
                  </a:lnTo>
                  <a:lnTo>
                    <a:pt x="86" y="104"/>
                  </a:lnTo>
                  <a:lnTo>
                    <a:pt x="90" y="104"/>
                  </a:lnTo>
                  <a:lnTo>
                    <a:pt x="108" y="100"/>
                  </a:lnTo>
                  <a:lnTo>
                    <a:pt x="112" y="91"/>
                  </a:lnTo>
                  <a:lnTo>
                    <a:pt x="117" y="91"/>
                  </a:lnTo>
                  <a:lnTo>
                    <a:pt x="125" y="95"/>
                  </a:lnTo>
                  <a:lnTo>
                    <a:pt x="130" y="95"/>
                  </a:lnTo>
                  <a:lnTo>
                    <a:pt x="130" y="91"/>
                  </a:lnTo>
                  <a:lnTo>
                    <a:pt x="134" y="91"/>
                  </a:lnTo>
                  <a:lnTo>
                    <a:pt x="134" y="95"/>
                  </a:lnTo>
                  <a:lnTo>
                    <a:pt x="134" y="110"/>
                  </a:lnTo>
                  <a:lnTo>
                    <a:pt x="139" y="104"/>
                  </a:lnTo>
                  <a:lnTo>
                    <a:pt x="139" y="100"/>
                  </a:lnTo>
                  <a:lnTo>
                    <a:pt x="143" y="100"/>
                  </a:lnTo>
                  <a:lnTo>
                    <a:pt x="139" y="95"/>
                  </a:lnTo>
                  <a:lnTo>
                    <a:pt x="143" y="91"/>
                  </a:lnTo>
                  <a:lnTo>
                    <a:pt x="147" y="91"/>
                  </a:lnTo>
                  <a:lnTo>
                    <a:pt x="147" y="95"/>
                  </a:lnTo>
                  <a:lnTo>
                    <a:pt x="152" y="95"/>
                  </a:lnTo>
                  <a:lnTo>
                    <a:pt x="165" y="91"/>
                  </a:lnTo>
                  <a:lnTo>
                    <a:pt x="169" y="91"/>
                  </a:lnTo>
                  <a:lnTo>
                    <a:pt x="178" y="95"/>
                  </a:lnTo>
                  <a:lnTo>
                    <a:pt x="200" y="87"/>
                  </a:lnTo>
                  <a:lnTo>
                    <a:pt x="213" y="87"/>
                  </a:lnTo>
                  <a:lnTo>
                    <a:pt x="217" y="83"/>
                  </a:lnTo>
                  <a:lnTo>
                    <a:pt x="221" y="87"/>
                  </a:lnTo>
                  <a:lnTo>
                    <a:pt x="231" y="78"/>
                  </a:lnTo>
                  <a:lnTo>
                    <a:pt x="235" y="83"/>
                  </a:lnTo>
                  <a:lnTo>
                    <a:pt x="248" y="83"/>
                  </a:lnTo>
                  <a:lnTo>
                    <a:pt x="248" y="87"/>
                  </a:lnTo>
                  <a:lnTo>
                    <a:pt x="252" y="87"/>
                  </a:lnTo>
                  <a:lnTo>
                    <a:pt x="258" y="83"/>
                  </a:lnTo>
                  <a:lnTo>
                    <a:pt x="252" y="78"/>
                  </a:lnTo>
                  <a:lnTo>
                    <a:pt x="248" y="73"/>
                  </a:lnTo>
                  <a:lnTo>
                    <a:pt x="248" y="51"/>
                  </a:lnTo>
                  <a:lnTo>
                    <a:pt x="243" y="47"/>
                  </a:lnTo>
                  <a:lnTo>
                    <a:pt x="248" y="43"/>
                  </a:lnTo>
                  <a:lnTo>
                    <a:pt x="252" y="38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34" name="Freeform 314">
              <a:extLst>
                <a:ext uri="{FF2B5EF4-FFF2-40B4-BE49-F238E27FC236}">
                  <a16:creationId xmlns:a16="http://schemas.microsoft.com/office/drawing/2014/main" id="{1714261B-D8BA-4B7E-B18D-2E76DB181F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6" y="2789"/>
              <a:ext cx="265" cy="100"/>
            </a:xfrm>
            <a:custGeom>
              <a:avLst/>
              <a:gdLst>
                <a:gd name="T0" fmla="*/ 782 w 259"/>
                <a:gd name="T1" fmla="*/ 5 h 111"/>
                <a:gd name="T2" fmla="*/ 772 w 259"/>
                <a:gd name="T3" fmla="*/ 5 h 111"/>
                <a:gd name="T4" fmla="*/ 757 w 259"/>
                <a:gd name="T5" fmla="*/ 5 h 111"/>
                <a:gd name="T6" fmla="*/ 708 w 259"/>
                <a:gd name="T7" fmla="*/ 5 h 111"/>
                <a:gd name="T8" fmla="*/ 631 w 259"/>
                <a:gd name="T9" fmla="*/ 5 h 111"/>
                <a:gd name="T10" fmla="*/ 515 w 259"/>
                <a:gd name="T11" fmla="*/ 5 h 111"/>
                <a:gd name="T12" fmla="*/ 470 w 259"/>
                <a:gd name="T13" fmla="*/ 5 h 111"/>
                <a:gd name="T14" fmla="*/ 428 w 259"/>
                <a:gd name="T15" fmla="*/ 3 h 111"/>
                <a:gd name="T16" fmla="*/ 413 w 259"/>
                <a:gd name="T17" fmla="*/ 3 h 111"/>
                <a:gd name="T18" fmla="*/ 386 w 259"/>
                <a:gd name="T19" fmla="*/ 0 h 111"/>
                <a:gd name="T20" fmla="*/ 319 w 259"/>
                <a:gd name="T21" fmla="*/ 0 h 111"/>
                <a:gd name="T22" fmla="*/ 213 w 259"/>
                <a:gd name="T23" fmla="*/ 5 h 111"/>
                <a:gd name="T24" fmla="*/ 115 w 259"/>
                <a:gd name="T25" fmla="*/ 5 h 111"/>
                <a:gd name="T26" fmla="*/ 142 w 259"/>
                <a:gd name="T27" fmla="*/ 5 h 111"/>
                <a:gd name="T28" fmla="*/ 105 w 259"/>
                <a:gd name="T29" fmla="*/ 5 h 111"/>
                <a:gd name="T30" fmla="*/ 105 w 259"/>
                <a:gd name="T31" fmla="*/ 5 h 111"/>
                <a:gd name="T32" fmla="*/ 87 w 259"/>
                <a:gd name="T33" fmla="*/ 5 h 111"/>
                <a:gd name="T34" fmla="*/ 21 w 259"/>
                <a:gd name="T35" fmla="*/ 5 h 111"/>
                <a:gd name="T36" fmla="*/ 7 w 259"/>
                <a:gd name="T37" fmla="*/ 5 h 111"/>
                <a:gd name="T38" fmla="*/ 0 w 259"/>
                <a:gd name="T39" fmla="*/ 5 h 111"/>
                <a:gd name="T40" fmla="*/ 7 w 259"/>
                <a:gd name="T41" fmla="*/ 5 h 111"/>
                <a:gd name="T42" fmla="*/ 7 w 259"/>
                <a:gd name="T43" fmla="*/ 5 h 111"/>
                <a:gd name="T44" fmla="*/ 12 w 259"/>
                <a:gd name="T45" fmla="*/ 5 h 111"/>
                <a:gd name="T46" fmla="*/ 3 w 259"/>
                <a:gd name="T47" fmla="*/ 5 h 111"/>
                <a:gd name="T48" fmla="*/ 0 w 259"/>
                <a:gd name="T49" fmla="*/ 5 h 111"/>
                <a:gd name="T50" fmla="*/ 12 w 259"/>
                <a:gd name="T51" fmla="*/ 5 h 111"/>
                <a:gd name="T52" fmla="*/ 16 w 259"/>
                <a:gd name="T53" fmla="*/ 5 h 111"/>
                <a:gd name="T54" fmla="*/ 16 w 259"/>
                <a:gd name="T55" fmla="*/ 5 h 111"/>
                <a:gd name="T56" fmla="*/ 87 w 259"/>
                <a:gd name="T57" fmla="*/ 5 h 111"/>
                <a:gd name="T58" fmla="*/ 16 w 259"/>
                <a:gd name="T59" fmla="*/ 5 h 111"/>
                <a:gd name="T60" fmla="*/ 87 w 259"/>
                <a:gd name="T61" fmla="*/ 5 h 111"/>
                <a:gd name="T62" fmla="*/ 93 w 259"/>
                <a:gd name="T63" fmla="*/ 5 h 111"/>
                <a:gd name="T64" fmla="*/ 115 w 259"/>
                <a:gd name="T65" fmla="*/ 5 h 111"/>
                <a:gd name="T66" fmla="*/ 130 w 259"/>
                <a:gd name="T67" fmla="*/ 5 h 111"/>
                <a:gd name="T68" fmla="*/ 186 w 259"/>
                <a:gd name="T69" fmla="*/ 5 h 111"/>
                <a:gd name="T70" fmla="*/ 213 w 259"/>
                <a:gd name="T71" fmla="*/ 5 h 111"/>
                <a:gd name="T72" fmla="*/ 272 w 259"/>
                <a:gd name="T73" fmla="*/ 5 h 111"/>
                <a:gd name="T74" fmla="*/ 350 w 259"/>
                <a:gd name="T75" fmla="*/ 5 h 111"/>
                <a:gd name="T76" fmla="*/ 374 w 259"/>
                <a:gd name="T77" fmla="*/ 5 h 111"/>
                <a:gd name="T78" fmla="*/ 413 w 259"/>
                <a:gd name="T79" fmla="*/ 5 h 111"/>
                <a:gd name="T80" fmla="*/ 428 w 259"/>
                <a:gd name="T81" fmla="*/ 5 h 111"/>
                <a:gd name="T82" fmla="*/ 428 w 259"/>
                <a:gd name="T83" fmla="*/ 5 h 111"/>
                <a:gd name="T84" fmla="*/ 443 w 259"/>
                <a:gd name="T85" fmla="*/ 5 h 111"/>
                <a:gd name="T86" fmla="*/ 443 w 259"/>
                <a:gd name="T87" fmla="*/ 5 h 111"/>
                <a:gd name="T88" fmla="*/ 470 w 259"/>
                <a:gd name="T89" fmla="*/ 5 h 111"/>
                <a:gd name="T90" fmla="*/ 491 w 259"/>
                <a:gd name="T91" fmla="*/ 5 h 111"/>
                <a:gd name="T92" fmla="*/ 539 w 259"/>
                <a:gd name="T93" fmla="*/ 5 h 111"/>
                <a:gd name="T94" fmla="*/ 645 w 259"/>
                <a:gd name="T95" fmla="*/ 5 h 111"/>
                <a:gd name="T96" fmla="*/ 693 w 259"/>
                <a:gd name="T97" fmla="*/ 5 h 111"/>
                <a:gd name="T98" fmla="*/ 741 w 259"/>
                <a:gd name="T99" fmla="*/ 5 h 111"/>
                <a:gd name="T100" fmla="*/ 795 w 259"/>
                <a:gd name="T101" fmla="*/ 5 h 111"/>
                <a:gd name="T102" fmla="*/ 811 w 259"/>
                <a:gd name="T103" fmla="*/ 5 h 111"/>
                <a:gd name="T104" fmla="*/ 811 w 259"/>
                <a:gd name="T105" fmla="*/ 5 h 111"/>
                <a:gd name="T106" fmla="*/ 795 w 259"/>
                <a:gd name="T107" fmla="*/ 5 h 111"/>
                <a:gd name="T108" fmla="*/ 795 w 259"/>
                <a:gd name="T109" fmla="*/ 5 h 11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59"/>
                <a:gd name="T166" fmla="*/ 0 h 111"/>
                <a:gd name="T167" fmla="*/ 259 w 259"/>
                <a:gd name="T168" fmla="*/ 111 h 11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59" h="111">
                  <a:moveTo>
                    <a:pt x="252" y="38"/>
                  </a:moveTo>
                  <a:lnTo>
                    <a:pt x="243" y="29"/>
                  </a:lnTo>
                  <a:lnTo>
                    <a:pt x="239" y="29"/>
                  </a:lnTo>
                  <a:lnTo>
                    <a:pt x="239" y="21"/>
                  </a:lnTo>
                  <a:lnTo>
                    <a:pt x="235" y="16"/>
                  </a:lnTo>
                  <a:lnTo>
                    <a:pt x="235" y="12"/>
                  </a:lnTo>
                  <a:lnTo>
                    <a:pt x="227" y="7"/>
                  </a:lnTo>
                  <a:lnTo>
                    <a:pt x="221" y="7"/>
                  </a:lnTo>
                  <a:lnTo>
                    <a:pt x="208" y="7"/>
                  </a:lnTo>
                  <a:lnTo>
                    <a:pt x="196" y="16"/>
                  </a:lnTo>
                  <a:lnTo>
                    <a:pt x="178" y="16"/>
                  </a:lnTo>
                  <a:lnTo>
                    <a:pt x="161" y="16"/>
                  </a:lnTo>
                  <a:lnTo>
                    <a:pt x="155" y="16"/>
                  </a:lnTo>
                  <a:lnTo>
                    <a:pt x="147" y="12"/>
                  </a:lnTo>
                  <a:lnTo>
                    <a:pt x="139" y="12"/>
                  </a:lnTo>
                  <a:lnTo>
                    <a:pt x="134" y="3"/>
                  </a:lnTo>
                  <a:lnTo>
                    <a:pt x="130" y="7"/>
                  </a:lnTo>
                  <a:lnTo>
                    <a:pt x="130" y="3"/>
                  </a:lnTo>
                  <a:lnTo>
                    <a:pt x="125" y="3"/>
                  </a:lnTo>
                  <a:lnTo>
                    <a:pt x="121" y="0"/>
                  </a:lnTo>
                  <a:lnTo>
                    <a:pt x="117" y="0"/>
                  </a:lnTo>
                  <a:lnTo>
                    <a:pt x="100" y="0"/>
                  </a:lnTo>
                  <a:lnTo>
                    <a:pt x="81" y="3"/>
                  </a:lnTo>
                  <a:lnTo>
                    <a:pt x="65" y="16"/>
                  </a:lnTo>
                  <a:lnTo>
                    <a:pt x="38" y="12"/>
                  </a:lnTo>
                  <a:lnTo>
                    <a:pt x="38" y="16"/>
                  </a:lnTo>
                  <a:lnTo>
                    <a:pt x="38" y="21"/>
                  </a:lnTo>
                  <a:lnTo>
                    <a:pt x="47" y="21"/>
                  </a:lnTo>
                  <a:lnTo>
                    <a:pt x="38" y="21"/>
                  </a:lnTo>
                  <a:lnTo>
                    <a:pt x="34" y="25"/>
                  </a:lnTo>
                  <a:lnTo>
                    <a:pt x="38" y="25"/>
                  </a:lnTo>
                  <a:lnTo>
                    <a:pt x="34" y="29"/>
                  </a:lnTo>
                  <a:lnTo>
                    <a:pt x="25" y="29"/>
                  </a:lnTo>
                  <a:lnTo>
                    <a:pt x="25" y="25"/>
                  </a:lnTo>
                  <a:lnTo>
                    <a:pt x="21" y="25"/>
                  </a:lnTo>
                  <a:lnTo>
                    <a:pt x="21" y="29"/>
                  </a:lnTo>
                  <a:lnTo>
                    <a:pt x="12" y="25"/>
                  </a:lnTo>
                  <a:lnTo>
                    <a:pt x="7" y="29"/>
                  </a:lnTo>
                  <a:lnTo>
                    <a:pt x="0" y="34"/>
                  </a:lnTo>
                  <a:lnTo>
                    <a:pt x="0" y="38"/>
                  </a:lnTo>
                  <a:lnTo>
                    <a:pt x="0" y="43"/>
                  </a:lnTo>
                  <a:lnTo>
                    <a:pt x="7" y="43"/>
                  </a:lnTo>
                  <a:lnTo>
                    <a:pt x="7" y="47"/>
                  </a:lnTo>
                  <a:lnTo>
                    <a:pt x="7" y="56"/>
                  </a:lnTo>
                  <a:lnTo>
                    <a:pt x="7" y="60"/>
                  </a:lnTo>
                  <a:lnTo>
                    <a:pt x="12" y="65"/>
                  </a:lnTo>
                  <a:lnTo>
                    <a:pt x="3" y="65"/>
                  </a:lnTo>
                  <a:lnTo>
                    <a:pt x="3" y="60"/>
                  </a:lnTo>
                  <a:lnTo>
                    <a:pt x="3" y="65"/>
                  </a:lnTo>
                  <a:lnTo>
                    <a:pt x="0" y="65"/>
                  </a:lnTo>
                  <a:lnTo>
                    <a:pt x="12" y="69"/>
                  </a:lnTo>
                  <a:lnTo>
                    <a:pt x="12" y="73"/>
                  </a:lnTo>
                  <a:lnTo>
                    <a:pt x="12" y="78"/>
                  </a:lnTo>
                  <a:lnTo>
                    <a:pt x="16" y="78"/>
                  </a:lnTo>
                  <a:lnTo>
                    <a:pt x="12" y="83"/>
                  </a:lnTo>
                  <a:lnTo>
                    <a:pt x="16" y="83"/>
                  </a:lnTo>
                  <a:lnTo>
                    <a:pt x="16" y="87"/>
                  </a:lnTo>
                  <a:lnTo>
                    <a:pt x="25" y="87"/>
                  </a:lnTo>
                  <a:lnTo>
                    <a:pt x="28" y="87"/>
                  </a:lnTo>
                  <a:lnTo>
                    <a:pt x="16" y="91"/>
                  </a:lnTo>
                  <a:lnTo>
                    <a:pt x="16" y="95"/>
                  </a:lnTo>
                  <a:lnTo>
                    <a:pt x="25" y="91"/>
                  </a:lnTo>
                  <a:lnTo>
                    <a:pt x="25" y="95"/>
                  </a:lnTo>
                  <a:lnTo>
                    <a:pt x="28" y="91"/>
                  </a:lnTo>
                  <a:lnTo>
                    <a:pt x="34" y="95"/>
                  </a:lnTo>
                  <a:lnTo>
                    <a:pt x="38" y="91"/>
                  </a:lnTo>
                  <a:lnTo>
                    <a:pt x="38" y="100"/>
                  </a:lnTo>
                  <a:lnTo>
                    <a:pt x="43" y="100"/>
                  </a:lnTo>
                  <a:lnTo>
                    <a:pt x="51" y="104"/>
                  </a:lnTo>
                  <a:lnTo>
                    <a:pt x="59" y="100"/>
                  </a:lnTo>
                  <a:lnTo>
                    <a:pt x="59" y="91"/>
                  </a:lnTo>
                  <a:lnTo>
                    <a:pt x="65" y="91"/>
                  </a:lnTo>
                  <a:lnTo>
                    <a:pt x="77" y="95"/>
                  </a:lnTo>
                  <a:lnTo>
                    <a:pt x="86" y="104"/>
                  </a:lnTo>
                  <a:lnTo>
                    <a:pt x="90" y="104"/>
                  </a:lnTo>
                  <a:lnTo>
                    <a:pt x="108" y="100"/>
                  </a:lnTo>
                  <a:lnTo>
                    <a:pt x="112" y="91"/>
                  </a:lnTo>
                  <a:lnTo>
                    <a:pt x="117" y="91"/>
                  </a:lnTo>
                  <a:lnTo>
                    <a:pt x="125" y="95"/>
                  </a:lnTo>
                  <a:lnTo>
                    <a:pt x="130" y="95"/>
                  </a:lnTo>
                  <a:lnTo>
                    <a:pt x="130" y="91"/>
                  </a:lnTo>
                  <a:lnTo>
                    <a:pt x="134" y="91"/>
                  </a:lnTo>
                  <a:lnTo>
                    <a:pt x="134" y="95"/>
                  </a:lnTo>
                  <a:lnTo>
                    <a:pt x="134" y="110"/>
                  </a:lnTo>
                  <a:lnTo>
                    <a:pt x="139" y="104"/>
                  </a:lnTo>
                  <a:lnTo>
                    <a:pt x="139" y="100"/>
                  </a:lnTo>
                  <a:lnTo>
                    <a:pt x="143" y="100"/>
                  </a:lnTo>
                  <a:lnTo>
                    <a:pt x="139" y="95"/>
                  </a:lnTo>
                  <a:lnTo>
                    <a:pt x="143" y="91"/>
                  </a:lnTo>
                  <a:lnTo>
                    <a:pt x="147" y="91"/>
                  </a:lnTo>
                  <a:lnTo>
                    <a:pt x="147" y="95"/>
                  </a:lnTo>
                  <a:lnTo>
                    <a:pt x="152" y="95"/>
                  </a:lnTo>
                  <a:lnTo>
                    <a:pt x="165" y="91"/>
                  </a:lnTo>
                  <a:lnTo>
                    <a:pt x="169" y="91"/>
                  </a:lnTo>
                  <a:lnTo>
                    <a:pt x="178" y="95"/>
                  </a:lnTo>
                  <a:lnTo>
                    <a:pt x="200" y="87"/>
                  </a:lnTo>
                  <a:lnTo>
                    <a:pt x="213" y="87"/>
                  </a:lnTo>
                  <a:lnTo>
                    <a:pt x="217" y="83"/>
                  </a:lnTo>
                  <a:lnTo>
                    <a:pt x="221" y="87"/>
                  </a:lnTo>
                  <a:lnTo>
                    <a:pt x="231" y="78"/>
                  </a:lnTo>
                  <a:lnTo>
                    <a:pt x="235" y="83"/>
                  </a:lnTo>
                  <a:lnTo>
                    <a:pt x="248" y="83"/>
                  </a:lnTo>
                  <a:lnTo>
                    <a:pt x="248" y="87"/>
                  </a:lnTo>
                  <a:lnTo>
                    <a:pt x="252" y="87"/>
                  </a:lnTo>
                  <a:lnTo>
                    <a:pt x="258" y="83"/>
                  </a:lnTo>
                  <a:lnTo>
                    <a:pt x="252" y="78"/>
                  </a:lnTo>
                  <a:lnTo>
                    <a:pt x="248" y="73"/>
                  </a:lnTo>
                  <a:lnTo>
                    <a:pt x="248" y="51"/>
                  </a:lnTo>
                  <a:lnTo>
                    <a:pt x="243" y="47"/>
                  </a:lnTo>
                  <a:lnTo>
                    <a:pt x="248" y="43"/>
                  </a:lnTo>
                  <a:lnTo>
                    <a:pt x="252" y="3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35" name="Freeform 315">
              <a:extLst>
                <a:ext uri="{FF2B5EF4-FFF2-40B4-BE49-F238E27FC236}">
                  <a16:creationId xmlns:a16="http://schemas.microsoft.com/office/drawing/2014/main" id="{B83D1409-1599-4929-854E-C0BC3AC85C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8" y="2866"/>
              <a:ext cx="98" cy="75"/>
            </a:xfrm>
            <a:custGeom>
              <a:avLst/>
              <a:gdLst>
                <a:gd name="T0" fmla="*/ 148 w 97"/>
                <a:gd name="T1" fmla="*/ 3 h 84"/>
                <a:gd name="T2" fmla="*/ 148 w 97"/>
                <a:gd name="T3" fmla="*/ 3 h 84"/>
                <a:gd name="T4" fmla="*/ 141 w 97"/>
                <a:gd name="T5" fmla="*/ 0 h 84"/>
                <a:gd name="T6" fmla="*/ 137 w 97"/>
                <a:gd name="T7" fmla="*/ 3 h 84"/>
                <a:gd name="T8" fmla="*/ 123 w 97"/>
                <a:gd name="T9" fmla="*/ 3 h 84"/>
                <a:gd name="T10" fmla="*/ 101 w 97"/>
                <a:gd name="T11" fmla="*/ 4 h 84"/>
                <a:gd name="T12" fmla="*/ 43 w 97"/>
                <a:gd name="T13" fmla="*/ 4 h 84"/>
                <a:gd name="T14" fmla="*/ 38 w 97"/>
                <a:gd name="T15" fmla="*/ 4 h 84"/>
                <a:gd name="T16" fmla="*/ 24 w 97"/>
                <a:gd name="T17" fmla="*/ 4 h 84"/>
                <a:gd name="T18" fmla="*/ 21 w 97"/>
                <a:gd name="T19" fmla="*/ 4 h 84"/>
                <a:gd name="T20" fmla="*/ 21 w 97"/>
                <a:gd name="T21" fmla="*/ 4 h 84"/>
                <a:gd name="T22" fmla="*/ 16 w 97"/>
                <a:gd name="T23" fmla="*/ 4 h 84"/>
                <a:gd name="T24" fmla="*/ 12 w 97"/>
                <a:gd name="T25" fmla="*/ 4 h 84"/>
                <a:gd name="T26" fmla="*/ 16 w 97"/>
                <a:gd name="T27" fmla="*/ 4 h 84"/>
                <a:gd name="T28" fmla="*/ 12 w 97"/>
                <a:gd name="T29" fmla="*/ 4 h 84"/>
                <a:gd name="T30" fmla="*/ 12 w 97"/>
                <a:gd name="T31" fmla="*/ 4 h 84"/>
                <a:gd name="T32" fmla="*/ 7 w 97"/>
                <a:gd name="T33" fmla="*/ 4 h 84"/>
                <a:gd name="T34" fmla="*/ 3 w 97"/>
                <a:gd name="T35" fmla="*/ 4 h 84"/>
                <a:gd name="T36" fmla="*/ 7 w 97"/>
                <a:gd name="T37" fmla="*/ 4 h 84"/>
                <a:gd name="T38" fmla="*/ 7 w 97"/>
                <a:gd name="T39" fmla="*/ 4 h 84"/>
                <a:gd name="T40" fmla="*/ 12 w 97"/>
                <a:gd name="T41" fmla="*/ 4 h 84"/>
                <a:gd name="T42" fmla="*/ 12 w 97"/>
                <a:gd name="T43" fmla="*/ 4 h 84"/>
                <a:gd name="T44" fmla="*/ 16 w 97"/>
                <a:gd name="T45" fmla="*/ 4 h 84"/>
                <a:gd name="T46" fmla="*/ 16 w 97"/>
                <a:gd name="T47" fmla="*/ 4 h 84"/>
                <a:gd name="T48" fmla="*/ 12 w 97"/>
                <a:gd name="T49" fmla="*/ 4 h 84"/>
                <a:gd name="T50" fmla="*/ 12 w 97"/>
                <a:gd name="T51" fmla="*/ 4 h 84"/>
                <a:gd name="T52" fmla="*/ 7 w 97"/>
                <a:gd name="T53" fmla="*/ 4 h 84"/>
                <a:gd name="T54" fmla="*/ 7 w 97"/>
                <a:gd name="T55" fmla="*/ 4 h 84"/>
                <a:gd name="T56" fmla="*/ 0 w 97"/>
                <a:gd name="T57" fmla="*/ 4 h 84"/>
                <a:gd name="T58" fmla="*/ 0 w 97"/>
                <a:gd name="T59" fmla="*/ 4 h 84"/>
                <a:gd name="T60" fmla="*/ 3 w 97"/>
                <a:gd name="T61" fmla="*/ 4 h 84"/>
                <a:gd name="T62" fmla="*/ 7 w 97"/>
                <a:gd name="T63" fmla="*/ 4 h 84"/>
                <a:gd name="T64" fmla="*/ 12 w 97"/>
                <a:gd name="T65" fmla="*/ 4 h 84"/>
                <a:gd name="T66" fmla="*/ 43 w 97"/>
                <a:gd name="T67" fmla="*/ 4 h 84"/>
                <a:gd name="T68" fmla="*/ 128 w 97"/>
                <a:gd name="T69" fmla="*/ 4 h 84"/>
                <a:gd name="T70" fmla="*/ 128 w 97"/>
                <a:gd name="T71" fmla="*/ 4 h 84"/>
                <a:gd name="T72" fmla="*/ 132 w 97"/>
                <a:gd name="T73" fmla="*/ 4 h 84"/>
                <a:gd name="T74" fmla="*/ 137 w 97"/>
                <a:gd name="T75" fmla="*/ 4 h 84"/>
                <a:gd name="T76" fmla="*/ 141 w 97"/>
                <a:gd name="T77" fmla="*/ 3 h 84"/>
                <a:gd name="T78" fmla="*/ 148 w 97"/>
                <a:gd name="T79" fmla="*/ 3 h 8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97"/>
                <a:gd name="T121" fmla="*/ 0 h 84"/>
                <a:gd name="T122" fmla="*/ 97 w 97"/>
                <a:gd name="T123" fmla="*/ 84 h 8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97" h="84">
                  <a:moveTo>
                    <a:pt x="96" y="3"/>
                  </a:moveTo>
                  <a:lnTo>
                    <a:pt x="96" y="3"/>
                  </a:lnTo>
                  <a:lnTo>
                    <a:pt x="90" y="0"/>
                  </a:lnTo>
                  <a:lnTo>
                    <a:pt x="86" y="3"/>
                  </a:lnTo>
                  <a:lnTo>
                    <a:pt x="72" y="3"/>
                  </a:lnTo>
                  <a:lnTo>
                    <a:pt x="50" y="12"/>
                  </a:lnTo>
                  <a:lnTo>
                    <a:pt x="43" y="7"/>
                  </a:lnTo>
                  <a:lnTo>
                    <a:pt x="38" y="7"/>
                  </a:lnTo>
                  <a:lnTo>
                    <a:pt x="24" y="12"/>
                  </a:lnTo>
                  <a:lnTo>
                    <a:pt x="21" y="12"/>
                  </a:lnTo>
                  <a:lnTo>
                    <a:pt x="21" y="7"/>
                  </a:lnTo>
                  <a:lnTo>
                    <a:pt x="16" y="7"/>
                  </a:lnTo>
                  <a:lnTo>
                    <a:pt x="12" y="12"/>
                  </a:lnTo>
                  <a:lnTo>
                    <a:pt x="16" y="16"/>
                  </a:lnTo>
                  <a:lnTo>
                    <a:pt x="12" y="16"/>
                  </a:lnTo>
                  <a:lnTo>
                    <a:pt x="12" y="21"/>
                  </a:lnTo>
                  <a:lnTo>
                    <a:pt x="7" y="25"/>
                  </a:lnTo>
                  <a:lnTo>
                    <a:pt x="3" y="29"/>
                  </a:lnTo>
                  <a:lnTo>
                    <a:pt x="7" y="33"/>
                  </a:lnTo>
                  <a:lnTo>
                    <a:pt x="7" y="43"/>
                  </a:lnTo>
                  <a:lnTo>
                    <a:pt x="12" y="43"/>
                  </a:lnTo>
                  <a:lnTo>
                    <a:pt x="12" y="47"/>
                  </a:lnTo>
                  <a:lnTo>
                    <a:pt x="16" y="47"/>
                  </a:lnTo>
                  <a:lnTo>
                    <a:pt x="16" y="52"/>
                  </a:lnTo>
                  <a:lnTo>
                    <a:pt x="12" y="56"/>
                  </a:lnTo>
                  <a:lnTo>
                    <a:pt x="12" y="59"/>
                  </a:lnTo>
                  <a:lnTo>
                    <a:pt x="7" y="59"/>
                  </a:lnTo>
                  <a:lnTo>
                    <a:pt x="7" y="64"/>
                  </a:lnTo>
                  <a:lnTo>
                    <a:pt x="0" y="68"/>
                  </a:lnTo>
                  <a:lnTo>
                    <a:pt x="0" y="77"/>
                  </a:lnTo>
                  <a:lnTo>
                    <a:pt x="3" y="77"/>
                  </a:lnTo>
                  <a:lnTo>
                    <a:pt x="7" y="83"/>
                  </a:lnTo>
                  <a:lnTo>
                    <a:pt x="12" y="83"/>
                  </a:lnTo>
                  <a:lnTo>
                    <a:pt x="43" y="68"/>
                  </a:lnTo>
                  <a:lnTo>
                    <a:pt x="77" y="47"/>
                  </a:lnTo>
                  <a:lnTo>
                    <a:pt x="77" y="43"/>
                  </a:lnTo>
                  <a:lnTo>
                    <a:pt x="81" y="12"/>
                  </a:lnTo>
                  <a:lnTo>
                    <a:pt x="86" y="12"/>
                  </a:lnTo>
                  <a:lnTo>
                    <a:pt x="90" y="3"/>
                  </a:lnTo>
                  <a:lnTo>
                    <a:pt x="96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36" name="Freeform 316">
              <a:extLst>
                <a:ext uri="{FF2B5EF4-FFF2-40B4-BE49-F238E27FC236}">
                  <a16:creationId xmlns:a16="http://schemas.microsoft.com/office/drawing/2014/main" id="{4A055DE7-8FD9-4ED3-85BC-0084A7379F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8" y="2866"/>
              <a:ext cx="98" cy="75"/>
            </a:xfrm>
            <a:custGeom>
              <a:avLst/>
              <a:gdLst>
                <a:gd name="T0" fmla="*/ 148 w 97"/>
                <a:gd name="T1" fmla="*/ 3 h 84"/>
                <a:gd name="T2" fmla="*/ 148 w 97"/>
                <a:gd name="T3" fmla="*/ 3 h 84"/>
                <a:gd name="T4" fmla="*/ 141 w 97"/>
                <a:gd name="T5" fmla="*/ 0 h 84"/>
                <a:gd name="T6" fmla="*/ 137 w 97"/>
                <a:gd name="T7" fmla="*/ 3 h 84"/>
                <a:gd name="T8" fmla="*/ 123 w 97"/>
                <a:gd name="T9" fmla="*/ 3 h 84"/>
                <a:gd name="T10" fmla="*/ 101 w 97"/>
                <a:gd name="T11" fmla="*/ 4 h 84"/>
                <a:gd name="T12" fmla="*/ 43 w 97"/>
                <a:gd name="T13" fmla="*/ 4 h 84"/>
                <a:gd name="T14" fmla="*/ 38 w 97"/>
                <a:gd name="T15" fmla="*/ 4 h 84"/>
                <a:gd name="T16" fmla="*/ 24 w 97"/>
                <a:gd name="T17" fmla="*/ 4 h 84"/>
                <a:gd name="T18" fmla="*/ 21 w 97"/>
                <a:gd name="T19" fmla="*/ 4 h 84"/>
                <a:gd name="T20" fmla="*/ 21 w 97"/>
                <a:gd name="T21" fmla="*/ 4 h 84"/>
                <a:gd name="T22" fmla="*/ 16 w 97"/>
                <a:gd name="T23" fmla="*/ 4 h 84"/>
                <a:gd name="T24" fmla="*/ 12 w 97"/>
                <a:gd name="T25" fmla="*/ 4 h 84"/>
                <a:gd name="T26" fmla="*/ 16 w 97"/>
                <a:gd name="T27" fmla="*/ 4 h 84"/>
                <a:gd name="T28" fmla="*/ 12 w 97"/>
                <a:gd name="T29" fmla="*/ 4 h 84"/>
                <a:gd name="T30" fmla="*/ 12 w 97"/>
                <a:gd name="T31" fmla="*/ 4 h 84"/>
                <a:gd name="T32" fmla="*/ 7 w 97"/>
                <a:gd name="T33" fmla="*/ 4 h 84"/>
                <a:gd name="T34" fmla="*/ 3 w 97"/>
                <a:gd name="T35" fmla="*/ 4 h 84"/>
                <a:gd name="T36" fmla="*/ 7 w 97"/>
                <a:gd name="T37" fmla="*/ 4 h 84"/>
                <a:gd name="T38" fmla="*/ 7 w 97"/>
                <a:gd name="T39" fmla="*/ 4 h 84"/>
                <a:gd name="T40" fmla="*/ 12 w 97"/>
                <a:gd name="T41" fmla="*/ 4 h 84"/>
                <a:gd name="T42" fmla="*/ 12 w 97"/>
                <a:gd name="T43" fmla="*/ 4 h 84"/>
                <a:gd name="T44" fmla="*/ 16 w 97"/>
                <a:gd name="T45" fmla="*/ 4 h 84"/>
                <a:gd name="T46" fmla="*/ 16 w 97"/>
                <a:gd name="T47" fmla="*/ 4 h 84"/>
                <a:gd name="T48" fmla="*/ 12 w 97"/>
                <a:gd name="T49" fmla="*/ 4 h 84"/>
                <a:gd name="T50" fmla="*/ 12 w 97"/>
                <a:gd name="T51" fmla="*/ 4 h 84"/>
                <a:gd name="T52" fmla="*/ 7 w 97"/>
                <a:gd name="T53" fmla="*/ 4 h 84"/>
                <a:gd name="T54" fmla="*/ 7 w 97"/>
                <a:gd name="T55" fmla="*/ 4 h 84"/>
                <a:gd name="T56" fmla="*/ 0 w 97"/>
                <a:gd name="T57" fmla="*/ 4 h 84"/>
                <a:gd name="T58" fmla="*/ 0 w 97"/>
                <a:gd name="T59" fmla="*/ 4 h 84"/>
                <a:gd name="T60" fmla="*/ 3 w 97"/>
                <a:gd name="T61" fmla="*/ 4 h 84"/>
                <a:gd name="T62" fmla="*/ 7 w 97"/>
                <a:gd name="T63" fmla="*/ 4 h 84"/>
                <a:gd name="T64" fmla="*/ 12 w 97"/>
                <a:gd name="T65" fmla="*/ 4 h 84"/>
                <a:gd name="T66" fmla="*/ 43 w 97"/>
                <a:gd name="T67" fmla="*/ 4 h 84"/>
                <a:gd name="T68" fmla="*/ 128 w 97"/>
                <a:gd name="T69" fmla="*/ 4 h 84"/>
                <a:gd name="T70" fmla="*/ 128 w 97"/>
                <a:gd name="T71" fmla="*/ 4 h 84"/>
                <a:gd name="T72" fmla="*/ 132 w 97"/>
                <a:gd name="T73" fmla="*/ 4 h 84"/>
                <a:gd name="T74" fmla="*/ 137 w 97"/>
                <a:gd name="T75" fmla="*/ 4 h 84"/>
                <a:gd name="T76" fmla="*/ 141 w 97"/>
                <a:gd name="T77" fmla="*/ 3 h 84"/>
                <a:gd name="T78" fmla="*/ 148 w 97"/>
                <a:gd name="T79" fmla="*/ 3 h 8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97"/>
                <a:gd name="T121" fmla="*/ 0 h 84"/>
                <a:gd name="T122" fmla="*/ 97 w 97"/>
                <a:gd name="T123" fmla="*/ 84 h 8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97" h="84">
                  <a:moveTo>
                    <a:pt x="96" y="3"/>
                  </a:moveTo>
                  <a:lnTo>
                    <a:pt x="96" y="3"/>
                  </a:lnTo>
                  <a:lnTo>
                    <a:pt x="90" y="0"/>
                  </a:lnTo>
                  <a:lnTo>
                    <a:pt x="86" y="3"/>
                  </a:lnTo>
                  <a:lnTo>
                    <a:pt x="72" y="3"/>
                  </a:lnTo>
                  <a:lnTo>
                    <a:pt x="50" y="12"/>
                  </a:lnTo>
                  <a:lnTo>
                    <a:pt x="43" y="7"/>
                  </a:lnTo>
                  <a:lnTo>
                    <a:pt x="38" y="7"/>
                  </a:lnTo>
                  <a:lnTo>
                    <a:pt x="24" y="12"/>
                  </a:lnTo>
                  <a:lnTo>
                    <a:pt x="21" y="12"/>
                  </a:lnTo>
                  <a:lnTo>
                    <a:pt x="21" y="7"/>
                  </a:lnTo>
                  <a:lnTo>
                    <a:pt x="16" y="7"/>
                  </a:lnTo>
                  <a:lnTo>
                    <a:pt x="12" y="12"/>
                  </a:lnTo>
                  <a:lnTo>
                    <a:pt x="16" y="16"/>
                  </a:lnTo>
                  <a:lnTo>
                    <a:pt x="12" y="16"/>
                  </a:lnTo>
                  <a:lnTo>
                    <a:pt x="12" y="21"/>
                  </a:lnTo>
                  <a:lnTo>
                    <a:pt x="7" y="25"/>
                  </a:lnTo>
                  <a:lnTo>
                    <a:pt x="3" y="29"/>
                  </a:lnTo>
                  <a:lnTo>
                    <a:pt x="7" y="33"/>
                  </a:lnTo>
                  <a:lnTo>
                    <a:pt x="7" y="43"/>
                  </a:lnTo>
                  <a:lnTo>
                    <a:pt x="12" y="43"/>
                  </a:lnTo>
                  <a:lnTo>
                    <a:pt x="12" y="47"/>
                  </a:lnTo>
                  <a:lnTo>
                    <a:pt x="16" y="47"/>
                  </a:lnTo>
                  <a:lnTo>
                    <a:pt x="16" y="52"/>
                  </a:lnTo>
                  <a:lnTo>
                    <a:pt x="12" y="56"/>
                  </a:lnTo>
                  <a:lnTo>
                    <a:pt x="12" y="59"/>
                  </a:lnTo>
                  <a:lnTo>
                    <a:pt x="7" y="59"/>
                  </a:lnTo>
                  <a:lnTo>
                    <a:pt x="7" y="64"/>
                  </a:lnTo>
                  <a:lnTo>
                    <a:pt x="0" y="68"/>
                  </a:lnTo>
                  <a:lnTo>
                    <a:pt x="0" y="77"/>
                  </a:lnTo>
                  <a:lnTo>
                    <a:pt x="3" y="77"/>
                  </a:lnTo>
                  <a:lnTo>
                    <a:pt x="7" y="83"/>
                  </a:lnTo>
                  <a:lnTo>
                    <a:pt x="12" y="83"/>
                  </a:lnTo>
                  <a:lnTo>
                    <a:pt x="43" y="68"/>
                  </a:lnTo>
                  <a:lnTo>
                    <a:pt x="77" y="47"/>
                  </a:lnTo>
                  <a:lnTo>
                    <a:pt x="77" y="43"/>
                  </a:lnTo>
                  <a:lnTo>
                    <a:pt x="81" y="12"/>
                  </a:lnTo>
                  <a:lnTo>
                    <a:pt x="86" y="12"/>
                  </a:lnTo>
                  <a:lnTo>
                    <a:pt x="90" y="3"/>
                  </a:lnTo>
                  <a:lnTo>
                    <a:pt x="96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37" name="Freeform 317">
              <a:extLst>
                <a:ext uri="{FF2B5EF4-FFF2-40B4-BE49-F238E27FC236}">
                  <a16:creationId xmlns:a16="http://schemas.microsoft.com/office/drawing/2014/main" id="{79419727-6D69-4FE8-B583-519727A62E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" y="2904"/>
              <a:ext cx="30" cy="30"/>
            </a:xfrm>
            <a:custGeom>
              <a:avLst/>
              <a:gdLst>
                <a:gd name="T0" fmla="*/ 0 w 28"/>
                <a:gd name="T1" fmla="*/ 8 h 32"/>
                <a:gd name="T2" fmla="*/ 395 w 28"/>
                <a:gd name="T3" fmla="*/ 7 h 32"/>
                <a:gd name="T4" fmla="*/ 557 w 28"/>
                <a:gd name="T5" fmla="*/ 3 h 32"/>
                <a:gd name="T6" fmla="*/ 557 w 28"/>
                <a:gd name="T7" fmla="*/ 0 h 32"/>
                <a:gd name="T8" fmla="*/ 735 w 28"/>
                <a:gd name="T9" fmla="*/ 0 h 32"/>
                <a:gd name="T10" fmla="*/ 735 w 28"/>
                <a:gd name="T11" fmla="*/ 3 h 32"/>
                <a:gd name="T12" fmla="*/ 904 w 28"/>
                <a:gd name="T13" fmla="*/ 3 h 32"/>
                <a:gd name="T14" fmla="*/ 904 w 28"/>
                <a:gd name="T15" fmla="*/ 7 h 32"/>
                <a:gd name="T16" fmla="*/ 735 w 28"/>
                <a:gd name="T17" fmla="*/ 8 h 32"/>
                <a:gd name="T18" fmla="*/ 735 w 28"/>
                <a:gd name="T19" fmla="*/ 8 h 32"/>
                <a:gd name="T20" fmla="*/ 557 w 28"/>
                <a:gd name="T21" fmla="*/ 8 h 32"/>
                <a:gd name="T22" fmla="*/ 557 w 28"/>
                <a:gd name="T23" fmla="*/ 8 h 32"/>
                <a:gd name="T24" fmla="*/ 300 w 28"/>
                <a:gd name="T25" fmla="*/ 8 h 32"/>
                <a:gd name="T26" fmla="*/ 300 w 28"/>
                <a:gd name="T27" fmla="*/ 8 h 32"/>
                <a:gd name="T28" fmla="*/ 0 w 28"/>
                <a:gd name="T29" fmla="*/ 8 h 3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8"/>
                <a:gd name="T46" fmla="*/ 0 h 32"/>
                <a:gd name="T47" fmla="*/ 28 w 28"/>
                <a:gd name="T48" fmla="*/ 32 h 3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8" h="32">
                  <a:moveTo>
                    <a:pt x="0" y="25"/>
                  </a:moveTo>
                  <a:lnTo>
                    <a:pt x="12" y="7"/>
                  </a:lnTo>
                  <a:lnTo>
                    <a:pt x="17" y="3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1" y="3"/>
                  </a:lnTo>
                  <a:lnTo>
                    <a:pt x="27" y="3"/>
                  </a:lnTo>
                  <a:lnTo>
                    <a:pt x="27" y="7"/>
                  </a:lnTo>
                  <a:lnTo>
                    <a:pt x="21" y="12"/>
                  </a:lnTo>
                  <a:lnTo>
                    <a:pt x="21" y="16"/>
                  </a:lnTo>
                  <a:lnTo>
                    <a:pt x="17" y="16"/>
                  </a:lnTo>
                  <a:lnTo>
                    <a:pt x="17" y="21"/>
                  </a:lnTo>
                  <a:lnTo>
                    <a:pt x="8" y="25"/>
                  </a:lnTo>
                  <a:lnTo>
                    <a:pt x="8" y="31"/>
                  </a:lnTo>
                  <a:lnTo>
                    <a:pt x="0" y="2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38" name="Freeform 318">
              <a:extLst>
                <a:ext uri="{FF2B5EF4-FFF2-40B4-BE49-F238E27FC236}">
                  <a16:creationId xmlns:a16="http://schemas.microsoft.com/office/drawing/2014/main" id="{1DB35A98-E048-4728-B211-82D2B8540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" y="2904"/>
              <a:ext cx="30" cy="30"/>
            </a:xfrm>
            <a:custGeom>
              <a:avLst/>
              <a:gdLst>
                <a:gd name="T0" fmla="*/ 0 w 28"/>
                <a:gd name="T1" fmla="*/ 8 h 32"/>
                <a:gd name="T2" fmla="*/ 395 w 28"/>
                <a:gd name="T3" fmla="*/ 7 h 32"/>
                <a:gd name="T4" fmla="*/ 557 w 28"/>
                <a:gd name="T5" fmla="*/ 3 h 32"/>
                <a:gd name="T6" fmla="*/ 557 w 28"/>
                <a:gd name="T7" fmla="*/ 0 h 32"/>
                <a:gd name="T8" fmla="*/ 735 w 28"/>
                <a:gd name="T9" fmla="*/ 0 h 32"/>
                <a:gd name="T10" fmla="*/ 735 w 28"/>
                <a:gd name="T11" fmla="*/ 3 h 32"/>
                <a:gd name="T12" fmla="*/ 904 w 28"/>
                <a:gd name="T13" fmla="*/ 3 h 32"/>
                <a:gd name="T14" fmla="*/ 904 w 28"/>
                <a:gd name="T15" fmla="*/ 7 h 32"/>
                <a:gd name="T16" fmla="*/ 735 w 28"/>
                <a:gd name="T17" fmla="*/ 8 h 32"/>
                <a:gd name="T18" fmla="*/ 735 w 28"/>
                <a:gd name="T19" fmla="*/ 8 h 32"/>
                <a:gd name="T20" fmla="*/ 557 w 28"/>
                <a:gd name="T21" fmla="*/ 8 h 32"/>
                <a:gd name="T22" fmla="*/ 557 w 28"/>
                <a:gd name="T23" fmla="*/ 8 h 32"/>
                <a:gd name="T24" fmla="*/ 300 w 28"/>
                <a:gd name="T25" fmla="*/ 8 h 32"/>
                <a:gd name="T26" fmla="*/ 300 w 28"/>
                <a:gd name="T27" fmla="*/ 8 h 32"/>
                <a:gd name="T28" fmla="*/ 0 w 28"/>
                <a:gd name="T29" fmla="*/ 8 h 3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8"/>
                <a:gd name="T46" fmla="*/ 0 h 32"/>
                <a:gd name="T47" fmla="*/ 28 w 28"/>
                <a:gd name="T48" fmla="*/ 32 h 3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8" h="32">
                  <a:moveTo>
                    <a:pt x="0" y="25"/>
                  </a:moveTo>
                  <a:lnTo>
                    <a:pt x="12" y="7"/>
                  </a:lnTo>
                  <a:lnTo>
                    <a:pt x="17" y="3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1" y="3"/>
                  </a:lnTo>
                  <a:lnTo>
                    <a:pt x="27" y="3"/>
                  </a:lnTo>
                  <a:lnTo>
                    <a:pt x="27" y="7"/>
                  </a:lnTo>
                  <a:lnTo>
                    <a:pt x="21" y="12"/>
                  </a:lnTo>
                  <a:lnTo>
                    <a:pt x="21" y="16"/>
                  </a:lnTo>
                  <a:lnTo>
                    <a:pt x="17" y="16"/>
                  </a:lnTo>
                  <a:lnTo>
                    <a:pt x="17" y="21"/>
                  </a:lnTo>
                  <a:lnTo>
                    <a:pt x="8" y="25"/>
                  </a:lnTo>
                  <a:lnTo>
                    <a:pt x="8" y="31"/>
                  </a:lnTo>
                  <a:lnTo>
                    <a:pt x="0" y="25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39" name="Freeform 319">
              <a:extLst>
                <a:ext uri="{FF2B5EF4-FFF2-40B4-BE49-F238E27FC236}">
                  <a16:creationId xmlns:a16="http://schemas.microsoft.com/office/drawing/2014/main" id="{07FF9C58-7325-4EE4-8283-FC8D648889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0" y="2763"/>
              <a:ext cx="94" cy="39"/>
            </a:xfrm>
            <a:custGeom>
              <a:avLst/>
              <a:gdLst>
                <a:gd name="T0" fmla="*/ 0 w 92"/>
                <a:gd name="T1" fmla="*/ 0 h 44"/>
                <a:gd name="T2" fmla="*/ 7 w 92"/>
                <a:gd name="T3" fmla="*/ 0 h 44"/>
                <a:gd name="T4" fmla="*/ 81 w 92"/>
                <a:gd name="T5" fmla="*/ 3 h 44"/>
                <a:gd name="T6" fmla="*/ 109 w 92"/>
                <a:gd name="T7" fmla="*/ 4 h 44"/>
                <a:gd name="T8" fmla="*/ 156 w 92"/>
                <a:gd name="T9" fmla="*/ 4 h 44"/>
                <a:gd name="T10" fmla="*/ 219 w 92"/>
                <a:gd name="T11" fmla="*/ 4 h 44"/>
                <a:gd name="T12" fmla="*/ 229 w 92"/>
                <a:gd name="T13" fmla="*/ 4 h 44"/>
                <a:gd name="T14" fmla="*/ 229 w 92"/>
                <a:gd name="T15" fmla="*/ 4 h 44"/>
                <a:gd name="T16" fmla="*/ 250 w 92"/>
                <a:gd name="T17" fmla="*/ 4 h 44"/>
                <a:gd name="T18" fmla="*/ 250 w 92"/>
                <a:gd name="T19" fmla="*/ 4 h 44"/>
                <a:gd name="T20" fmla="*/ 267 w 92"/>
                <a:gd name="T21" fmla="*/ 4 h 44"/>
                <a:gd name="T22" fmla="*/ 267 w 92"/>
                <a:gd name="T23" fmla="*/ 4 h 44"/>
                <a:gd name="T24" fmla="*/ 240 w 92"/>
                <a:gd name="T25" fmla="*/ 4 h 44"/>
                <a:gd name="T26" fmla="*/ 219 w 92"/>
                <a:gd name="T27" fmla="*/ 4 h 44"/>
                <a:gd name="T28" fmla="*/ 210 w 92"/>
                <a:gd name="T29" fmla="*/ 4 h 44"/>
                <a:gd name="T30" fmla="*/ 130 w 92"/>
                <a:gd name="T31" fmla="*/ 4 h 44"/>
                <a:gd name="T32" fmla="*/ 109 w 92"/>
                <a:gd name="T33" fmla="*/ 4 h 44"/>
                <a:gd name="T34" fmla="*/ 101 w 92"/>
                <a:gd name="T35" fmla="*/ 4 h 44"/>
                <a:gd name="T36" fmla="*/ 20 w 92"/>
                <a:gd name="T37" fmla="*/ 4 h 44"/>
                <a:gd name="T38" fmla="*/ 81 w 92"/>
                <a:gd name="T39" fmla="*/ 4 h 44"/>
                <a:gd name="T40" fmla="*/ 81 w 92"/>
                <a:gd name="T41" fmla="*/ 4 h 44"/>
                <a:gd name="T42" fmla="*/ 16 w 92"/>
                <a:gd name="T43" fmla="*/ 4 h 44"/>
                <a:gd name="T44" fmla="*/ 12 w 92"/>
                <a:gd name="T45" fmla="*/ 4 h 44"/>
                <a:gd name="T46" fmla="*/ 3 w 92"/>
                <a:gd name="T47" fmla="*/ 4 h 44"/>
                <a:gd name="T48" fmla="*/ 0 w 92"/>
                <a:gd name="T49" fmla="*/ 0 h 4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92"/>
                <a:gd name="T76" fmla="*/ 0 h 44"/>
                <a:gd name="T77" fmla="*/ 92 w 92"/>
                <a:gd name="T78" fmla="*/ 44 h 4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92" h="44">
                  <a:moveTo>
                    <a:pt x="0" y="0"/>
                  </a:moveTo>
                  <a:lnTo>
                    <a:pt x="7" y="0"/>
                  </a:lnTo>
                  <a:lnTo>
                    <a:pt x="24" y="3"/>
                  </a:lnTo>
                  <a:lnTo>
                    <a:pt x="38" y="7"/>
                  </a:lnTo>
                  <a:lnTo>
                    <a:pt x="55" y="16"/>
                  </a:lnTo>
                  <a:lnTo>
                    <a:pt x="72" y="16"/>
                  </a:lnTo>
                  <a:lnTo>
                    <a:pt x="76" y="16"/>
                  </a:lnTo>
                  <a:lnTo>
                    <a:pt x="76" y="24"/>
                  </a:lnTo>
                  <a:lnTo>
                    <a:pt x="85" y="29"/>
                  </a:lnTo>
                  <a:lnTo>
                    <a:pt x="85" y="33"/>
                  </a:lnTo>
                  <a:lnTo>
                    <a:pt x="91" y="37"/>
                  </a:lnTo>
                  <a:lnTo>
                    <a:pt x="91" y="43"/>
                  </a:lnTo>
                  <a:lnTo>
                    <a:pt x="81" y="43"/>
                  </a:lnTo>
                  <a:lnTo>
                    <a:pt x="72" y="37"/>
                  </a:lnTo>
                  <a:lnTo>
                    <a:pt x="69" y="43"/>
                  </a:lnTo>
                  <a:lnTo>
                    <a:pt x="46" y="43"/>
                  </a:lnTo>
                  <a:lnTo>
                    <a:pt x="38" y="37"/>
                  </a:lnTo>
                  <a:lnTo>
                    <a:pt x="34" y="37"/>
                  </a:lnTo>
                  <a:lnTo>
                    <a:pt x="20" y="37"/>
                  </a:lnTo>
                  <a:lnTo>
                    <a:pt x="24" y="33"/>
                  </a:lnTo>
                  <a:lnTo>
                    <a:pt x="24" y="29"/>
                  </a:lnTo>
                  <a:lnTo>
                    <a:pt x="16" y="11"/>
                  </a:lnTo>
                  <a:lnTo>
                    <a:pt x="12" y="7"/>
                  </a:lnTo>
                  <a:lnTo>
                    <a:pt x="3" y="7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40" name="Freeform 320">
              <a:extLst>
                <a:ext uri="{FF2B5EF4-FFF2-40B4-BE49-F238E27FC236}">
                  <a16:creationId xmlns:a16="http://schemas.microsoft.com/office/drawing/2014/main" id="{D99C6F88-58E7-4DB5-91F4-B2EDCBE2F3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0" y="2763"/>
              <a:ext cx="94" cy="39"/>
            </a:xfrm>
            <a:custGeom>
              <a:avLst/>
              <a:gdLst>
                <a:gd name="T0" fmla="*/ 0 w 92"/>
                <a:gd name="T1" fmla="*/ 0 h 44"/>
                <a:gd name="T2" fmla="*/ 7 w 92"/>
                <a:gd name="T3" fmla="*/ 0 h 44"/>
                <a:gd name="T4" fmla="*/ 81 w 92"/>
                <a:gd name="T5" fmla="*/ 3 h 44"/>
                <a:gd name="T6" fmla="*/ 109 w 92"/>
                <a:gd name="T7" fmla="*/ 4 h 44"/>
                <a:gd name="T8" fmla="*/ 156 w 92"/>
                <a:gd name="T9" fmla="*/ 4 h 44"/>
                <a:gd name="T10" fmla="*/ 219 w 92"/>
                <a:gd name="T11" fmla="*/ 4 h 44"/>
                <a:gd name="T12" fmla="*/ 229 w 92"/>
                <a:gd name="T13" fmla="*/ 4 h 44"/>
                <a:gd name="T14" fmla="*/ 229 w 92"/>
                <a:gd name="T15" fmla="*/ 4 h 44"/>
                <a:gd name="T16" fmla="*/ 250 w 92"/>
                <a:gd name="T17" fmla="*/ 4 h 44"/>
                <a:gd name="T18" fmla="*/ 250 w 92"/>
                <a:gd name="T19" fmla="*/ 4 h 44"/>
                <a:gd name="T20" fmla="*/ 267 w 92"/>
                <a:gd name="T21" fmla="*/ 4 h 44"/>
                <a:gd name="T22" fmla="*/ 267 w 92"/>
                <a:gd name="T23" fmla="*/ 4 h 44"/>
                <a:gd name="T24" fmla="*/ 240 w 92"/>
                <a:gd name="T25" fmla="*/ 4 h 44"/>
                <a:gd name="T26" fmla="*/ 219 w 92"/>
                <a:gd name="T27" fmla="*/ 4 h 44"/>
                <a:gd name="T28" fmla="*/ 210 w 92"/>
                <a:gd name="T29" fmla="*/ 4 h 44"/>
                <a:gd name="T30" fmla="*/ 130 w 92"/>
                <a:gd name="T31" fmla="*/ 4 h 44"/>
                <a:gd name="T32" fmla="*/ 109 w 92"/>
                <a:gd name="T33" fmla="*/ 4 h 44"/>
                <a:gd name="T34" fmla="*/ 101 w 92"/>
                <a:gd name="T35" fmla="*/ 4 h 44"/>
                <a:gd name="T36" fmla="*/ 20 w 92"/>
                <a:gd name="T37" fmla="*/ 4 h 44"/>
                <a:gd name="T38" fmla="*/ 81 w 92"/>
                <a:gd name="T39" fmla="*/ 4 h 44"/>
                <a:gd name="T40" fmla="*/ 81 w 92"/>
                <a:gd name="T41" fmla="*/ 4 h 44"/>
                <a:gd name="T42" fmla="*/ 16 w 92"/>
                <a:gd name="T43" fmla="*/ 4 h 44"/>
                <a:gd name="T44" fmla="*/ 12 w 92"/>
                <a:gd name="T45" fmla="*/ 4 h 44"/>
                <a:gd name="T46" fmla="*/ 3 w 92"/>
                <a:gd name="T47" fmla="*/ 4 h 44"/>
                <a:gd name="T48" fmla="*/ 0 w 92"/>
                <a:gd name="T49" fmla="*/ 0 h 4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92"/>
                <a:gd name="T76" fmla="*/ 0 h 44"/>
                <a:gd name="T77" fmla="*/ 92 w 92"/>
                <a:gd name="T78" fmla="*/ 44 h 4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92" h="44">
                  <a:moveTo>
                    <a:pt x="0" y="0"/>
                  </a:moveTo>
                  <a:lnTo>
                    <a:pt x="7" y="0"/>
                  </a:lnTo>
                  <a:lnTo>
                    <a:pt x="24" y="3"/>
                  </a:lnTo>
                  <a:lnTo>
                    <a:pt x="38" y="7"/>
                  </a:lnTo>
                  <a:lnTo>
                    <a:pt x="55" y="16"/>
                  </a:lnTo>
                  <a:lnTo>
                    <a:pt x="72" y="16"/>
                  </a:lnTo>
                  <a:lnTo>
                    <a:pt x="76" y="16"/>
                  </a:lnTo>
                  <a:lnTo>
                    <a:pt x="76" y="24"/>
                  </a:lnTo>
                  <a:lnTo>
                    <a:pt x="85" y="29"/>
                  </a:lnTo>
                  <a:lnTo>
                    <a:pt x="85" y="33"/>
                  </a:lnTo>
                  <a:lnTo>
                    <a:pt x="91" y="37"/>
                  </a:lnTo>
                  <a:lnTo>
                    <a:pt x="91" y="43"/>
                  </a:lnTo>
                  <a:lnTo>
                    <a:pt x="81" y="43"/>
                  </a:lnTo>
                  <a:lnTo>
                    <a:pt x="72" y="37"/>
                  </a:lnTo>
                  <a:lnTo>
                    <a:pt x="69" y="43"/>
                  </a:lnTo>
                  <a:lnTo>
                    <a:pt x="46" y="43"/>
                  </a:lnTo>
                  <a:lnTo>
                    <a:pt x="38" y="37"/>
                  </a:lnTo>
                  <a:lnTo>
                    <a:pt x="34" y="37"/>
                  </a:lnTo>
                  <a:lnTo>
                    <a:pt x="20" y="37"/>
                  </a:lnTo>
                  <a:lnTo>
                    <a:pt x="24" y="33"/>
                  </a:lnTo>
                  <a:lnTo>
                    <a:pt x="24" y="29"/>
                  </a:lnTo>
                  <a:lnTo>
                    <a:pt x="16" y="11"/>
                  </a:lnTo>
                  <a:lnTo>
                    <a:pt x="12" y="7"/>
                  </a:lnTo>
                  <a:lnTo>
                    <a:pt x="3" y="7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2041" name="Freeform 321">
              <a:extLst>
                <a:ext uri="{FF2B5EF4-FFF2-40B4-BE49-F238E27FC236}">
                  <a16:creationId xmlns:a16="http://schemas.microsoft.com/office/drawing/2014/main" id="{F1A7A1CD-7423-417C-9C35-9095149B7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9" y="2866"/>
              <a:ext cx="59" cy="108"/>
            </a:xfrm>
            <a:custGeom>
              <a:avLst/>
              <a:gdLst>
                <a:gd name="T0" fmla="*/ 116 w 57"/>
                <a:gd name="T1" fmla="*/ 3 h 120"/>
                <a:gd name="T2" fmla="*/ 12 w 57"/>
                <a:gd name="T3" fmla="*/ 5 h 120"/>
                <a:gd name="T4" fmla="*/ 100 w 57"/>
                <a:gd name="T5" fmla="*/ 5 h 120"/>
                <a:gd name="T6" fmla="*/ 12 w 57"/>
                <a:gd name="T7" fmla="*/ 5 h 120"/>
                <a:gd name="T8" fmla="*/ 100 w 57"/>
                <a:gd name="T9" fmla="*/ 5 h 120"/>
                <a:gd name="T10" fmla="*/ 12 w 57"/>
                <a:gd name="T11" fmla="*/ 5 h 120"/>
                <a:gd name="T12" fmla="*/ 0 w 57"/>
                <a:gd name="T13" fmla="*/ 5 h 120"/>
                <a:gd name="T14" fmla="*/ 3 w 57"/>
                <a:gd name="T15" fmla="*/ 5 h 120"/>
                <a:gd name="T16" fmla="*/ 7 w 57"/>
                <a:gd name="T17" fmla="*/ 5 h 120"/>
                <a:gd name="T18" fmla="*/ 12 w 57"/>
                <a:gd name="T19" fmla="*/ 5 h 120"/>
                <a:gd name="T20" fmla="*/ 12 w 57"/>
                <a:gd name="T21" fmla="*/ 5 h 120"/>
                <a:gd name="T22" fmla="*/ 137 w 57"/>
                <a:gd name="T23" fmla="*/ 5 h 120"/>
                <a:gd name="T24" fmla="*/ 152 w 57"/>
                <a:gd name="T25" fmla="*/ 5 h 120"/>
                <a:gd name="T26" fmla="*/ 181 w 57"/>
                <a:gd name="T27" fmla="*/ 5 h 120"/>
                <a:gd name="T28" fmla="*/ 208 w 57"/>
                <a:gd name="T29" fmla="*/ 5 h 120"/>
                <a:gd name="T30" fmla="*/ 208 w 57"/>
                <a:gd name="T31" fmla="*/ 5 h 120"/>
                <a:gd name="T32" fmla="*/ 208 w 57"/>
                <a:gd name="T33" fmla="*/ 5 h 120"/>
                <a:gd name="T34" fmla="*/ 318 w 57"/>
                <a:gd name="T35" fmla="*/ 5 h 120"/>
                <a:gd name="T36" fmla="*/ 318 w 57"/>
                <a:gd name="T37" fmla="*/ 5 h 120"/>
                <a:gd name="T38" fmla="*/ 318 w 57"/>
                <a:gd name="T39" fmla="*/ 5 h 120"/>
                <a:gd name="T40" fmla="*/ 287 w 57"/>
                <a:gd name="T41" fmla="*/ 5 h 120"/>
                <a:gd name="T42" fmla="*/ 268 w 57"/>
                <a:gd name="T43" fmla="*/ 5 h 120"/>
                <a:gd name="T44" fmla="*/ 239 w 57"/>
                <a:gd name="T45" fmla="*/ 5 h 120"/>
                <a:gd name="T46" fmla="*/ 239 w 57"/>
                <a:gd name="T47" fmla="*/ 5 h 120"/>
                <a:gd name="T48" fmla="*/ 208 w 57"/>
                <a:gd name="T49" fmla="*/ 5 h 120"/>
                <a:gd name="T50" fmla="*/ 181 w 57"/>
                <a:gd name="T51" fmla="*/ 5 h 120"/>
                <a:gd name="T52" fmla="*/ 181 w 57"/>
                <a:gd name="T53" fmla="*/ 5 h 120"/>
                <a:gd name="T54" fmla="*/ 181 w 57"/>
                <a:gd name="T55" fmla="*/ 5 h 120"/>
                <a:gd name="T56" fmla="*/ 208 w 57"/>
                <a:gd name="T57" fmla="*/ 5 h 120"/>
                <a:gd name="T58" fmla="*/ 208 w 57"/>
                <a:gd name="T59" fmla="*/ 5 h 120"/>
                <a:gd name="T60" fmla="*/ 268 w 57"/>
                <a:gd name="T61" fmla="*/ 5 h 120"/>
                <a:gd name="T62" fmla="*/ 287 w 57"/>
                <a:gd name="T63" fmla="*/ 5 h 120"/>
                <a:gd name="T64" fmla="*/ 287 w 57"/>
                <a:gd name="T65" fmla="*/ 5 h 120"/>
                <a:gd name="T66" fmla="*/ 268 w 57"/>
                <a:gd name="T67" fmla="*/ 5 h 120"/>
                <a:gd name="T68" fmla="*/ 239 w 57"/>
                <a:gd name="T69" fmla="*/ 5 h 120"/>
                <a:gd name="T70" fmla="*/ 239 w 57"/>
                <a:gd name="T71" fmla="*/ 5 h 120"/>
                <a:gd name="T72" fmla="*/ 287 w 57"/>
                <a:gd name="T73" fmla="*/ 5 h 120"/>
                <a:gd name="T74" fmla="*/ 287 w 57"/>
                <a:gd name="T75" fmla="*/ 5 h 120"/>
                <a:gd name="T76" fmla="*/ 287 w 57"/>
                <a:gd name="T77" fmla="*/ 3 h 120"/>
                <a:gd name="T78" fmla="*/ 239 w 57"/>
                <a:gd name="T79" fmla="*/ 5 h 120"/>
                <a:gd name="T80" fmla="*/ 208 w 57"/>
                <a:gd name="T81" fmla="*/ 3 h 120"/>
                <a:gd name="T82" fmla="*/ 208 w 57"/>
                <a:gd name="T83" fmla="*/ 0 h 120"/>
                <a:gd name="T84" fmla="*/ 181 w 57"/>
                <a:gd name="T85" fmla="*/ 0 h 120"/>
                <a:gd name="T86" fmla="*/ 137 w 57"/>
                <a:gd name="T87" fmla="*/ 0 h 120"/>
                <a:gd name="T88" fmla="*/ 116 w 57"/>
                <a:gd name="T89" fmla="*/ 3 h 12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7"/>
                <a:gd name="T136" fmla="*/ 0 h 120"/>
                <a:gd name="T137" fmla="*/ 57 w 57"/>
                <a:gd name="T138" fmla="*/ 120 h 12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7" h="120">
                  <a:moveTo>
                    <a:pt x="20" y="3"/>
                  </a:moveTo>
                  <a:lnTo>
                    <a:pt x="12" y="12"/>
                  </a:lnTo>
                  <a:lnTo>
                    <a:pt x="16" y="16"/>
                  </a:lnTo>
                  <a:lnTo>
                    <a:pt x="12" y="25"/>
                  </a:lnTo>
                  <a:lnTo>
                    <a:pt x="16" y="33"/>
                  </a:lnTo>
                  <a:lnTo>
                    <a:pt x="12" y="47"/>
                  </a:lnTo>
                  <a:lnTo>
                    <a:pt x="0" y="56"/>
                  </a:lnTo>
                  <a:lnTo>
                    <a:pt x="3" y="69"/>
                  </a:lnTo>
                  <a:lnTo>
                    <a:pt x="7" y="69"/>
                  </a:lnTo>
                  <a:lnTo>
                    <a:pt x="12" y="79"/>
                  </a:lnTo>
                  <a:lnTo>
                    <a:pt x="12" y="83"/>
                  </a:lnTo>
                  <a:lnTo>
                    <a:pt x="25" y="87"/>
                  </a:lnTo>
                  <a:lnTo>
                    <a:pt x="28" y="119"/>
                  </a:lnTo>
                  <a:lnTo>
                    <a:pt x="33" y="113"/>
                  </a:lnTo>
                  <a:lnTo>
                    <a:pt x="37" y="109"/>
                  </a:lnTo>
                  <a:lnTo>
                    <a:pt x="37" y="100"/>
                  </a:lnTo>
                  <a:lnTo>
                    <a:pt x="37" y="95"/>
                  </a:lnTo>
                  <a:lnTo>
                    <a:pt x="56" y="83"/>
                  </a:lnTo>
                  <a:lnTo>
                    <a:pt x="56" y="79"/>
                  </a:lnTo>
                  <a:lnTo>
                    <a:pt x="56" y="69"/>
                  </a:lnTo>
                  <a:lnTo>
                    <a:pt x="50" y="69"/>
                  </a:lnTo>
                  <a:lnTo>
                    <a:pt x="46" y="64"/>
                  </a:lnTo>
                  <a:lnTo>
                    <a:pt x="41" y="64"/>
                  </a:lnTo>
                  <a:lnTo>
                    <a:pt x="41" y="60"/>
                  </a:lnTo>
                  <a:lnTo>
                    <a:pt x="37" y="60"/>
                  </a:lnTo>
                  <a:lnTo>
                    <a:pt x="33" y="60"/>
                  </a:lnTo>
                  <a:lnTo>
                    <a:pt x="33" y="56"/>
                  </a:lnTo>
                  <a:lnTo>
                    <a:pt x="33" y="52"/>
                  </a:lnTo>
                  <a:lnTo>
                    <a:pt x="37" y="56"/>
                  </a:lnTo>
                  <a:lnTo>
                    <a:pt x="37" y="52"/>
                  </a:lnTo>
                  <a:lnTo>
                    <a:pt x="46" y="43"/>
                  </a:lnTo>
                  <a:lnTo>
                    <a:pt x="50" y="33"/>
                  </a:lnTo>
                  <a:lnTo>
                    <a:pt x="50" y="30"/>
                  </a:lnTo>
                  <a:lnTo>
                    <a:pt x="46" y="25"/>
                  </a:lnTo>
                  <a:lnTo>
                    <a:pt x="41" y="21"/>
                  </a:lnTo>
                  <a:lnTo>
                    <a:pt x="41" y="16"/>
                  </a:lnTo>
                  <a:lnTo>
                    <a:pt x="50" y="12"/>
                  </a:lnTo>
                  <a:lnTo>
                    <a:pt x="50" y="7"/>
                  </a:lnTo>
                  <a:lnTo>
                    <a:pt x="50" y="3"/>
                  </a:lnTo>
                  <a:lnTo>
                    <a:pt x="41" y="7"/>
                  </a:lnTo>
                  <a:lnTo>
                    <a:pt x="37" y="3"/>
                  </a:lnTo>
                  <a:lnTo>
                    <a:pt x="37" y="0"/>
                  </a:lnTo>
                  <a:lnTo>
                    <a:pt x="33" y="0"/>
                  </a:lnTo>
                  <a:lnTo>
                    <a:pt x="25" y="0"/>
                  </a:lnTo>
                  <a:lnTo>
                    <a:pt x="20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42" name="Freeform 322">
              <a:extLst>
                <a:ext uri="{FF2B5EF4-FFF2-40B4-BE49-F238E27FC236}">
                  <a16:creationId xmlns:a16="http://schemas.microsoft.com/office/drawing/2014/main" id="{133EABA3-8E53-4CD5-8BA3-207930C476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9" y="2866"/>
              <a:ext cx="59" cy="108"/>
            </a:xfrm>
            <a:custGeom>
              <a:avLst/>
              <a:gdLst>
                <a:gd name="T0" fmla="*/ 116 w 57"/>
                <a:gd name="T1" fmla="*/ 3 h 120"/>
                <a:gd name="T2" fmla="*/ 12 w 57"/>
                <a:gd name="T3" fmla="*/ 5 h 120"/>
                <a:gd name="T4" fmla="*/ 100 w 57"/>
                <a:gd name="T5" fmla="*/ 5 h 120"/>
                <a:gd name="T6" fmla="*/ 12 w 57"/>
                <a:gd name="T7" fmla="*/ 5 h 120"/>
                <a:gd name="T8" fmla="*/ 100 w 57"/>
                <a:gd name="T9" fmla="*/ 5 h 120"/>
                <a:gd name="T10" fmla="*/ 12 w 57"/>
                <a:gd name="T11" fmla="*/ 5 h 120"/>
                <a:gd name="T12" fmla="*/ 0 w 57"/>
                <a:gd name="T13" fmla="*/ 5 h 120"/>
                <a:gd name="T14" fmla="*/ 3 w 57"/>
                <a:gd name="T15" fmla="*/ 5 h 120"/>
                <a:gd name="T16" fmla="*/ 7 w 57"/>
                <a:gd name="T17" fmla="*/ 5 h 120"/>
                <a:gd name="T18" fmla="*/ 12 w 57"/>
                <a:gd name="T19" fmla="*/ 5 h 120"/>
                <a:gd name="T20" fmla="*/ 12 w 57"/>
                <a:gd name="T21" fmla="*/ 5 h 120"/>
                <a:gd name="T22" fmla="*/ 137 w 57"/>
                <a:gd name="T23" fmla="*/ 5 h 120"/>
                <a:gd name="T24" fmla="*/ 152 w 57"/>
                <a:gd name="T25" fmla="*/ 5 h 120"/>
                <a:gd name="T26" fmla="*/ 181 w 57"/>
                <a:gd name="T27" fmla="*/ 5 h 120"/>
                <a:gd name="T28" fmla="*/ 208 w 57"/>
                <a:gd name="T29" fmla="*/ 5 h 120"/>
                <a:gd name="T30" fmla="*/ 208 w 57"/>
                <a:gd name="T31" fmla="*/ 5 h 120"/>
                <a:gd name="T32" fmla="*/ 208 w 57"/>
                <a:gd name="T33" fmla="*/ 5 h 120"/>
                <a:gd name="T34" fmla="*/ 318 w 57"/>
                <a:gd name="T35" fmla="*/ 5 h 120"/>
                <a:gd name="T36" fmla="*/ 318 w 57"/>
                <a:gd name="T37" fmla="*/ 5 h 120"/>
                <a:gd name="T38" fmla="*/ 318 w 57"/>
                <a:gd name="T39" fmla="*/ 5 h 120"/>
                <a:gd name="T40" fmla="*/ 287 w 57"/>
                <a:gd name="T41" fmla="*/ 5 h 120"/>
                <a:gd name="T42" fmla="*/ 268 w 57"/>
                <a:gd name="T43" fmla="*/ 5 h 120"/>
                <a:gd name="T44" fmla="*/ 239 w 57"/>
                <a:gd name="T45" fmla="*/ 5 h 120"/>
                <a:gd name="T46" fmla="*/ 239 w 57"/>
                <a:gd name="T47" fmla="*/ 5 h 120"/>
                <a:gd name="T48" fmla="*/ 208 w 57"/>
                <a:gd name="T49" fmla="*/ 5 h 120"/>
                <a:gd name="T50" fmla="*/ 181 w 57"/>
                <a:gd name="T51" fmla="*/ 5 h 120"/>
                <a:gd name="T52" fmla="*/ 181 w 57"/>
                <a:gd name="T53" fmla="*/ 5 h 120"/>
                <a:gd name="T54" fmla="*/ 181 w 57"/>
                <a:gd name="T55" fmla="*/ 5 h 120"/>
                <a:gd name="T56" fmla="*/ 208 w 57"/>
                <a:gd name="T57" fmla="*/ 5 h 120"/>
                <a:gd name="T58" fmla="*/ 208 w 57"/>
                <a:gd name="T59" fmla="*/ 5 h 120"/>
                <a:gd name="T60" fmla="*/ 268 w 57"/>
                <a:gd name="T61" fmla="*/ 5 h 120"/>
                <a:gd name="T62" fmla="*/ 287 w 57"/>
                <a:gd name="T63" fmla="*/ 5 h 120"/>
                <a:gd name="T64" fmla="*/ 287 w 57"/>
                <a:gd name="T65" fmla="*/ 5 h 120"/>
                <a:gd name="T66" fmla="*/ 268 w 57"/>
                <a:gd name="T67" fmla="*/ 5 h 120"/>
                <a:gd name="T68" fmla="*/ 239 w 57"/>
                <a:gd name="T69" fmla="*/ 5 h 120"/>
                <a:gd name="T70" fmla="*/ 239 w 57"/>
                <a:gd name="T71" fmla="*/ 5 h 120"/>
                <a:gd name="T72" fmla="*/ 287 w 57"/>
                <a:gd name="T73" fmla="*/ 5 h 120"/>
                <a:gd name="T74" fmla="*/ 287 w 57"/>
                <a:gd name="T75" fmla="*/ 5 h 120"/>
                <a:gd name="T76" fmla="*/ 287 w 57"/>
                <a:gd name="T77" fmla="*/ 3 h 120"/>
                <a:gd name="T78" fmla="*/ 239 w 57"/>
                <a:gd name="T79" fmla="*/ 5 h 120"/>
                <a:gd name="T80" fmla="*/ 208 w 57"/>
                <a:gd name="T81" fmla="*/ 3 h 120"/>
                <a:gd name="T82" fmla="*/ 208 w 57"/>
                <a:gd name="T83" fmla="*/ 0 h 120"/>
                <a:gd name="T84" fmla="*/ 181 w 57"/>
                <a:gd name="T85" fmla="*/ 0 h 120"/>
                <a:gd name="T86" fmla="*/ 137 w 57"/>
                <a:gd name="T87" fmla="*/ 0 h 120"/>
                <a:gd name="T88" fmla="*/ 116 w 57"/>
                <a:gd name="T89" fmla="*/ 3 h 12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7"/>
                <a:gd name="T136" fmla="*/ 0 h 120"/>
                <a:gd name="T137" fmla="*/ 57 w 57"/>
                <a:gd name="T138" fmla="*/ 120 h 12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7" h="120">
                  <a:moveTo>
                    <a:pt x="20" y="3"/>
                  </a:moveTo>
                  <a:lnTo>
                    <a:pt x="12" y="12"/>
                  </a:lnTo>
                  <a:lnTo>
                    <a:pt x="16" y="16"/>
                  </a:lnTo>
                  <a:lnTo>
                    <a:pt x="12" y="25"/>
                  </a:lnTo>
                  <a:lnTo>
                    <a:pt x="16" y="33"/>
                  </a:lnTo>
                  <a:lnTo>
                    <a:pt x="12" y="47"/>
                  </a:lnTo>
                  <a:lnTo>
                    <a:pt x="0" y="56"/>
                  </a:lnTo>
                  <a:lnTo>
                    <a:pt x="3" y="69"/>
                  </a:lnTo>
                  <a:lnTo>
                    <a:pt x="7" y="69"/>
                  </a:lnTo>
                  <a:lnTo>
                    <a:pt x="12" y="79"/>
                  </a:lnTo>
                  <a:lnTo>
                    <a:pt x="12" y="83"/>
                  </a:lnTo>
                  <a:lnTo>
                    <a:pt x="25" y="87"/>
                  </a:lnTo>
                  <a:lnTo>
                    <a:pt x="28" y="119"/>
                  </a:lnTo>
                  <a:lnTo>
                    <a:pt x="33" y="113"/>
                  </a:lnTo>
                  <a:lnTo>
                    <a:pt x="37" y="109"/>
                  </a:lnTo>
                  <a:lnTo>
                    <a:pt x="37" y="100"/>
                  </a:lnTo>
                  <a:lnTo>
                    <a:pt x="37" y="95"/>
                  </a:lnTo>
                  <a:lnTo>
                    <a:pt x="56" y="83"/>
                  </a:lnTo>
                  <a:lnTo>
                    <a:pt x="56" y="79"/>
                  </a:lnTo>
                  <a:lnTo>
                    <a:pt x="56" y="69"/>
                  </a:lnTo>
                  <a:lnTo>
                    <a:pt x="50" y="69"/>
                  </a:lnTo>
                  <a:lnTo>
                    <a:pt x="46" y="64"/>
                  </a:lnTo>
                  <a:lnTo>
                    <a:pt x="41" y="64"/>
                  </a:lnTo>
                  <a:lnTo>
                    <a:pt x="41" y="60"/>
                  </a:lnTo>
                  <a:lnTo>
                    <a:pt x="37" y="60"/>
                  </a:lnTo>
                  <a:lnTo>
                    <a:pt x="33" y="60"/>
                  </a:lnTo>
                  <a:lnTo>
                    <a:pt x="33" y="56"/>
                  </a:lnTo>
                  <a:lnTo>
                    <a:pt x="33" y="52"/>
                  </a:lnTo>
                  <a:lnTo>
                    <a:pt x="37" y="56"/>
                  </a:lnTo>
                  <a:lnTo>
                    <a:pt x="37" y="52"/>
                  </a:lnTo>
                  <a:lnTo>
                    <a:pt x="46" y="43"/>
                  </a:lnTo>
                  <a:lnTo>
                    <a:pt x="50" y="33"/>
                  </a:lnTo>
                  <a:lnTo>
                    <a:pt x="50" y="30"/>
                  </a:lnTo>
                  <a:lnTo>
                    <a:pt x="46" y="25"/>
                  </a:lnTo>
                  <a:lnTo>
                    <a:pt x="41" y="21"/>
                  </a:lnTo>
                  <a:lnTo>
                    <a:pt x="41" y="16"/>
                  </a:lnTo>
                  <a:lnTo>
                    <a:pt x="50" y="12"/>
                  </a:lnTo>
                  <a:lnTo>
                    <a:pt x="50" y="7"/>
                  </a:lnTo>
                  <a:lnTo>
                    <a:pt x="50" y="3"/>
                  </a:lnTo>
                  <a:lnTo>
                    <a:pt x="41" y="7"/>
                  </a:lnTo>
                  <a:lnTo>
                    <a:pt x="37" y="3"/>
                  </a:lnTo>
                  <a:lnTo>
                    <a:pt x="37" y="0"/>
                  </a:lnTo>
                  <a:lnTo>
                    <a:pt x="33" y="0"/>
                  </a:lnTo>
                  <a:lnTo>
                    <a:pt x="25" y="0"/>
                  </a:lnTo>
                  <a:lnTo>
                    <a:pt x="20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43" name="Freeform 323">
              <a:extLst>
                <a:ext uri="{FF2B5EF4-FFF2-40B4-BE49-F238E27FC236}">
                  <a16:creationId xmlns:a16="http://schemas.microsoft.com/office/drawing/2014/main" id="{8BCA21CC-165A-49BF-82BF-D4A2FAE8C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0" y="3140"/>
              <a:ext cx="95" cy="72"/>
            </a:xfrm>
            <a:custGeom>
              <a:avLst/>
              <a:gdLst>
                <a:gd name="T0" fmla="*/ 25 w 94"/>
                <a:gd name="T1" fmla="*/ 0 h 79"/>
                <a:gd name="T2" fmla="*/ 25 w 94"/>
                <a:gd name="T3" fmla="*/ 3 h 79"/>
                <a:gd name="T4" fmla="*/ 16 w 94"/>
                <a:gd name="T5" fmla="*/ 5 h 79"/>
                <a:gd name="T6" fmla="*/ 12 w 94"/>
                <a:gd name="T7" fmla="*/ 5 h 79"/>
                <a:gd name="T8" fmla="*/ 7 w 94"/>
                <a:gd name="T9" fmla="*/ 5 h 79"/>
                <a:gd name="T10" fmla="*/ 0 w 94"/>
                <a:gd name="T11" fmla="*/ 5 h 79"/>
                <a:gd name="T12" fmla="*/ 0 w 94"/>
                <a:gd name="T13" fmla="*/ 5 h 79"/>
                <a:gd name="T14" fmla="*/ 7 w 94"/>
                <a:gd name="T15" fmla="*/ 5 h 79"/>
                <a:gd name="T16" fmla="*/ 12 w 94"/>
                <a:gd name="T17" fmla="*/ 5 h 79"/>
                <a:gd name="T18" fmla="*/ 12 w 94"/>
                <a:gd name="T19" fmla="*/ 5 h 79"/>
                <a:gd name="T20" fmla="*/ 16 w 94"/>
                <a:gd name="T21" fmla="*/ 5 h 79"/>
                <a:gd name="T22" fmla="*/ 25 w 94"/>
                <a:gd name="T23" fmla="*/ 5 h 79"/>
                <a:gd name="T24" fmla="*/ 25 w 94"/>
                <a:gd name="T25" fmla="*/ 5 h 79"/>
                <a:gd name="T26" fmla="*/ 34 w 94"/>
                <a:gd name="T27" fmla="*/ 5 h 79"/>
                <a:gd name="T28" fmla="*/ 34 w 94"/>
                <a:gd name="T29" fmla="*/ 5 h 79"/>
                <a:gd name="T30" fmla="*/ 38 w 94"/>
                <a:gd name="T31" fmla="*/ 5 h 79"/>
                <a:gd name="T32" fmla="*/ 43 w 94"/>
                <a:gd name="T33" fmla="*/ 5 h 79"/>
                <a:gd name="T34" fmla="*/ 98 w 94"/>
                <a:gd name="T35" fmla="*/ 5 h 79"/>
                <a:gd name="T36" fmla="*/ 103 w 94"/>
                <a:gd name="T37" fmla="*/ 5 h 79"/>
                <a:gd name="T38" fmla="*/ 107 w 94"/>
                <a:gd name="T39" fmla="*/ 5 h 79"/>
                <a:gd name="T40" fmla="*/ 116 w 94"/>
                <a:gd name="T41" fmla="*/ 5 h 79"/>
                <a:gd name="T42" fmla="*/ 125 w 94"/>
                <a:gd name="T43" fmla="*/ 5 h 79"/>
                <a:gd name="T44" fmla="*/ 125 w 94"/>
                <a:gd name="T45" fmla="*/ 5 h 79"/>
                <a:gd name="T46" fmla="*/ 134 w 94"/>
                <a:gd name="T47" fmla="*/ 5 h 79"/>
                <a:gd name="T48" fmla="*/ 147 w 94"/>
                <a:gd name="T49" fmla="*/ 5 h 79"/>
                <a:gd name="T50" fmla="*/ 134 w 94"/>
                <a:gd name="T51" fmla="*/ 5 h 79"/>
                <a:gd name="T52" fmla="*/ 129 w 94"/>
                <a:gd name="T53" fmla="*/ 5 h 79"/>
                <a:gd name="T54" fmla="*/ 129 w 94"/>
                <a:gd name="T55" fmla="*/ 5 h 79"/>
                <a:gd name="T56" fmla="*/ 125 w 94"/>
                <a:gd name="T57" fmla="*/ 5 h 79"/>
                <a:gd name="T58" fmla="*/ 125 w 94"/>
                <a:gd name="T59" fmla="*/ 5 h 79"/>
                <a:gd name="T60" fmla="*/ 116 w 94"/>
                <a:gd name="T61" fmla="*/ 5 h 79"/>
                <a:gd name="T62" fmla="*/ 113 w 94"/>
                <a:gd name="T63" fmla="*/ 5 h 79"/>
                <a:gd name="T64" fmla="*/ 107 w 94"/>
                <a:gd name="T65" fmla="*/ 5 h 79"/>
                <a:gd name="T66" fmla="*/ 103 w 94"/>
                <a:gd name="T67" fmla="*/ 5 h 79"/>
                <a:gd name="T68" fmla="*/ 98 w 94"/>
                <a:gd name="T69" fmla="*/ 5 h 79"/>
                <a:gd name="T70" fmla="*/ 98 w 94"/>
                <a:gd name="T71" fmla="*/ 5 h 79"/>
                <a:gd name="T72" fmla="*/ 98 w 94"/>
                <a:gd name="T73" fmla="*/ 5 h 79"/>
                <a:gd name="T74" fmla="*/ 43 w 94"/>
                <a:gd name="T75" fmla="*/ 5 h 79"/>
                <a:gd name="T76" fmla="*/ 43 w 94"/>
                <a:gd name="T77" fmla="*/ 5 h 79"/>
                <a:gd name="T78" fmla="*/ 38 w 94"/>
                <a:gd name="T79" fmla="*/ 5 h 79"/>
                <a:gd name="T80" fmla="*/ 34 w 94"/>
                <a:gd name="T81" fmla="*/ 5 h 79"/>
                <a:gd name="T82" fmla="*/ 25 w 94"/>
                <a:gd name="T83" fmla="*/ 0 h 7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4"/>
                <a:gd name="T127" fmla="*/ 0 h 79"/>
                <a:gd name="T128" fmla="*/ 94 w 94"/>
                <a:gd name="T129" fmla="*/ 79 h 7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4" h="79">
                  <a:moveTo>
                    <a:pt x="25" y="0"/>
                  </a:moveTo>
                  <a:lnTo>
                    <a:pt x="25" y="3"/>
                  </a:lnTo>
                  <a:lnTo>
                    <a:pt x="16" y="7"/>
                  </a:lnTo>
                  <a:lnTo>
                    <a:pt x="12" y="12"/>
                  </a:lnTo>
                  <a:lnTo>
                    <a:pt x="7" y="12"/>
                  </a:lnTo>
                  <a:lnTo>
                    <a:pt x="0" y="42"/>
                  </a:lnTo>
                  <a:lnTo>
                    <a:pt x="0" y="51"/>
                  </a:lnTo>
                  <a:lnTo>
                    <a:pt x="7" y="51"/>
                  </a:lnTo>
                  <a:lnTo>
                    <a:pt x="12" y="51"/>
                  </a:lnTo>
                  <a:lnTo>
                    <a:pt x="12" y="55"/>
                  </a:lnTo>
                  <a:lnTo>
                    <a:pt x="16" y="42"/>
                  </a:lnTo>
                  <a:lnTo>
                    <a:pt x="25" y="47"/>
                  </a:lnTo>
                  <a:lnTo>
                    <a:pt x="25" y="51"/>
                  </a:lnTo>
                  <a:lnTo>
                    <a:pt x="34" y="51"/>
                  </a:lnTo>
                  <a:lnTo>
                    <a:pt x="34" y="47"/>
                  </a:lnTo>
                  <a:lnTo>
                    <a:pt x="38" y="51"/>
                  </a:lnTo>
                  <a:lnTo>
                    <a:pt x="43" y="47"/>
                  </a:lnTo>
                  <a:lnTo>
                    <a:pt x="47" y="51"/>
                  </a:lnTo>
                  <a:lnTo>
                    <a:pt x="52" y="51"/>
                  </a:lnTo>
                  <a:lnTo>
                    <a:pt x="56" y="55"/>
                  </a:lnTo>
                  <a:lnTo>
                    <a:pt x="65" y="59"/>
                  </a:lnTo>
                  <a:lnTo>
                    <a:pt x="74" y="68"/>
                  </a:lnTo>
                  <a:lnTo>
                    <a:pt x="74" y="72"/>
                  </a:lnTo>
                  <a:lnTo>
                    <a:pt x="83" y="78"/>
                  </a:lnTo>
                  <a:lnTo>
                    <a:pt x="93" y="72"/>
                  </a:lnTo>
                  <a:lnTo>
                    <a:pt x="83" y="68"/>
                  </a:lnTo>
                  <a:lnTo>
                    <a:pt x="78" y="63"/>
                  </a:lnTo>
                  <a:lnTo>
                    <a:pt x="78" y="59"/>
                  </a:lnTo>
                  <a:lnTo>
                    <a:pt x="74" y="59"/>
                  </a:lnTo>
                  <a:lnTo>
                    <a:pt x="74" y="55"/>
                  </a:lnTo>
                  <a:lnTo>
                    <a:pt x="65" y="47"/>
                  </a:lnTo>
                  <a:lnTo>
                    <a:pt x="62" y="47"/>
                  </a:lnTo>
                  <a:lnTo>
                    <a:pt x="56" y="42"/>
                  </a:lnTo>
                  <a:lnTo>
                    <a:pt x="52" y="42"/>
                  </a:lnTo>
                  <a:lnTo>
                    <a:pt x="47" y="38"/>
                  </a:lnTo>
                  <a:lnTo>
                    <a:pt x="47" y="33"/>
                  </a:lnTo>
                  <a:lnTo>
                    <a:pt x="47" y="38"/>
                  </a:lnTo>
                  <a:lnTo>
                    <a:pt x="43" y="38"/>
                  </a:lnTo>
                  <a:lnTo>
                    <a:pt x="43" y="33"/>
                  </a:lnTo>
                  <a:lnTo>
                    <a:pt x="38" y="28"/>
                  </a:lnTo>
                  <a:lnTo>
                    <a:pt x="34" y="7"/>
                  </a:lnTo>
                  <a:lnTo>
                    <a:pt x="25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44" name="Freeform 324">
              <a:extLst>
                <a:ext uri="{FF2B5EF4-FFF2-40B4-BE49-F238E27FC236}">
                  <a16:creationId xmlns:a16="http://schemas.microsoft.com/office/drawing/2014/main" id="{72EFAE5E-FF1F-44F6-8326-B19296E4E7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0" y="3140"/>
              <a:ext cx="95" cy="72"/>
            </a:xfrm>
            <a:custGeom>
              <a:avLst/>
              <a:gdLst>
                <a:gd name="T0" fmla="*/ 25 w 94"/>
                <a:gd name="T1" fmla="*/ 0 h 79"/>
                <a:gd name="T2" fmla="*/ 25 w 94"/>
                <a:gd name="T3" fmla="*/ 3 h 79"/>
                <a:gd name="T4" fmla="*/ 16 w 94"/>
                <a:gd name="T5" fmla="*/ 5 h 79"/>
                <a:gd name="T6" fmla="*/ 12 w 94"/>
                <a:gd name="T7" fmla="*/ 5 h 79"/>
                <a:gd name="T8" fmla="*/ 7 w 94"/>
                <a:gd name="T9" fmla="*/ 5 h 79"/>
                <a:gd name="T10" fmla="*/ 0 w 94"/>
                <a:gd name="T11" fmla="*/ 5 h 79"/>
                <a:gd name="T12" fmla="*/ 0 w 94"/>
                <a:gd name="T13" fmla="*/ 5 h 79"/>
                <a:gd name="T14" fmla="*/ 7 w 94"/>
                <a:gd name="T15" fmla="*/ 5 h 79"/>
                <a:gd name="T16" fmla="*/ 12 w 94"/>
                <a:gd name="T17" fmla="*/ 5 h 79"/>
                <a:gd name="T18" fmla="*/ 12 w 94"/>
                <a:gd name="T19" fmla="*/ 5 h 79"/>
                <a:gd name="T20" fmla="*/ 16 w 94"/>
                <a:gd name="T21" fmla="*/ 5 h 79"/>
                <a:gd name="T22" fmla="*/ 25 w 94"/>
                <a:gd name="T23" fmla="*/ 5 h 79"/>
                <a:gd name="T24" fmla="*/ 25 w 94"/>
                <a:gd name="T25" fmla="*/ 5 h 79"/>
                <a:gd name="T26" fmla="*/ 34 w 94"/>
                <a:gd name="T27" fmla="*/ 5 h 79"/>
                <a:gd name="T28" fmla="*/ 34 w 94"/>
                <a:gd name="T29" fmla="*/ 5 h 79"/>
                <a:gd name="T30" fmla="*/ 38 w 94"/>
                <a:gd name="T31" fmla="*/ 5 h 79"/>
                <a:gd name="T32" fmla="*/ 43 w 94"/>
                <a:gd name="T33" fmla="*/ 5 h 79"/>
                <a:gd name="T34" fmla="*/ 98 w 94"/>
                <a:gd name="T35" fmla="*/ 5 h 79"/>
                <a:gd name="T36" fmla="*/ 103 w 94"/>
                <a:gd name="T37" fmla="*/ 5 h 79"/>
                <a:gd name="T38" fmla="*/ 107 w 94"/>
                <a:gd name="T39" fmla="*/ 5 h 79"/>
                <a:gd name="T40" fmla="*/ 116 w 94"/>
                <a:gd name="T41" fmla="*/ 5 h 79"/>
                <a:gd name="T42" fmla="*/ 125 w 94"/>
                <a:gd name="T43" fmla="*/ 5 h 79"/>
                <a:gd name="T44" fmla="*/ 125 w 94"/>
                <a:gd name="T45" fmla="*/ 5 h 79"/>
                <a:gd name="T46" fmla="*/ 134 w 94"/>
                <a:gd name="T47" fmla="*/ 5 h 79"/>
                <a:gd name="T48" fmla="*/ 147 w 94"/>
                <a:gd name="T49" fmla="*/ 5 h 79"/>
                <a:gd name="T50" fmla="*/ 134 w 94"/>
                <a:gd name="T51" fmla="*/ 5 h 79"/>
                <a:gd name="T52" fmla="*/ 129 w 94"/>
                <a:gd name="T53" fmla="*/ 5 h 79"/>
                <a:gd name="T54" fmla="*/ 129 w 94"/>
                <a:gd name="T55" fmla="*/ 5 h 79"/>
                <a:gd name="T56" fmla="*/ 125 w 94"/>
                <a:gd name="T57" fmla="*/ 5 h 79"/>
                <a:gd name="T58" fmla="*/ 125 w 94"/>
                <a:gd name="T59" fmla="*/ 5 h 79"/>
                <a:gd name="T60" fmla="*/ 116 w 94"/>
                <a:gd name="T61" fmla="*/ 5 h 79"/>
                <a:gd name="T62" fmla="*/ 113 w 94"/>
                <a:gd name="T63" fmla="*/ 5 h 79"/>
                <a:gd name="T64" fmla="*/ 107 w 94"/>
                <a:gd name="T65" fmla="*/ 5 h 79"/>
                <a:gd name="T66" fmla="*/ 103 w 94"/>
                <a:gd name="T67" fmla="*/ 5 h 79"/>
                <a:gd name="T68" fmla="*/ 98 w 94"/>
                <a:gd name="T69" fmla="*/ 5 h 79"/>
                <a:gd name="T70" fmla="*/ 98 w 94"/>
                <a:gd name="T71" fmla="*/ 5 h 79"/>
                <a:gd name="T72" fmla="*/ 98 w 94"/>
                <a:gd name="T73" fmla="*/ 5 h 79"/>
                <a:gd name="T74" fmla="*/ 43 w 94"/>
                <a:gd name="T75" fmla="*/ 5 h 79"/>
                <a:gd name="T76" fmla="*/ 43 w 94"/>
                <a:gd name="T77" fmla="*/ 5 h 79"/>
                <a:gd name="T78" fmla="*/ 38 w 94"/>
                <a:gd name="T79" fmla="*/ 5 h 79"/>
                <a:gd name="T80" fmla="*/ 34 w 94"/>
                <a:gd name="T81" fmla="*/ 5 h 79"/>
                <a:gd name="T82" fmla="*/ 25 w 94"/>
                <a:gd name="T83" fmla="*/ 0 h 7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4"/>
                <a:gd name="T127" fmla="*/ 0 h 79"/>
                <a:gd name="T128" fmla="*/ 94 w 94"/>
                <a:gd name="T129" fmla="*/ 79 h 7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4" h="79">
                  <a:moveTo>
                    <a:pt x="25" y="0"/>
                  </a:moveTo>
                  <a:lnTo>
                    <a:pt x="25" y="3"/>
                  </a:lnTo>
                  <a:lnTo>
                    <a:pt x="16" y="7"/>
                  </a:lnTo>
                  <a:lnTo>
                    <a:pt x="12" y="12"/>
                  </a:lnTo>
                  <a:lnTo>
                    <a:pt x="7" y="12"/>
                  </a:lnTo>
                  <a:lnTo>
                    <a:pt x="0" y="42"/>
                  </a:lnTo>
                  <a:lnTo>
                    <a:pt x="0" y="51"/>
                  </a:lnTo>
                  <a:lnTo>
                    <a:pt x="7" y="51"/>
                  </a:lnTo>
                  <a:lnTo>
                    <a:pt x="12" y="51"/>
                  </a:lnTo>
                  <a:lnTo>
                    <a:pt x="12" y="55"/>
                  </a:lnTo>
                  <a:lnTo>
                    <a:pt x="16" y="42"/>
                  </a:lnTo>
                  <a:lnTo>
                    <a:pt x="25" y="47"/>
                  </a:lnTo>
                  <a:lnTo>
                    <a:pt x="25" y="51"/>
                  </a:lnTo>
                  <a:lnTo>
                    <a:pt x="34" y="51"/>
                  </a:lnTo>
                  <a:lnTo>
                    <a:pt x="34" y="47"/>
                  </a:lnTo>
                  <a:lnTo>
                    <a:pt x="38" y="51"/>
                  </a:lnTo>
                  <a:lnTo>
                    <a:pt x="43" y="47"/>
                  </a:lnTo>
                  <a:lnTo>
                    <a:pt x="47" y="51"/>
                  </a:lnTo>
                  <a:lnTo>
                    <a:pt x="52" y="51"/>
                  </a:lnTo>
                  <a:lnTo>
                    <a:pt x="56" y="55"/>
                  </a:lnTo>
                  <a:lnTo>
                    <a:pt x="65" y="59"/>
                  </a:lnTo>
                  <a:lnTo>
                    <a:pt x="74" y="68"/>
                  </a:lnTo>
                  <a:lnTo>
                    <a:pt x="74" y="72"/>
                  </a:lnTo>
                  <a:lnTo>
                    <a:pt x="83" y="78"/>
                  </a:lnTo>
                  <a:lnTo>
                    <a:pt x="93" y="72"/>
                  </a:lnTo>
                  <a:lnTo>
                    <a:pt x="83" y="68"/>
                  </a:lnTo>
                  <a:lnTo>
                    <a:pt x="78" y="63"/>
                  </a:lnTo>
                  <a:lnTo>
                    <a:pt x="78" y="59"/>
                  </a:lnTo>
                  <a:lnTo>
                    <a:pt x="74" y="59"/>
                  </a:lnTo>
                  <a:lnTo>
                    <a:pt x="74" y="55"/>
                  </a:lnTo>
                  <a:lnTo>
                    <a:pt x="65" y="47"/>
                  </a:lnTo>
                  <a:lnTo>
                    <a:pt x="62" y="47"/>
                  </a:lnTo>
                  <a:lnTo>
                    <a:pt x="56" y="42"/>
                  </a:lnTo>
                  <a:lnTo>
                    <a:pt x="52" y="42"/>
                  </a:lnTo>
                  <a:lnTo>
                    <a:pt x="47" y="38"/>
                  </a:lnTo>
                  <a:lnTo>
                    <a:pt x="47" y="33"/>
                  </a:lnTo>
                  <a:lnTo>
                    <a:pt x="47" y="38"/>
                  </a:lnTo>
                  <a:lnTo>
                    <a:pt x="43" y="38"/>
                  </a:lnTo>
                  <a:lnTo>
                    <a:pt x="43" y="33"/>
                  </a:lnTo>
                  <a:lnTo>
                    <a:pt x="38" y="28"/>
                  </a:lnTo>
                  <a:lnTo>
                    <a:pt x="34" y="7"/>
                  </a:lnTo>
                  <a:lnTo>
                    <a:pt x="25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45" name="Freeform 325">
              <a:extLst>
                <a:ext uri="{FF2B5EF4-FFF2-40B4-BE49-F238E27FC236}">
                  <a16:creationId xmlns:a16="http://schemas.microsoft.com/office/drawing/2014/main" id="{35DE6D62-1378-427F-BA3E-B3C35EE05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7" y="3206"/>
              <a:ext cx="22" cy="26"/>
            </a:xfrm>
            <a:custGeom>
              <a:avLst/>
              <a:gdLst>
                <a:gd name="T0" fmla="*/ 16 w 22"/>
                <a:gd name="T1" fmla="*/ 0 h 27"/>
                <a:gd name="T2" fmla="*/ 7 w 22"/>
                <a:gd name="T3" fmla="*/ 3 h 27"/>
                <a:gd name="T4" fmla="*/ 3 w 22"/>
                <a:gd name="T5" fmla="*/ 7 h 27"/>
                <a:gd name="T6" fmla="*/ 3 w 22"/>
                <a:gd name="T7" fmla="*/ 13 h 27"/>
                <a:gd name="T8" fmla="*/ 0 w 22"/>
                <a:gd name="T9" fmla="*/ 13 h 27"/>
                <a:gd name="T10" fmla="*/ 3 w 22"/>
                <a:gd name="T11" fmla="*/ 13 h 27"/>
                <a:gd name="T12" fmla="*/ 7 w 22"/>
                <a:gd name="T13" fmla="*/ 13 h 27"/>
                <a:gd name="T14" fmla="*/ 12 w 22"/>
                <a:gd name="T15" fmla="*/ 13 h 27"/>
                <a:gd name="T16" fmla="*/ 16 w 22"/>
                <a:gd name="T17" fmla="*/ 13 h 27"/>
                <a:gd name="T18" fmla="*/ 21 w 22"/>
                <a:gd name="T19" fmla="*/ 13 h 27"/>
                <a:gd name="T20" fmla="*/ 16 w 22"/>
                <a:gd name="T21" fmla="*/ 13 h 27"/>
                <a:gd name="T22" fmla="*/ 12 w 22"/>
                <a:gd name="T23" fmla="*/ 13 h 27"/>
                <a:gd name="T24" fmla="*/ 7 w 22"/>
                <a:gd name="T25" fmla="*/ 13 h 27"/>
                <a:gd name="T26" fmla="*/ 12 w 22"/>
                <a:gd name="T27" fmla="*/ 13 h 27"/>
                <a:gd name="T28" fmla="*/ 12 w 22"/>
                <a:gd name="T29" fmla="*/ 12 h 27"/>
                <a:gd name="T30" fmla="*/ 21 w 22"/>
                <a:gd name="T31" fmla="*/ 12 h 27"/>
                <a:gd name="T32" fmla="*/ 21 w 22"/>
                <a:gd name="T33" fmla="*/ 3 h 27"/>
                <a:gd name="T34" fmla="*/ 16 w 22"/>
                <a:gd name="T35" fmla="*/ 0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2"/>
                <a:gd name="T55" fmla="*/ 0 h 27"/>
                <a:gd name="T56" fmla="*/ 22 w 22"/>
                <a:gd name="T57" fmla="*/ 27 h 2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2" h="27">
                  <a:moveTo>
                    <a:pt x="16" y="0"/>
                  </a:moveTo>
                  <a:lnTo>
                    <a:pt x="7" y="3"/>
                  </a:lnTo>
                  <a:lnTo>
                    <a:pt x="3" y="7"/>
                  </a:lnTo>
                  <a:lnTo>
                    <a:pt x="3" y="16"/>
                  </a:lnTo>
                  <a:lnTo>
                    <a:pt x="0" y="20"/>
                  </a:lnTo>
                  <a:lnTo>
                    <a:pt x="3" y="26"/>
                  </a:lnTo>
                  <a:lnTo>
                    <a:pt x="7" y="26"/>
                  </a:lnTo>
                  <a:lnTo>
                    <a:pt x="12" y="26"/>
                  </a:lnTo>
                  <a:lnTo>
                    <a:pt x="16" y="26"/>
                  </a:lnTo>
                  <a:lnTo>
                    <a:pt x="21" y="16"/>
                  </a:lnTo>
                  <a:lnTo>
                    <a:pt x="16" y="16"/>
                  </a:lnTo>
                  <a:lnTo>
                    <a:pt x="12" y="16"/>
                  </a:lnTo>
                  <a:lnTo>
                    <a:pt x="7" y="16"/>
                  </a:lnTo>
                  <a:lnTo>
                    <a:pt x="12" y="16"/>
                  </a:lnTo>
                  <a:lnTo>
                    <a:pt x="12" y="12"/>
                  </a:lnTo>
                  <a:lnTo>
                    <a:pt x="21" y="12"/>
                  </a:lnTo>
                  <a:lnTo>
                    <a:pt x="21" y="3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46" name="Freeform 326">
              <a:extLst>
                <a:ext uri="{FF2B5EF4-FFF2-40B4-BE49-F238E27FC236}">
                  <a16:creationId xmlns:a16="http://schemas.microsoft.com/office/drawing/2014/main" id="{9BB35E09-54D7-4E90-A4E8-2289C29C9C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7" y="3206"/>
              <a:ext cx="22" cy="26"/>
            </a:xfrm>
            <a:custGeom>
              <a:avLst/>
              <a:gdLst>
                <a:gd name="T0" fmla="*/ 16 w 22"/>
                <a:gd name="T1" fmla="*/ 0 h 27"/>
                <a:gd name="T2" fmla="*/ 7 w 22"/>
                <a:gd name="T3" fmla="*/ 3 h 27"/>
                <a:gd name="T4" fmla="*/ 3 w 22"/>
                <a:gd name="T5" fmla="*/ 7 h 27"/>
                <a:gd name="T6" fmla="*/ 3 w 22"/>
                <a:gd name="T7" fmla="*/ 13 h 27"/>
                <a:gd name="T8" fmla="*/ 0 w 22"/>
                <a:gd name="T9" fmla="*/ 13 h 27"/>
                <a:gd name="T10" fmla="*/ 3 w 22"/>
                <a:gd name="T11" fmla="*/ 13 h 27"/>
                <a:gd name="T12" fmla="*/ 7 w 22"/>
                <a:gd name="T13" fmla="*/ 13 h 27"/>
                <a:gd name="T14" fmla="*/ 12 w 22"/>
                <a:gd name="T15" fmla="*/ 13 h 27"/>
                <a:gd name="T16" fmla="*/ 16 w 22"/>
                <a:gd name="T17" fmla="*/ 13 h 27"/>
                <a:gd name="T18" fmla="*/ 21 w 22"/>
                <a:gd name="T19" fmla="*/ 13 h 27"/>
                <a:gd name="T20" fmla="*/ 16 w 22"/>
                <a:gd name="T21" fmla="*/ 13 h 27"/>
                <a:gd name="T22" fmla="*/ 12 w 22"/>
                <a:gd name="T23" fmla="*/ 13 h 27"/>
                <a:gd name="T24" fmla="*/ 7 w 22"/>
                <a:gd name="T25" fmla="*/ 13 h 27"/>
                <a:gd name="T26" fmla="*/ 12 w 22"/>
                <a:gd name="T27" fmla="*/ 13 h 27"/>
                <a:gd name="T28" fmla="*/ 12 w 22"/>
                <a:gd name="T29" fmla="*/ 12 h 27"/>
                <a:gd name="T30" fmla="*/ 21 w 22"/>
                <a:gd name="T31" fmla="*/ 12 h 27"/>
                <a:gd name="T32" fmla="*/ 21 w 22"/>
                <a:gd name="T33" fmla="*/ 3 h 27"/>
                <a:gd name="T34" fmla="*/ 16 w 22"/>
                <a:gd name="T35" fmla="*/ 0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2"/>
                <a:gd name="T55" fmla="*/ 0 h 27"/>
                <a:gd name="T56" fmla="*/ 22 w 22"/>
                <a:gd name="T57" fmla="*/ 27 h 2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2" h="27">
                  <a:moveTo>
                    <a:pt x="16" y="0"/>
                  </a:moveTo>
                  <a:lnTo>
                    <a:pt x="7" y="3"/>
                  </a:lnTo>
                  <a:lnTo>
                    <a:pt x="3" y="7"/>
                  </a:lnTo>
                  <a:lnTo>
                    <a:pt x="3" y="16"/>
                  </a:lnTo>
                  <a:lnTo>
                    <a:pt x="0" y="20"/>
                  </a:lnTo>
                  <a:lnTo>
                    <a:pt x="3" y="26"/>
                  </a:lnTo>
                  <a:lnTo>
                    <a:pt x="7" y="26"/>
                  </a:lnTo>
                  <a:lnTo>
                    <a:pt x="12" y="26"/>
                  </a:lnTo>
                  <a:lnTo>
                    <a:pt x="16" y="26"/>
                  </a:lnTo>
                  <a:lnTo>
                    <a:pt x="21" y="16"/>
                  </a:lnTo>
                  <a:lnTo>
                    <a:pt x="16" y="16"/>
                  </a:lnTo>
                  <a:lnTo>
                    <a:pt x="12" y="16"/>
                  </a:lnTo>
                  <a:lnTo>
                    <a:pt x="7" y="16"/>
                  </a:lnTo>
                  <a:lnTo>
                    <a:pt x="12" y="16"/>
                  </a:lnTo>
                  <a:lnTo>
                    <a:pt x="12" y="12"/>
                  </a:lnTo>
                  <a:lnTo>
                    <a:pt x="21" y="12"/>
                  </a:lnTo>
                  <a:lnTo>
                    <a:pt x="21" y="3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47" name="Freeform 327">
              <a:extLst>
                <a:ext uri="{FF2B5EF4-FFF2-40B4-BE49-F238E27FC236}">
                  <a16:creationId xmlns:a16="http://schemas.microsoft.com/office/drawing/2014/main" id="{450364CB-463D-4FA2-89D3-7D6B46D23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6" y="3195"/>
              <a:ext cx="166" cy="120"/>
            </a:xfrm>
            <a:custGeom>
              <a:avLst/>
              <a:gdLst>
                <a:gd name="T0" fmla="*/ 83 w 162"/>
                <a:gd name="T1" fmla="*/ 5 h 133"/>
                <a:gd name="T2" fmla="*/ 97 w 162"/>
                <a:gd name="T3" fmla="*/ 5 h 133"/>
                <a:gd name="T4" fmla="*/ 109 w 162"/>
                <a:gd name="T5" fmla="*/ 5 h 133"/>
                <a:gd name="T6" fmla="*/ 121 w 162"/>
                <a:gd name="T7" fmla="*/ 5 h 133"/>
                <a:gd name="T8" fmla="*/ 154 w 162"/>
                <a:gd name="T9" fmla="*/ 5 h 133"/>
                <a:gd name="T10" fmla="*/ 186 w 162"/>
                <a:gd name="T11" fmla="*/ 5 h 133"/>
                <a:gd name="T12" fmla="*/ 224 w 162"/>
                <a:gd name="T13" fmla="*/ 5 h 133"/>
                <a:gd name="T14" fmla="*/ 248 w 162"/>
                <a:gd name="T15" fmla="*/ 5 h 133"/>
                <a:gd name="T16" fmla="*/ 275 w 162"/>
                <a:gd name="T17" fmla="*/ 5 h 133"/>
                <a:gd name="T18" fmla="*/ 294 w 162"/>
                <a:gd name="T19" fmla="*/ 5 h 133"/>
                <a:gd name="T20" fmla="*/ 308 w 162"/>
                <a:gd name="T21" fmla="*/ 5 h 133"/>
                <a:gd name="T22" fmla="*/ 384 w 162"/>
                <a:gd name="T23" fmla="*/ 5 h 133"/>
                <a:gd name="T24" fmla="*/ 432 w 162"/>
                <a:gd name="T25" fmla="*/ 5 h 133"/>
                <a:gd name="T26" fmla="*/ 465 w 162"/>
                <a:gd name="T27" fmla="*/ 5 h 133"/>
                <a:gd name="T28" fmla="*/ 494 w 162"/>
                <a:gd name="T29" fmla="*/ 5 h 133"/>
                <a:gd name="T30" fmla="*/ 555 w 162"/>
                <a:gd name="T31" fmla="*/ 5 h 133"/>
                <a:gd name="T32" fmla="*/ 538 w 162"/>
                <a:gd name="T33" fmla="*/ 5 h 133"/>
                <a:gd name="T34" fmla="*/ 506 w 162"/>
                <a:gd name="T35" fmla="*/ 0 h 133"/>
                <a:gd name="T36" fmla="*/ 478 w 162"/>
                <a:gd name="T37" fmla="*/ 3 h 133"/>
                <a:gd name="T38" fmla="*/ 448 w 162"/>
                <a:gd name="T39" fmla="*/ 5 h 133"/>
                <a:gd name="T40" fmla="*/ 359 w 162"/>
                <a:gd name="T41" fmla="*/ 3 h 133"/>
                <a:gd name="T42" fmla="*/ 294 w 162"/>
                <a:gd name="T43" fmla="*/ 5 h 133"/>
                <a:gd name="T44" fmla="*/ 236 w 162"/>
                <a:gd name="T45" fmla="*/ 3 h 133"/>
                <a:gd name="T46" fmla="*/ 206 w 162"/>
                <a:gd name="T47" fmla="*/ 5 h 133"/>
                <a:gd name="T48" fmla="*/ 154 w 162"/>
                <a:gd name="T49" fmla="*/ 3 h 133"/>
                <a:gd name="T50" fmla="*/ 91 w 162"/>
                <a:gd name="T51" fmla="*/ 0 h 133"/>
                <a:gd name="T52" fmla="*/ 16 w 162"/>
                <a:gd name="T53" fmla="*/ 5 h 133"/>
                <a:gd name="T54" fmla="*/ 7 w 162"/>
                <a:gd name="T55" fmla="*/ 5 h 133"/>
                <a:gd name="T56" fmla="*/ 12 w 162"/>
                <a:gd name="T57" fmla="*/ 5 h 133"/>
                <a:gd name="T58" fmla="*/ 7 w 162"/>
                <a:gd name="T59" fmla="*/ 5 h 133"/>
                <a:gd name="T60" fmla="*/ 7 w 162"/>
                <a:gd name="T61" fmla="*/ 5 h 133"/>
                <a:gd name="T62" fmla="*/ 3 w 162"/>
                <a:gd name="T63" fmla="*/ 5 h 133"/>
                <a:gd name="T64" fmla="*/ 0 w 162"/>
                <a:gd name="T65" fmla="*/ 5 h 13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62"/>
                <a:gd name="T100" fmla="*/ 0 h 133"/>
                <a:gd name="T101" fmla="*/ 162 w 162"/>
                <a:gd name="T102" fmla="*/ 133 h 13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62" h="133">
                  <a:moveTo>
                    <a:pt x="0" y="104"/>
                  </a:moveTo>
                  <a:lnTo>
                    <a:pt x="21" y="104"/>
                  </a:lnTo>
                  <a:lnTo>
                    <a:pt x="25" y="104"/>
                  </a:lnTo>
                  <a:lnTo>
                    <a:pt x="28" y="108"/>
                  </a:lnTo>
                  <a:lnTo>
                    <a:pt x="33" y="113"/>
                  </a:lnTo>
                  <a:lnTo>
                    <a:pt x="33" y="117"/>
                  </a:lnTo>
                  <a:lnTo>
                    <a:pt x="33" y="122"/>
                  </a:lnTo>
                  <a:lnTo>
                    <a:pt x="37" y="132"/>
                  </a:lnTo>
                  <a:lnTo>
                    <a:pt x="43" y="132"/>
                  </a:lnTo>
                  <a:lnTo>
                    <a:pt x="47" y="132"/>
                  </a:lnTo>
                  <a:lnTo>
                    <a:pt x="51" y="132"/>
                  </a:lnTo>
                  <a:lnTo>
                    <a:pt x="55" y="132"/>
                  </a:lnTo>
                  <a:lnTo>
                    <a:pt x="59" y="126"/>
                  </a:lnTo>
                  <a:lnTo>
                    <a:pt x="64" y="126"/>
                  </a:lnTo>
                  <a:lnTo>
                    <a:pt x="72" y="126"/>
                  </a:lnTo>
                  <a:lnTo>
                    <a:pt x="72" y="122"/>
                  </a:lnTo>
                  <a:lnTo>
                    <a:pt x="77" y="126"/>
                  </a:lnTo>
                  <a:lnTo>
                    <a:pt x="81" y="117"/>
                  </a:lnTo>
                  <a:lnTo>
                    <a:pt x="81" y="108"/>
                  </a:lnTo>
                  <a:lnTo>
                    <a:pt x="86" y="104"/>
                  </a:lnTo>
                  <a:lnTo>
                    <a:pt x="90" y="100"/>
                  </a:lnTo>
                  <a:lnTo>
                    <a:pt x="90" y="96"/>
                  </a:lnTo>
                  <a:lnTo>
                    <a:pt x="103" y="96"/>
                  </a:lnTo>
                  <a:lnTo>
                    <a:pt x="111" y="100"/>
                  </a:lnTo>
                  <a:lnTo>
                    <a:pt x="116" y="100"/>
                  </a:lnTo>
                  <a:lnTo>
                    <a:pt x="125" y="82"/>
                  </a:lnTo>
                  <a:lnTo>
                    <a:pt x="130" y="73"/>
                  </a:lnTo>
                  <a:lnTo>
                    <a:pt x="134" y="65"/>
                  </a:lnTo>
                  <a:lnTo>
                    <a:pt x="138" y="52"/>
                  </a:lnTo>
                  <a:lnTo>
                    <a:pt x="142" y="38"/>
                  </a:lnTo>
                  <a:lnTo>
                    <a:pt x="146" y="33"/>
                  </a:lnTo>
                  <a:lnTo>
                    <a:pt x="161" y="30"/>
                  </a:lnTo>
                  <a:lnTo>
                    <a:pt x="161" y="21"/>
                  </a:lnTo>
                  <a:lnTo>
                    <a:pt x="155" y="16"/>
                  </a:lnTo>
                  <a:lnTo>
                    <a:pt x="155" y="7"/>
                  </a:lnTo>
                  <a:lnTo>
                    <a:pt x="146" y="0"/>
                  </a:lnTo>
                  <a:lnTo>
                    <a:pt x="142" y="0"/>
                  </a:lnTo>
                  <a:lnTo>
                    <a:pt x="138" y="3"/>
                  </a:lnTo>
                  <a:lnTo>
                    <a:pt x="134" y="3"/>
                  </a:lnTo>
                  <a:lnTo>
                    <a:pt x="130" y="7"/>
                  </a:lnTo>
                  <a:lnTo>
                    <a:pt x="121" y="3"/>
                  </a:lnTo>
                  <a:lnTo>
                    <a:pt x="103" y="3"/>
                  </a:lnTo>
                  <a:lnTo>
                    <a:pt x="90" y="12"/>
                  </a:lnTo>
                  <a:lnTo>
                    <a:pt x="86" y="12"/>
                  </a:lnTo>
                  <a:lnTo>
                    <a:pt x="77" y="12"/>
                  </a:lnTo>
                  <a:lnTo>
                    <a:pt x="68" y="3"/>
                  </a:lnTo>
                  <a:lnTo>
                    <a:pt x="64" y="3"/>
                  </a:lnTo>
                  <a:lnTo>
                    <a:pt x="59" y="7"/>
                  </a:lnTo>
                  <a:lnTo>
                    <a:pt x="55" y="7"/>
                  </a:lnTo>
                  <a:lnTo>
                    <a:pt x="47" y="3"/>
                  </a:lnTo>
                  <a:lnTo>
                    <a:pt x="37" y="0"/>
                  </a:lnTo>
                  <a:lnTo>
                    <a:pt x="25" y="0"/>
                  </a:lnTo>
                  <a:lnTo>
                    <a:pt x="16" y="3"/>
                  </a:lnTo>
                  <a:lnTo>
                    <a:pt x="16" y="12"/>
                  </a:lnTo>
                  <a:lnTo>
                    <a:pt x="7" y="16"/>
                  </a:lnTo>
                  <a:lnTo>
                    <a:pt x="7" y="25"/>
                  </a:lnTo>
                  <a:lnTo>
                    <a:pt x="7" y="30"/>
                  </a:lnTo>
                  <a:lnTo>
                    <a:pt x="12" y="38"/>
                  </a:lnTo>
                  <a:lnTo>
                    <a:pt x="12" y="43"/>
                  </a:lnTo>
                  <a:lnTo>
                    <a:pt x="7" y="47"/>
                  </a:lnTo>
                  <a:lnTo>
                    <a:pt x="12" y="52"/>
                  </a:lnTo>
                  <a:lnTo>
                    <a:pt x="7" y="52"/>
                  </a:lnTo>
                  <a:lnTo>
                    <a:pt x="3" y="56"/>
                  </a:lnTo>
                  <a:lnTo>
                    <a:pt x="3" y="65"/>
                  </a:lnTo>
                  <a:lnTo>
                    <a:pt x="0" y="73"/>
                  </a:lnTo>
                  <a:lnTo>
                    <a:pt x="0" y="92"/>
                  </a:lnTo>
                  <a:lnTo>
                    <a:pt x="0" y="10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48" name="Freeform 328">
              <a:extLst>
                <a:ext uri="{FF2B5EF4-FFF2-40B4-BE49-F238E27FC236}">
                  <a16:creationId xmlns:a16="http://schemas.microsoft.com/office/drawing/2014/main" id="{A55A4CD3-FCAE-486B-98C7-0AE4AA48C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6" y="3195"/>
              <a:ext cx="166" cy="120"/>
            </a:xfrm>
            <a:custGeom>
              <a:avLst/>
              <a:gdLst>
                <a:gd name="T0" fmla="*/ 83 w 162"/>
                <a:gd name="T1" fmla="*/ 5 h 133"/>
                <a:gd name="T2" fmla="*/ 97 w 162"/>
                <a:gd name="T3" fmla="*/ 5 h 133"/>
                <a:gd name="T4" fmla="*/ 109 w 162"/>
                <a:gd name="T5" fmla="*/ 5 h 133"/>
                <a:gd name="T6" fmla="*/ 121 w 162"/>
                <a:gd name="T7" fmla="*/ 5 h 133"/>
                <a:gd name="T8" fmla="*/ 154 w 162"/>
                <a:gd name="T9" fmla="*/ 5 h 133"/>
                <a:gd name="T10" fmla="*/ 186 w 162"/>
                <a:gd name="T11" fmla="*/ 5 h 133"/>
                <a:gd name="T12" fmla="*/ 224 w 162"/>
                <a:gd name="T13" fmla="*/ 5 h 133"/>
                <a:gd name="T14" fmla="*/ 248 w 162"/>
                <a:gd name="T15" fmla="*/ 5 h 133"/>
                <a:gd name="T16" fmla="*/ 275 w 162"/>
                <a:gd name="T17" fmla="*/ 5 h 133"/>
                <a:gd name="T18" fmla="*/ 294 w 162"/>
                <a:gd name="T19" fmla="*/ 5 h 133"/>
                <a:gd name="T20" fmla="*/ 308 w 162"/>
                <a:gd name="T21" fmla="*/ 5 h 133"/>
                <a:gd name="T22" fmla="*/ 384 w 162"/>
                <a:gd name="T23" fmla="*/ 5 h 133"/>
                <a:gd name="T24" fmla="*/ 432 w 162"/>
                <a:gd name="T25" fmla="*/ 5 h 133"/>
                <a:gd name="T26" fmla="*/ 465 w 162"/>
                <a:gd name="T27" fmla="*/ 5 h 133"/>
                <a:gd name="T28" fmla="*/ 494 w 162"/>
                <a:gd name="T29" fmla="*/ 5 h 133"/>
                <a:gd name="T30" fmla="*/ 555 w 162"/>
                <a:gd name="T31" fmla="*/ 5 h 133"/>
                <a:gd name="T32" fmla="*/ 538 w 162"/>
                <a:gd name="T33" fmla="*/ 5 h 133"/>
                <a:gd name="T34" fmla="*/ 506 w 162"/>
                <a:gd name="T35" fmla="*/ 0 h 133"/>
                <a:gd name="T36" fmla="*/ 478 w 162"/>
                <a:gd name="T37" fmla="*/ 3 h 133"/>
                <a:gd name="T38" fmla="*/ 448 w 162"/>
                <a:gd name="T39" fmla="*/ 5 h 133"/>
                <a:gd name="T40" fmla="*/ 359 w 162"/>
                <a:gd name="T41" fmla="*/ 3 h 133"/>
                <a:gd name="T42" fmla="*/ 294 w 162"/>
                <a:gd name="T43" fmla="*/ 5 h 133"/>
                <a:gd name="T44" fmla="*/ 236 w 162"/>
                <a:gd name="T45" fmla="*/ 3 h 133"/>
                <a:gd name="T46" fmla="*/ 206 w 162"/>
                <a:gd name="T47" fmla="*/ 5 h 133"/>
                <a:gd name="T48" fmla="*/ 154 w 162"/>
                <a:gd name="T49" fmla="*/ 3 h 133"/>
                <a:gd name="T50" fmla="*/ 91 w 162"/>
                <a:gd name="T51" fmla="*/ 0 h 133"/>
                <a:gd name="T52" fmla="*/ 16 w 162"/>
                <a:gd name="T53" fmla="*/ 5 h 133"/>
                <a:gd name="T54" fmla="*/ 7 w 162"/>
                <a:gd name="T55" fmla="*/ 5 h 133"/>
                <a:gd name="T56" fmla="*/ 12 w 162"/>
                <a:gd name="T57" fmla="*/ 5 h 133"/>
                <a:gd name="T58" fmla="*/ 7 w 162"/>
                <a:gd name="T59" fmla="*/ 5 h 133"/>
                <a:gd name="T60" fmla="*/ 7 w 162"/>
                <a:gd name="T61" fmla="*/ 5 h 133"/>
                <a:gd name="T62" fmla="*/ 3 w 162"/>
                <a:gd name="T63" fmla="*/ 5 h 133"/>
                <a:gd name="T64" fmla="*/ 0 w 162"/>
                <a:gd name="T65" fmla="*/ 5 h 13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62"/>
                <a:gd name="T100" fmla="*/ 0 h 133"/>
                <a:gd name="T101" fmla="*/ 162 w 162"/>
                <a:gd name="T102" fmla="*/ 133 h 13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62" h="133">
                  <a:moveTo>
                    <a:pt x="0" y="104"/>
                  </a:moveTo>
                  <a:lnTo>
                    <a:pt x="21" y="104"/>
                  </a:lnTo>
                  <a:lnTo>
                    <a:pt x="25" y="104"/>
                  </a:lnTo>
                  <a:lnTo>
                    <a:pt x="28" y="108"/>
                  </a:lnTo>
                  <a:lnTo>
                    <a:pt x="33" y="113"/>
                  </a:lnTo>
                  <a:lnTo>
                    <a:pt x="33" y="117"/>
                  </a:lnTo>
                  <a:lnTo>
                    <a:pt x="33" y="122"/>
                  </a:lnTo>
                  <a:lnTo>
                    <a:pt x="37" y="132"/>
                  </a:lnTo>
                  <a:lnTo>
                    <a:pt x="43" y="132"/>
                  </a:lnTo>
                  <a:lnTo>
                    <a:pt x="47" y="132"/>
                  </a:lnTo>
                  <a:lnTo>
                    <a:pt x="51" y="132"/>
                  </a:lnTo>
                  <a:lnTo>
                    <a:pt x="55" y="132"/>
                  </a:lnTo>
                  <a:lnTo>
                    <a:pt x="59" y="126"/>
                  </a:lnTo>
                  <a:lnTo>
                    <a:pt x="64" y="126"/>
                  </a:lnTo>
                  <a:lnTo>
                    <a:pt x="72" y="126"/>
                  </a:lnTo>
                  <a:lnTo>
                    <a:pt x="72" y="122"/>
                  </a:lnTo>
                  <a:lnTo>
                    <a:pt x="77" y="126"/>
                  </a:lnTo>
                  <a:lnTo>
                    <a:pt x="81" y="117"/>
                  </a:lnTo>
                  <a:lnTo>
                    <a:pt x="81" y="108"/>
                  </a:lnTo>
                  <a:lnTo>
                    <a:pt x="86" y="104"/>
                  </a:lnTo>
                  <a:lnTo>
                    <a:pt x="90" y="100"/>
                  </a:lnTo>
                  <a:lnTo>
                    <a:pt x="90" y="96"/>
                  </a:lnTo>
                  <a:lnTo>
                    <a:pt x="103" y="96"/>
                  </a:lnTo>
                  <a:lnTo>
                    <a:pt x="111" y="100"/>
                  </a:lnTo>
                  <a:lnTo>
                    <a:pt x="116" y="100"/>
                  </a:lnTo>
                  <a:lnTo>
                    <a:pt x="125" y="82"/>
                  </a:lnTo>
                  <a:lnTo>
                    <a:pt x="130" y="73"/>
                  </a:lnTo>
                  <a:lnTo>
                    <a:pt x="134" y="65"/>
                  </a:lnTo>
                  <a:lnTo>
                    <a:pt x="138" y="52"/>
                  </a:lnTo>
                  <a:lnTo>
                    <a:pt x="142" y="38"/>
                  </a:lnTo>
                  <a:lnTo>
                    <a:pt x="146" y="33"/>
                  </a:lnTo>
                  <a:lnTo>
                    <a:pt x="161" y="30"/>
                  </a:lnTo>
                  <a:lnTo>
                    <a:pt x="161" y="21"/>
                  </a:lnTo>
                  <a:lnTo>
                    <a:pt x="155" y="16"/>
                  </a:lnTo>
                  <a:lnTo>
                    <a:pt x="155" y="7"/>
                  </a:lnTo>
                  <a:lnTo>
                    <a:pt x="146" y="0"/>
                  </a:lnTo>
                  <a:lnTo>
                    <a:pt x="142" y="0"/>
                  </a:lnTo>
                  <a:lnTo>
                    <a:pt x="138" y="3"/>
                  </a:lnTo>
                  <a:lnTo>
                    <a:pt x="134" y="3"/>
                  </a:lnTo>
                  <a:lnTo>
                    <a:pt x="130" y="7"/>
                  </a:lnTo>
                  <a:lnTo>
                    <a:pt x="121" y="3"/>
                  </a:lnTo>
                  <a:lnTo>
                    <a:pt x="103" y="3"/>
                  </a:lnTo>
                  <a:lnTo>
                    <a:pt x="90" y="12"/>
                  </a:lnTo>
                  <a:lnTo>
                    <a:pt x="86" y="12"/>
                  </a:lnTo>
                  <a:lnTo>
                    <a:pt x="77" y="12"/>
                  </a:lnTo>
                  <a:lnTo>
                    <a:pt x="68" y="3"/>
                  </a:lnTo>
                  <a:lnTo>
                    <a:pt x="64" y="3"/>
                  </a:lnTo>
                  <a:lnTo>
                    <a:pt x="59" y="7"/>
                  </a:lnTo>
                  <a:lnTo>
                    <a:pt x="55" y="7"/>
                  </a:lnTo>
                  <a:lnTo>
                    <a:pt x="47" y="3"/>
                  </a:lnTo>
                  <a:lnTo>
                    <a:pt x="37" y="0"/>
                  </a:lnTo>
                  <a:lnTo>
                    <a:pt x="25" y="0"/>
                  </a:lnTo>
                  <a:lnTo>
                    <a:pt x="16" y="3"/>
                  </a:lnTo>
                  <a:lnTo>
                    <a:pt x="16" y="12"/>
                  </a:lnTo>
                  <a:lnTo>
                    <a:pt x="7" y="16"/>
                  </a:lnTo>
                  <a:lnTo>
                    <a:pt x="7" y="25"/>
                  </a:lnTo>
                  <a:lnTo>
                    <a:pt x="7" y="30"/>
                  </a:lnTo>
                  <a:lnTo>
                    <a:pt x="12" y="38"/>
                  </a:lnTo>
                  <a:lnTo>
                    <a:pt x="12" y="43"/>
                  </a:lnTo>
                  <a:lnTo>
                    <a:pt x="7" y="47"/>
                  </a:lnTo>
                  <a:lnTo>
                    <a:pt x="12" y="52"/>
                  </a:lnTo>
                  <a:lnTo>
                    <a:pt x="7" y="52"/>
                  </a:lnTo>
                  <a:lnTo>
                    <a:pt x="3" y="56"/>
                  </a:lnTo>
                  <a:lnTo>
                    <a:pt x="3" y="65"/>
                  </a:lnTo>
                  <a:lnTo>
                    <a:pt x="0" y="73"/>
                  </a:lnTo>
                  <a:lnTo>
                    <a:pt x="0" y="92"/>
                  </a:lnTo>
                  <a:lnTo>
                    <a:pt x="0" y="10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49" name="Freeform 329">
              <a:extLst>
                <a:ext uri="{FF2B5EF4-FFF2-40B4-BE49-F238E27FC236}">
                  <a16:creationId xmlns:a16="http://schemas.microsoft.com/office/drawing/2014/main" id="{18B05833-BFD2-4227-A38C-238577423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3204"/>
              <a:ext cx="110" cy="143"/>
            </a:xfrm>
            <a:custGeom>
              <a:avLst/>
              <a:gdLst>
                <a:gd name="T0" fmla="*/ 150 w 107"/>
                <a:gd name="T1" fmla="*/ 5 h 157"/>
                <a:gd name="T2" fmla="*/ 192 w 107"/>
                <a:gd name="T3" fmla="*/ 5 h 157"/>
                <a:gd name="T4" fmla="*/ 261 w 107"/>
                <a:gd name="T5" fmla="*/ 5 h 157"/>
                <a:gd name="T6" fmla="*/ 335 w 107"/>
                <a:gd name="T7" fmla="*/ 5 h 157"/>
                <a:gd name="T8" fmla="*/ 395 w 107"/>
                <a:gd name="T9" fmla="*/ 5 h 157"/>
                <a:gd name="T10" fmla="*/ 408 w 107"/>
                <a:gd name="T11" fmla="*/ 5 h 157"/>
                <a:gd name="T12" fmla="*/ 431 w 107"/>
                <a:gd name="T13" fmla="*/ 5 h 157"/>
                <a:gd name="T14" fmla="*/ 431 w 107"/>
                <a:gd name="T15" fmla="*/ 5 h 157"/>
                <a:gd name="T16" fmla="*/ 408 w 107"/>
                <a:gd name="T17" fmla="*/ 5 h 157"/>
                <a:gd name="T18" fmla="*/ 375 w 107"/>
                <a:gd name="T19" fmla="*/ 5 h 157"/>
                <a:gd name="T20" fmla="*/ 335 w 107"/>
                <a:gd name="T21" fmla="*/ 5 h 157"/>
                <a:gd name="T22" fmla="*/ 335 w 107"/>
                <a:gd name="T23" fmla="*/ 5 h 157"/>
                <a:gd name="T24" fmla="*/ 355 w 107"/>
                <a:gd name="T25" fmla="*/ 5 h 157"/>
                <a:gd name="T26" fmla="*/ 395 w 107"/>
                <a:gd name="T27" fmla="*/ 5 h 157"/>
                <a:gd name="T28" fmla="*/ 355 w 107"/>
                <a:gd name="T29" fmla="*/ 5 h 157"/>
                <a:gd name="T30" fmla="*/ 355 w 107"/>
                <a:gd name="T31" fmla="*/ 5 h 157"/>
                <a:gd name="T32" fmla="*/ 318 w 107"/>
                <a:gd name="T33" fmla="*/ 5 h 157"/>
                <a:gd name="T34" fmla="*/ 300 w 107"/>
                <a:gd name="T35" fmla="*/ 5 h 157"/>
                <a:gd name="T36" fmla="*/ 318 w 107"/>
                <a:gd name="T37" fmla="*/ 5 h 157"/>
                <a:gd name="T38" fmla="*/ 375 w 107"/>
                <a:gd name="T39" fmla="*/ 5 h 157"/>
                <a:gd name="T40" fmla="*/ 375 w 107"/>
                <a:gd name="T41" fmla="*/ 5 h 157"/>
                <a:gd name="T42" fmla="*/ 355 w 107"/>
                <a:gd name="T43" fmla="*/ 5 h 157"/>
                <a:gd name="T44" fmla="*/ 355 w 107"/>
                <a:gd name="T45" fmla="*/ 5 h 157"/>
                <a:gd name="T46" fmla="*/ 335 w 107"/>
                <a:gd name="T47" fmla="*/ 3 h 157"/>
                <a:gd name="T48" fmla="*/ 318 w 107"/>
                <a:gd name="T49" fmla="*/ 0 h 157"/>
                <a:gd name="T50" fmla="*/ 318 w 107"/>
                <a:gd name="T51" fmla="*/ 5 h 157"/>
                <a:gd name="T52" fmla="*/ 335 w 107"/>
                <a:gd name="T53" fmla="*/ 5 h 157"/>
                <a:gd name="T54" fmla="*/ 335 w 107"/>
                <a:gd name="T55" fmla="*/ 5 h 157"/>
                <a:gd name="T56" fmla="*/ 284 w 107"/>
                <a:gd name="T57" fmla="*/ 5 h 157"/>
                <a:gd name="T58" fmla="*/ 261 w 107"/>
                <a:gd name="T59" fmla="*/ 5 h 157"/>
                <a:gd name="T60" fmla="*/ 247 w 107"/>
                <a:gd name="T61" fmla="*/ 5 h 157"/>
                <a:gd name="T62" fmla="*/ 233 w 107"/>
                <a:gd name="T63" fmla="*/ 5 h 157"/>
                <a:gd name="T64" fmla="*/ 215 w 107"/>
                <a:gd name="T65" fmla="*/ 5 h 157"/>
                <a:gd name="T66" fmla="*/ 192 w 107"/>
                <a:gd name="T67" fmla="*/ 5 h 157"/>
                <a:gd name="T68" fmla="*/ 150 w 107"/>
                <a:gd name="T69" fmla="*/ 5 h 157"/>
                <a:gd name="T70" fmla="*/ 130 w 107"/>
                <a:gd name="T71" fmla="*/ 5 h 157"/>
                <a:gd name="T72" fmla="*/ 102 w 107"/>
                <a:gd name="T73" fmla="*/ 5 h 157"/>
                <a:gd name="T74" fmla="*/ 12 w 107"/>
                <a:gd name="T75" fmla="*/ 5 h 157"/>
                <a:gd name="T76" fmla="*/ 12 w 107"/>
                <a:gd name="T77" fmla="*/ 5 h 157"/>
                <a:gd name="T78" fmla="*/ 7 w 107"/>
                <a:gd name="T79" fmla="*/ 5 h 157"/>
                <a:gd name="T80" fmla="*/ 3 w 107"/>
                <a:gd name="T81" fmla="*/ 5 h 157"/>
                <a:gd name="T82" fmla="*/ 3 w 107"/>
                <a:gd name="T83" fmla="*/ 5 h 157"/>
                <a:gd name="T84" fmla="*/ 0 w 107"/>
                <a:gd name="T85" fmla="*/ 5 h 157"/>
                <a:gd name="T86" fmla="*/ 3 w 107"/>
                <a:gd name="T87" fmla="*/ 5 h 157"/>
                <a:gd name="T88" fmla="*/ 3 w 107"/>
                <a:gd name="T89" fmla="*/ 5 h 157"/>
                <a:gd name="T90" fmla="*/ 12 w 107"/>
                <a:gd name="T91" fmla="*/ 5 h 157"/>
                <a:gd name="T92" fmla="*/ 16 w 107"/>
                <a:gd name="T93" fmla="*/ 5 h 157"/>
                <a:gd name="T94" fmla="*/ 12 w 107"/>
                <a:gd name="T95" fmla="*/ 5 h 157"/>
                <a:gd name="T96" fmla="*/ 16 w 107"/>
                <a:gd name="T97" fmla="*/ 5 h 157"/>
                <a:gd name="T98" fmla="*/ 16 w 107"/>
                <a:gd name="T99" fmla="*/ 5 h 157"/>
                <a:gd name="T100" fmla="*/ 16 w 107"/>
                <a:gd name="T101" fmla="*/ 5 h 157"/>
                <a:gd name="T102" fmla="*/ 150 w 107"/>
                <a:gd name="T103" fmla="*/ 5 h 15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07"/>
                <a:gd name="T157" fmla="*/ 0 h 157"/>
                <a:gd name="T158" fmla="*/ 107 w 107"/>
                <a:gd name="T159" fmla="*/ 157 h 15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07" h="157">
                  <a:moveTo>
                    <a:pt x="39" y="146"/>
                  </a:moveTo>
                  <a:lnTo>
                    <a:pt x="48" y="146"/>
                  </a:lnTo>
                  <a:lnTo>
                    <a:pt x="64" y="150"/>
                  </a:lnTo>
                  <a:lnTo>
                    <a:pt x="82" y="150"/>
                  </a:lnTo>
                  <a:lnTo>
                    <a:pt x="96" y="150"/>
                  </a:lnTo>
                  <a:lnTo>
                    <a:pt x="100" y="156"/>
                  </a:lnTo>
                  <a:lnTo>
                    <a:pt x="106" y="156"/>
                  </a:lnTo>
                  <a:lnTo>
                    <a:pt x="106" y="137"/>
                  </a:lnTo>
                  <a:lnTo>
                    <a:pt x="100" y="141"/>
                  </a:lnTo>
                  <a:lnTo>
                    <a:pt x="91" y="133"/>
                  </a:lnTo>
                  <a:lnTo>
                    <a:pt x="82" y="111"/>
                  </a:lnTo>
                  <a:lnTo>
                    <a:pt x="82" y="99"/>
                  </a:lnTo>
                  <a:lnTo>
                    <a:pt x="87" y="90"/>
                  </a:lnTo>
                  <a:lnTo>
                    <a:pt x="96" y="78"/>
                  </a:lnTo>
                  <a:lnTo>
                    <a:pt x="87" y="59"/>
                  </a:lnTo>
                  <a:lnTo>
                    <a:pt x="87" y="55"/>
                  </a:lnTo>
                  <a:lnTo>
                    <a:pt x="79" y="55"/>
                  </a:lnTo>
                  <a:lnTo>
                    <a:pt x="74" y="47"/>
                  </a:lnTo>
                  <a:lnTo>
                    <a:pt x="79" y="42"/>
                  </a:lnTo>
                  <a:lnTo>
                    <a:pt x="91" y="42"/>
                  </a:lnTo>
                  <a:lnTo>
                    <a:pt x="91" y="38"/>
                  </a:lnTo>
                  <a:lnTo>
                    <a:pt x="87" y="28"/>
                  </a:lnTo>
                  <a:lnTo>
                    <a:pt x="87" y="16"/>
                  </a:lnTo>
                  <a:lnTo>
                    <a:pt x="82" y="3"/>
                  </a:lnTo>
                  <a:lnTo>
                    <a:pt x="79" y="0"/>
                  </a:lnTo>
                  <a:lnTo>
                    <a:pt x="79" y="7"/>
                  </a:lnTo>
                  <a:lnTo>
                    <a:pt x="82" y="12"/>
                  </a:lnTo>
                  <a:lnTo>
                    <a:pt x="82" y="21"/>
                  </a:lnTo>
                  <a:lnTo>
                    <a:pt x="70" y="25"/>
                  </a:lnTo>
                  <a:lnTo>
                    <a:pt x="64" y="28"/>
                  </a:lnTo>
                  <a:lnTo>
                    <a:pt x="60" y="42"/>
                  </a:lnTo>
                  <a:lnTo>
                    <a:pt x="56" y="55"/>
                  </a:lnTo>
                  <a:lnTo>
                    <a:pt x="52" y="63"/>
                  </a:lnTo>
                  <a:lnTo>
                    <a:pt x="48" y="72"/>
                  </a:lnTo>
                  <a:lnTo>
                    <a:pt x="39" y="90"/>
                  </a:lnTo>
                  <a:lnTo>
                    <a:pt x="34" y="90"/>
                  </a:lnTo>
                  <a:lnTo>
                    <a:pt x="25" y="85"/>
                  </a:lnTo>
                  <a:lnTo>
                    <a:pt x="12" y="85"/>
                  </a:lnTo>
                  <a:lnTo>
                    <a:pt x="12" y="90"/>
                  </a:lnTo>
                  <a:lnTo>
                    <a:pt x="7" y="94"/>
                  </a:lnTo>
                  <a:lnTo>
                    <a:pt x="3" y="99"/>
                  </a:lnTo>
                  <a:lnTo>
                    <a:pt x="3" y="106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3" y="125"/>
                  </a:lnTo>
                  <a:lnTo>
                    <a:pt x="12" y="125"/>
                  </a:lnTo>
                  <a:lnTo>
                    <a:pt x="16" y="125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16" y="133"/>
                  </a:lnTo>
                  <a:lnTo>
                    <a:pt x="16" y="150"/>
                  </a:lnTo>
                  <a:lnTo>
                    <a:pt x="39" y="14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50" name="Freeform 330">
              <a:extLst>
                <a:ext uri="{FF2B5EF4-FFF2-40B4-BE49-F238E27FC236}">
                  <a16:creationId xmlns:a16="http://schemas.microsoft.com/office/drawing/2014/main" id="{9573E1EA-2E97-43CF-A786-699EC8D178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3204"/>
              <a:ext cx="110" cy="143"/>
            </a:xfrm>
            <a:custGeom>
              <a:avLst/>
              <a:gdLst>
                <a:gd name="T0" fmla="*/ 150 w 107"/>
                <a:gd name="T1" fmla="*/ 5 h 157"/>
                <a:gd name="T2" fmla="*/ 192 w 107"/>
                <a:gd name="T3" fmla="*/ 5 h 157"/>
                <a:gd name="T4" fmla="*/ 261 w 107"/>
                <a:gd name="T5" fmla="*/ 5 h 157"/>
                <a:gd name="T6" fmla="*/ 335 w 107"/>
                <a:gd name="T7" fmla="*/ 5 h 157"/>
                <a:gd name="T8" fmla="*/ 395 w 107"/>
                <a:gd name="T9" fmla="*/ 5 h 157"/>
                <a:gd name="T10" fmla="*/ 408 w 107"/>
                <a:gd name="T11" fmla="*/ 5 h 157"/>
                <a:gd name="T12" fmla="*/ 431 w 107"/>
                <a:gd name="T13" fmla="*/ 5 h 157"/>
                <a:gd name="T14" fmla="*/ 431 w 107"/>
                <a:gd name="T15" fmla="*/ 5 h 157"/>
                <a:gd name="T16" fmla="*/ 408 w 107"/>
                <a:gd name="T17" fmla="*/ 5 h 157"/>
                <a:gd name="T18" fmla="*/ 375 w 107"/>
                <a:gd name="T19" fmla="*/ 5 h 157"/>
                <a:gd name="T20" fmla="*/ 335 w 107"/>
                <a:gd name="T21" fmla="*/ 5 h 157"/>
                <a:gd name="T22" fmla="*/ 335 w 107"/>
                <a:gd name="T23" fmla="*/ 5 h 157"/>
                <a:gd name="T24" fmla="*/ 355 w 107"/>
                <a:gd name="T25" fmla="*/ 5 h 157"/>
                <a:gd name="T26" fmla="*/ 395 w 107"/>
                <a:gd name="T27" fmla="*/ 5 h 157"/>
                <a:gd name="T28" fmla="*/ 355 w 107"/>
                <a:gd name="T29" fmla="*/ 5 h 157"/>
                <a:gd name="T30" fmla="*/ 355 w 107"/>
                <a:gd name="T31" fmla="*/ 5 h 157"/>
                <a:gd name="T32" fmla="*/ 318 w 107"/>
                <a:gd name="T33" fmla="*/ 5 h 157"/>
                <a:gd name="T34" fmla="*/ 300 w 107"/>
                <a:gd name="T35" fmla="*/ 5 h 157"/>
                <a:gd name="T36" fmla="*/ 318 w 107"/>
                <a:gd name="T37" fmla="*/ 5 h 157"/>
                <a:gd name="T38" fmla="*/ 375 w 107"/>
                <a:gd name="T39" fmla="*/ 5 h 157"/>
                <a:gd name="T40" fmla="*/ 375 w 107"/>
                <a:gd name="T41" fmla="*/ 5 h 157"/>
                <a:gd name="T42" fmla="*/ 355 w 107"/>
                <a:gd name="T43" fmla="*/ 5 h 157"/>
                <a:gd name="T44" fmla="*/ 355 w 107"/>
                <a:gd name="T45" fmla="*/ 5 h 157"/>
                <a:gd name="T46" fmla="*/ 335 w 107"/>
                <a:gd name="T47" fmla="*/ 3 h 157"/>
                <a:gd name="T48" fmla="*/ 318 w 107"/>
                <a:gd name="T49" fmla="*/ 0 h 157"/>
                <a:gd name="T50" fmla="*/ 318 w 107"/>
                <a:gd name="T51" fmla="*/ 5 h 157"/>
                <a:gd name="T52" fmla="*/ 335 w 107"/>
                <a:gd name="T53" fmla="*/ 5 h 157"/>
                <a:gd name="T54" fmla="*/ 335 w 107"/>
                <a:gd name="T55" fmla="*/ 5 h 157"/>
                <a:gd name="T56" fmla="*/ 284 w 107"/>
                <a:gd name="T57" fmla="*/ 5 h 157"/>
                <a:gd name="T58" fmla="*/ 261 w 107"/>
                <a:gd name="T59" fmla="*/ 5 h 157"/>
                <a:gd name="T60" fmla="*/ 247 w 107"/>
                <a:gd name="T61" fmla="*/ 5 h 157"/>
                <a:gd name="T62" fmla="*/ 233 w 107"/>
                <a:gd name="T63" fmla="*/ 5 h 157"/>
                <a:gd name="T64" fmla="*/ 215 w 107"/>
                <a:gd name="T65" fmla="*/ 5 h 157"/>
                <a:gd name="T66" fmla="*/ 192 w 107"/>
                <a:gd name="T67" fmla="*/ 5 h 157"/>
                <a:gd name="T68" fmla="*/ 150 w 107"/>
                <a:gd name="T69" fmla="*/ 5 h 157"/>
                <a:gd name="T70" fmla="*/ 130 w 107"/>
                <a:gd name="T71" fmla="*/ 5 h 157"/>
                <a:gd name="T72" fmla="*/ 102 w 107"/>
                <a:gd name="T73" fmla="*/ 5 h 157"/>
                <a:gd name="T74" fmla="*/ 12 w 107"/>
                <a:gd name="T75" fmla="*/ 5 h 157"/>
                <a:gd name="T76" fmla="*/ 12 w 107"/>
                <a:gd name="T77" fmla="*/ 5 h 157"/>
                <a:gd name="T78" fmla="*/ 7 w 107"/>
                <a:gd name="T79" fmla="*/ 5 h 157"/>
                <a:gd name="T80" fmla="*/ 3 w 107"/>
                <a:gd name="T81" fmla="*/ 5 h 157"/>
                <a:gd name="T82" fmla="*/ 3 w 107"/>
                <a:gd name="T83" fmla="*/ 5 h 157"/>
                <a:gd name="T84" fmla="*/ 0 w 107"/>
                <a:gd name="T85" fmla="*/ 5 h 157"/>
                <a:gd name="T86" fmla="*/ 3 w 107"/>
                <a:gd name="T87" fmla="*/ 5 h 157"/>
                <a:gd name="T88" fmla="*/ 3 w 107"/>
                <a:gd name="T89" fmla="*/ 5 h 157"/>
                <a:gd name="T90" fmla="*/ 12 w 107"/>
                <a:gd name="T91" fmla="*/ 5 h 157"/>
                <a:gd name="T92" fmla="*/ 16 w 107"/>
                <a:gd name="T93" fmla="*/ 5 h 157"/>
                <a:gd name="T94" fmla="*/ 12 w 107"/>
                <a:gd name="T95" fmla="*/ 5 h 157"/>
                <a:gd name="T96" fmla="*/ 16 w 107"/>
                <a:gd name="T97" fmla="*/ 5 h 157"/>
                <a:gd name="T98" fmla="*/ 16 w 107"/>
                <a:gd name="T99" fmla="*/ 5 h 157"/>
                <a:gd name="T100" fmla="*/ 16 w 107"/>
                <a:gd name="T101" fmla="*/ 5 h 157"/>
                <a:gd name="T102" fmla="*/ 150 w 107"/>
                <a:gd name="T103" fmla="*/ 5 h 15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07"/>
                <a:gd name="T157" fmla="*/ 0 h 157"/>
                <a:gd name="T158" fmla="*/ 107 w 107"/>
                <a:gd name="T159" fmla="*/ 157 h 15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07" h="157">
                  <a:moveTo>
                    <a:pt x="39" y="146"/>
                  </a:moveTo>
                  <a:lnTo>
                    <a:pt x="48" y="146"/>
                  </a:lnTo>
                  <a:lnTo>
                    <a:pt x="64" y="150"/>
                  </a:lnTo>
                  <a:lnTo>
                    <a:pt x="82" y="150"/>
                  </a:lnTo>
                  <a:lnTo>
                    <a:pt x="96" y="150"/>
                  </a:lnTo>
                  <a:lnTo>
                    <a:pt x="100" y="156"/>
                  </a:lnTo>
                  <a:lnTo>
                    <a:pt x="106" y="156"/>
                  </a:lnTo>
                  <a:lnTo>
                    <a:pt x="106" y="137"/>
                  </a:lnTo>
                  <a:lnTo>
                    <a:pt x="100" y="141"/>
                  </a:lnTo>
                  <a:lnTo>
                    <a:pt x="91" y="133"/>
                  </a:lnTo>
                  <a:lnTo>
                    <a:pt x="82" y="111"/>
                  </a:lnTo>
                  <a:lnTo>
                    <a:pt x="82" y="99"/>
                  </a:lnTo>
                  <a:lnTo>
                    <a:pt x="87" y="90"/>
                  </a:lnTo>
                  <a:lnTo>
                    <a:pt x="96" y="78"/>
                  </a:lnTo>
                  <a:lnTo>
                    <a:pt x="87" y="59"/>
                  </a:lnTo>
                  <a:lnTo>
                    <a:pt x="87" y="55"/>
                  </a:lnTo>
                  <a:lnTo>
                    <a:pt x="79" y="55"/>
                  </a:lnTo>
                  <a:lnTo>
                    <a:pt x="74" y="47"/>
                  </a:lnTo>
                  <a:lnTo>
                    <a:pt x="79" y="42"/>
                  </a:lnTo>
                  <a:lnTo>
                    <a:pt x="91" y="42"/>
                  </a:lnTo>
                  <a:lnTo>
                    <a:pt x="91" y="38"/>
                  </a:lnTo>
                  <a:lnTo>
                    <a:pt x="87" y="28"/>
                  </a:lnTo>
                  <a:lnTo>
                    <a:pt x="87" y="16"/>
                  </a:lnTo>
                  <a:lnTo>
                    <a:pt x="82" y="3"/>
                  </a:lnTo>
                  <a:lnTo>
                    <a:pt x="79" y="0"/>
                  </a:lnTo>
                  <a:lnTo>
                    <a:pt x="79" y="7"/>
                  </a:lnTo>
                  <a:lnTo>
                    <a:pt x="82" y="12"/>
                  </a:lnTo>
                  <a:lnTo>
                    <a:pt x="82" y="21"/>
                  </a:lnTo>
                  <a:lnTo>
                    <a:pt x="70" y="25"/>
                  </a:lnTo>
                  <a:lnTo>
                    <a:pt x="64" y="28"/>
                  </a:lnTo>
                  <a:lnTo>
                    <a:pt x="60" y="42"/>
                  </a:lnTo>
                  <a:lnTo>
                    <a:pt x="56" y="55"/>
                  </a:lnTo>
                  <a:lnTo>
                    <a:pt x="52" y="63"/>
                  </a:lnTo>
                  <a:lnTo>
                    <a:pt x="48" y="72"/>
                  </a:lnTo>
                  <a:lnTo>
                    <a:pt x="39" y="90"/>
                  </a:lnTo>
                  <a:lnTo>
                    <a:pt x="34" y="90"/>
                  </a:lnTo>
                  <a:lnTo>
                    <a:pt x="25" y="85"/>
                  </a:lnTo>
                  <a:lnTo>
                    <a:pt x="12" y="85"/>
                  </a:lnTo>
                  <a:lnTo>
                    <a:pt x="12" y="90"/>
                  </a:lnTo>
                  <a:lnTo>
                    <a:pt x="7" y="94"/>
                  </a:lnTo>
                  <a:lnTo>
                    <a:pt x="3" y="99"/>
                  </a:lnTo>
                  <a:lnTo>
                    <a:pt x="3" y="106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3" y="125"/>
                  </a:lnTo>
                  <a:lnTo>
                    <a:pt x="12" y="125"/>
                  </a:lnTo>
                  <a:lnTo>
                    <a:pt x="16" y="125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16" y="133"/>
                  </a:lnTo>
                  <a:lnTo>
                    <a:pt x="16" y="150"/>
                  </a:lnTo>
                  <a:lnTo>
                    <a:pt x="39" y="14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51" name="Freeform 331">
              <a:extLst>
                <a:ext uri="{FF2B5EF4-FFF2-40B4-BE49-F238E27FC236}">
                  <a16:creationId xmlns:a16="http://schemas.microsoft.com/office/drawing/2014/main" id="{AF560D87-586E-4D67-9C45-844DE7D1C9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6" y="3383"/>
              <a:ext cx="30" cy="20"/>
            </a:xfrm>
            <a:custGeom>
              <a:avLst/>
              <a:gdLst>
                <a:gd name="T0" fmla="*/ 557 w 28"/>
                <a:gd name="T1" fmla="*/ 0 h 22"/>
                <a:gd name="T2" fmla="*/ 557 w 28"/>
                <a:gd name="T3" fmla="*/ 0 h 22"/>
                <a:gd name="T4" fmla="*/ 395 w 28"/>
                <a:gd name="T5" fmla="*/ 3 h 22"/>
                <a:gd name="T6" fmla="*/ 300 w 28"/>
                <a:gd name="T7" fmla="*/ 0 h 22"/>
                <a:gd name="T8" fmla="*/ 3 w 28"/>
                <a:gd name="T9" fmla="*/ 5 h 22"/>
                <a:gd name="T10" fmla="*/ 0 w 28"/>
                <a:gd name="T11" fmla="*/ 5 h 22"/>
                <a:gd name="T12" fmla="*/ 0 w 28"/>
                <a:gd name="T13" fmla="*/ 5 h 22"/>
                <a:gd name="T14" fmla="*/ 0 w 28"/>
                <a:gd name="T15" fmla="*/ 5 h 22"/>
                <a:gd name="T16" fmla="*/ 3 w 28"/>
                <a:gd name="T17" fmla="*/ 5 h 22"/>
                <a:gd name="T18" fmla="*/ 3 w 28"/>
                <a:gd name="T19" fmla="*/ 5 h 22"/>
                <a:gd name="T20" fmla="*/ 395 w 28"/>
                <a:gd name="T21" fmla="*/ 5 h 22"/>
                <a:gd name="T22" fmla="*/ 395 w 28"/>
                <a:gd name="T23" fmla="*/ 5 h 22"/>
                <a:gd name="T24" fmla="*/ 735 w 28"/>
                <a:gd name="T25" fmla="*/ 5 h 22"/>
                <a:gd name="T26" fmla="*/ 904 w 28"/>
                <a:gd name="T27" fmla="*/ 5 h 22"/>
                <a:gd name="T28" fmla="*/ 557 w 28"/>
                <a:gd name="T29" fmla="*/ 0 h 2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8"/>
                <a:gd name="T46" fmla="*/ 0 h 22"/>
                <a:gd name="T47" fmla="*/ 28 w 28"/>
                <a:gd name="T48" fmla="*/ 22 h 2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8" h="22">
                  <a:moveTo>
                    <a:pt x="17" y="0"/>
                  </a:moveTo>
                  <a:lnTo>
                    <a:pt x="17" y="0"/>
                  </a:lnTo>
                  <a:lnTo>
                    <a:pt x="12" y="3"/>
                  </a:lnTo>
                  <a:lnTo>
                    <a:pt x="8" y="0"/>
                  </a:lnTo>
                  <a:lnTo>
                    <a:pt x="3" y="7"/>
                  </a:lnTo>
                  <a:lnTo>
                    <a:pt x="0" y="16"/>
                  </a:lnTo>
                  <a:lnTo>
                    <a:pt x="0" y="21"/>
                  </a:lnTo>
                  <a:lnTo>
                    <a:pt x="0" y="16"/>
                  </a:lnTo>
                  <a:lnTo>
                    <a:pt x="3" y="16"/>
                  </a:lnTo>
                  <a:lnTo>
                    <a:pt x="3" y="21"/>
                  </a:lnTo>
                  <a:lnTo>
                    <a:pt x="12" y="21"/>
                  </a:lnTo>
                  <a:lnTo>
                    <a:pt x="12" y="16"/>
                  </a:lnTo>
                  <a:lnTo>
                    <a:pt x="21" y="16"/>
                  </a:lnTo>
                  <a:lnTo>
                    <a:pt x="27" y="7"/>
                  </a:lnTo>
                  <a:lnTo>
                    <a:pt x="17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52" name="Freeform 332">
              <a:extLst>
                <a:ext uri="{FF2B5EF4-FFF2-40B4-BE49-F238E27FC236}">
                  <a16:creationId xmlns:a16="http://schemas.microsoft.com/office/drawing/2014/main" id="{FDDAE5BC-F96D-465F-9BD7-B62D087CA7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6" y="3383"/>
              <a:ext cx="30" cy="20"/>
            </a:xfrm>
            <a:custGeom>
              <a:avLst/>
              <a:gdLst>
                <a:gd name="T0" fmla="*/ 557 w 28"/>
                <a:gd name="T1" fmla="*/ 0 h 22"/>
                <a:gd name="T2" fmla="*/ 557 w 28"/>
                <a:gd name="T3" fmla="*/ 0 h 22"/>
                <a:gd name="T4" fmla="*/ 395 w 28"/>
                <a:gd name="T5" fmla="*/ 3 h 22"/>
                <a:gd name="T6" fmla="*/ 300 w 28"/>
                <a:gd name="T7" fmla="*/ 0 h 22"/>
                <a:gd name="T8" fmla="*/ 3 w 28"/>
                <a:gd name="T9" fmla="*/ 5 h 22"/>
                <a:gd name="T10" fmla="*/ 0 w 28"/>
                <a:gd name="T11" fmla="*/ 5 h 22"/>
                <a:gd name="T12" fmla="*/ 0 w 28"/>
                <a:gd name="T13" fmla="*/ 5 h 22"/>
                <a:gd name="T14" fmla="*/ 0 w 28"/>
                <a:gd name="T15" fmla="*/ 5 h 22"/>
                <a:gd name="T16" fmla="*/ 3 w 28"/>
                <a:gd name="T17" fmla="*/ 5 h 22"/>
                <a:gd name="T18" fmla="*/ 3 w 28"/>
                <a:gd name="T19" fmla="*/ 5 h 22"/>
                <a:gd name="T20" fmla="*/ 395 w 28"/>
                <a:gd name="T21" fmla="*/ 5 h 22"/>
                <a:gd name="T22" fmla="*/ 395 w 28"/>
                <a:gd name="T23" fmla="*/ 5 h 22"/>
                <a:gd name="T24" fmla="*/ 735 w 28"/>
                <a:gd name="T25" fmla="*/ 5 h 22"/>
                <a:gd name="T26" fmla="*/ 904 w 28"/>
                <a:gd name="T27" fmla="*/ 5 h 22"/>
                <a:gd name="T28" fmla="*/ 557 w 28"/>
                <a:gd name="T29" fmla="*/ 0 h 2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8"/>
                <a:gd name="T46" fmla="*/ 0 h 22"/>
                <a:gd name="T47" fmla="*/ 28 w 28"/>
                <a:gd name="T48" fmla="*/ 22 h 2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8" h="22">
                  <a:moveTo>
                    <a:pt x="17" y="0"/>
                  </a:moveTo>
                  <a:lnTo>
                    <a:pt x="17" y="0"/>
                  </a:lnTo>
                  <a:lnTo>
                    <a:pt x="12" y="3"/>
                  </a:lnTo>
                  <a:lnTo>
                    <a:pt x="8" y="0"/>
                  </a:lnTo>
                  <a:lnTo>
                    <a:pt x="3" y="7"/>
                  </a:lnTo>
                  <a:lnTo>
                    <a:pt x="0" y="16"/>
                  </a:lnTo>
                  <a:lnTo>
                    <a:pt x="0" y="21"/>
                  </a:lnTo>
                  <a:lnTo>
                    <a:pt x="0" y="16"/>
                  </a:lnTo>
                  <a:lnTo>
                    <a:pt x="3" y="16"/>
                  </a:lnTo>
                  <a:lnTo>
                    <a:pt x="3" y="21"/>
                  </a:lnTo>
                  <a:lnTo>
                    <a:pt x="12" y="21"/>
                  </a:lnTo>
                  <a:lnTo>
                    <a:pt x="12" y="16"/>
                  </a:lnTo>
                  <a:lnTo>
                    <a:pt x="21" y="16"/>
                  </a:lnTo>
                  <a:lnTo>
                    <a:pt x="27" y="7"/>
                  </a:lnTo>
                  <a:lnTo>
                    <a:pt x="17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53" name="Freeform 333">
              <a:extLst>
                <a:ext uri="{FF2B5EF4-FFF2-40B4-BE49-F238E27FC236}">
                  <a16:creationId xmlns:a16="http://schemas.microsoft.com/office/drawing/2014/main" id="{B4803358-2859-4FA7-A6D8-B3E06E87D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0" y="3230"/>
              <a:ext cx="187" cy="105"/>
            </a:xfrm>
            <a:custGeom>
              <a:avLst/>
              <a:gdLst>
                <a:gd name="T0" fmla="*/ 946 w 181"/>
                <a:gd name="T1" fmla="*/ 5 h 115"/>
                <a:gd name="T2" fmla="*/ 903 w 181"/>
                <a:gd name="T3" fmla="*/ 5 h 115"/>
                <a:gd name="T4" fmla="*/ 903 w 181"/>
                <a:gd name="T5" fmla="*/ 5 h 115"/>
                <a:gd name="T6" fmla="*/ 874 w 181"/>
                <a:gd name="T7" fmla="*/ 5 h 115"/>
                <a:gd name="T8" fmla="*/ 874 w 181"/>
                <a:gd name="T9" fmla="*/ 5 h 115"/>
                <a:gd name="T10" fmla="*/ 849 w 181"/>
                <a:gd name="T11" fmla="*/ 5 h 115"/>
                <a:gd name="T12" fmla="*/ 804 w 181"/>
                <a:gd name="T13" fmla="*/ 5 h 115"/>
                <a:gd name="T14" fmla="*/ 778 w 181"/>
                <a:gd name="T15" fmla="*/ 5 h 115"/>
                <a:gd name="T16" fmla="*/ 778 w 181"/>
                <a:gd name="T17" fmla="*/ 5 h 115"/>
                <a:gd name="T18" fmla="*/ 735 w 181"/>
                <a:gd name="T19" fmla="*/ 5 h 115"/>
                <a:gd name="T20" fmla="*/ 735 w 181"/>
                <a:gd name="T21" fmla="*/ 5 h 115"/>
                <a:gd name="T22" fmla="*/ 640 w 181"/>
                <a:gd name="T23" fmla="*/ 5 h 115"/>
                <a:gd name="T24" fmla="*/ 593 w 181"/>
                <a:gd name="T25" fmla="*/ 5 h 115"/>
                <a:gd name="T26" fmla="*/ 593 w 181"/>
                <a:gd name="T27" fmla="*/ 5 h 115"/>
                <a:gd name="T28" fmla="*/ 574 w 181"/>
                <a:gd name="T29" fmla="*/ 5 h 115"/>
                <a:gd name="T30" fmla="*/ 504 w 181"/>
                <a:gd name="T31" fmla="*/ 5 h 115"/>
                <a:gd name="T32" fmla="*/ 451 w 181"/>
                <a:gd name="T33" fmla="*/ 5 h 115"/>
                <a:gd name="T34" fmla="*/ 428 w 181"/>
                <a:gd name="T35" fmla="*/ 5 h 115"/>
                <a:gd name="T36" fmla="*/ 393 w 181"/>
                <a:gd name="T37" fmla="*/ 5 h 115"/>
                <a:gd name="T38" fmla="*/ 359 w 181"/>
                <a:gd name="T39" fmla="*/ 5 h 115"/>
                <a:gd name="T40" fmla="*/ 313 w 181"/>
                <a:gd name="T41" fmla="*/ 5 h 115"/>
                <a:gd name="T42" fmla="*/ 313 w 181"/>
                <a:gd name="T43" fmla="*/ 5 h 115"/>
                <a:gd name="T44" fmla="*/ 286 w 181"/>
                <a:gd name="T45" fmla="*/ 5 h 115"/>
                <a:gd name="T46" fmla="*/ 251 w 181"/>
                <a:gd name="T47" fmla="*/ 5 h 115"/>
                <a:gd name="T48" fmla="*/ 192 w 181"/>
                <a:gd name="T49" fmla="*/ 5 h 115"/>
                <a:gd name="T50" fmla="*/ 168 w 181"/>
                <a:gd name="T51" fmla="*/ 5 h 115"/>
                <a:gd name="T52" fmla="*/ 126 w 181"/>
                <a:gd name="T53" fmla="*/ 5 h 115"/>
                <a:gd name="T54" fmla="*/ 110 w 181"/>
                <a:gd name="T55" fmla="*/ 5 h 115"/>
                <a:gd name="T56" fmla="*/ 94 w 181"/>
                <a:gd name="T57" fmla="*/ 5 h 115"/>
                <a:gd name="T58" fmla="*/ 7 w 181"/>
                <a:gd name="T59" fmla="*/ 5 h 115"/>
                <a:gd name="T60" fmla="*/ 0 w 181"/>
                <a:gd name="T61" fmla="*/ 5 h 115"/>
                <a:gd name="T62" fmla="*/ 0 w 181"/>
                <a:gd name="T63" fmla="*/ 5 h 115"/>
                <a:gd name="T64" fmla="*/ 3 w 181"/>
                <a:gd name="T65" fmla="*/ 5 h 115"/>
                <a:gd name="T66" fmla="*/ 12 w 181"/>
                <a:gd name="T67" fmla="*/ 5 h 115"/>
                <a:gd name="T68" fmla="*/ 110 w 181"/>
                <a:gd name="T69" fmla="*/ 5 h 115"/>
                <a:gd name="T70" fmla="*/ 126 w 181"/>
                <a:gd name="T71" fmla="*/ 5 h 115"/>
                <a:gd name="T72" fmla="*/ 143 w 181"/>
                <a:gd name="T73" fmla="*/ 5 h 115"/>
                <a:gd name="T74" fmla="*/ 226 w 181"/>
                <a:gd name="T75" fmla="*/ 5 h 115"/>
                <a:gd name="T76" fmla="*/ 286 w 181"/>
                <a:gd name="T77" fmla="*/ 5 h 115"/>
                <a:gd name="T78" fmla="*/ 313 w 181"/>
                <a:gd name="T79" fmla="*/ 5 h 115"/>
                <a:gd name="T80" fmla="*/ 313 w 181"/>
                <a:gd name="T81" fmla="*/ 5 h 115"/>
                <a:gd name="T82" fmla="*/ 428 w 181"/>
                <a:gd name="T83" fmla="*/ 5 h 115"/>
                <a:gd name="T84" fmla="*/ 428 w 181"/>
                <a:gd name="T85" fmla="*/ 5 h 115"/>
                <a:gd name="T86" fmla="*/ 451 w 181"/>
                <a:gd name="T87" fmla="*/ 5 h 115"/>
                <a:gd name="T88" fmla="*/ 477 w 181"/>
                <a:gd name="T89" fmla="*/ 5 h 115"/>
                <a:gd name="T90" fmla="*/ 526 w 181"/>
                <a:gd name="T91" fmla="*/ 5 h 115"/>
                <a:gd name="T92" fmla="*/ 526 w 181"/>
                <a:gd name="T93" fmla="*/ 3 h 115"/>
                <a:gd name="T94" fmla="*/ 526 w 181"/>
                <a:gd name="T95" fmla="*/ 0 h 115"/>
                <a:gd name="T96" fmla="*/ 593 w 181"/>
                <a:gd name="T97" fmla="*/ 0 h 115"/>
                <a:gd name="T98" fmla="*/ 640 w 181"/>
                <a:gd name="T99" fmla="*/ 5 h 115"/>
                <a:gd name="T100" fmla="*/ 666 w 181"/>
                <a:gd name="T101" fmla="*/ 5 h 115"/>
                <a:gd name="T102" fmla="*/ 640 w 181"/>
                <a:gd name="T103" fmla="*/ 5 h 115"/>
                <a:gd name="T104" fmla="*/ 666 w 181"/>
                <a:gd name="T105" fmla="*/ 5 h 115"/>
                <a:gd name="T106" fmla="*/ 683 w 181"/>
                <a:gd name="T107" fmla="*/ 5 h 115"/>
                <a:gd name="T108" fmla="*/ 706 w 181"/>
                <a:gd name="T109" fmla="*/ 5 h 115"/>
                <a:gd name="T110" fmla="*/ 735 w 181"/>
                <a:gd name="T111" fmla="*/ 5 h 115"/>
                <a:gd name="T112" fmla="*/ 778 w 181"/>
                <a:gd name="T113" fmla="*/ 5 h 115"/>
                <a:gd name="T114" fmla="*/ 778 w 181"/>
                <a:gd name="T115" fmla="*/ 5 h 115"/>
                <a:gd name="T116" fmla="*/ 849 w 181"/>
                <a:gd name="T117" fmla="*/ 5 h 115"/>
                <a:gd name="T118" fmla="*/ 874 w 181"/>
                <a:gd name="T119" fmla="*/ 5 h 115"/>
                <a:gd name="T120" fmla="*/ 916 w 181"/>
                <a:gd name="T121" fmla="*/ 5 h 115"/>
                <a:gd name="T122" fmla="*/ 946 w 181"/>
                <a:gd name="T123" fmla="*/ 5 h 11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81"/>
                <a:gd name="T187" fmla="*/ 0 h 115"/>
                <a:gd name="T188" fmla="*/ 181 w 181"/>
                <a:gd name="T189" fmla="*/ 115 h 11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81" h="115">
                  <a:moveTo>
                    <a:pt x="180" y="78"/>
                  </a:moveTo>
                  <a:lnTo>
                    <a:pt x="170" y="78"/>
                  </a:lnTo>
                  <a:lnTo>
                    <a:pt x="170" y="83"/>
                  </a:lnTo>
                  <a:lnTo>
                    <a:pt x="165" y="78"/>
                  </a:lnTo>
                  <a:lnTo>
                    <a:pt x="165" y="83"/>
                  </a:lnTo>
                  <a:lnTo>
                    <a:pt x="161" y="78"/>
                  </a:lnTo>
                  <a:lnTo>
                    <a:pt x="153" y="78"/>
                  </a:lnTo>
                  <a:lnTo>
                    <a:pt x="148" y="78"/>
                  </a:lnTo>
                  <a:lnTo>
                    <a:pt x="148" y="83"/>
                  </a:lnTo>
                  <a:lnTo>
                    <a:pt x="139" y="83"/>
                  </a:lnTo>
                  <a:lnTo>
                    <a:pt x="139" y="78"/>
                  </a:lnTo>
                  <a:lnTo>
                    <a:pt x="122" y="86"/>
                  </a:lnTo>
                  <a:lnTo>
                    <a:pt x="112" y="83"/>
                  </a:lnTo>
                  <a:lnTo>
                    <a:pt x="112" y="86"/>
                  </a:lnTo>
                  <a:lnTo>
                    <a:pt x="108" y="90"/>
                  </a:lnTo>
                  <a:lnTo>
                    <a:pt x="96" y="90"/>
                  </a:lnTo>
                  <a:lnTo>
                    <a:pt x="86" y="86"/>
                  </a:lnTo>
                  <a:lnTo>
                    <a:pt x="81" y="86"/>
                  </a:lnTo>
                  <a:lnTo>
                    <a:pt x="74" y="78"/>
                  </a:lnTo>
                  <a:lnTo>
                    <a:pt x="69" y="78"/>
                  </a:lnTo>
                  <a:lnTo>
                    <a:pt x="60" y="86"/>
                  </a:lnTo>
                  <a:lnTo>
                    <a:pt x="60" y="99"/>
                  </a:lnTo>
                  <a:lnTo>
                    <a:pt x="55" y="99"/>
                  </a:lnTo>
                  <a:lnTo>
                    <a:pt x="47" y="104"/>
                  </a:lnTo>
                  <a:lnTo>
                    <a:pt x="38" y="99"/>
                  </a:lnTo>
                  <a:lnTo>
                    <a:pt x="34" y="99"/>
                  </a:lnTo>
                  <a:lnTo>
                    <a:pt x="25" y="104"/>
                  </a:lnTo>
                  <a:lnTo>
                    <a:pt x="21" y="108"/>
                  </a:lnTo>
                  <a:lnTo>
                    <a:pt x="16" y="114"/>
                  </a:lnTo>
                  <a:lnTo>
                    <a:pt x="7" y="104"/>
                  </a:lnTo>
                  <a:lnTo>
                    <a:pt x="0" y="83"/>
                  </a:lnTo>
                  <a:lnTo>
                    <a:pt x="0" y="68"/>
                  </a:lnTo>
                  <a:lnTo>
                    <a:pt x="3" y="59"/>
                  </a:lnTo>
                  <a:lnTo>
                    <a:pt x="12" y="47"/>
                  </a:lnTo>
                  <a:lnTo>
                    <a:pt x="21" y="47"/>
                  </a:lnTo>
                  <a:lnTo>
                    <a:pt x="25" y="43"/>
                  </a:lnTo>
                  <a:lnTo>
                    <a:pt x="29" y="47"/>
                  </a:lnTo>
                  <a:lnTo>
                    <a:pt x="43" y="38"/>
                  </a:lnTo>
                  <a:lnTo>
                    <a:pt x="55" y="38"/>
                  </a:lnTo>
                  <a:lnTo>
                    <a:pt x="60" y="29"/>
                  </a:lnTo>
                  <a:lnTo>
                    <a:pt x="60" y="25"/>
                  </a:lnTo>
                  <a:lnTo>
                    <a:pt x="81" y="25"/>
                  </a:lnTo>
                  <a:lnTo>
                    <a:pt x="81" y="21"/>
                  </a:lnTo>
                  <a:lnTo>
                    <a:pt x="86" y="21"/>
                  </a:lnTo>
                  <a:lnTo>
                    <a:pt x="91" y="16"/>
                  </a:lnTo>
                  <a:lnTo>
                    <a:pt x="100" y="7"/>
                  </a:lnTo>
                  <a:lnTo>
                    <a:pt x="100" y="3"/>
                  </a:lnTo>
                  <a:lnTo>
                    <a:pt x="100" y="0"/>
                  </a:lnTo>
                  <a:lnTo>
                    <a:pt x="112" y="0"/>
                  </a:lnTo>
                  <a:lnTo>
                    <a:pt x="122" y="12"/>
                  </a:lnTo>
                  <a:lnTo>
                    <a:pt x="127" y="16"/>
                  </a:lnTo>
                  <a:lnTo>
                    <a:pt x="122" y="25"/>
                  </a:lnTo>
                  <a:lnTo>
                    <a:pt x="127" y="29"/>
                  </a:lnTo>
                  <a:lnTo>
                    <a:pt x="130" y="29"/>
                  </a:lnTo>
                  <a:lnTo>
                    <a:pt x="134" y="33"/>
                  </a:lnTo>
                  <a:lnTo>
                    <a:pt x="139" y="33"/>
                  </a:lnTo>
                  <a:lnTo>
                    <a:pt x="148" y="38"/>
                  </a:lnTo>
                  <a:lnTo>
                    <a:pt x="148" y="47"/>
                  </a:lnTo>
                  <a:lnTo>
                    <a:pt x="161" y="56"/>
                  </a:lnTo>
                  <a:lnTo>
                    <a:pt x="165" y="64"/>
                  </a:lnTo>
                  <a:lnTo>
                    <a:pt x="174" y="73"/>
                  </a:lnTo>
                  <a:lnTo>
                    <a:pt x="180" y="78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54" name="Freeform 334">
              <a:extLst>
                <a:ext uri="{FF2B5EF4-FFF2-40B4-BE49-F238E27FC236}">
                  <a16:creationId xmlns:a16="http://schemas.microsoft.com/office/drawing/2014/main" id="{EAA9B263-FFEC-4449-8DE5-F8128EA35F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0" y="3230"/>
              <a:ext cx="187" cy="105"/>
            </a:xfrm>
            <a:custGeom>
              <a:avLst/>
              <a:gdLst>
                <a:gd name="T0" fmla="*/ 946 w 181"/>
                <a:gd name="T1" fmla="*/ 5 h 115"/>
                <a:gd name="T2" fmla="*/ 903 w 181"/>
                <a:gd name="T3" fmla="*/ 5 h 115"/>
                <a:gd name="T4" fmla="*/ 903 w 181"/>
                <a:gd name="T5" fmla="*/ 5 h 115"/>
                <a:gd name="T6" fmla="*/ 874 w 181"/>
                <a:gd name="T7" fmla="*/ 5 h 115"/>
                <a:gd name="T8" fmla="*/ 874 w 181"/>
                <a:gd name="T9" fmla="*/ 5 h 115"/>
                <a:gd name="T10" fmla="*/ 849 w 181"/>
                <a:gd name="T11" fmla="*/ 5 h 115"/>
                <a:gd name="T12" fmla="*/ 804 w 181"/>
                <a:gd name="T13" fmla="*/ 5 h 115"/>
                <a:gd name="T14" fmla="*/ 778 w 181"/>
                <a:gd name="T15" fmla="*/ 5 h 115"/>
                <a:gd name="T16" fmla="*/ 778 w 181"/>
                <a:gd name="T17" fmla="*/ 5 h 115"/>
                <a:gd name="T18" fmla="*/ 735 w 181"/>
                <a:gd name="T19" fmla="*/ 5 h 115"/>
                <a:gd name="T20" fmla="*/ 735 w 181"/>
                <a:gd name="T21" fmla="*/ 5 h 115"/>
                <a:gd name="T22" fmla="*/ 640 w 181"/>
                <a:gd name="T23" fmla="*/ 5 h 115"/>
                <a:gd name="T24" fmla="*/ 593 w 181"/>
                <a:gd name="T25" fmla="*/ 5 h 115"/>
                <a:gd name="T26" fmla="*/ 593 w 181"/>
                <a:gd name="T27" fmla="*/ 5 h 115"/>
                <a:gd name="T28" fmla="*/ 574 w 181"/>
                <a:gd name="T29" fmla="*/ 5 h 115"/>
                <a:gd name="T30" fmla="*/ 504 w 181"/>
                <a:gd name="T31" fmla="*/ 5 h 115"/>
                <a:gd name="T32" fmla="*/ 451 w 181"/>
                <a:gd name="T33" fmla="*/ 5 h 115"/>
                <a:gd name="T34" fmla="*/ 428 w 181"/>
                <a:gd name="T35" fmla="*/ 5 h 115"/>
                <a:gd name="T36" fmla="*/ 393 w 181"/>
                <a:gd name="T37" fmla="*/ 5 h 115"/>
                <a:gd name="T38" fmla="*/ 359 w 181"/>
                <a:gd name="T39" fmla="*/ 5 h 115"/>
                <a:gd name="T40" fmla="*/ 313 w 181"/>
                <a:gd name="T41" fmla="*/ 5 h 115"/>
                <a:gd name="T42" fmla="*/ 313 w 181"/>
                <a:gd name="T43" fmla="*/ 5 h 115"/>
                <a:gd name="T44" fmla="*/ 286 w 181"/>
                <a:gd name="T45" fmla="*/ 5 h 115"/>
                <a:gd name="T46" fmla="*/ 251 w 181"/>
                <a:gd name="T47" fmla="*/ 5 h 115"/>
                <a:gd name="T48" fmla="*/ 192 w 181"/>
                <a:gd name="T49" fmla="*/ 5 h 115"/>
                <a:gd name="T50" fmla="*/ 168 w 181"/>
                <a:gd name="T51" fmla="*/ 5 h 115"/>
                <a:gd name="T52" fmla="*/ 126 w 181"/>
                <a:gd name="T53" fmla="*/ 5 h 115"/>
                <a:gd name="T54" fmla="*/ 110 w 181"/>
                <a:gd name="T55" fmla="*/ 5 h 115"/>
                <a:gd name="T56" fmla="*/ 94 w 181"/>
                <a:gd name="T57" fmla="*/ 5 h 115"/>
                <a:gd name="T58" fmla="*/ 7 w 181"/>
                <a:gd name="T59" fmla="*/ 5 h 115"/>
                <a:gd name="T60" fmla="*/ 0 w 181"/>
                <a:gd name="T61" fmla="*/ 5 h 115"/>
                <a:gd name="T62" fmla="*/ 0 w 181"/>
                <a:gd name="T63" fmla="*/ 5 h 115"/>
                <a:gd name="T64" fmla="*/ 3 w 181"/>
                <a:gd name="T65" fmla="*/ 5 h 115"/>
                <a:gd name="T66" fmla="*/ 12 w 181"/>
                <a:gd name="T67" fmla="*/ 5 h 115"/>
                <a:gd name="T68" fmla="*/ 110 w 181"/>
                <a:gd name="T69" fmla="*/ 5 h 115"/>
                <a:gd name="T70" fmla="*/ 126 w 181"/>
                <a:gd name="T71" fmla="*/ 5 h 115"/>
                <a:gd name="T72" fmla="*/ 143 w 181"/>
                <a:gd name="T73" fmla="*/ 5 h 115"/>
                <a:gd name="T74" fmla="*/ 226 w 181"/>
                <a:gd name="T75" fmla="*/ 5 h 115"/>
                <a:gd name="T76" fmla="*/ 286 w 181"/>
                <a:gd name="T77" fmla="*/ 5 h 115"/>
                <a:gd name="T78" fmla="*/ 313 w 181"/>
                <a:gd name="T79" fmla="*/ 5 h 115"/>
                <a:gd name="T80" fmla="*/ 313 w 181"/>
                <a:gd name="T81" fmla="*/ 5 h 115"/>
                <a:gd name="T82" fmla="*/ 428 w 181"/>
                <a:gd name="T83" fmla="*/ 5 h 115"/>
                <a:gd name="T84" fmla="*/ 428 w 181"/>
                <a:gd name="T85" fmla="*/ 5 h 115"/>
                <a:gd name="T86" fmla="*/ 451 w 181"/>
                <a:gd name="T87" fmla="*/ 5 h 115"/>
                <a:gd name="T88" fmla="*/ 477 w 181"/>
                <a:gd name="T89" fmla="*/ 5 h 115"/>
                <a:gd name="T90" fmla="*/ 526 w 181"/>
                <a:gd name="T91" fmla="*/ 5 h 115"/>
                <a:gd name="T92" fmla="*/ 526 w 181"/>
                <a:gd name="T93" fmla="*/ 3 h 115"/>
                <a:gd name="T94" fmla="*/ 526 w 181"/>
                <a:gd name="T95" fmla="*/ 0 h 115"/>
                <a:gd name="T96" fmla="*/ 593 w 181"/>
                <a:gd name="T97" fmla="*/ 0 h 115"/>
                <a:gd name="T98" fmla="*/ 640 w 181"/>
                <a:gd name="T99" fmla="*/ 5 h 115"/>
                <a:gd name="T100" fmla="*/ 666 w 181"/>
                <a:gd name="T101" fmla="*/ 5 h 115"/>
                <a:gd name="T102" fmla="*/ 640 w 181"/>
                <a:gd name="T103" fmla="*/ 5 h 115"/>
                <a:gd name="T104" fmla="*/ 666 w 181"/>
                <a:gd name="T105" fmla="*/ 5 h 115"/>
                <a:gd name="T106" fmla="*/ 683 w 181"/>
                <a:gd name="T107" fmla="*/ 5 h 115"/>
                <a:gd name="T108" fmla="*/ 706 w 181"/>
                <a:gd name="T109" fmla="*/ 5 h 115"/>
                <a:gd name="T110" fmla="*/ 735 w 181"/>
                <a:gd name="T111" fmla="*/ 5 h 115"/>
                <a:gd name="T112" fmla="*/ 778 w 181"/>
                <a:gd name="T113" fmla="*/ 5 h 115"/>
                <a:gd name="T114" fmla="*/ 778 w 181"/>
                <a:gd name="T115" fmla="*/ 5 h 115"/>
                <a:gd name="T116" fmla="*/ 849 w 181"/>
                <a:gd name="T117" fmla="*/ 5 h 115"/>
                <a:gd name="T118" fmla="*/ 874 w 181"/>
                <a:gd name="T119" fmla="*/ 5 h 115"/>
                <a:gd name="T120" fmla="*/ 916 w 181"/>
                <a:gd name="T121" fmla="*/ 5 h 115"/>
                <a:gd name="T122" fmla="*/ 946 w 181"/>
                <a:gd name="T123" fmla="*/ 5 h 11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81"/>
                <a:gd name="T187" fmla="*/ 0 h 115"/>
                <a:gd name="T188" fmla="*/ 181 w 181"/>
                <a:gd name="T189" fmla="*/ 115 h 11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81" h="115">
                  <a:moveTo>
                    <a:pt x="180" y="78"/>
                  </a:moveTo>
                  <a:lnTo>
                    <a:pt x="170" y="78"/>
                  </a:lnTo>
                  <a:lnTo>
                    <a:pt x="170" y="83"/>
                  </a:lnTo>
                  <a:lnTo>
                    <a:pt x="165" y="78"/>
                  </a:lnTo>
                  <a:lnTo>
                    <a:pt x="165" y="83"/>
                  </a:lnTo>
                  <a:lnTo>
                    <a:pt x="161" y="78"/>
                  </a:lnTo>
                  <a:lnTo>
                    <a:pt x="153" y="78"/>
                  </a:lnTo>
                  <a:lnTo>
                    <a:pt x="148" y="78"/>
                  </a:lnTo>
                  <a:lnTo>
                    <a:pt x="148" y="83"/>
                  </a:lnTo>
                  <a:lnTo>
                    <a:pt x="139" y="83"/>
                  </a:lnTo>
                  <a:lnTo>
                    <a:pt x="139" y="78"/>
                  </a:lnTo>
                  <a:lnTo>
                    <a:pt x="122" y="86"/>
                  </a:lnTo>
                  <a:lnTo>
                    <a:pt x="112" y="83"/>
                  </a:lnTo>
                  <a:lnTo>
                    <a:pt x="112" y="86"/>
                  </a:lnTo>
                  <a:lnTo>
                    <a:pt x="108" y="90"/>
                  </a:lnTo>
                  <a:lnTo>
                    <a:pt x="96" y="90"/>
                  </a:lnTo>
                  <a:lnTo>
                    <a:pt x="86" y="86"/>
                  </a:lnTo>
                  <a:lnTo>
                    <a:pt x="81" y="86"/>
                  </a:lnTo>
                  <a:lnTo>
                    <a:pt x="74" y="78"/>
                  </a:lnTo>
                  <a:lnTo>
                    <a:pt x="69" y="78"/>
                  </a:lnTo>
                  <a:lnTo>
                    <a:pt x="60" y="86"/>
                  </a:lnTo>
                  <a:lnTo>
                    <a:pt x="60" y="99"/>
                  </a:lnTo>
                  <a:lnTo>
                    <a:pt x="55" y="99"/>
                  </a:lnTo>
                  <a:lnTo>
                    <a:pt x="47" y="104"/>
                  </a:lnTo>
                  <a:lnTo>
                    <a:pt x="38" y="99"/>
                  </a:lnTo>
                  <a:lnTo>
                    <a:pt x="34" y="99"/>
                  </a:lnTo>
                  <a:lnTo>
                    <a:pt x="25" y="104"/>
                  </a:lnTo>
                  <a:lnTo>
                    <a:pt x="21" y="108"/>
                  </a:lnTo>
                  <a:lnTo>
                    <a:pt x="16" y="114"/>
                  </a:lnTo>
                  <a:lnTo>
                    <a:pt x="7" y="104"/>
                  </a:lnTo>
                  <a:lnTo>
                    <a:pt x="0" y="83"/>
                  </a:lnTo>
                  <a:lnTo>
                    <a:pt x="0" y="68"/>
                  </a:lnTo>
                  <a:lnTo>
                    <a:pt x="3" y="59"/>
                  </a:lnTo>
                  <a:lnTo>
                    <a:pt x="12" y="47"/>
                  </a:lnTo>
                  <a:lnTo>
                    <a:pt x="21" y="47"/>
                  </a:lnTo>
                  <a:lnTo>
                    <a:pt x="25" y="43"/>
                  </a:lnTo>
                  <a:lnTo>
                    <a:pt x="29" y="47"/>
                  </a:lnTo>
                  <a:lnTo>
                    <a:pt x="43" y="38"/>
                  </a:lnTo>
                  <a:lnTo>
                    <a:pt x="55" y="38"/>
                  </a:lnTo>
                  <a:lnTo>
                    <a:pt x="60" y="29"/>
                  </a:lnTo>
                  <a:lnTo>
                    <a:pt x="60" y="25"/>
                  </a:lnTo>
                  <a:lnTo>
                    <a:pt x="81" y="25"/>
                  </a:lnTo>
                  <a:lnTo>
                    <a:pt x="81" y="21"/>
                  </a:lnTo>
                  <a:lnTo>
                    <a:pt x="86" y="21"/>
                  </a:lnTo>
                  <a:lnTo>
                    <a:pt x="91" y="16"/>
                  </a:lnTo>
                  <a:lnTo>
                    <a:pt x="100" y="7"/>
                  </a:lnTo>
                  <a:lnTo>
                    <a:pt x="100" y="3"/>
                  </a:lnTo>
                  <a:lnTo>
                    <a:pt x="100" y="0"/>
                  </a:lnTo>
                  <a:lnTo>
                    <a:pt x="112" y="0"/>
                  </a:lnTo>
                  <a:lnTo>
                    <a:pt x="122" y="12"/>
                  </a:lnTo>
                  <a:lnTo>
                    <a:pt x="127" y="16"/>
                  </a:lnTo>
                  <a:lnTo>
                    <a:pt x="122" y="25"/>
                  </a:lnTo>
                  <a:lnTo>
                    <a:pt x="127" y="29"/>
                  </a:lnTo>
                  <a:lnTo>
                    <a:pt x="130" y="29"/>
                  </a:lnTo>
                  <a:lnTo>
                    <a:pt x="134" y="33"/>
                  </a:lnTo>
                  <a:lnTo>
                    <a:pt x="139" y="33"/>
                  </a:lnTo>
                  <a:lnTo>
                    <a:pt x="148" y="38"/>
                  </a:lnTo>
                  <a:lnTo>
                    <a:pt x="148" y="47"/>
                  </a:lnTo>
                  <a:lnTo>
                    <a:pt x="161" y="56"/>
                  </a:lnTo>
                  <a:lnTo>
                    <a:pt x="165" y="64"/>
                  </a:lnTo>
                  <a:lnTo>
                    <a:pt x="174" y="73"/>
                  </a:lnTo>
                  <a:lnTo>
                    <a:pt x="180" y="78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55" name="Freeform 335">
              <a:extLst>
                <a:ext uri="{FF2B5EF4-FFF2-40B4-BE49-F238E27FC236}">
                  <a16:creationId xmlns:a16="http://schemas.microsoft.com/office/drawing/2014/main" id="{E45659A1-3223-4BD9-B8F1-8852212C1D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5" y="3422"/>
              <a:ext cx="18" cy="20"/>
            </a:xfrm>
            <a:custGeom>
              <a:avLst/>
              <a:gdLst>
                <a:gd name="T0" fmla="*/ 4 w 17"/>
                <a:gd name="T1" fmla="*/ 3 h 23"/>
                <a:gd name="T2" fmla="*/ 0 w 17"/>
                <a:gd name="T3" fmla="*/ 3 h 23"/>
                <a:gd name="T4" fmla="*/ 0 w 17"/>
                <a:gd name="T5" fmla="*/ 3 h 23"/>
                <a:gd name="T6" fmla="*/ 0 w 17"/>
                <a:gd name="T7" fmla="*/ 3 h 23"/>
                <a:gd name="T8" fmla="*/ 4 w 17"/>
                <a:gd name="T9" fmla="*/ 3 h 23"/>
                <a:gd name="T10" fmla="*/ 184 w 17"/>
                <a:gd name="T11" fmla="*/ 3 h 23"/>
                <a:gd name="T12" fmla="*/ 184 w 17"/>
                <a:gd name="T13" fmla="*/ 0 h 23"/>
                <a:gd name="T14" fmla="*/ 274 w 17"/>
                <a:gd name="T15" fmla="*/ 3 h 23"/>
                <a:gd name="T16" fmla="*/ 184 w 17"/>
                <a:gd name="T17" fmla="*/ 3 h 23"/>
                <a:gd name="T18" fmla="*/ 4 w 17"/>
                <a:gd name="T19" fmla="*/ 3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23"/>
                <a:gd name="T32" fmla="*/ 17 w 17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23">
                  <a:moveTo>
                    <a:pt x="4" y="22"/>
                  </a:moveTo>
                  <a:lnTo>
                    <a:pt x="0" y="17"/>
                  </a:lnTo>
                  <a:lnTo>
                    <a:pt x="0" y="12"/>
                  </a:lnTo>
                  <a:lnTo>
                    <a:pt x="0" y="8"/>
                  </a:lnTo>
                  <a:lnTo>
                    <a:pt x="4" y="3"/>
                  </a:lnTo>
                  <a:lnTo>
                    <a:pt x="9" y="3"/>
                  </a:lnTo>
                  <a:lnTo>
                    <a:pt x="9" y="0"/>
                  </a:lnTo>
                  <a:lnTo>
                    <a:pt x="16" y="3"/>
                  </a:lnTo>
                  <a:lnTo>
                    <a:pt x="9" y="8"/>
                  </a:lnTo>
                  <a:lnTo>
                    <a:pt x="4" y="2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56" name="Freeform 336">
              <a:extLst>
                <a:ext uri="{FF2B5EF4-FFF2-40B4-BE49-F238E27FC236}">
                  <a16:creationId xmlns:a16="http://schemas.microsoft.com/office/drawing/2014/main" id="{0ED1CBBF-04FB-4BA2-BAA9-96EE43C17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5" y="3422"/>
              <a:ext cx="18" cy="20"/>
            </a:xfrm>
            <a:custGeom>
              <a:avLst/>
              <a:gdLst>
                <a:gd name="T0" fmla="*/ 4 w 17"/>
                <a:gd name="T1" fmla="*/ 3 h 23"/>
                <a:gd name="T2" fmla="*/ 0 w 17"/>
                <a:gd name="T3" fmla="*/ 3 h 23"/>
                <a:gd name="T4" fmla="*/ 0 w 17"/>
                <a:gd name="T5" fmla="*/ 3 h 23"/>
                <a:gd name="T6" fmla="*/ 0 w 17"/>
                <a:gd name="T7" fmla="*/ 3 h 23"/>
                <a:gd name="T8" fmla="*/ 4 w 17"/>
                <a:gd name="T9" fmla="*/ 3 h 23"/>
                <a:gd name="T10" fmla="*/ 184 w 17"/>
                <a:gd name="T11" fmla="*/ 3 h 23"/>
                <a:gd name="T12" fmla="*/ 184 w 17"/>
                <a:gd name="T13" fmla="*/ 0 h 23"/>
                <a:gd name="T14" fmla="*/ 274 w 17"/>
                <a:gd name="T15" fmla="*/ 3 h 23"/>
                <a:gd name="T16" fmla="*/ 184 w 17"/>
                <a:gd name="T17" fmla="*/ 3 h 23"/>
                <a:gd name="T18" fmla="*/ 4 w 17"/>
                <a:gd name="T19" fmla="*/ 3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23"/>
                <a:gd name="T32" fmla="*/ 17 w 17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23">
                  <a:moveTo>
                    <a:pt x="4" y="22"/>
                  </a:moveTo>
                  <a:lnTo>
                    <a:pt x="0" y="17"/>
                  </a:lnTo>
                  <a:lnTo>
                    <a:pt x="0" y="12"/>
                  </a:lnTo>
                  <a:lnTo>
                    <a:pt x="0" y="8"/>
                  </a:lnTo>
                  <a:lnTo>
                    <a:pt x="4" y="3"/>
                  </a:lnTo>
                  <a:lnTo>
                    <a:pt x="9" y="3"/>
                  </a:lnTo>
                  <a:lnTo>
                    <a:pt x="9" y="0"/>
                  </a:lnTo>
                  <a:lnTo>
                    <a:pt x="16" y="3"/>
                  </a:lnTo>
                  <a:lnTo>
                    <a:pt x="9" y="8"/>
                  </a:lnTo>
                  <a:lnTo>
                    <a:pt x="4" y="2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57" name="Freeform 337">
              <a:extLst>
                <a:ext uri="{FF2B5EF4-FFF2-40B4-BE49-F238E27FC236}">
                  <a16:creationId xmlns:a16="http://schemas.microsoft.com/office/drawing/2014/main" id="{A98008D0-5ABC-4380-A678-0D77456773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2" y="3340"/>
              <a:ext cx="75" cy="78"/>
            </a:xfrm>
            <a:custGeom>
              <a:avLst/>
              <a:gdLst>
                <a:gd name="T0" fmla="*/ 32 w 74"/>
                <a:gd name="T1" fmla="*/ 0 h 87"/>
                <a:gd name="T2" fmla="*/ 28 w 74"/>
                <a:gd name="T3" fmla="*/ 3 h 87"/>
                <a:gd name="T4" fmla="*/ 32 w 74"/>
                <a:gd name="T5" fmla="*/ 4 h 87"/>
                <a:gd name="T6" fmla="*/ 16 w 74"/>
                <a:gd name="T7" fmla="*/ 4 h 87"/>
                <a:gd name="T8" fmla="*/ 7 w 74"/>
                <a:gd name="T9" fmla="*/ 4 h 87"/>
                <a:gd name="T10" fmla="*/ 7 w 74"/>
                <a:gd name="T11" fmla="*/ 4 h 87"/>
                <a:gd name="T12" fmla="*/ 3 w 74"/>
                <a:gd name="T13" fmla="*/ 4 h 87"/>
                <a:gd name="T14" fmla="*/ 12 w 74"/>
                <a:gd name="T15" fmla="*/ 4 h 87"/>
                <a:gd name="T16" fmla="*/ 7 w 74"/>
                <a:gd name="T17" fmla="*/ 4 h 87"/>
                <a:gd name="T18" fmla="*/ 3 w 74"/>
                <a:gd name="T19" fmla="*/ 4 h 87"/>
                <a:gd name="T20" fmla="*/ 3 w 74"/>
                <a:gd name="T21" fmla="*/ 4 h 87"/>
                <a:gd name="T22" fmla="*/ 0 w 74"/>
                <a:gd name="T23" fmla="*/ 4 h 87"/>
                <a:gd name="T24" fmla="*/ 3 w 74"/>
                <a:gd name="T25" fmla="*/ 4 h 87"/>
                <a:gd name="T26" fmla="*/ 12 w 74"/>
                <a:gd name="T27" fmla="*/ 4 h 87"/>
                <a:gd name="T28" fmla="*/ 28 w 74"/>
                <a:gd name="T29" fmla="*/ 4 h 87"/>
                <a:gd name="T30" fmla="*/ 28 w 74"/>
                <a:gd name="T31" fmla="*/ 4 h 87"/>
                <a:gd name="T32" fmla="*/ 32 w 74"/>
                <a:gd name="T33" fmla="*/ 4 h 87"/>
                <a:gd name="T34" fmla="*/ 89 w 74"/>
                <a:gd name="T35" fmla="*/ 4 h 87"/>
                <a:gd name="T36" fmla="*/ 89 w 74"/>
                <a:gd name="T37" fmla="*/ 4 h 87"/>
                <a:gd name="T38" fmla="*/ 89 w 74"/>
                <a:gd name="T39" fmla="*/ 4 h 87"/>
                <a:gd name="T40" fmla="*/ 97 w 74"/>
                <a:gd name="T41" fmla="*/ 4 h 87"/>
                <a:gd name="T42" fmla="*/ 101 w 74"/>
                <a:gd name="T43" fmla="*/ 4 h 87"/>
                <a:gd name="T44" fmla="*/ 105 w 74"/>
                <a:gd name="T45" fmla="*/ 4 h 87"/>
                <a:gd name="T46" fmla="*/ 110 w 74"/>
                <a:gd name="T47" fmla="*/ 4 h 87"/>
                <a:gd name="T48" fmla="*/ 117 w 74"/>
                <a:gd name="T49" fmla="*/ 4 h 87"/>
                <a:gd name="T50" fmla="*/ 125 w 74"/>
                <a:gd name="T51" fmla="*/ 4 h 87"/>
                <a:gd name="T52" fmla="*/ 136 w 74"/>
                <a:gd name="T53" fmla="*/ 4 h 87"/>
                <a:gd name="T54" fmla="*/ 125 w 74"/>
                <a:gd name="T55" fmla="*/ 4 h 87"/>
                <a:gd name="T56" fmla="*/ 136 w 74"/>
                <a:gd name="T57" fmla="*/ 4 h 87"/>
                <a:gd name="T58" fmla="*/ 136 w 74"/>
                <a:gd name="T59" fmla="*/ 4 h 87"/>
                <a:gd name="T60" fmla="*/ 136 w 74"/>
                <a:gd name="T61" fmla="*/ 4 h 87"/>
                <a:gd name="T62" fmla="*/ 117 w 74"/>
                <a:gd name="T63" fmla="*/ 4 h 87"/>
                <a:gd name="T64" fmla="*/ 110 w 74"/>
                <a:gd name="T65" fmla="*/ 4 h 87"/>
                <a:gd name="T66" fmla="*/ 110 w 74"/>
                <a:gd name="T67" fmla="*/ 3 h 87"/>
                <a:gd name="T68" fmla="*/ 93 w 74"/>
                <a:gd name="T69" fmla="*/ 0 h 87"/>
                <a:gd name="T70" fmla="*/ 32 w 74"/>
                <a:gd name="T71" fmla="*/ 0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4"/>
                <a:gd name="T109" fmla="*/ 0 h 87"/>
                <a:gd name="T110" fmla="*/ 74 w 74"/>
                <a:gd name="T111" fmla="*/ 87 h 8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4" h="87">
                  <a:moveTo>
                    <a:pt x="32" y="0"/>
                  </a:moveTo>
                  <a:lnTo>
                    <a:pt x="28" y="3"/>
                  </a:lnTo>
                  <a:lnTo>
                    <a:pt x="32" y="16"/>
                  </a:lnTo>
                  <a:lnTo>
                    <a:pt x="16" y="16"/>
                  </a:lnTo>
                  <a:lnTo>
                    <a:pt x="7" y="16"/>
                  </a:lnTo>
                  <a:lnTo>
                    <a:pt x="7" y="20"/>
                  </a:lnTo>
                  <a:lnTo>
                    <a:pt x="3" y="24"/>
                  </a:lnTo>
                  <a:lnTo>
                    <a:pt x="12" y="29"/>
                  </a:lnTo>
                  <a:lnTo>
                    <a:pt x="7" y="29"/>
                  </a:lnTo>
                  <a:lnTo>
                    <a:pt x="3" y="29"/>
                  </a:lnTo>
                  <a:lnTo>
                    <a:pt x="3" y="38"/>
                  </a:lnTo>
                  <a:lnTo>
                    <a:pt x="0" y="42"/>
                  </a:lnTo>
                  <a:lnTo>
                    <a:pt x="3" y="54"/>
                  </a:lnTo>
                  <a:lnTo>
                    <a:pt x="12" y="67"/>
                  </a:lnTo>
                  <a:lnTo>
                    <a:pt x="28" y="80"/>
                  </a:lnTo>
                  <a:lnTo>
                    <a:pt x="28" y="86"/>
                  </a:lnTo>
                  <a:lnTo>
                    <a:pt x="32" y="80"/>
                  </a:lnTo>
                  <a:lnTo>
                    <a:pt x="38" y="76"/>
                  </a:lnTo>
                  <a:lnTo>
                    <a:pt x="38" y="72"/>
                  </a:lnTo>
                  <a:lnTo>
                    <a:pt x="38" y="64"/>
                  </a:lnTo>
                  <a:lnTo>
                    <a:pt x="46" y="59"/>
                  </a:lnTo>
                  <a:lnTo>
                    <a:pt x="50" y="54"/>
                  </a:lnTo>
                  <a:lnTo>
                    <a:pt x="54" y="59"/>
                  </a:lnTo>
                  <a:lnTo>
                    <a:pt x="59" y="59"/>
                  </a:lnTo>
                  <a:lnTo>
                    <a:pt x="63" y="64"/>
                  </a:lnTo>
                  <a:lnTo>
                    <a:pt x="67" y="64"/>
                  </a:lnTo>
                  <a:lnTo>
                    <a:pt x="73" y="42"/>
                  </a:lnTo>
                  <a:lnTo>
                    <a:pt x="67" y="29"/>
                  </a:lnTo>
                  <a:lnTo>
                    <a:pt x="73" y="20"/>
                  </a:lnTo>
                  <a:lnTo>
                    <a:pt x="73" y="16"/>
                  </a:lnTo>
                  <a:lnTo>
                    <a:pt x="73" y="12"/>
                  </a:lnTo>
                  <a:lnTo>
                    <a:pt x="63" y="7"/>
                  </a:lnTo>
                  <a:lnTo>
                    <a:pt x="59" y="16"/>
                  </a:lnTo>
                  <a:lnTo>
                    <a:pt x="59" y="3"/>
                  </a:lnTo>
                  <a:lnTo>
                    <a:pt x="42" y="0"/>
                  </a:lnTo>
                  <a:lnTo>
                    <a:pt x="32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58" name="Freeform 338">
              <a:extLst>
                <a:ext uri="{FF2B5EF4-FFF2-40B4-BE49-F238E27FC236}">
                  <a16:creationId xmlns:a16="http://schemas.microsoft.com/office/drawing/2014/main" id="{AAEF0882-C76D-44A5-BF20-8CDD37FA0E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2" y="3340"/>
              <a:ext cx="75" cy="78"/>
            </a:xfrm>
            <a:custGeom>
              <a:avLst/>
              <a:gdLst>
                <a:gd name="T0" fmla="*/ 32 w 74"/>
                <a:gd name="T1" fmla="*/ 0 h 87"/>
                <a:gd name="T2" fmla="*/ 28 w 74"/>
                <a:gd name="T3" fmla="*/ 3 h 87"/>
                <a:gd name="T4" fmla="*/ 32 w 74"/>
                <a:gd name="T5" fmla="*/ 4 h 87"/>
                <a:gd name="T6" fmla="*/ 16 w 74"/>
                <a:gd name="T7" fmla="*/ 4 h 87"/>
                <a:gd name="T8" fmla="*/ 7 w 74"/>
                <a:gd name="T9" fmla="*/ 4 h 87"/>
                <a:gd name="T10" fmla="*/ 7 w 74"/>
                <a:gd name="T11" fmla="*/ 4 h 87"/>
                <a:gd name="T12" fmla="*/ 3 w 74"/>
                <a:gd name="T13" fmla="*/ 4 h 87"/>
                <a:gd name="T14" fmla="*/ 12 w 74"/>
                <a:gd name="T15" fmla="*/ 4 h 87"/>
                <a:gd name="T16" fmla="*/ 7 w 74"/>
                <a:gd name="T17" fmla="*/ 4 h 87"/>
                <a:gd name="T18" fmla="*/ 3 w 74"/>
                <a:gd name="T19" fmla="*/ 4 h 87"/>
                <a:gd name="T20" fmla="*/ 3 w 74"/>
                <a:gd name="T21" fmla="*/ 4 h 87"/>
                <a:gd name="T22" fmla="*/ 0 w 74"/>
                <a:gd name="T23" fmla="*/ 4 h 87"/>
                <a:gd name="T24" fmla="*/ 3 w 74"/>
                <a:gd name="T25" fmla="*/ 4 h 87"/>
                <a:gd name="T26" fmla="*/ 12 w 74"/>
                <a:gd name="T27" fmla="*/ 4 h 87"/>
                <a:gd name="T28" fmla="*/ 28 w 74"/>
                <a:gd name="T29" fmla="*/ 4 h 87"/>
                <a:gd name="T30" fmla="*/ 28 w 74"/>
                <a:gd name="T31" fmla="*/ 4 h 87"/>
                <a:gd name="T32" fmla="*/ 32 w 74"/>
                <a:gd name="T33" fmla="*/ 4 h 87"/>
                <a:gd name="T34" fmla="*/ 89 w 74"/>
                <a:gd name="T35" fmla="*/ 4 h 87"/>
                <a:gd name="T36" fmla="*/ 89 w 74"/>
                <a:gd name="T37" fmla="*/ 4 h 87"/>
                <a:gd name="T38" fmla="*/ 89 w 74"/>
                <a:gd name="T39" fmla="*/ 4 h 87"/>
                <a:gd name="T40" fmla="*/ 97 w 74"/>
                <a:gd name="T41" fmla="*/ 4 h 87"/>
                <a:gd name="T42" fmla="*/ 101 w 74"/>
                <a:gd name="T43" fmla="*/ 4 h 87"/>
                <a:gd name="T44" fmla="*/ 105 w 74"/>
                <a:gd name="T45" fmla="*/ 4 h 87"/>
                <a:gd name="T46" fmla="*/ 110 w 74"/>
                <a:gd name="T47" fmla="*/ 4 h 87"/>
                <a:gd name="T48" fmla="*/ 117 w 74"/>
                <a:gd name="T49" fmla="*/ 4 h 87"/>
                <a:gd name="T50" fmla="*/ 125 w 74"/>
                <a:gd name="T51" fmla="*/ 4 h 87"/>
                <a:gd name="T52" fmla="*/ 136 w 74"/>
                <a:gd name="T53" fmla="*/ 4 h 87"/>
                <a:gd name="T54" fmla="*/ 125 w 74"/>
                <a:gd name="T55" fmla="*/ 4 h 87"/>
                <a:gd name="T56" fmla="*/ 136 w 74"/>
                <a:gd name="T57" fmla="*/ 4 h 87"/>
                <a:gd name="T58" fmla="*/ 136 w 74"/>
                <a:gd name="T59" fmla="*/ 4 h 87"/>
                <a:gd name="T60" fmla="*/ 136 w 74"/>
                <a:gd name="T61" fmla="*/ 4 h 87"/>
                <a:gd name="T62" fmla="*/ 117 w 74"/>
                <a:gd name="T63" fmla="*/ 4 h 87"/>
                <a:gd name="T64" fmla="*/ 110 w 74"/>
                <a:gd name="T65" fmla="*/ 4 h 87"/>
                <a:gd name="T66" fmla="*/ 110 w 74"/>
                <a:gd name="T67" fmla="*/ 3 h 87"/>
                <a:gd name="T68" fmla="*/ 93 w 74"/>
                <a:gd name="T69" fmla="*/ 0 h 87"/>
                <a:gd name="T70" fmla="*/ 32 w 74"/>
                <a:gd name="T71" fmla="*/ 0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4"/>
                <a:gd name="T109" fmla="*/ 0 h 87"/>
                <a:gd name="T110" fmla="*/ 74 w 74"/>
                <a:gd name="T111" fmla="*/ 87 h 8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4" h="87">
                  <a:moveTo>
                    <a:pt x="32" y="0"/>
                  </a:moveTo>
                  <a:lnTo>
                    <a:pt x="28" y="3"/>
                  </a:lnTo>
                  <a:lnTo>
                    <a:pt x="32" y="16"/>
                  </a:lnTo>
                  <a:lnTo>
                    <a:pt x="16" y="16"/>
                  </a:lnTo>
                  <a:lnTo>
                    <a:pt x="7" y="16"/>
                  </a:lnTo>
                  <a:lnTo>
                    <a:pt x="7" y="20"/>
                  </a:lnTo>
                  <a:lnTo>
                    <a:pt x="3" y="24"/>
                  </a:lnTo>
                  <a:lnTo>
                    <a:pt x="12" y="29"/>
                  </a:lnTo>
                  <a:lnTo>
                    <a:pt x="7" y="29"/>
                  </a:lnTo>
                  <a:lnTo>
                    <a:pt x="3" y="29"/>
                  </a:lnTo>
                  <a:lnTo>
                    <a:pt x="3" y="38"/>
                  </a:lnTo>
                  <a:lnTo>
                    <a:pt x="0" y="42"/>
                  </a:lnTo>
                  <a:lnTo>
                    <a:pt x="3" y="54"/>
                  </a:lnTo>
                  <a:lnTo>
                    <a:pt x="12" y="67"/>
                  </a:lnTo>
                  <a:lnTo>
                    <a:pt x="28" y="80"/>
                  </a:lnTo>
                  <a:lnTo>
                    <a:pt x="28" y="86"/>
                  </a:lnTo>
                  <a:lnTo>
                    <a:pt x="32" y="80"/>
                  </a:lnTo>
                  <a:lnTo>
                    <a:pt x="38" y="76"/>
                  </a:lnTo>
                  <a:lnTo>
                    <a:pt x="38" y="72"/>
                  </a:lnTo>
                  <a:lnTo>
                    <a:pt x="38" y="64"/>
                  </a:lnTo>
                  <a:lnTo>
                    <a:pt x="46" y="59"/>
                  </a:lnTo>
                  <a:lnTo>
                    <a:pt x="50" y="54"/>
                  </a:lnTo>
                  <a:lnTo>
                    <a:pt x="54" y="59"/>
                  </a:lnTo>
                  <a:lnTo>
                    <a:pt x="59" y="59"/>
                  </a:lnTo>
                  <a:lnTo>
                    <a:pt x="63" y="64"/>
                  </a:lnTo>
                  <a:lnTo>
                    <a:pt x="67" y="64"/>
                  </a:lnTo>
                  <a:lnTo>
                    <a:pt x="73" y="42"/>
                  </a:lnTo>
                  <a:lnTo>
                    <a:pt x="67" y="29"/>
                  </a:lnTo>
                  <a:lnTo>
                    <a:pt x="73" y="20"/>
                  </a:lnTo>
                  <a:lnTo>
                    <a:pt x="73" y="16"/>
                  </a:lnTo>
                  <a:lnTo>
                    <a:pt x="73" y="12"/>
                  </a:lnTo>
                  <a:lnTo>
                    <a:pt x="63" y="7"/>
                  </a:lnTo>
                  <a:lnTo>
                    <a:pt x="59" y="16"/>
                  </a:lnTo>
                  <a:lnTo>
                    <a:pt x="59" y="3"/>
                  </a:lnTo>
                  <a:lnTo>
                    <a:pt x="42" y="0"/>
                  </a:lnTo>
                  <a:lnTo>
                    <a:pt x="32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59" name="Freeform 339">
              <a:extLst>
                <a:ext uri="{FF2B5EF4-FFF2-40B4-BE49-F238E27FC236}">
                  <a16:creationId xmlns:a16="http://schemas.microsoft.com/office/drawing/2014/main" id="{2BA23FA0-9E26-4AB0-B380-187461E21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3323"/>
              <a:ext cx="107" cy="107"/>
            </a:xfrm>
            <a:custGeom>
              <a:avLst/>
              <a:gdLst>
                <a:gd name="T0" fmla="*/ 156 w 106"/>
                <a:gd name="T1" fmla="*/ 0 h 119"/>
                <a:gd name="T2" fmla="*/ 146 w 106"/>
                <a:gd name="T3" fmla="*/ 3 h 119"/>
                <a:gd name="T4" fmla="*/ 137 w 106"/>
                <a:gd name="T5" fmla="*/ 0 h 119"/>
                <a:gd name="T6" fmla="*/ 132 w 106"/>
                <a:gd name="T7" fmla="*/ 0 h 119"/>
                <a:gd name="T8" fmla="*/ 125 w 106"/>
                <a:gd name="T9" fmla="*/ 3 h 119"/>
                <a:gd name="T10" fmla="*/ 120 w 106"/>
                <a:gd name="T11" fmla="*/ 4 h 119"/>
                <a:gd name="T12" fmla="*/ 120 w 106"/>
                <a:gd name="T13" fmla="*/ 4 h 119"/>
                <a:gd name="T14" fmla="*/ 115 w 106"/>
                <a:gd name="T15" fmla="*/ 4 h 119"/>
                <a:gd name="T16" fmla="*/ 110 w 106"/>
                <a:gd name="T17" fmla="*/ 4 h 119"/>
                <a:gd name="T18" fmla="*/ 47 w 106"/>
                <a:gd name="T19" fmla="*/ 4 h 119"/>
                <a:gd name="T20" fmla="*/ 29 w 106"/>
                <a:gd name="T21" fmla="*/ 4 h 119"/>
                <a:gd name="T22" fmla="*/ 29 w 106"/>
                <a:gd name="T23" fmla="*/ 4 h 119"/>
                <a:gd name="T24" fmla="*/ 34 w 106"/>
                <a:gd name="T25" fmla="*/ 4 h 119"/>
                <a:gd name="T26" fmla="*/ 43 w 106"/>
                <a:gd name="T27" fmla="*/ 4 h 119"/>
                <a:gd name="T28" fmla="*/ 43 w 106"/>
                <a:gd name="T29" fmla="*/ 4 h 119"/>
                <a:gd name="T30" fmla="*/ 43 w 106"/>
                <a:gd name="T31" fmla="*/ 4 h 119"/>
                <a:gd name="T32" fmla="*/ 38 w 106"/>
                <a:gd name="T33" fmla="*/ 4 h 119"/>
                <a:gd name="T34" fmla="*/ 43 w 106"/>
                <a:gd name="T35" fmla="*/ 4 h 119"/>
                <a:gd name="T36" fmla="*/ 38 w 106"/>
                <a:gd name="T37" fmla="*/ 4 h 119"/>
                <a:gd name="T38" fmla="*/ 34 w 106"/>
                <a:gd name="T39" fmla="*/ 4 h 119"/>
                <a:gd name="T40" fmla="*/ 29 w 106"/>
                <a:gd name="T41" fmla="*/ 4 h 119"/>
                <a:gd name="T42" fmla="*/ 25 w 106"/>
                <a:gd name="T43" fmla="*/ 4 h 119"/>
                <a:gd name="T44" fmla="*/ 21 w 106"/>
                <a:gd name="T45" fmla="*/ 4 h 119"/>
                <a:gd name="T46" fmla="*/ 16 w 106"/>
                <a:gd name="T47" fmla="*/ 4 h 119"/>
                <a:gd name="T48" fmla="*/ 7 w 106"/>
                <a:gd name="T49" fmla="*/ 4 h 119"/>
                <a:gd name="T50" fmla="*/ 7 w 106"/>
                <a:gd name="T51" fmla="*/ 4 h 119"/>
                <a:gd name="T52" fmla="*/ 7 w 106"/>
                <a:gd name="T53" fmla="*/ 4 h 119"/>
                <a:gd name="T54" fmla="*/ 3 w 106"/>
                <a:gd name="T55" fmla="*/ 4 h 119"/>
                <a:gd name="T56" fmla="*/ 0 w 106"/>
                <a:gd name="T57" fmla="*/ 4 h 119"/>
                <a:gd name="T58" fmla="*/ 3 w 106"/>
                <a:gd name="T59" fmla="*/ 4 h 119"/>
                <a:gd name="T60" fmla="*/ 7 w 106"/>
                <a:gd name="T61" fmla="*/ 4 h 119"/>
                <a:gd name="T62" fmla="*/ 12 w 106"/>
                <a:gd name="T63" fmla="*/ 4 h 119"/>
                <a:gd name="T64" fmla="*/ 16 w 106"/>
                <a:gd name="T65" fmla="*/ 4 h 119"/>
                <a:gd name="T66" fmla="*/ 21 w 106"/>
                <a:gd name="T67" fmla="*/ 4 h 119"/>
                <a:gd name="T68" fmla="*/ 21 w 106"/>
                <a:gd name="T69" fmla="*/ 4 h 119"/>
                <a:gd name="T70" fmla="*/ 25 w 106"/>
                <a:gd name="T71" fmla="*/ 4 h 119"/>
                <a:gd name="T72" fmla="*/ 29 w 106"/>
                <a:gd name="T73" fmla="*/ 4 h 119"/>
                <a:gd name="T74" fmla="*/ 34 w 106"/>
                <a:gd name="T75" fmla="*/ 4 h 119"/>
                <a:gd name="T76" fmla="*/ 38 w 106"/>
                <a:gd name="T77" fmla="*/ 4 h 119"/>
                <a:gd name="T78" fmla="*/ 43 w 106"/>
                <a:gd name="T79" fmla="*/ 4 h 119"/>
                <a:gd name="T80" fmla="*/ 43 w 106"/>
                <a:gd name="T81" fmla="*/ 4 h 119"/>
                <a:gd name="T82" fmla="*/ 47 w 106"/>
                <a:gd name="T83" fmla="*/ 4 h 119"/>
                <a:gd name="T84" fmla="*/ 52 w 106"/>
                <a:gd name="T85" fmla="*/ 4 h 119"/>
                <a:gd name="T86" fmla="*/ 115 w 106"/>
                <a:gd name="T87" fmla="*/ 4 h 119"/>
                <a:gd name="T88" fmla="*/ 120 w 106"/>
                <a:gd name="T89" fmla="*/ 4 h 119"/>
                <a:gd name="T90" fmla="*/ 120 w 106"/>
                <a:gd name="T91" fmla="*/ 4 h 119"/>
                <a:gd name="T92" fmla="*/ 125 w 106"/>
                <a:gd name="T93" fmla="*/ 4 h 119"/>
                <a:gd name="T94" fmla="*/ 129 w 106"/>
                <a:gd name="T95" fmla="*/ 4 h 119"/>
                <a:gd name="T96" fmla="*/ 141 w 106"/>
                <a:gd name="T97" fmla="*/ 4 h 119"/>
                <a:gd name="T98" fmla="*/ 146 w 106"/>
                <a:gd name="T99" fmla="*/ 4 h 119"/>
                <a:gd name="T100" fmla="*/ 156 w 106"/>
                <a:gd name="T101" fmla="*/ 4 h 119"/>
                <a:gd name="T102" fmla="*/ 156 w 106"/>
                <a:gd name="T103" fmla="*/ 0 h 11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06"/>
                <a:gd name="T157" fmla="*/ 0 h 119"/>
                <a:gd name="T158" fmla="*/ 106 w 106"/>
                <a:gd name="T159" fmla="*/ 119 h 11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06" h="119">
                  <a:moveTo>
                    <a:pt x="105" y="0"/>
                  </a:moveTo>
                  <a:lnTo>
                    <a:pt x="95" y="3"/>
                  </a:lnTo>
                  <a:lnTo>
                    <a:pt x="86" y="0"/>
                  </a:lnTo>
                  <a:lnTo>
                    <a:pt x="81" y="0"/>
                  </a:lnTo>
                  <a:lnTo>
                    <a:pt x="74" y="3"/>
                  </a:lnTo>
                  <a:lnTo>
                    <a:pt x="69" y="7"/>
                  </a:lnTo>
                  <a:lnTo>
                    <a:pt x="69" y="25"/>
                  </a:lnTo>
                  <a:lnTo>
                    <a:pt x="64" y="25"/>
                  </a:lnTo>
                  <a:lnTo>
                    <a:pt x="59" y="21"/>
                  </a:lnTo>
                  <a:lnTo>
                    <a:pt x="47" y="21"/>
                  </a:lnTo>
                  <a:lnTo>
                    <a:pt x="29" y="21"/>
                  </a:lnTo>
                  <a:lnTo>
                    <a:pt x="29" y="33"/>
                  </a:lnTo>
                  <a:lnTo>
                    <a:pt x="34" y="25"/>
                  </a:lnTo>
                  <a:lnTo>
                    <a:pt x="43" y="29"/>
                  </a:lnTo>
                  <a:lnTo>
                    <a:pt x="43" y="33"/>
                  </a:lnTo>
                  <a:lnTo>
                    <a:pt x="43" y="38"/>
                  </a:lnTo>
                  <a:lnTo>
                    <a:pt x="38" y="47"/>
                  </a:lnTo>
                  <a:lnTo>
                    <a:pt x="43" y="59"/>
                  </a:lnTo>
                  <a:lnTo>
                    <a:pt x="38" y="82"/>
                  </a:lnTo>
                  <a:lnTo>
                    <a:pt x="34" y="82"/>
                  </a:lnTo>
                  <a:lnTo>
                    <a:pt x="29" y="78"/>
                  </a:lnTo>
                  <a:lnTo>
                    <a:pt x="25" y="78"/>
                  </a:lnTo>
                  <a:lnTo>
                    <a:pt x="21" y="73"/>
                  </a:lnTo>
                  <a:lnTo>
                    <a:pt x="16" y="78"/>
                  </a:lnTo>
                  <a:lnTo>
                    <a:pt x="7" y="82"/>
                  </a:lnTo>
                  <a:lnTo>
                    <a:pt x="7" y="90"/>
                  </a:lnTo>
                  <a:lnTo>
                    <a:pt x="7" y="95"/>
                  </a:lnTo>
                  <a:lnTo>
                    <a:pt x="3" y="99"/>
                  </a:lnTo>
                  <a:lnTo>
                    <a:pt x="0" y="103"/>
                  </a:lnTo>
                  <a:lnTo>
                    <a:pt x="3" y="103"/>
                  </a:lnTo>
                  <a:lnTo>
                    <a:pt x="7" y="112"/>
                  </a:lnTo>
                  <a:lnTo>
                    <a:pt x="12" y="118"/>
                  </a:lnTo>
                  <a:lnTo>
                    <a:pt x="16" y="112"/>
                  </a:lnTo>
                  <a:lnTo>
                    <a:pt x="21" y="112"/>
                  </a:lnTo>
                  <a:lnTo>
                    <a:pt x="21" y="108"/>
                  </a:lnTo>
                  <a:lnTo>
                    <a:pt x="25" y="112"/>
                  </a:lnTo>
                  <a:lnTo>
                    <a:pt x="29" y="118"/>
                  </a:lnTo>
                  <a:lnTo>
                    <a:pt x="34" y="112"/>
                  </a:lnTo>
                  <a:lnTo>
                    <a:pt x="38" y="108"/>
                  </a:lnTo>
                  <a:lnTo>
                    <a:pt x="43" y="108"/>
                  </a:lnTo>
                  <a:lnTo>
                    <a:pt x="43" y="112"/>
                  </a:lnTo>
                  <a:lnTo>
                    <a:pt x="47" y="118"/>
                  </a:lnTo>
                  <a:lnTo>
                    <a:pt x="52" y="112"/>
                  </a:lnTo>
                  <a:lnTo>
                    <a:pt x="64" y="103"/>
                  </a:lnTo>
                  <a:lnTo>
                    <a:pt x="69" y="95"/>
                  </a:lnTo>
                  <a:lnTo>
                    <a:pt x="69" y="82"/>
                  </a:lnTo>
                  <a:lnTo>
                    <a:pt x="74" y="78"/>
                  </a:lnTo>
                  <a:lnTo>
                    <a:pt x="78" y="68"/>
                  </a:lnTo>
                  <a:lnTo>
                    <a:pt x="90" y="56"/>
                  </a:lnTo>
                  <a:lnTo>
                    <a:pt x="95" y="21"/>
                  </a:lnTo>
                  <a:lnTo>
                    <a:pt x="105" y="7"/>
                  </a:lnTo>
                  <a:lnTo>
                    <a:pt x="105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60" name="Freeform 340">
              <a:extLst>
                <a:ext uri="{FF2B5EF4-FFF2-40B4-BE49-F238E27FC236}">
                  <a16:creationId xmlns:a16="http://schemas.microsoft.com/office/drawing/2014/main" id="{43920D93-2763-4D30-810F-7D0D94E1CB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3323"/>
              <a:ext cx="107" cy="107"/>
            </a:xfrm>
            <a:custGeom>
              <a:avLst/>
              <a:gdLst>
                <a:gd name="T0" fmla="*/ 156 w 106"/>
                <a:gd name="T1" fmla="*/ 0 h 119"/>
                <a:gd name="T2" fmla="*/ 146 w 106"/>
                <a:gd name="T3" fmla="*/ 3 h 119"/>
                <a:gd name="T4" fmla="*/ 137 w 106"/>
                <a:gd name="T5" fmla="*/ 0 h 119"/>
                <a:gd name="T6" fmla="*/ 132 w 106"/>
                <a:gd name="T7" fmla="*/ 0 h 119"/>
                <a:gd name="T8" fmla="*/ 125 w 106"/>
                <a:gd name="T9" fmla="*/ 3 h 119"/>
                <a:gd name="T10" fmla="*/ 120 w 106"/>
                <a:gd name="T11" fmla="*/ 4 h 119"/>
                <a:gd name="T12" fmla="*/ 120 w 106"/>
                <a:gd name="T13" fmla="*/ 4 h 119"/>
                <a:gd name="T14" fmla="*/ 115 w 106"/>
                <a:gd name="T15" fmla="*/ 4 h 119"/>
                <a:gd name="T16" fmla="*/ 110 w 106"/>
                <a:gd name="T17" fmla="*/ 4 h 119"/>
                <a:gd name="T18" fmla="*/ 47 w 106"/>
                <a:gd name="T19" fmla="*/ 4 h 119"/>
                <a:gd name="T20" fmla="*/ 29 w 106"/>
                <a:gd name="T21" fmla="*/ 4 h 119"/>
                <a:gd name="T22" fmla="*/ 29 w 106"/>
                <a:gd name="T23" fmla="*/ 4 h 119"/>
                <a:gd name="T24" fmla="*/ 34 w 106"/>
                <a:gd name="T25" fmla="*/ 4 h 119"/>
                <a:gd name="T26" fmla="*/ 43 w 106"/>
                <a:gd name="T27" fmla="*/ 4 h 119"/>
                <a:gd name="T28" fmla="*/ 43 w 106"/>
                <a:gd name="T29" fmla="*/ 4 h 119"/>
                <a:gd name="T30" fmla="*/ 43 w 106"/>
                <a:gd name="T31" fmla="*/ 4 h 119"/>
                <a:gd name="T32" fmla="*/ 38 w 106"/>
                <a:gd name="T33" fmla="*/ 4 h 119"/>
                <a:gd name="T34" fmla="*/ 43 w 106"/>
                <a:gd name="T35" fmla="*/ 4 h 119"/>
                <a:gd name="T36" fmla="*/ 38 w 106"/>
                <a:gd name="T37" fmla="*/ 4 h 119"/>
                <a:gd name="T38" fmla="*/ 34 w 106"/>
                <a:gd name="T39" fmla="*/ 4 h 119"/>
                <a:gd name="T40" fmla="*/ 29 w 106"/>
                <a:gd name="T41" fmla="*/ 4 h 119"/>
                <a:gd name="T42" fmla="*/ 25 w 106"/>
                <a:gd name="T43" fmla="*/ 4 h 119"/>
                <a:gd name="T44" fmla="*/ 21 w 106"/>
                <a:gd name="T45" fmla="*/ 4 h 119"/>
                <a:gd name="T46" fmla="*/ 16 w 106"/>
                <a:gd name="T47" fmla="*/ 4 h 119"/>
                <a:gd name="T48" fmla="*/ 7 w 106"/>
                <a:gd name="T49" fmla="*/ 4 h 119"/>
                <a:gd name="T50" fmla="*/ 7 w 106"/>
                <a:gd name="T51" fmla="*/ 4 h 119"/>
                <a:gd name="T52" fmla="*/ 7 w 106"/>
                <a:gd name="T53" fmla="*/ 4 h 119"/>
                <a:gd name="T54" fmla="*/ 3 w 106"/>
                <a:gd name="T55" fmla="*/ 4 h 119"/>
                <a:gd name="T56" fmla="*/ 0 w 106"/>
                <a:gd name="T57" fmla="*/ 4 h 119"/>
                <a:gd name="T58" fmla="*/ 3 w 106"/>
                <a:gd name="T59" fmla="*/ 4 h 119"/>
                <a:gd name="T60" fmla="*/ 7 w 106"/>
                <a:gd name="T61" fmla="*/ 4 h 119"/>
                <a:gd name="T62" fmla="*/ 12 w 106"/>
                <a:gd name="T63" fmla="*/ 4 h 119"/>
                <a:gd name="T64" fmla="*/ 16 w 106"/>
                <a:gd name="T65" fmla="*/ 4 h 119"/>
                <a:gd name="T66" fmla="*/ 21 w 106"/>
                <a:gd name="T67" fmla="*/ 4 h 119"/>
                <a:gd name="T68" fmla="*/ 21 w 106"/>
                <a:gd name="T69" fmla="*/ 4 h 119"/>
                <a:gd name="T70" fmla="*/ 25 w 106"/>
                <a:gd name="T71" fmla="*/ 4 h 119"/>
                <a:gd name="T72" fmla="*/ 29 w 106"/>
                <a:gd name="T73" fmla="*/ 4 h 119"/>
                <a:gd name="T74" fmla="*/ 34 w 106"/>
                <a:gd name="T75" fmla="*/ 4 h 119"/>
                <a:gd name="T76" fmla="*/ 38 w 106"/>
                <a:gd name="T77" fmla="*/ 4 h 119"/>
                <a:gd name="T78" fmla="*/ 43 w 106"/>
                <a:gd name="T79" fmla="*/ 4 h 119"/>
                <a:gd name="T80" fmla="*/ 43 w 106"/>
                <a:gd name="T81" fmla="*/ 4 h 119"/>
                <a:gd name="T82" fmla="*/ 47 w 106"/>
                <a:gd name="T83" fmla="*/ 4 h 119"/>
                <a:gd name="T84" fmla="*/ 52 w 106"/>
                <a:gd name="T85" fmla="*/ 4 h 119"/>
                <a:gd name="T86" fmla="*/ 115 w 106"/>
                <a:gd name="T87" fmla="*/ 4 h 119"/>
                <a:gd name="T88" fmla="*/ 120 w 106"/>
                <a:gd name="T89" fmla="*/ 4 h 119"/>
                <a:gd name="T90" fmla="*/ 120 w 106"/>
                <a:gd name="T91" fmla="*/ 4 h 119"/>
                <a:gd name="T92" fmla="*/ 125 w 106"/>
                <a:gd name="T93" fmla="*/ 4 h 119"/>
                <a:gd name="T94" fmla="*/ 129 w 106"/>
                <a:gd name="T95" fmla="*/ 4 h 119"/>
                <a:gd name="T96" fmla="*/ 141 w 106"/>
                <a:gd name="T97" fmla="*/ 4 h 119"/>
                <a:gd name="T98" fmla="*/ 146 w 106"/>
                <a:gd name="T99" fmla="*/ 4 h 119"/>
                <a:gd name="T100" fmla="*/ 156 w 106"/>
                <a:gd name="T101" fmla="*/ 4 h 119"/>
                <a:gd name="T102" fmla="*/ 156 w 106"/>
                <a:gd name="T103" fmla="*/ 0 h 11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06"/>
                <a:gd name="T157" fmla="*/ 0 h 119"/>
                <a:gd name="T158" fmla="*/ 106 w 106"/>
                <a:gd name="T159" fmla="*/ 119 h 11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06" h="119">
                  <a:moveTo>
                    <a:pt x="105" y="0"/>
                  </a:moveTo>
                  <a:lnTo>
                    <a:pt x="95" y="3"/>
                  </a:lnTo>
                  <a:lnTo>
                    <a:pt x="86" y="0"/>
                  </a:lnTo>
                  <a:lnTo>
                    <a:pt x="81" y="0"/>
                  </a:lnTo>
                  <a:lnTo>
                    <a:pt x="74" y="3"/>
                  </a:lnTo>
                  <a:lnTo>
                    <a:pt x="69" y="7"/>
                  </a:lnTo>
                  <a:lnTo>
                    <a:pt x="69" y="25"/>
                  </a:lnTo>
                  <a:lnTo>
                    <a:pt x="64" y="25"/>
                  </a:lnTo>
                  <a:lnTo>
                    <a:pt x="59" y="21"/>
                  </a:lnTo>
                  <a:lnTo>
                    <a:pt x="47" y="21"/>
                  </a:lnTo>
                  <a:lnTo>
                    <a:pt x="29" y="21"/>
                  </a:lnTo>
                  <a:lnTo>
                    <a:pt x="29" y="33"/>
                  </a:lnTo>
                  <a:lnTo>
                    <a:pt x="34" y="25"/>
                  </a:lnTo>
                  <a:lnTo>
                    <a:pt x="43" y="29"/>
                  </a:lnTo>
                  <a:lnTo>
                    <a:pt x="43" y="33"/>
                  </a:lnTo>
                  <a:lnTo>
                    <a:pt x="43" y="38"/>
                  </a:lnTo>
                  <a:lnTo>
                    <a:pt x="38" y="47"/>
                  </a:lnTo>
                  <a:lnTo>
                    <a:pt x="43" y="59"/>
                  </a:lnTo>
                  <a:lnTo>
                    <a:pt x="38" y="82"/>
                  </a:lnTo>
                  <a:lnTo>
                    <a:pt x="34" y="82"/>
                  </a:lnTo>
                  <a:lnTo>
                    <a:pt x="29" y="78"/>
                  </a:lnTo>
                  <a:lnTo>
                    <a:pt x="25" y="78"/>
                  </a:lnTo>
                  <a:lnTo>
                    <a:pt x="21" y="73"/>
                  </a:lnTo>
                  <a:lnTo>
                    <a:pt x="16" y="78"/>
                  </a:lnTo>
                  <a:lnTo>
                    <a:pt x="7" y="82"/>
                  </a:lnTo>
                  <a:lnTo>
                    <a:pt x="7" y="90"/>
                  </a:lnTo>
                  <a:lnTo>
                    <a:pt x="7" y="95"/>
                  </a:lnTo>
                  <a:lnTo>
                    <a:pt x="3" y="99"/>
                  </a:lnTo>
                  <a:lnTo>
                    <a:pt x="0" y="103"/>
                  </a:lnTo>
                  <a:lnTo>
                    <a:pt x="3" y="103"/>
                  </a:lnTo>
                  <a:lnTo>
                    <a:pt x="7" y="112"/>
                  </a:lnTo>
                  <a:lnTo>
                    <a:pt x="12" y="118"/>
                  </a:lnTo>
                  <a:lnTo>
                    <a:pt x="16" y="112"/>
                  </a:lnTo>
                  <a:lnTo>
                    <a:pt x="21" y="112"/>
                  </a:lnTo>
                  <a:lnTo>
                    <a:pt x="21" y="108"/>
                  </a:lnTo>
                  <a:lnTo>
                    <a:pt x="25" y="112"/>
                  </a:lnTo>
                  <a:lnTo>
                    <a:pt x="29" y="118"/>
                  </a:lnTo>
                  <a:lnTo>
                    <a:pt x="34" y="112"/>
                  </a:lnTo>
                  <a:lnTo>
                    <a:pt x="38" y="108"/>
                  </a:lnTo>
                  <a:lnTo>
                    <a:pt x="43" y="108"/>
                  </a:lnTo>
                  <a:lnTo>
                    <a:pt x="43" y="112"/>
                  </a:lnTo>
                  <a:lnTo>
                    <a:pt x="47" y="118"/>
                  </a:lnTo>
                  <a:lnTo>
                    <a:pt x="52" y="112"/>
                  </a:lnTo>
                  <a:lnTo>
                    <a:pt x="64" y="103"/>
                  </a:lnTo>
                  <a:lnTo>
                    <a:pt x="69" y="95"/>
                  </a:lnTo>
                  <a:lnTo>
                    <a:pt x="69" y="82"/>
                  </a:lnTo>
                  <a:lnTo>
                    <a:pt x="74" y="78"/>
                  </a:lnTo>
                  <a:lnTo>
                    <a:pt x="78" y="68"/>
                  </a:lnTo>
                  <a:lnTo>
                    <a:pt x="90" y="56"/>
                  </a:lnTo>
                  <a:lnTo>
                    <a:pt x="95" y="21"/>
                  </a:lnTo>
                  <a:lnTo>
                    <a:pt x="105" y="7"/>
                  </a:lnTo>
                  <a:lnTo>
                    <a:pt x="105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61" name="Freeform 341">
              <a:extLst>
                <a:ext uri="{FF2B5EF4-FFF2-40B4-BE49-F238E27FC236}">
                  <a16:creationId xmlns:a16="http://schemas.microsoft.com/office/drawing/2014/main" id="{55E05CC9-205C-4733-9E30-B71B673CE2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6" y="3398"/>
              <a:ext cx="24" cy="25"/>
            </a:xfrm>
            <a:custGeom>
              <a:avLst/>
              <a:gdLst>
                <a:gd name="T0" fmla="*/ 3 w 23"/>
                <a:gd name="T1" fmla="*/ 6 h 27"/>
                <a:gd name="T2" fmla="*/ 3 w 23"/>
                <a:gd name="T3" fmla="*/ 6 h 27"/>
                <a:gd name="T4" fmla="*/ 3 w 23"/>
                <a:gd name="T5" fmla="*/ 6 h 27"/>
                <a:gd name="T6" fmla="*/ 3 w 23"/>
                <a:gd name="T7" fmla="*/ 6 h 27"/>
                <a:gd name="T8" fmla="*/ 0 w 23"/>
                <a:gd name="T9" fmla="*/ 3 h 27"/>
                <a:gd name="T10" fmla="*/ 0 w 23"/>
                <a:gd name="T11" fmla="*/ 0 h 27"/>
                <a:gd name="T12" fmla="*/ 3 w 23"/>
                <a:gd name="T13" fmla="*/ 0 h 27"/>
                <a:gd name="T14" fmla="*/ 3 w 23"/>
                <a:gd name="T15" fmla="*/ 3 h 27"/>
                <a:gd name="T16" fmla="*/ 117 w 23"/>
                <a:gd name="T17" fmla="*/ 3 h 27"/>
                <a:gd name="T18" fmla="*/ 117 w 23"/>
                <a:gd name="T19" fmla="*/ 0 h 27"/>
                <a:gd name="T20" fmla="*/ 179 w 23"/>
                <a:gd name="T21" fmla="*/ 0 h 27"/>
                <a:gd name="T22" fmla="*/ 179 w 23"/>
                <a:gd name="T23" fmla="*/ 3 h 27"/>
                <a:gd name="T24" fmla="*/ 179 w 23"/>
                <a:gd name="T25" fmla="*/ 6 h 27"/>
                <a:gd name="T26" fmla="*/ 117 w 23"/>
                <a:gd name="T27" fmla="*/ 6 h 27"/>
                <a:gd name="T28" fmla="*/ 7 w 23"/>
                <a:gd name="T29" fmla="*/ 6 h 27"/>
                <a:gd name="T30" fmla="*/ 3 w 23"/>
                <a:gd name="T31" fmla="*/ 6 h 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3"/>
                <a:gd name="T49" fmla="*/ 0 h 27"/>
                <a:gd name="T50" fmla="*/ 23 w 23"/>
                <a:gd name="T51" fmla="*/ 27 h 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3" h="27">
                  <a:moveTo>
                    <a:pt x="3" y="26"/>
                  </a:moveTo>
                  <a:lnTo>
                    <a:pt x="3" y="16"/>
                  </a:lnTo>
                  <a:lnTo>
                    <a:pt x="3" y="12"/>
                  </a:lnTo>
                  <a:lnTo>
                    <a:pt x="3" y="7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22" y="0"/>
                  </a:lnTo>
                  <a:lnTo>
                    <a:pt x="22" y="3"/>
                  </a:lnTo>
                  <a:lnTo>
                    <a:pt x="22" y="7"/>
                  </a:lnTo>
                  <a:lnTo>
                    <a:pt x="12" y="26"/>
                  </a:lnTo>
                  <a:lnTo>
                    <a:pt x="7" y="26"/>
                  </a:lnTo>
                  <a:lnTo>
                    <a:pt x="3" y="2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62" name="Freeform 342">
              <a:extLst>
                <a:ext uri="{FF2B5EF4-FFF2-40B4-BE49-F238E27FC236}">
                  <a16:creationId xmlns:a16="http://schemas.microsoft.com/office/drawing/2014/main" id="{D4291BBE-EFF1-43EB-ACBC-72148FEBD5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6" y="3398"/>
              <a:ext cx="24" cy="25"/>
            </a:xfrm>
            <a:custGeom>
              <a:avLst/>
              <a:gdLst>
                <a:gd name="T0" fmla="*/ 3 w 23"/>
                <a:gd name="T1" fmla="*/ 6 h 27"/>
                <a:gd name="T2" fmla="*/ 3 w 23"/>
                <a:gd name="T3" fmla="*/ 6 h 27"/>
                <a:gd name="T4" fmla="*/ 3 w 23"/>
                <a:gd name="T5" fmla="*/ 6 h 27"/>
                <a:gd name="T6" fmla="*/ 3 w 23"/>
                <a:gd name="T7" fmla="*/ 6 h 27"/>
                <a:gd name="T8" fmla="*/ 0 w 23"/>
                <a:gd name="T9" fmla="*/ 3 h 27"/>
                <a:gd name="T10" fmla="*/ 0 w 23"/>
                <a:gd name="T11" fmla="*/ 0 h 27"/>
                <a:gd name="T12" fmla="*/ 3 w 23"/>
                <a:gd name="T13" fmla="*/ 0 h 27"/>
                <a:gd name="T14" fmla="*/ 3 w 23"/>
                <a:gd name="T15" fmla="*/ 3 h 27"/>
                <a:gd name="T16" fmla="*/ 117 w 23"/>
                <a:gd name="T17" fmla="*/ 3 h 27"/>
                <a:gd name="T18" fmla="*/ 117 w 23"/>
                <a:gd name="T19" fmla="*/ 0 h 27"/>
                <a:gd name="T20" fmla="*/ 179 w 23"/>
                <a:gd name="T21" fmla="*/ 0 h 27"/>
                <a:gd name="T22" fmla="*/ 179 w 23"/>
                <a:gd name="T23" fmla="*/ 3 h 27"/>
                <a:gd name="T24" fmla="*/ 179 w 23"/>
                <a:gd name="T25" fmla="*/ 6 h 27"/>
                <a:gd name="T26" fmla="*/ 117 w 23"/>
                <a:gd name="T27" fmla="*/ 6 h 27"/>
                <a:gd name="T28" fmla="*/ 7 w 23"/>
                <a:gd name="T29" fmla="*/ 6 h 27"/>
                <a:gd name="T30" fmla="*/ 3 w 23"/>
                <a:gd name="T31" fmla="*/ 6 h 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3"/>
                <a:gd name="T49" fmla="*/ 0 h 27"/>
                <a:gd name="T50" fmla="*/ 23 w 23"/>
                <a:gd name="T51" fmla="*/ 27 h 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3" h="27">
                  <a:moveTo>
                    <a:pt x="3" y="26"/>
                  </a:moveTo>
                  <a:lnTo>
                    <a:pt x="3" y="16"/>
                  </a:lnTo>
                  <a:lnTo>
                    <a:pt x="3" y="12"/>
                  </a:lnTo>
                  <a:lnTo>
                    <a:pt x="3" y="7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22" y="0"/>
                  </a:lnTo>
                  <a:lnTo>
                    <a:pt x="22" y="3"/>
                  </a:lnTo>
                  <a:lnTo>
                    <a:pt x="22" y="7"/>
                  </a:lnTo>
                  <a:lnTo>
                    <a:pt x="12" y="26"/>
                  </a:lnTo>
                  <a:lnTo>
                    <a:pt x="7" y="26"/>
                  </a:lnTo>
                  <a:lnTo>
                    <a:pt x="3" y="2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63" name="Freeform 343">
              <a:extLst>
                <a:ext uri="{FF2B5EF4-FFF2-40B4-BE49-F238E27FC236}">
                  <a16:creationId xmlns:a16="http://schemas.microsoft.com/office/drawing/2014/main" id="{1F3DC669-501D-42FB-A399-406E1BF97F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5" y="3422"/>
              <a:ext cx="18" cy="20"/>
            </a:xfrm>
            <a:custGeom>
              <a:avLst/>
              <a:gdLst>
                <a:gd name="T0" fmla="*/ 4 w 17"/>
                <a:gd name="T1" fmla="*/ 3 h 23"/>
                <a:gd name="T2" fmla="*/ 0 w 17"/>
                <a:gd name="T3" fmla="*/ 3 h 23"/>
                <a:gd name="T4" fmla="*/ 0 w 17"/>
                <a:gd name="T5" fmla="*/ 3 h 23"/>
                <a:gd name="T6" fmla="*/ 0 w 17"/>
                <a:gd name="T7" fmla="*/ 3 h 23"/>
                <a:gd name="T8" fmla="*/ 4 w 17"/>
                <a:gd name="T9" fmla="*/ 3 h 23"/>
                <a:gd name="T10" fmla="*/ 184 w 17"/>
                <a:gd name="T11" fmla="*/ 3 h 23"/>
                <a:gd name="T12" fmla="*/ 184 w 17"/>
                <a:gd name="T13" fmla="*/ 0 h 23"/>
                <a:gd name="T14" fmla="*/ 274 w 17"/>
                <a:gd name="T15" fmla="*/ 3 h 23"/>
                <a:gd name="T16" fmla="*/ 184 w 17"/>
                <a:gd name="T17" fmla="*/ 3 h 23"/>
                <a:gd name="T18" fmla="*/ 4 w 17"/>
                <a:gd name="T19" fmla="*/ 3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23"/>
                <a:gd name="T32" fmla="*/ 17 w 17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23">
                  <a:moveTo>
                    <a:pt x="4" y="22"/>
                  </a:moveTo>
                  <a:lnTo>
                    <a:pt x="0" y="17"/>
                  </a:lnTo>
                  <a:lnTo>
                    <a:pt x="0" y="12"/>
                  </a:lnTo>
                  <a:lnTo>
                    <a:pt x="0" y="8"/>
                  </a:lnTo>
                  <a:lnTo>
                    <a:pt x="4" y="3"/>
                  </a:lnTo>
                  <a:lnTo>
                    <a:pt x="9" y="3"/>
                  </a:lnTo>
                  <a:lnTo>
                    <a:pt x="9" y="0"/>
                  </a:lnTo>
                  <a:lnTo>
                    <a:pt x="16" y="3"/>
                  </a:lnTo>
                  <a:lnTo>
                    <a:pt x="9" y="8"/>
                  </a:lnTo>
                  <a:lnTo>
                    <a:pt x="4" y="2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64" name="Freeform 344">
              <a:extLst>
                <a:ext uri="{FF2B5EF4-FFF2-40B4-BE49-F238E27FC236}">
                  <a16:creationId xmlns:a16="http://schemas.microsoft.com/office/drawing/2014/main" id="{2D556FC4-E1A9-4183-9ECF-AEFE223CF1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5" y="3422"/>
              <a:ext cx="18" cy="20"/>
            </a:xfrm>
            <a:custGeom>
              <a:avLst/>
              <a:gdLst>
                <a:gd name="T0" fmla="*/ 4 w 17"/>
                <a:gd name="T1" fmla="*/ 3 h 23"/>
                <a:gd name="T2" fmla="*/ 0 w 17"/>
                <a:gd name="T3" fmla="*/ 3 h 23"/>
                <a:gd name="T4" fmla="*/ 0 w 17"/>
                <a:gd name="T5" fmla="*/ 3 h 23"/>
                <a:gd name="T6" fmla="*/ 0 w 17"/>
                <a:gd name="T7" fmla="*/ 3 h 23"/>
                <a:gd name="T8" fmla="*/ 4 w 17"/>
                <a:gd name="T9" fmla="*/ 3 h 23"/>
                <a:gd name="T10" fmla="*/ 184 w 17"/>
                <a:gd name="T11" fmla="*/ 3 h 23"/>
                <a:gd name="T12" fmla="*/ 184 w 17"/>
                <a:gd name="T13" fmla="*/ 0 h 23"/>
                <a:gd name="T14" fmla="*/ 274 w 17"/>
                <a:gd name="T15" fmla="*/ 3 h 23"/>
                <a:gd name="T16" fmla="*/ 184 w 17"/>
                <a:gd name="T17" fmla="*/ 3 h 23"/>
                <a:gd name="T18" fmla="*/ 4 w 17"/>
                <a:gd name="T19" fmla="*/ 3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23"/>
                <a:gd name="T32" fmla="*/ 17 w 17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23">
                  <a:moveTo>
                    <a:pt x="4" y="22"/>
                  </a:moveTo>
                  <a:lnTo>
                    <a:pt x="0" y="17"/>
                  </a:lnTo>
                  <a:lnTo>
                    <a:pt x="0" y="12"/>
                  </a:lnTo>
                  <a:lnTo>
                    <a:pt x="0" y="8"/>
                  </a:lnTo>
                  <a:lnTo>
                    <a:pt x="4" y="3"/>
                  </a:lnTo>
                  <a:lnTo>
                    <a:pt x="9" y="3"/>
                  </a:lnTo>
                  <a:lnTo>
                    <a:pt x="9" y="0"/>
                  </a:lnTo>
                  <a:lnTo>
                    <a:pt x="16" y="3"/>
                  </a:lnTo>
                  <a:lnTo>
                    <a:pt x="9" y="8"/>
                  </a:lnTo>
                  <a:lnTo>
                    <a:pt x="4" y="2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65" name="Freeform 345">
              <a:extLst>
                <a:ext uri="{FF2B5EF4-FFF2-40B4-BE49-F238E27FC236}">
                  <a16:creationId xmlns:a16="http://schemas.microsoft.com/office/drawing/2014/main" id="{F452E03D-2F9D-432B-992A-1FB6A753D5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" y="3340"/>
              <a:ext cx="34" cy="17"/>
            </a:xfrm>
            <a:custGeom>
              <a:avLst/>
              <a:gdLst>
                <a:gd name="T0" fmla="*/ 668 w 32"/>
                <a:gd name="T1" fmla="*/ 0 h 19"/>
                <a:gd name="T2" fmla="*/ 7 w 32"/>
                <a:gd name="T3" fmla="*/ 3 h 19"/>
                <a:gd name="T4" fmla="*/ 3 w 32"/>
                <a:gd name="T5" fmla="*/ 4 h 19"/>
                <a:gd name="T6" fmla="*/ 0 w 32"/>
                <a:gd name="T7" fmla="*/ 4 h 19"/>
                <a:gd name="T8" fmla="*/ 3 w 32"/>
                <a:gd name="T9" fmla="*/ 4 h 19"/>
                <a:gd name="T10" fmla="*/ 253 w 32"/>
                <a:gd name="T11" fmla="*/ 4 h 19"/>
                <a:gd name="T12" fmla="*/ 668 w 32"/>
                <a:gd name="T13" fmla="*/ 4 h 19"/>
                <a:gd name="T14" fmla="*/ 557 w 32"/>
                <a:gd name="T15" fmla="*/ 3 h 19"/>
                <a:gd name="T16" fmla="*/ 668 w 32"/>
                <a:gd name="T17" fmla="*/ 0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"/>
                <a:gd name="T28" fmla="*/ 0 h 19"/>
                <a:gd name="T29" fmla="*/ 32 w 32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" h="19">
                  <a:moveTo>
                    <a:pt x="31" y="0"/>
                  </a:moveTo>
                  <a:lnTo>
                    <a:pt x="7" y="3"/>
                  </a:lnTo>
                  <a:lnTo>
                    <a:pt x="3" y="12"/>
                  </a:lnTo>
                  <a:lnTo>
                    <a:pt x="0" y="18"/>
                  </a:lnTo>
                  <a:lnTo>
                    <a:pt x="3" y="18"/>
                  </a:lnTo>
                  <a:lnTo>
                    <a:pt x="12" y="18"/>
                  </a:lnTo>
                  <a:lnTo>
                    <a:pt x="31" y="18"/>
                  </a:lnTo>
                  <a:lnTo>
                    <a:pt x="25" y="3"/>
                  </a:lnTo>
                  <a:lnTo>
                    <a:pt x="31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66" name="Freeform 346">
              <a:extLst>
                <a:ext uri="{FF2B5EF4-FFF2-40B4-BE49-F238E27FC236}">
                  <a16:creationId xmlns:a16="http://schemas.microsoft.com/office/drawing/2014/main" id="{6DB1576E-ED5F-4259-94E5-29608296AA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" y="3340"/>
              <a:ext cx="34" cy="17"/>
            </a:xfrm>
            <a:custGeom>
              <a:avLst/>
              <a:gdLst>
                <a:gd name="T0" fmla="*/ 668 w 32"/>
                <a:gd name="T1" fmla="*/ 0 h 19"/>
                <a:gd name="T2" fmla="*/ 7 w 32"/>
                <a:gd name="T3" fmla="*/ 3 h 19"/>
                <a:gd name="T4" fmla="*/ 3 w 32"/>
                <a:gd name="T5" fmla="*/ 4 h 19"/>
                <a:gd name="T6" fmla="*/ 0 w 32"/>
                <a:gd name="T7" fmla="*/ 4 h 19"/>
                <a:gd name="T8" fmla="*/ 3 w 32"/>
                <a:gd name="T9" fmla="*/ 4 h 19"/>
                <a:gd name="T10" fmla="*/ 253 w 32"/>
                <a:gd name="T11" fmla="*/ 4 h 19"/>
                <a:gd name="T12" fmla="*/ 668 w 32"/>
                <a:gd name="T13" fmla="*/ 4 h 19"/>
                <a:gd name="T14" fmla="*/ 557 w 32"/>
                <a:gd name="T15" fmla="*/ 3 h 19"/>
                <a:gd name="T16" fmla="*/ 668 w 32"/>
                <a:gd name="T17" fmla="*/ 0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"/>
                <a:gd name="T28" fmla="*/ 0 h 19"/>
                <a:gd name="T29" fmla="*/ 32 w 32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" h="19">
                  <a:moveTo>
                    <a:pt x="31" y="0"/>
                  </a:moveTo>
                  <a:lnTo>
                    <a:pt x="7" y="3"/>
                  </a:lnTo>
                  <a:lnTo>
                    <a:pt x="3" y="12"/>
                  </a:lnTo>
                  <a:lnTo>
                    <a:pt x="0" y="18"/>
                  </a:lnTo>
                  <a:lnTo>
                    <a:pt x="3" y="18"/>
                  </a:lnTo>
                  <a:lnTo>
                    <a:pt x="12" y="18"/>
                  </a:lnTo>
                  <a:lnTo>
                    <a:pt x="31" y="18"/>
                  </a:lnTo>
                  <a:lnTo>
                    <a:pt x="25" y="3"/>
                  </a:lnTo>
                  <a:lnTo>
                    <a:pt x="31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67" name="Freeform 347">
              <a:extLst>
                <a:ext uri="{FF2B5EF4-FFF2-40B4-BE49-F238E27FC236}">
                  <a16:creationId xmlns:a16="http://schemas.microsoft.com/office/drawing/2014/main" id="{B528647C-DA4D-46A7-9049-A8C42275B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1" y="3741"/>
              <a:ext cx="31" cy="28"/>
            </a:xfrm>
            <a:custGeom>
              <a:avLst/>
              <a:gdLst>
                <a:gd name="T0" fmla="*/ 16 w 32"/>
                <a:gd name="T1" fmla="*/ 4 h 32"/>
                <a:gd name="T2" fmla="*/ 16 w 32"/>
                <a:gd name="T3" fmla="*/ 4 h 32"/>
                <a:gd name="T4" fmla="*/ 16 w 32"/>
                <a:gd name="T5" fmla="*/ 4 h 32"/>
                <a:gd name="T6" fmla="*/ 16 w 32"/>
                <a:gd name="T7" fmla="*/ 4 h 32"/>
                <a:gd name="T8" fmla="*/ 12 w 32"/>
                <a:gd name="T9" fmla="*/ 4 h 32"/>
                <a:gd name="T10" fmla="*/ 7 w 32"/>
                <a:gd name="T11" fmla="*/ 4 h 32"/>
                <a:gd name="T12" fmla="*/ 3 w 32"/>
                <a:gd name="T13" fmla="*/ 4 h 32"/>
                <a:gd name="T14" fmla="*/ 0 w 32"/>
                <a:gd name="T15" fmla="*/ 4 h 32"/>
                <a:gd name="T16" fmla="*/ 3 w 32"/>
                <a:gd name="T17" fmla="*/ 3 h 32"/>
                <a:gd name="T18" fmla="*/ 16 w 32"/>
                <a:gd name="T19" fmla="*/ 0 h 32"/>
                <a:gd name="T20" fmla="*/ 16 w 32"/>
                <a:gd name="T21" fmla="*/ 0 h 32"/>
                <a:gd name="T22" fmla="*/ 16 w 32"/>
                <a:gd name="T23" fmla="*/ 4 h 3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2"/>
                <a:gd name="T37" fmla="*/ 0 h 32"/>
                <a:gd name="T38" fmla="*/ 32 w 32"/>
                <a:gd name="T39" fmla="*/ 32 h 3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2" h="32">
                  <a:moveTo>
                    <a:pt x="31" y="12"/>
                  </a:moveTo>
                  <a:lnTo>
                    <a:pt x="31" y="12"/>
                  </a:lnTo>
                  <a:lnTo>
                    <a:pt x="25" y="21"/>
                  </a:lnTo>
                  <a:lnTo>
                    <a:pt x="16" y="25"/>
                  </a:lnTo>
                  <a:lnTo>
                    <a:pt x="12" y="31"/>
                  </a:lnTo>
                  <a:lnTo>
                    <a:pt x="7" y="31"/>
                  </a:lnTo>
                  <a:lnTo>
                    <a:pt x="3" y="25"/>
                  </a:lnTo>
                  <a:lnTo>
                    <a:pt x="0" y="16"/>
                  </a:lnTo>
                  <a:lnTo>
                    <a:pt x="3" y="3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31" y="1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68" name="Freeform 348">
              <a:extLst>
                <a:ext uri="{FF2B5EF4-FFF2-40B4-BE49-F238E27FC236}">
                  <a16:creationId xmlns:a16="http://schemas.microsoft.com/office/drawing/2014/main" id="{1CE1F185-B7AE-44D5-B4E4-08DEB7F629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1" y="3741"/>
              <a:ext cx="31" cy="28"/>
            </a:xfrm>
            <a:custGeom>
              <a:avLst/>
              <a:gdLst>
                <a:gd name="T0" fmla="*/ 16 w 32"/>
                <a:gd name="T1" fmla="*/ 4 h 32"/>
                <a:gd name="T2" fmla="*/ 16 w 32"/>
                <a:gd name="T3" fmla="*/ 4 h 32"/>
                <a:gd name="T4" fmla="*/ 16 w 32"/>
                <a:gd name="T5" fmla="*/ 4 h 32"/>
                <a:gd name="T6" fmla="*/ 16 w 32"/>
                <a:gd name="T7" fmla="*/ 4 h 32"/>
                <a:gd name="T8" fmla="*/ 12 w 32"/>
                <a:gd name="T9" fmla="*/ 4 h 32"/>
                <a:gd name="T10" fmla="*/ 7 w 32"/>
                <a:gd name="T11" fmla="*/ 4 h 32"/>
                <a:gd name="T12" fmla="*/ 3 w 32"/>
                <a:gd name="T13" fmla="*/ 4 h 32"/>
                <a:gd name="T14" fmla="*/ 0 w 32"/>
                <a:gd name="T15" fmla="*/ 4 h 32"/>
                <a:gd name="T16" fmla="*/ 3 w 32"/>
                <a:gd name="T17" fmla="*/ 3 h 32"/>
                <a:gd name="T18" fmla="*/ 16 w 32"/>
                <a:gd name="T19" fmla="*/ 0 h 32"/>
                <a:gd name="T20" fmla="*/ 16 w 32"/>
                <a:gd name="T21" fmla="*/ 0 h 32"/>
                <a:gd name="T22" fmla="*/ 16 w 32"/>
                <a:gd name="T23" fmla="*/ 4 h 3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2"/>
                <a:gd name="T37" fmla="*/ 0 h 32"/>
                <a:gd name="T38" fmla="*/ 32 w 32"/>
                <a:gd name="T39" fmla="*/ 32 h 3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2" h="32">
                  <a:moveTo>
                    <a:pt x="31" y="12"/>
                  </a:moveTo>
                  <a:lnTo>
                    <a:pt x="31" y="12"/>
                  </a:lnTo>
                  <a:lnTo>
                    <a:pt x="25" y="21"/>
                  </a:lnTo>
                  <a:lnTo>
                    <a:pt x="16" y="25"/>
                  </a:lnTo>
                  <a:lnTo>
                    <a:pt x="12" y="31"/>
                  </a:lnTo>
                  <a:lnTo>
                    <a:pt x="7" y="31"/>
                  </a:lnTo>
                  <a:lnTo>
                    <a:pt x="3" y="25"/>
                  </a:lnTo>
                  <a:lnTo>
                    <a:pt x="0" y="16"/>
                  </a:lnTo>
                  <a:lnTo>
                    <a:pt x="3" y="3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31" y="1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69" name="Freeform 349">
              <a:extLst>
                <a:ext uri="{FF2B5EF4-FFF2-40B4-BE49-F238E27FC236}">
                  <a16:creationId xmlns:a16="http://schemas.microsoft.com/office/drawing/2014/main" id="{A6CE7052-909A-4978-93D7-BBF7B2B68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8" y="3702"/>
              <a:ext cx="22" cy="19"/>
            </a:xfrm>
            <a:custGeom>
              <a:avLst/>
              <a:gdLst>
                <a:gd name="T0" fmla="*/ 2360 w 20"/>
                <a:gd name="T1" fmla="*/ 3 h 22"/>
                <a:gd name="T2" fmla="*/ 2360 w 20"/>
                <a:gd name="T3" fmla="*/ 0 h 22"/>
                <a:gd name="T4" fmla="*/ 2360 w 20"/>
                <a:gd name="T5" fmla="*/ 3 h 22"/>
                <a:gd name="T6" fmla="*/ 1093 w 20"/>
                <a:gd name="T7" fmla="*/ 0 h 22"/>
                <a:gd name="T8" fmla="*/ 4 w 20"/>
                <a:gd name="T9" fmla="*/ 0 h 22"/>
                <a:gd name="T10" fmla="*/ 0 w 20"/>
                <a:gd name="T11" fmla="*/ 3 h 22"/>
                <a:gd name="T12" fmla="*/ 4 w 20"/>
                <a:gd name="T13" fmla="*/ 3 h 22"/>
                <a:gd name="T14" fmla="*/ 1093 w 20"/>
                <a:gd name="T15" fmla="*/ 3 h 22"/>
                <a:gd name="T16" fmla="*/ 1599 w 20"/>
                <a:gd name="T17" fmla="*/ 3 h 22"/>
                <a:gd name="T18" fmla="*/ 2360 w 20"/>
                <a:gd name="T19" fmla="*/ 3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"/>
                <a:gd name="T31" fmla="*/ 0 h 22"/>
                <a:gd name="T32" fmla="*/ 20 w 20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" h="22">
                  <a:moveTo>
                    <a:pt x="19" y="12"/>
                  </a:moveTo>
                  <a:lnTo>
                    <a:pt x="19" y="0"/>
                  </a:lnTo>
                  <a:lnTo>
                    <a:pt x="19" y="3"/>
                  </a:lnTo>
                  <a:lnTo>
                    <a:pt x="9" y="0"/>
                  </a:lnTo>
                  <a:lnTo>
                    <a:pt x="4" y="0"/>
                  </a:lnTo>
                  <a:lnTo>
                    <a:pt x="0" y="12"/>
                  </a:lnTo>
                  <a:lnTo>
                    <a:pt x="4" y="21"/>
                  </a:lnTo>
                  <a:lnTo>
                    <a:pt x="9" y="21"/>
                  </a:lnTo>
                  <a:lnTo>
                    <a:pt x="13" y="21"/>
                  </a:lnTo>
                  <a:lnTo>
                    <a:pt x="19" y="1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70" name="Freeform 350">
              <a:extLst>
                <a:ext uri="{FF2B5EF4-FFF2-40B4-BE49-F238E27FC236}">
                  <a16:creationId xmlns:a16="http://schemas.microsoft.com/office/drawing/2014/main" id="{C15C2C5C-4E49-4679-AAB4-B022499907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8" y="3702"/>
              <a:ext cx="22" cy="19"/>
            </a:xfrm>
            <a:custGeom>
              <a:avLst/>
              <a:gdLst>
                <a:gd name="T0" fmla="*/ 2360 w 20"/>
                <a:gd name="T1" fmla="*/ 3 h 22"/>
                <a:gd name="T2" fmla="*/ 2360 w 20"/>
                <a:gd name="T3" fmla="*/ 0 h 22"/>
                <a:gd name="T4" fmla="*/ 2360 w 20"/>
                <a:gd name="T5" fmla="*/ 3 h 22"/>
                <a:gd name="T6" fmla="*/ 1093 w 20"/>
                <a:gd name="T7" fmla="*/ 0 h 22"/>
                <a:gd name="T8" fmla="*/ 4 w 20"/>
                <a:gd name="T9" fmla="*/ 0 h 22"/>
                <a:gd name="T10" fmla="*/ 0 w 20"/>
                <a:gd name="T11" fmla="*/ 3 h 22"/>
                <a:gd name="T12" fmla="*/ 4 w 20"/>
                <a:gd name="T13" fmla="*/ 3 h 22"/>
                <a:gd name="T14" fmla="*/ 1093 w 20"/>
                <a:gd name="T15" fmla="*/ 3 h 22"/>
                <a:gd name="T16" fmla="*/ 1599 w 20"/>
                <a:gd name="T17" fmla="*/ 3 h 22"/>
                <a:gd name="T18" fmla="*/ 2360 w 20"/>
                <a:gd name="T19" fmla="*/ 3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"/>
                <a:gd name="T31" fmla="*/ 0 h 22"/>
                <a:gd name="T32" fmla="*/ 20 w 20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" h="22">
                  <a:moveTo>
                    <a:pt x="19" y="12"/>
                  </a:moveTo>
                  <a:lnTo>
                    <a:pt x="19" y="0"/>
                  </a:lnTo>
                  <a:lnTo>
                    <a:pt x="19" y="3"/>
                  </a:lnTo>
                  <a:lnTo>
                    <a:pt x="9" y="0"/>
                  </a:lnTo>
                  <a:lnTo>
                    <a:pt x="4" y="0"/>
                  </a:lnTo>
                  <a:lnTo>
                    <a:pt x="0" y="12"/>
                  </a:lnTo>
                  <a:lnTo>
                    <a:pt x="4" y="21"/>
                  </a:lnTo>
                  <a:lnTo>
                    <a:pt x="9" y="21"/>
                  </a:lnTo>
                  <a:lnTo>
                    <a:pt x="13" y="21"/>
                  </a:lnTo>
                  <a:lnTo>
                    <a:pt x="19" y="1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71" name="Freeform 351">
              <a:extLst>
                <a:ext uri="{FF2B5EF4-FFF2-40B4-BE49-F238E27FC236}">
                  <a16:creationId xmlns:a16="http://schemas.microsoft.com/office/drawing/2014/main" id="{1190D6E7-E5D6-47F3-889B-85FDB7CE17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5" y="3235"/>
              <a:ext cx="92" cy="80"/>
            </a:xfrm>
            <a:custGeom>
              <a:avLst/>
              <a:gdLst>
                <a:gd name="T0" fmla="*/ 7 w 89"/>
                <a:gd name="T1" fmla="*/ 3 h 89"/>
                <a:gd name="T2" fmla="*/ 3 w 89"/>
                <a:gd name="T3" fmla="*/ 4 h 89"/>
                <a:gd name="T4" fmla="*/ 3 w 89"/>
                <a:gd name="T5" fmla="*/ 4 h 89"/>
                <a:gd name="T6" fmla="*/ 7 w 89"/>
                <a:gd name="T7" fmla="*/ 4 h 89"/>
                <a:gd name="T8" fmla="*/ 7 w 89"/>
                <a:gd name="T9" fmla="*/ 4 h 89"/>
                <a:gd name="T10" fmla="*/ 12 w 89"/>
                <a:gd name="T11" fmla="*/ 4 h 89"/>
                <a:gd name="T12" fmla="*/ 7 w 89"/>
                <a:gd name="T13" fmla="*/ 4 h 89"/>
                <a:gd name="T14" fmla="*/ 12 w 89"/>
                <a:gd name="T15" fmla="*/ 4 h 89"/>
                <a:gd name="T16" fmla="*/ 12 w 89"/>
                <a:gd name="T17" fmla="*/ 4 h 89"/>
                <a:gd name="T18" fmla="*/ 7 w 89"/>
                <a:gd name="T19" fmla="*/ 4 h 89"/>
                <a:gd name="T20" fmla="*/ 3 w 89"/>
                <a:gd name="T21" fmla="*/ 4 h 89"/>
                <a:gd name="T22" fmla="*/ 7 w 89"/>
                <a:gd name="T23" fmla="*/ 4 h 89"/>
                <a:gd name="T24" fmla="*/ 3 w 89"/>
                <a:gd name="T25" fmla="*/ 4 h 89"/>
                <a:gd name="T26" fmla="*/ 0 w 89"/>
                <a:gd name="T27" fmla="*/ 4 h 89"/>
                <a:gd name="T28" fmla="*/ 3 w 89"/>
                <a:gd name="T29" fmla="*/ 4 h 89"/>
                <a:gd name="T30" fmla="*/ 3 w 89"/>
                <a:gd name="T31" fmla="*/ 4 h 89"/>
                <a:gd name="T32" fmla="*/ 0 w 89"/>
                <a:gd name="T33" fmla="*/ 4 h 89"/>
                <a:gd name="T34" fmla="*/ 7 w 89"/>
                <a:gd name="T35" fmla="*/ 4 h 89"/>
                <a:gd name="T36" fmla="*/ 12 w 89"/>
                <a:gd name="T37" fmla="*/ 4 h 89"/>
                <a:gd name="T38" fmla="*/ 96 w 89"/>
                <a:gd name="T39" fmla="*/ 4 h 89"/>
                <a:gd name="T40" fmla="*/ 96 w 89"/>
                <a:gd name="T41" fmla="*/ 4 h 89"/>
                <a:gd name="T42" fmla="*/ 12 w 89"/>
                <a:gd name="T43" fmla="*/ 4 h 89"/>
                <a:gd name="T44" fmla="*/ 12 w 89"/>
                <a:gd name="T45" fmla="*/ 4 h 89"/>
                <a:gd name="T46" fmla="*/ 96 w 89"/>
                <a:gd name="T47" fmla="*/ 4 h 89"/>
                <a:gd name="T48" fmla="*/ 173 w 89"/>
                <a:gd name="T49" fmla="*/ 4 h 89"/>
                <a:gd name="T50" fmla="*/ 275 w 89"/>
                <a:gd name="T51" fmla="*/ 4 h 89"/>
                <a:gd name="T52" fmla="*/ 347 w 89"/>
                <a:gd name="T53" fmla="*/ 4 h 89"/>
                <a:gd name="T54" fmla="*/ 397 w 89"/>
                <a:gd name="T55" fmla="*/ 4 h 89"/>
                <a:gd name="T56" fmla="*/ 424 w 89"/>
                <a:gd name="T57" fmla="*/ 4 h 89"/>
                <a:gd name="T58" fmla="*/ 444 w 89"/>
                <a:gd name="T59" fmla="*/ 4 h 89"/>
                <a:gd name="T60" fmla="*/ 444 w 89"/>
                <a:gd name="T61" fmla="*/ 4 h 89"/>
                <a:gd name="T62" fmla="*/ 424 w 89"/>
                <a:gd name="T63" fmla="*/ 4 h 89"/>
                <a:gd name="T64" fmla="*/ 397 w 89"/>
                <a:gd name="T65" fmla="*/ 4 h 89"/>
                <a:gd name="T66" fmla="*/ 397 w 89"/>
                <a:gd name="T67" fmla="*/ 4 h 89"/>
                <a:gd name="T68" fmla="*/ 424 w 89"/>
                <a:gd name="T69" fmla="*/ 4 h 89"/>
                <a:gd name="T70" fmla="*/ 444 w 89"/>
                <a:gd name="T71" fmla="*/ 4 h 89"/>
                <a:gd name="T72" fmla="*/ 474 w 89"/>
                <a:gd name="T73" fmla="*/ 4 h 89"/>
                <a:gd name="T74" fmla="*/ 444 w 89"/>
                <a:gd name="T75" fmla="*/ 4 h 89"/>
                <a:gd name="T76" fmla="*/ 444 w 89"/>
                <a:gd name="T77" fmla="*/ 4 h 89"/>
                <a:gd name="T78" fmla="*/ 444 w 89"/>
                <a:gd name="T79" fmla="*/ 4 h 89"/>
                <a:gd name="T80" fmla="*/ 424 w 89"/>
                <a:gd name="T81" fmla="*/ 4 h 89"/>
                <a:gd name="T82" fmla="*/ 397 w 89"/>
                <a:gd name="T83" fmla="*/ 4 h 89"/>
                <a:gd name="T84" fmla="*/ 371 w 89"/>
                <a:gd name="T85" fmla="*/ 4 h 89"/>
                <a:gd name="T86" fmla="*/ 325 w 89"/>
                <a:gd name="T87" fmla="*/ 4 h 89"/>
                <a:gd name="T88" fmla="*/ 294 w 89"/>
                <a:gd name="T89" fmla="*/ 4 h 89"/>
                <a:gd name="T90" fmla="*/ 275 w 89"/>
                <a:gd name="T91" fmla="*/ 4 h 89"/>
                <a:gd name="T92" fmla="*/ 275 w 89"/>
                <a:gd name="T93" fmla="*/ 4 h 89"/>
                <a:gd name="T94" fmla="*/ 257 w 89"/>
                <a:gd name="T95" fmla="*/ 3 h 89"/>
                <a:gd name="T96" fmla="*/ 233 w 89"/>
                <a:gd name="T97" fmla="*/ 3 h 89"/>
                <a:gd name="T98" fmla="*/ 233 w 89"/>
                <a:gd name="T99" fmla="*/ 0 h 89"/>
                <a:gd name="T100" fmla="*/ 204 w 89"/>
                <a:gd name="T101" fmla="*/ 0 h 89"/>
                <a:gd name="T102" fmla="*/ 173 w 89"/>
                <a:gd name="T103" fmla="*/ 3 h 89"/>
                <a:gd name="T104" fmla="*/ 152 w 89"/>
                <a:gd name="T105" fmla="*/ 0 h 89"/>
                <a:gd name="T106" fmla="*/ 125 w 89"/>
                <a:gd name="T107" fmla="*/ 0 h 89"/>
                <a:gd name="T108" fmla="*/ 125 w 89"/>
                <a:gd name="T109" fmla="*/ 3 h 89"/>
                <a:gd name="T110" fmla="*/ 113 w 89"/>
                <a:gd name="T111" fmla="*/ 3 h 89"/>
                <a:gd name="T112" fmla="*/ 96 w 89"/>
                <a:gd name="T113" fmla="*/ 3 h 89"/>
                <a:gd name="T114" fmla="*/ 12 w 89"/>
                <a:gd name="T115" fmla="*/ 0 h 89"/>
                <a:gd name="T116" fmla="*/ 7 w 89"/>
                <a:gd name="T117" fmla="*/ 3 h 8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89"/>
                <a:gd name="T178" fmla="*/ 0 h 89"/>
                <a:gd name="T179" fmla="*/ 89 w 89"/>
                <a:gd name="T180" fmla="*/ 89 h 8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89" h="89">
                  <a:moveTo>
                    <a:pt x="7" y="3"/>
                  </a:moveTo>
                  <a:lnTo>
                    <a:pt x="3" y="7"/>
                  </a:lnTo>
                  <a:lnTo>
                    <a:pt x="3" y="16"/>
                  </a:lnTo>
                  <a:lnTo>
                    <a:pt x="7" y="16"/>
                  </a:lnTo>
                  <a:lnTo>
                    <a:pt x="7" y="21"/>
                  </a:lnTo>
                  <a:lnTo>
                    <a:pt x="12" y="21"/>
                  </a:lnTo>
                  <a:lnTo>
                    <a:pt x="7" y="25"/>
                  </a:lnTo>
                  <a:lnTo>
                    <a:pt x="12" y="25"/>
                  </a:lnTo>
                  <a:lnTo>
                    <a:pt x="12" y="29"/>
                  </a:lnTo>
                  <a:lnTo>
                    <a:pt x="7" y="29"/>
                  </a:lnTo>
                  <a:lnTo>
                    <a:pt x="3" y="29"/>
                  </a:lnTo>
                  <a:lnTo>
                    <a:pt x="7" y="33"/>
                  </a:lnTo>
                  <a:lnTo>
                    <a:pt x="3" y="43"/>
                  </a:lnTo>
                  <a:lnTo>
                    <a:pt x="0" y="43"/>
                  </a:lnTo>
                  <a:lnTo>
                    <a:pt x="3" y="47"/>
                  </a:lnTo>
                  <a:lnTo>
                    <a:pt x="3" y="52"/>
                  </a:lnTo>
                  <a:lnTo>
                    <a:pt x="0" y="56"/>
                  </a:lnTo>
                  <a:lnTo>
                    <a:pt x="7" y="60"/>
                  </a:lnTo>
                  <a:lnTo>
                    <a:pt x="12" y="64"/>
                  </a:lnTo>
                  <a:lnTo>
                    <a:pt x="16" y="64"/>
                  </a:lnTo>
                  <a:lnTo>
                    <a:pt x="16" y="73"/>
                  </a:lnTo>
                  <a:lnTo>
                    <a:pt x="12" y="73"/>
                  </a:lnTo>
                  <a:lnTo>
                    <a:pt x="12" y="88"/>
                  </a:lnTo>
                  <a:lnTo>
                    <a:pt x="16" y="88"/>
                  </a:lnTo>
                  <a:lnTo>
                    <a:pt x="34" y="78"/>
                  </a:lnTo>
                  <a:lnTo>
                    <a:pt x="51" y="73"/>
                  </a:lnTo>
                  <a:lnTo>
                    <a:pt x="65" y="73"/>
                  </a:lnTo>
                  <a:lnTo>
                    <a:pt x="73" y="78"/>
                  </a:lnTo>
                  <a:lnTo>
                    <a:pt x="78" y="73"/>
                  </a:lnTo>
                  <a:lnTo>
                    <a:pt x="82" y="73"/>
                  </a:lnTo>
                  <a:lnTo>
                    <a:pt x="82" y="69"/>
                  </a:lnTo>
                  <a:lnTo>
                    <a:pt x="78" y="64"/>
                  </a:lnTo>
                  <a:lnTo>
                    <a:pt x="73" y="56"/>
                  </a:lnTo>
                  <a:lnTo>
                    <a:pt x="73" y="52"/>
                  </a:lnTo>
                  <a:lnTo>
                    <a:pt x="78" y="47"/>
                  </a:lnTo>
                  <a:lnTo>
                    <a:pt x="82" y="33"/>
                  </a:lnTo>
                  <a:lnTo>
                    <a:pt x="88" y="29"/>
                  </a:lnTo>
                  <a:lnTo>
                    <a:pt x="82" y="21"/>
                  </a:lnTo>
                  <a:lnTo>
                    <a:pt x="82" y="16"/>
                  </a:lnTo>
                  <a:lnTo>
                    <a:pt x="82" y="12"/>
                  </a:lnTo>
                  <a:lnTo>
                    <a:pt x="78" y="12"/>
                  </a:lnTo>
                  <a:lnTo>
                    <a:pt x="73" y="7"/>
                  </a:lnTo>
                  <a:lnTo>
                    <a:pt x="69" y="7"/>
                  </a:lnTo>
                  <a:lnTo>
                    <a:pt x="61" y="7"/>
                  </a:lnTo>
                  <a:lnTo>
                    <a:pt x="55" y="12"/>
                  </a:lnTo>
                  <a:lnTo>
                    <a:pt x="51" y="12"/>
                  </a:lnTo>
                  <a:lnTo>
                    <a:pt x="51" y="7"/>
                  </a:lnTo>
                  <a:lnTo>
                    <a:pt x="47" y="3"/>
                  </a:lnTo>
                  <a:lnTo>
                    <a:pt x="43" y="3"/>
                  </a:lnTo>
                  <a:lnTo>
                    <a:pt x="43" y="0"/>
                  </a:lnTo>
                  <a:lnTo>
                    <a:pt x="39" y="0"/>
                  </a:lnTo>
                  <a:lnTo>
                    <a:pt x="34" y="3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24" y="3"/>
                  </a:lnTo>
                  <a:lnTo>
                    <a:pt x="21" y="3"/>
                  </a:lnTo>
                  <a:lnTo>
                    <a:pt x="16" y="3"/>
                  </a:lnTo>
                  <a:lnTo>
                    <a:pt x="12" y="0"/>
                  </a:lnTo>
                  <a:lnTo>
                    <a:pt x="7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72" name="Freeform 352">
              <a:extLst>
                <a:ext uri="{FF2B5EF4-FFF2-40B4-BE49-F238E27FC236}">
                  <a16:creationId xmlns:a16="http://schemas.microsoft.com/office/drawing/2014/main" id="{394338F4-359C-46E8-B0A0-C66FFEACBD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5" y="3235"/>
              <a:ext cx="92" cy="80"/>
            </a:xfrm>
            <a:custGeom>
              <a:avLst/>
              <a:gdLst>
                <a:gd name="T0" fmla="*/ 7 w 89"/>
                <a:gd name="T1" fmla="*/ 3 h 89"/>
                <a:gd name="T2" fmla="*/ 3 w 89"/>
                <a:gd name="T3" fmla="*/ 4 h 89"/>
                <a:gd name="T4" fmla="*/ 3 w 89"/>
                <a:gd name="T5" fmla="*/ 4 h 89"/>
                <a:gd name="T6" fmla="*/ 7 w 89"/>
                <a:gd name="T7" fmla="*/ 4 h 89"/>
                <a:gd name="T8" fmla="*/ 7 w 89"/>
                <a:gd name="T9" fmla="*/ 4 h 89"/>
                <a:gd name="T10" fmla="*/ 12 w 89"/>
                <a:gd name="T11" fmla="*/ 4 h 89"/>
                <a:gd name="T12" fmla="*/ 7 w 89"/>
                <a:gd name="T13" fmla="*/ 4 h 89"/>
                <a:gd name="T14" fmla="*/ 12 w 89"/>
                <a:gd name="T15" fmla="*/ 4 h 89"/>
                <a:gd name="T16" fmla="*/ 12 w 89"/>
                <a:gd name="T17" fmla="*/ 4 h 89"/>
                <a:gd name="T18" fmla="*/ 7 w 89"/>
                <a:gd name="T19" fmla="*/ 4 h 89"/>
                <a:gd name="T20" fmla="*/ 3 w 89"/>
                <a:gd name="T21" fmla="*/ 4 h 89"/>
                <a:gd name="T22" fmla="*/ 7 w 89"/>
                <a:gd name="T23" fmla="*/ 4 h 89"/>
                <a:gd name="T24" fmla="*/ 3 w 89"/>
                <a:gd name="T25" fmla="*/ 4 h 89"/>
                <a:gd name="T26" fmla="*/ 0 w 89"/>
                <a:gd name="T27" fmla="*/ 4 h 89"/>
                <a:gd name="T28" fmla="*/ 3 w 89"/>
                <a:gd name="T29" fmla="*/ 4 h 89"/>
                <a:gd name="T30" fmla="*/ 3 w 89"/>
                <a:gd name="T31" fmla="*/ 4 h 89"/>
                <a:gd name="T32" fmla="*/ 0 w 89"/>
                <a:gd name="T33" fmla="*/ 4 h 89"/>
                <a:gd name="T34" fmla="*/ 7 w 89"/>
                <a:gd name="T35" fmla="*/ 4 h 89"/>
                <a:gd name="T36" fmla="*/ 12 w 89"/>
                <a:gd name="T37" fmla="*/ 4 h 89"/>
                <a:gd name="T38" fmla="*/ 96 w 89"/>
                <a:gd name="T39" fmla="*/ 4 h 89"/>
                <a:gd name="T40" fmla="*/ 96 w 89"/>
                <a:gd name="T41" fmla="*/ 4 h 89"/>
                <a:gd name="T42" fmla="*/ 12 w 89"/>
                <a:gd name="T43" fmla="*/ 4 h 89"/>
                <a:gd name="T44" fmla="*/ 12 w 89"/>
                <a:gd name="T45" fmla="*/ 4 h 89"/>
                <a:gd name="T46" fmla="*/ 96 w 89"/>
                <a:gd name="T47" fmla="*/ 4 h 89"/>
                <a:gd name="T48" fmla="*/ 173 w 89"/>
                <a:gd name="T49" fmla="*/ 4 h 89"/>
                <a:gd name="T50" fmla="*/ 275 w 89"/>
                <a:gd name="T51" fmla="*/ 4 h 89"/>
                <a:gd name="T52" fmla="*/ 347 w 89"/>
                <a:gd name="T53" fmla="*/ 4 h 89"/>
                <a:gd name="T54" fmla="*/ 397 w 89"/>
                <a:gd name="T55" fmla="*/ 4 h 89"/>
                <a:gd name="T56" fmla="*/ 424 w 89"/>
                <a:gd name="T57" fmla="*/ 4 h 89"/>
                <a:gd name="T58" fmla="*/ 444 w 89"/>
                <a:gd name="T59" fmla="*/ 4 h 89"/>
                <a:gd name="T60" fmla="*/ 444 w 89"/>
                <a:gd name="T61" fmla="*/ 4 h 89"/>
                <a:gd name="T62" fmla="*/ 424 w 89"/>
                <a:gd name="T63" fmla="*/ 4 h 89"/>
                <a:gd name="T64" fmla="*/ 397 w 89"/>
                <a:gd name="T65" fmla="*/ 4 h 89"/>
                <a:gd name="T66" fmla="*/ 397 w 89"/>
                <a:gd name="T67" fmla="*/ 4 h 89"/>
                <a:gd name="T68" fmla="*/ 424 w 89"/>
                <a:gd name="T69" fmla="*/ 4 h 89"/>
                <a:gd name="T70" fmla="*/ 444 w 89"/>
                <a:gd name="T71" fmla="*/ 4 h 89"/>
                <a:gd name="T72" fmla="*/ 474 w 89"/>
                <a:gd name="T73" fmla="*/ 4 h 89"/>
                <a:gd name="T74" fmla="*/ 444 w 89"/>
                <a:gd name="T75" fmla="*/ 4 h 89"/>
                <a:gd name="T76" fmla="*/ 444 w 89"/>
                <a:gd name="T77" fmla="*/ 4 h 89"/>
                <a:gd name="T78" fmla="*/ 444 w 89"/>
                <a:gd name="T79" fmla="*/ 4 h 89"/>
                <a:gd name="T80" fmla="*/ 424 w 89"/>
                <a:gd name="T81" fmla="*/ 4 h 89"/>
                <a:gd name="T82" fmla="*/ 397 w 89"/>
                <a:gd name="T83" fmla="*/ 4 h 89"/>
                <a:gd name="T84" fmla="*/ 371 w 89"/>
                <a:gd name="T85" fmla="*/ 4 h 89"/>
                <a:gd name="T86" fmla="*/ 325 w 89"/>
                <a:gd name="T87" fmla="*/ 4 h 89"/>
                <a:gd name="T88" fmla="*/ 294 w 89"/>
                <a:gd name="T89" fmla="*/ 4 h 89"/>
                <a:gd name="T90" fmla="*/ 275 w 89"/>
                <a:gd name="T91" fmla="*/ 4 h 89"/>
                <a:gd name="T92" fmla="*/ 275 w 89"/>
                <a:gd name="T93" fmla="*/ 4 h 89"/>
                <a:gd name="T94" fmla="*/ 257 w 89"/>
                <a:gd name="T95" fmla="*/ 3 h 89"/>
                <a:gd name="T96" fmla="*/ 233 w 89"/>
                <a:gd name="T97" fmla="*/ 3 h 89"/>
                <a:gd name="T98" fmla="*/ 233 w 89"/>
                <a:gd name="T99" fmla="*/ 0 h 89"/>
                <a:gd name="T100" fmla="*/ 204 w 89"/>
                <a:gd name="T101" fmla="*/ 0 h 89"/>
                <a:gd name="T102" fmla="*/ 173 w 89"/>
                <a:gd name="T103" fmla="*/ 3 h 89"/>
                <a:gd name="T104" fmla="*/ 152 w 89"/>
                <a:gd name="T105" fmla="*/ 0 h 89"/>
                <a:gd name="T106" fmla="*/ 125 w 89"/>
                <a:gd name="T107" fmla="*/ 0 h 89"/>
                <a:gd name="T108" fmla="*/ 125 w 89"/>
                <a:gd name="T109" fmla="*/ 3 h 89"/>
                <a:gd name="T110" fmla="*/ 113 w 89"/>
                <a:gd name="T111" fmla="*/ 3 h 89"/>
                <a:gd name="T112" fmla="*/ 96 w 89"/>
                <a:gd name="T113" fmla="*/ 3 h 89"/>
                <a:gd name="T114" fmla="*/ 12 w 89"/>
                <a:gd name="T115" fmla="*/ 0 h 89"/>
                <a:gd name="T116" fmla="*/ 7 w 89"/>
                <a:gd name="T117" fmla="*/ 3 h 8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89"/>
                <a:gd name="T178" fmla="*/ 0 h 89"/>
                <a:gd name="T179" fmla="*/ 89 w 89"/>
                <a:gd name="T180" fmla="*/ 89 h 8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89" h="89">
                  <a:moveTo>
                    <a:pt x="7" y="3"/>
                  </a:moveTo>
                  <a:lnTo>
                    <a:pt x="3" y="7"/>
                  </a:lnTo>
                  <a:lnTo>
                    <a:pt x="3" y="16"/>
                  </a:lnTo>
                  <a:lnTo>
                    <a:pt x="7" y="16"/>
                  </a:lnTo>
                  <a:lnTo>
                    <a:pt x="7" y="21"/>
                  </a:lnTo>
                  <a:lnTo>
                    <a:pt x="12" y="21"/>
                  </a:lnTo>
                  <a:lnTo>
                    <a:pt x="7" y="25"/>
                  </a:lnTo>
                  <a:lnTo>
                    <a:pt x="12" y="25"/>
                  </a:lnTo>
                  <a:lnTo>
                    <a:pt x="12" y="29"/>
                  </a:lnTo>
                  <a:lnTo>
                    <a:pt x="7" y="29"/>
                  </a:lnTo>
                  <a:lnTo>
                    <a:pt x="3" y="29"/>
                  </a:lnTo>
                  <a:lnTo>
                    <a:pt x="7" y="33"/>
                  </a:lnTo>
                  <a:lnTo>
                    <a:pt x="3" y="43"/>
                  </a:lnTo>
                  <a:lnTo>
                    <a:pt x="0" y="43"/>
                  </a:lnTo>
                  <a:lnTo>
                    <a:pt x="3" y="47"/>
                  </a:lnTo>
                  <a:lnTo>
                    <a:pt x="3" y="52"/>
                  </a:lnTo>
                  <a:lnTo>
                    <a:pt x="0" y="56"/>
                  </a:lnTo>
                  <a:lnTo>
                    <a:pt x="7" y="60"/>
                  </a:lnTo>
                  <a:lnTo>
                    <a:pt x="12" y="64"/>
                  </a:lnTo>
                  <a:lnTo>
                    <a:pt x="16" y="64"/>
                  </a:lnTo>
                  <a:lnTo>
                    <a:pt x="16" y="73"/>
                  </a:lnTo>
                  <a:lnTo>
                    <a:pt x="12" y="73"/>
                  </a:lnTo>
                  <a:lnTo>
                    <a:pt x="12" y="88"/>
                  </a:lnTo>
                  <a:lnTo>
                    <a:pt x="16" y="88"/>
                  </a:lnTo>
                  <a:lnTo>
                    <a:pt x="34" y="78"/>
                  </a:lnTo>
                  <a:lnTo>
                    <a:pt x="51" y="73"/>
                  </a:lnTo>
                  <a:lnTo>
                    <a:pt x="65" y="73"/>
                  </a:lnTo>
                  <a:lnTo>
                    <a:pt x="73" y="78"/>
                  </a:lnTo>
                  <a:lnTo>
                    <a:pt x="78" y="73"/>
                  </a:lnTo>
                  <a:lnTo>
                    <a:pt x="82" y="73"/>
                  </a:lnTo>
                  <a:lnTo>
                    <a:pt x="82" y="69"/>
                  </a:lnTo>
                  <a:lnTo>
                    <a:pt x="78" y="64"/>
                  </a:lnTo>
                  <a:lnTo>
                    <a:pt x="73" y="56"/>
                  </a:lnTo>
                  <a:lnTo>
                    <a:pt x="73" y="52"/>
                  </a:lnTo>
                  <a:lnTo>
                    <a:pt x="78" y="47"/>
                  </a:lnTo>
                  <a:lnTo>
                    <a:pt x="82" y="33"/>
                  </a:lnTo>
                  <a:lnTo>
                    <a:pt x="88" y="29"/>
                  </a:lnTo>
                  <a:lnTo>
                    <a:pt x="82" y="21"/>
                  </a:lnTo>
                  <a:lnTo>
                    <a:pt x="82" y="16"/>
                  </a:lnTo>
                  <a:lnTo>
                    <a:pt x="82" y="12"/>
                  </a:lnTo>
                  <a:lnTo>
                    <a:pt x="78" y="12"/>
                  </a:lnTo>
                  <a:lnTo>
                    <a:pt x="73" y="7"/>
                  </a:lnTo>
                  <a:lnTo>
                    <a:pt x="69" y="7"/>
                  </a:lnTo>
                  <a:lnTo>
                    <a:pt x="61" y="7"/>
                  </a:lnTo>
                  <a:lnTo>
                    <a:pt x="55" y="12"/>
                  </a:lnTo>
                  <a:lnTo>
                    <a:pt x="51" y="12"/>
                  </a:lnTo>
                  <a:lnTo>
                    <a:pt x="51" y="7"/>
                  </a:lnTo>
                  <a:lnTo>
                    <a:pt x="47" y="3"/>
                  </a:lnTo>
                  <a:lnTo>
                    <a:pt x="43" y="3"/>
                  </a:lnTo>
                  <a:lnTo>
                    <a:pt x="43" y="0"/>
                  </a:lnTo>
                  <a:lnTo>
                    <a:pt x="39" y="0"/>
                  </a:lnTo>
                  <a:lnTo>
                    <a:pt x="34" y="3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24" y="3"/>
                  </a:lnTo>
                  <a:lnTo>
                    <a:pt x="21" y="3"/>
                  </a:lnTo>
                  <a:lnTo>
                    <a:pt x="16" y="3"/>
                  </a:lnTo>
                  <a:lnTo>
                    <a:pt x="12" y="0"/>
                  </a:lnTo>
                  <a:lnTo>
                    <a:pt x="7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73" name="Freeform 353">
              <a:extLst>
                <a:ext uri="{FF2B5EF4-FFF2-40B4-BE49-F238E27FC236}">
                  <a16:creationId xmlns:a16="http://schemas.microsoft.com/office/drawing/2014/main" id="{054066FB-1F9E-4142-924D-87023DCA8F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5" y="3211"/>
              <a:ext cx="46" cy="81"/>
            </a:xfrm>
            <a:custGeom>
              <a:avLst/>
              <a:gdLst>
                <a:gd name="T0" fmla="*/ 17 w 45"/>
                <a:gd name="T1" fmla="*/ 6 h 88"/>
                <a:gd name="T2" fmla="*/ 17 w 45"/>
                <a:gd name="T3" fmla="*/ 6 h 88"/>
                <a:gd name="T4" fmla="*/ 17 w 45"/>
                <a:gd name="T5" fmla="*/ 6 h 88"/>
                <a:gd name="T6" fmla="*/ 17 w 45"/>
                <a:gd name="T7" fmla="*/ 6 h 88"/>
                <a:gd name="T8" fmla="*/ 17 w 45"/>
                <a:gd name="T9" fmla="*/ 6 h 88"/>
                <a:gd name="T10" fmla="*/ 8 w 45"/>
                <a:gd name="T11" fmla="*/ 6 h 88"/>
                <a:gd name="T12" fmla="*/ 8 w 45"/>
                <a:gd name="T13" fmla="*/ 6 h 88"/>
                <a:gd name="T14" fmla="*/ 0 w 45"/>
                <a:gd name="T15" fmla="*/ 6 h 88"/>
                <a:gd name="T16" fmla="*/ 3 w 45"/>
                <a:gd name="T17" fmla="*/ 6 h 88"/>
                <a:gd name="T18" fmla="*/ 12 w 45"/>
                <a:gd name="T19" fmla="*/ 6 h 88"/>
                <a:gd name="T20" fmla="*/ 21 w 45"/>
                <a:gd name="T21" fmla="*/ 6 h 88"/>
                <a:gd name="T22" fmla="*/ 84 w 45"/>
                <a:gd name="T23" fmla="*/ 6 h 88"/>
                <a:gd name="T24" fmla="*/ 84 w 45"/>
                <a:gd name="T25" fmla="*/ 3 h 88"/>
                <a:gd name="T26" fmla="*/ 92 w 45"/>
                <a:gd name="T27" fmla="*/ 0 h 88"/>
                <a:gd name="T28" fmla="*/ 110 w 45"/>
                <a:gd name="T29" fmla="*/ 6 h 88"/>
                <a:gd name="T30" fmla="*/ 110 w 45"/>
                <a:gd name="T31" fmla="*/ 6 h 88"/>
                <a:gd name="T32" fmla="*/ 126 w 45"/>
                <a:gd name="T33" fmla="*/ 6 h 88"/>
                <a:gd name="T34" fmla="*/ 126 w 45"/>
                <a:gd name="T35" fmla="*/ 6 h 88"/>
                <a:gd name="T36" fmla="*/ 110 w 45"/>
                <a:gd name="T37" fmla="*/ 6 h 88"/>
                <a:gd name="T38" fmla="*/ 126 w 45"/>
                <a:gd name="T39" fmla="*/ 6 h 88"/>
                <a:gd name="T40" fmla="*/ 110 w 45"/>
                <a:gd name="T41" fmla="*/ 6 h 88"/>
                <a:gd name="T42" fmla="*/ 102 w 45"/>
                <a:gd name="T43" fmla="*/ 6 h 88"/>
                <a:gd name="T44" fmla="*/ 102 w 45"/>
                <a:gd name="T45" fmla="*/ 6 h 88"/>
                <a:gd name="T46" fmla="*/ 92 w 45"/>
                <a:gd name="T47" fmla="*/ 6 h 88"/>
                <a:gd name="T48" fmla="*/ 92 w 45"/>
                <a:gd name="T49" fmla="*/ 6 h 88"/>
                <a:gd name="T50" fmla="*/ 92 w 45"/>
                <a:gd name="T51" fmla="*/ 6 h 88"/>
                <a:gd name="T52" fmla="*/ 17 w 45"/>
                <a:gd name="T53" fmla="*/ 6 h 8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5"/>
                <a:gd name="T82" fmla="*/ 0 h 88"/>
                <a:gd name="T83" fmla="*/ 45 w 45"/>
                <a:gd name="T84" fmla="*/ 88 h 8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5" h="88">
                  <a:moveTo>
                    <a:pt x="17" y="87"/>
                  </a:moveTo>
                  <a:lnTo>
                    <a:pt x="17" y="87"/>
                  </a:lnTo>
                  <a:lnTo>
                    <a:pt x="17" y="81"/>
                  </a:lnTo>
                  <a:lnTo>
                    <a:pt x="17" y="72"/>
                  </a:lnTo>
                  <a:lnTo>
                    <a:pt x="17" y="50"/>
                  </a:lnTo>
                  <a:lnTo>
                    <a:pt x="8" y="34"/>
                  </a:lnTo>
                  <a:lnTo>
                    <a:pt x="8" y="29"/>
                  </a:lnTo>
                  <a:lnTo>
                    <a:pt x="0" y="29"/>
                  </a:lnTo>
                  <a:lnTo>
                    <a:pt x="3" y="21"/>
                  </a:lnTo>
                  <a:lnTo>
                    <a:pt x="12" y="12"/>
                  </a:lnTo>
                  <a:lnTo>
                    <a:pt x="21" y="12"/>
                  </a:lnTo>
                  <a:lnTo>
                    <a:pt x="25" y="7"/>
                  </a:lnTo>
                  <a:lnTo>
                    <a:pt x="25" y="3"/>
                  </a:lnTo>
                  <a:lnTo>
                    <a:pt x="29" y="0"/>
                  </a:lnTo>
                  <a:lnTo>
                    <a:pt x="38" y="7"/>
                  </a:lnTo>
                  <a:lnTo>
                    <a:pt x="38" y="12"/>
                  </a:lnTo>
                  <a:lnTo>
                    <a:pt x="44" y="21"/>
                  </a:lnTo>
                  <a:lnTo>
                    <a:pt x="44" y="24"/>
                  </a:lnTo>
                  <a:lnTo>
                    <a:pt x="38" y="29"/>
                  </a:lnTo>
                  <a:lnTo>
                    <a:pt x="44" y="34"/>
                  </a:lnTo>
                  <a:lnTo>
                    <a:pt x="38" y="34"/>
                  </a:lnTo>
                  <a:lnTo>
                    <a:pt x="34" y="38"/>
                  </a:lnTo>
                  <a:lnTo>
                    <a:pt x="34" y="46"/>
                  </a:lnTo>
                  <a:lnTo>
                    <a:pt x="29" y="55"/>
                  </a:lnTo>
                  <a:lnTo>
                    <a:pt x="29" y="72"/>
                  </a:lnTo>
                  <a:lnTo>
                    <a:pt x="29" y="87"/>
                  </a:lnTo>
                  <a:lnTo>
                    <a:pt x="17" y="8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74" name="Freeform 354">
              <a:extLst>
                <a:ext uri="{FF2B5EF4-FFF2-40B4-BE49-F238E27FC236}">
                  <a16:creationId xmlns:a16="http://schemas.microsoft.com/office/drawing/2014/main" id="{D856F193-1D91-4855-BC4A-92E17309B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5" y="3211"/>
              <a:ext cx="46" cy="81"/>
            </a:xfrm>
            <a:custGeom>
              <a:avLst/>
              <a:gdLst>
                <a:gd name="T0" fmla="*/ 17 w 45"/>
                <a:gd name="T1" fmla="*/ 6 h 88"/>
                <a:gd name="T2" fmla="*/ 17 w 45"/>
                <a:gd name="T3" fmla="*/ 6 h 88"/>
                <a:gd name="T4" fmla="*/ 17 w 45"/>
                <a:gd name="T5" fmla="*/ 6 h 88"/>
                <a:gd name="T6" fmla="*/ 17 w 45"/>
                <a:gd name="T7" fmla="*/ 6 h 88"/>
                <a:gd name="T8" fmla="*/ 17 w 45"/>
                <a:gd name="T9" fmla="*/ 6 h 88"/>
                <a:gd name="T10" fmla="*/ 8 w 45"/>
                <a:gd name="T11" fmla="*/ 6 h 88"/>
                <a:gd name="T12" fmla="*/ 8 w 45"/>
                <a:gd name="T13" fmla="*/ 6 h 88"/>
                <a:gd name="T14" fmla="*/ 0 w 45"/>
                <a:gd name="T15" fmla="*/ 6 h 88"/>
                <a:gd name="T16" fmla="*/ 3 w 45"/>
                <a:gd name="T17" fmla="*/ 6 h 88"/>
                <a:gd name="T18" fmla="*/ 12 w 45"/>
                <a:gd name="T19" fmla="*/ 6 h 88"/>
                <a:gd name="T20" fmla="*/ 21 w 45"/>
                <a:gd name="T21" fmla="*/ 6 h 88"/>
                <a:gd name="T22" fmla="*/ 84 w 45"/>
                <a:gd name="T23" fmla="*/ 6 h 88"/>
                <a:gd name="T24" fmla="*/ 84 w 45"/>
                <a:gd name="T25" fmla="*/ 3 h 88"/>
                <a:gd name="T26" fmla="*/ 92 w 45"/>
                <a:gd name="T27" fmla="*/ 0 h 88"/>
                <a:gd name="T28" fmla="*/ 110 w 45"/>
                <a:gd name="T29" fmla="*/ 6 h 88"/>
                <a:gd name="T30" fmla="*/ 110 w 45"/>
                <a:gd name="T31" fmla="*/ 6 h 88"/>
                <a:gd name="T32" fmla="*/ 126 w 45"/>
                <a:gd name="T33" fmla="*/ 6 h 88"/>
                <a:gd name="T34" fmla="*/ 126 w 45"/>
                <a:gd name="T35" fmla="*/ 6 h 88"/>
                <a:gd name="T36" fmla="*/ 110 w 45"/>
                <a:gd name="T37" fmla="*/ 6 h 88"/>
                <a:gd name="T38" fmla="*/ 126 w 45"/>
                <a:gd name="T39" fmla="*/ 6 h 88"/>
                <a:gd name="T40" fmla="*/ 110 w 45"/>
                <a:gd name="T41" fmla="*/ 6 h 88"/>
                <a:gd name="T42" fmla="*/ 102 w 45"/>
                <a:gd name="T43" fmla="*/ 6 h 88"/>
                <a:gd name="T44" fmla="*/ 102 w 45"/>
                <a:gd name="T45" fmla="*/ 6 h 88"/>
                <a:gd name="T46" fmla="*/ 92 w 45"/>
                <a:gd name="T47" fmla="*/ 6 h 88"/>
                <a:gd name="T48" fmla="*/ 92 w 45"/>
                <a:gd name="T49" fmla="*/ 6 h 88"/>
                <a:gd name="T50" fmla="*/ 92 w 45"/>
                <a:gd name="T51" fmla="*/ 6 h 88"/>
                <a:gd name="T52" fmla="*/ 17 w 45"/>
                <a:gd name="T53" fmla="*/ 6 h 8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5"/>
                <a:gd name="T82" fmla="*/ 0 h 88"/>
                <a:gd name="T83" fmla="*/ 45 w 45"/>
                <a:gd name="T84" fmla="*/ 88 h 8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5" h="88">
                  <a:moveTo>
                    <a:pt x="17" y="87"/>
                  </a:moveTo>
                  <a:lnTo>
                    <a:pt x="17" y="87"/>
                  </a:lnTo>
                  <a:lnTo>
                    <a:pt x="17" y="81"/>
                  </a:lnTo>
                  <a:lnTo>
                    <a:pt x="17" y="72"/>
                  </a:lnTo>
                  <a:lnTo>
                    <a:pt x="17" y="50"/>
                  </a:lnTo>
                  <a:lnTo>
                    <a:pt x="8" y="34"/>
                  </a:lnTo>
                  <a:lnTo>
                    <a:pt x="8" y="29"/>
                  </a:lnTo>
                  <a:lnTo>
                    <a:pt x="0" y="29"/>
                  </a:lnTo>
                  <a:lnTo>
                    <a:pt x="3" y="21"/>
                  </a:lnTo>
                  <a:lnTo>
                    <a:pt x="12" y="12"/>
                  </a:lnTo>
                  <a:lnTo>
                    <a:pt x="21" y="12"/>
                  </a:lnTo>
                  <a:lnTo>
                    <a:pt x="25" y="7"/>
                  </a:lnTo>
                  <a:lnTo>
                    <a:pt x="25" y="3"/>
                  </a:lnTo>
                  <a:lnTo>
                    <a:pt x="29" y="0"/>
                  </a:lnTo>
                  <a:lnTo>
                    <a:pt x="38" y="7"/>
                  </a:lnTo>
                  <a:lnTo>
                    <a:pt x="38" y="12"/>
                  </a:lnTo>
                  <a:lnTo>
                    <a:pt x="44" y="21"/>
                  </a:lnTo>
                  <a:lnTo>
                    <a:pt x="44" y="24"/>
                  </a:lnTo>
                  <a:lnTo>
                    <a:pt x="38" y="29"/>
                  </a:lnTo>
                  <a:lnTo>
                    <a:pt x="44" y="34"/>
                  </a:lnTo>
                  <a:lnTo>
                    <a:pt x="38" y="34"/>
                  </a:lnTo>
                  <a:lnTo>
                    <a:pt x="34" y="38"/>
                  </a:lnTo>
                  <a:lnTo>
                    <a:pt x="34" y="46"/>
                  </a:lnTo>
                  <a:lnTo>
                    <a:pt x="29" y="55"/>
                  </a:lnTo>
                  <a:lnTo>
                    <a:pt x="29" y="72"/>
                  </a:lnTo>
                  <a:lnTo>
                    <a:pt x="29" y="87"/>
                  </a:lnTo>
                  <a:lnTo>
                    <a:pt x="17" y="8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75" name="Freeform 355">
              <a:extLst>
                <a:ext uri="{FF2B5EF4-FFF2-40B4-BE49-F238E27FC236}">
                  <a16:creationId xmlns:a16="http://schemas.microsoft.com/office/drawing/2014/main" id="{B99308D4-0F85-41B4-92A4-5217C6D653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4" y="3259"/>
              <a:ext cx="61" cy="56"/>
            </a:xfrm>
            <a:custGeom>
              <a:avLst/>
              <a:gdLst>
                <a:gd name="T0" fmla="*/ 0 w 58"/>
                <a:gd name="T1" fmla="*/ 4 h 63"/>
                <a:gd name="T2" fmla="*/ 3 w 58"/>
                <a:gd name="T3" fmla="*/ 4 h 63"/>
                <a:gd name="T4" fmla="*/ 165 w 58"/>
                <a:gd name="T5" fmla="*/ 4 h 63"/>
                <a:gd name="T6" fmla="*/ 165 w 58"/>
                <a:gd name="T7" fmla="*/ 4 h 63"/>
                <a:gd name="T8" fmla="*/ 202 w 58"/>
                <a:gd name="T9" fmla="*/ 4 h 63"/>
                <a:gd name="T10" fmla="*/ 202 w 58"/>
                <a:gd name="T11" fmla="*/ 3 h 63"/>
                <a:gd name="T12" fmla="*/ 202 w 58"/>
                <a:gd name="T13" fmla="*/ 0 h 63"/>
                <a:gd name="T14" fmla="*/ 260 w 58"/>
                <a:gd name="T15" fmla="*/ 3 h 63"/>
                <a:gd name="T16" fmla="*/ 318 w 58"/>
                <a:gd name="T17" fmla="*/ 3 h 63"/>
                <a:gd name="T18" fmla="*/ 388 w 58"/>
                <a:gd name="T19" fmla="*/ 4 h 63"/>
                <a:gd name="T20" fmla="*/ 318 w 58"/>
                <a:gd name="T21" fmla="*/ 4 h 63"/>
                <a:gd name="T22" fmla="*/ 388 w 58"/>
                <a:gd name="T23" fmla="*/ 4 h 63"/>
                <a:gd name="T24" fmla="*/ 446 w 58"/>
                <a:gd name="T25" fmla="*/ 4 h 63"/>
                <a:gd name="T26" fmla="*/ 493 w 58"/>
                <a:gd name="T27" fmla="*/ 4 h 63"/>
                <a:gd name="T28" fmla="*/ 493 w 58"/>
                <a:gd name="T29" fmla="*/ 4 h 63"/>
                <a:gd name="T30" fmla="*/ 546 w 58"/>
                <a:gd name="T31" fmla="*/ 4 h 63"/>
                <a:gd name="T32" fmla="*/ 546 w 58"/>
                <a:gd name="T33" fmla="*/ 4 h 63"/>
                <a:gd name="T34" fmla="*/ 493 w 58"/>
                <a:gd name="T35" fmla="*/ 4 h 63"/>
                <a:gd name="T36" fmla="*/ 611 w 58"/>
                <a:gd name="T37" fmla="*/ 4 h 63"/>
                <a:gd name="T38" fmla="*/ 669 w 58"/>
                <a:gd name="T39" fmla="*/ 4 h 63"/>
                <a:gd name="T40" fmla="*/ 740 w 58"/>
                <a:gd name="T41" fmla="*/ 4 h 63"/>
                <a:gd name="T42" fmla="*/ 740 w 58"/>
                <a:gd name="T43" fmla="*/ 4 h 63"/>
                <a:gd name="T44" fmla="*/ 669 w 58"/>
                <a:gd name="T45" fmla="*/ 4 h 63"/>
                <a:gd name="T46" fmla="*/ 669 w 58"/>
                <a:gd name="T47" fmla="*/ 4 h 63"/>
                <a:gd name="T48" fmla="*/ 546 w 58"/>
                <a:gd name="T49" fmla="*/ 4 h 63"/>
                <a:gd name="T50" fmla="*/ 388 w 58"/>
                <a:gd name="T51" fmla="*/ 4 h 63"/>
                <a:gd name="T52" fmla="*/ 202 w 58"/>
                <a:gd name="T53" fmla="*/ 4 h 63"/>
                <a:gd name="T54" fmla="*/ 7 w 58"/>
                <a:gd name="T55" fmla="*/ 4 h 63"/>
                <a:gd name="T56" fmla="*/ 0 w 58"/>
                <a:gd name="T57" fmla="*/ 4 h 6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8"/>
                <a:gd name="T88" fmla="*/ 0 h 63"/>
                <a:gd name="T89" fmla="*/ 58 w 58"/>
                <a:gd name="T90" fmla="*/ 63 h 6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8" h="63">
                  <a:moveTo>
                    <a:pt x="0" y="21"/>
                  </a:moveTo>
                  <a:lnTo>
                    <a:pt x="3" y="17"/>
                  </a:lnTo>
                  <a:lnTo>
                    <a:pt x="12" y="12"/>
                  </a:lnTo>
                  <a:lnTo>
                    <a:pt x="12" y="8"/>
                  </a:lnTo>
                  <a:lnTo>
                    <a:pt x="16" y="8"/>
                  </a:lnTo>
                  <a:lnTo>
                    <a:pt x="16" y="3"/>
                  </a:lnTo>
                  <a:lnTo>
                    <a:pt x="16" y="0"/>
                  </a:lnTo>
                  <a:lnTo>
                    <a:pt x="21" y="3"/>
                  </a:lnTo>
                  <a:lnTo>
                    <a:pt x="25" y="3"/>
                  </a:lnTo>
                  <a:lnTo>
                    <a:pt x="29" y="12"/>
                  </a:lnTo>
                  <a:lnTo>
                    <a:pt x="25" y="17"/>
                  </a:lnTo>
                  <a:lnTo>
                    <a:pt x="29" y="17"/>
                  </a:lnTo>
                  <a:lnTo>
                    <a:pt x="34" y="21"/>
                  </a:lnTo>
                  <a:lnTo>
                    <a:pt x="38" y="12"/>
                  </a:lnTo>
                  <a:lnTo>
                    <a:pt x="38" y="17"/>
                  </a:lnTo>
                  <a:lnTo>
                    <a:pt x="42" y="21"/>
                  </a:lnTo>
                  <a:lnTo>
                    <a:pt x="42" y="26"/>
                  </a:lnTo>
                  <a:lnTo>
                    <a:pt x="38" y="30"/>
                  </a:lnTo>
                  <a:lnTo>
                    <a:pt x="47" y="34"/>
                  </a:lnTo>
                  <a:lnTo>
                    <a:pt x="51" y="38"/>
                  </a:lnTo>
                  <a:lnTo>
                    <a:pt x="57" y="38"/>
                  </a:lnTo>
                  <a:lnTo>
                    <a:pt x="57" y="47"/>
                  </a:lnTo>
                  <a:lnTo>
                    <a:pt x="51" y="47"/>
                  </a:lnTo>
                  <a:lnTo>
                    <a:pt x="51" y="62"/>
                  </a:lnTo>
                  <a:lnTo>
                    <a:pt x="42" y="56"/>
                  </a:lnTo>
                  <a:lnTo>
                    <a:pt x="29" y="47"/>
                  </a:lnTo>
                  <a:lnTo>
                    <a:pt x="16" y="34"/>
                  </a:lnTo>
                  <a:lnTo>
                    <a:pt x="7" y="34"/>
                  </a:lnTo>
                  <a:lnTo>
                    <a:pt x="0" y="21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76" name="Freeform 356">
              <a:extLst>
                <a:ext uri="{FF2B5EF4-FFF2-40B4-BE49-F238E27FC236}">
                  <a16:creationId xmlns:a16="http://schemas.microsoft.com/office/drawing/2014/main" id="{476E51C9-64AE-46C0-9481-6576FB3F76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4" y="3259"/>
              <a:ext cx="61" cy="56"/>
            </a:xfrm>
            <a:custGeom>
              <a:avLst/>
              <a:gdLst>
                <a:gd name="T0" fmla="*/ 0 w 58"/>
                <a:gd name="T1" fmla="*/ 4 h 63"/>
                <a:gd name="T2" fmla="*/ 3 w 58"/>
                <a:gd name="T3" fmla="*/ 4 h 63"/>
                <a:gd name="T4" fmla="*/ 165 w 58"/>
                <a:gd name="T5" fmla="*/ 4 h 63"/>
                <a:gd name="T6" fmla="*/ 165 w 58"/>
                <a:gd name="T7" fmla="*/ 4 h 63"/>
                <a:gd name="T8" fmla="*/ 202 w 58"/>
                <a:gd name="T9" fmla="*/ 4 h 63"/>
                <a:gd name="T10" fmla="*/ 202 w 58"/>
                <a:gd name="T11" fmla="*/ 3 h 63"/>
                <a:gd name="T12" fmla="*/ 202 w 58"/>
                <a:gd name="T13" fmla="*/ 0 h 63"/>
                <a:gd name="T14" fmla="*/ 260 w 58"/>
                <a:gd name="T15" fmla="*/ 3 h 63"/>
                <a:gd name="T16" fmla="*/ 318 w 58"/>
                <a:gd name="T17" fmla="*/ 3 h 63"/>
                <a:gd name="T18" fmla="*/ 388 w 58"/>
                <a:gd name="T19" fmla="*/ 4 h 63"/>
                <a:gd name="T20" fmla="*/ 318 w 58"/>
                <a:gd name="T21" fmla="*/ 4 h 63"/>
                <a:gd name="T22" fmla="*/ 388 w 58"/>
                <a:gd name="T23" fmla="*/ 4 h 63"/>
                <a:gd name="T24" fmla="*/ 446 w 58"/>
                <a:gd name="T25" fmla="*/ 4 h 63"/>
                <a:gd name="T26" fmla="*/ 493 w 58"/>
                <a:gd name="T27" fmla="*/ 4 h 63"/>
                <a:gd name="T28" fmla="*/ 493 w 58"/>
                <a:gd name="T29" fmla="*/ 4 h 63"/>
                <a:gd name="T30" fmla="*/ 546 w 58"/>
                <a:gd name="T31" fmla="*/ 4 h 63"/>
                <a:gd name="T32" fmla="*/ 546 w 58"/>
                <a:gd name="T33" fmla="*/ 4 h 63"/>
                <a:gd name="T34" fmla="*/ 493 w 58"/>
                <a:gd name="T35" fmla="*/ 4 h 63"/>
                <a:gd name="T36" fmla="*/ 611 w 58"/>
                <a:gd name="T37" fmla="*/ 4 h 63"/>
                <a:gd name="T38" fmla="*/ 669 w 58"/>
                <a:gd name="T39" fmla="*/ 4 h 63"/>
                <a:gd name="T40" fmla="*/ 740 w 58"/>
                <a:gd name="T41" fmla="*/ 4 h 63"/>
                <a:gd name="T42" fmla="*/ 740 w 58"/>
                <a:gd name="T43" fmla="*/ 4 h 63"/>
                <a:gd name="T44" fmla="*/ 669 w 58"/>
                <a:gd name="T45" fmla="*/ 4 h 63"/>
                <a:gd name="T46" fmla="*/ 669 w 58"/>
                <a:gd name="T47" fmla="*/ 4 h 63"/>
                <a:gd name="T48" fmla="*/ 546 w 58"/>
                <a:gd name="T49" fmla="*/ 4 h 63"/>
                <a:gd name="T50" fmla="*/ 388 w 58"/>
                <a:gd name="T51" fmla="*/ 4 h 63"/>
                <a:gd name="T52" fmla="*/ 202 w 58"/>
                <a:gd name="T53" fmla="*/ 4 h 63"/>
                <a:gd name="T54" fmla="*/ 7 w 58"/>
                <a:gd name="T55" fmla="*/ 4 h 63"/>
                <a:gd name="T56" fmla="*/ 0 w 58"/>
                <a:gd name="T57" fmla="*/ 4 h 6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8"/>
                <a:gd name="T88" fmla="*/ 0 h 63"/>
                <a:gd name="T89" fmla="*/ 58 w 58"/>
                <a:gd name="T90" fmla="*/ 63 h 6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8" h="63">
                  <a:moveTo>
                    <a:pt x="0" y="21"/>
                  </a:moveTo>
                  <a:lnTo>
                    <a:pt x="3" y="17"/>
                  </a:lnTo>
                  <a:lnTo>
                    <a:pt x="12" y="12"/>
                  </a:lnTo>
                  <a:lnTo>
                    <a:pt x="12" y="8"/>
                  </a:lnTo>
                  <a:lnTo>
                    <a:pt x="16" y="8"/>
                  </a:lnTo>
                  <a:lnTo>
                    <a:pt x="16" y="3"/>
                  </a:lnTo>
                  <a:lnTo>
                    <a:pt x="16" y="0"/>
                  </a:lnTo>
                  <a:lnTo>
                    <a:pt x="21" y="3"/>
                  </a:lnTo>
                  <a:lnTo>
                    <a:pt x="25" y="3"/>
                  </a:lnTo>
                  <a:lnTo>
                    <a:pt x="29" y="12"/>
                  </a:lnTo>
                  <a:lnTo>
                    <a:pt x="25" y="17"/>
                  </a:lnTo>
                  <a:lnTo>
                    <a:pt x="29" y="17"/>
                  </a:lnTo>
                  <a:lnTo>
                    <a:pt x="34" y="21"/>
                  </a:lnTo>
                  <a:lnTo>
                    <a:pt x="38" y="12"/>
                  </a:lnTo>
                  <a:lnTo>
                    <a:pt x="38" y="17"/>
                  </a:lnTo>
                  <a:lnTo>
                    <a:pt x="42" y="21"/>
                  </a:lnTo>
                  <a:lnTo>
                    <a:pt x="42" y="26"/>
                  </a:lnTo>
                  <a:lnTo>
                    <a:pt x="38" y="30"/>
                  </a:lnTo>
                  <a:lnTo>
                    <a:pt x="47" y="34"/>
                  </a:lnTo>
                  <a:lnTo>
                    <a:pt x="51" y="38"/>
                  </a:lnTo>
                  <a:lnTo>
                    <a:pt x="57" y="38"/>
                  </a:lnTo>
                  <a:lnTo>
                    <a:pt x="57" y="47"/>
                  </a:lnTo>
                  <a:lnTo>
                    <a:pt x="51" y="47"/>
                  </a:lnTo>
                  <a:lnTo>
                    <a:pt x="51" y="62"/>
                  </a:lnTo>
                  <a:lnTo>
                    <a:pt x="42" y="56"/>
                  </a:lnTo>
                  <a:lnTo>
                    <a:pt x="29" y="47"/>
                  </a:lnTo>
                  <a:lnTo>
                    <a:pt x="16" y="34"/>
                  </a:lnTo>
                  <a:lnTo>
                    <a:pt x="7" y="34"/>
                  </a:lnTo>
                  <a:lnTo>
                    <a:pt x="0" y="21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77" name="Freeform 357">
              <a:extLst>
                <a:ext uri="{FF2B5EF4-FFF2-40B4-BE49-F238E27FC236}">
                  <a16:creationId xmlns:a16="http://schemas.microsoft.com/office/drawing/2014/main" id="{D94D2AD1-83E6-4499-9612-C394DF6A9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6" y="3230"/>
              <a:ext cx="27" cy="62"/>
            </a:xfrm>
            <a:custGeom>
              <a:avLst/>
              <a:gdLst>
                <a:gd name="T0" fmla="*/ 163 w 26"/>
                <a:gd name="T1" fmla="*/ 6 h 67"/>
                <a:gd name="T2" fmla="*/ 116 w 26"/>
                <a:gd name="T3" fmla="*/ 6 h 67"/>
                <a:gd name="T4" fmla="*/ 12 w 26"/>
                <a:gd name="T5" fmla="*/ 6 h 67"/>
                <a:gd name="T6" fmla="*/ 7 w 26"/>
                <a:gd name="T7" fmla="*/ 6 h 67"/>
                <a:gd name="T8" fmla="*/ 7 w 26"/>
                <a:gd name="T9" fmla="*/ 6 h 67"/>
                <a:gd name="T10" fmla="*/ 3 w 26"/>
                <a:gd name="T11" fmla="*/ 6 h 67"/>
                <a:gd name="T12" fmla="*/ 0 w 26"/>
                <a:gd name="T13" fmla="*/ 3 h 67"/>
                <a:gd name="T14" fmla="*/ 0 w 26"/>
                <a:gd name="T15" fmla="*/ 0 h 67"/>
                <a:gd name="T16" fmla="*/ 3 w 26"/>
                <a:gd name="T17" fmla="*/ 0 h 67"/>
                <a:gd name="T18" fmla="*/ 7 w 26"/>
                <a:gd name="T19" fmla="*/ 0 h 67"/>
                <a:gd name="T20" fmla="*/ 12 w 26"/>
                <a:gd name="T21" fmla="*/ 0 h 67"/>
                <a:gd name="T22" fmla="*/ 7 w 26"/>
                <a:gd name="T23" fmla="*/ 6 h 67"/>
                <a:gd name="T24" fmla="*/ 116 w 26"/>
                <a:gd name="T25" fmla="*/ 6 h 67"/>
                <a:gd name="T26" fmla="*/ 116 w 26"/>
                <a:gd name="T27" fmla="*/ 6 h 67"/>
                <a:gd name="T28" fmla="*/ 163 w 26"/>
                <a:gd name="T29" fmla="*/ 6 h 67"/>
                <a:gd name="T30" fmla="*/ 163 w 26"/>
                <a:gd name="T31" fmla="*/ 6 h 67"/>
                <a:gd name="T32" fmla="*/ 163 w 26"/>
                <a:gd name="T33" fmla="*/ 6 h 67"/>
                <a:gd name="T34" fmla="*/ 163 w 26"/>
                <a:gd name="T35" fmla="*/ 6 h 6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6"/>
                <a:gd name="T55" fmla="*/ 0 h 67"/>
                <a:gd name="T56" fmla="*/ 26 w 26"/>
                <a:gd name="T57" fmla="*/ 67 h 6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6" h="67">
                  <a:moveTo>
                    <a:pt x="25" y="66"/>
                  </a:moveTo>
                  <a:lnTo>
                    <a:pt x="16" y="66"/>
                  </a:lnTo>
                  <a:lnTo>
                    <a:pt x="12" y="60"/>
                  </a:lnTo>
                  <a:lnTo>
                    <a:pt x="7" y="56"/>
                  </a:lnTo>
                  <a:lnTo>
                    <a:pt x="7" y="21"/>
                  </a:lnTo>
                  <a:lnTo>
                    <a:pt x="3" y="7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0"/>
                  </a:lnTo>
                  <a:lnTo>
                    <a:pt x="12" y="0"/>
                  </a:lnTo>
                  <a:lnTo>
                    <a:pt x="7" y="7"/>
                  </a:lnTo>
                  <a:lnTo>
                    <a:pt x="16" y="7"/>
                  </a:lnTo>
                  <a:lnTo>
                    <a:pt x="16" y="12"/>
                  </a:lnTo>
                  <a:lnTo>
                    <a:pt x="25" y="29"/>
                  </a:lnTo>
                  <a:lnTo>
                    <a:pt x="25" y="51"/>
                  </a:lnTo>
                  <a:lnTo>
                    <a:pt x="25" y="60"/>
                  </a:lnTo>
                  <a:lnTo>
                    <a:pt x="25" y="6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78" name="Freeform 358">
              <a:extLst>
                <a:ext uri="{FF2B5EF4-FFF2-40B4-BE49-F238E27FC236}">
                  <a16:creationId xmlns:a16="http://schemas.microsoft.com/office/drawing/2014/main" id="{269D1111-31C0-47E3-B034-9D8C82F5AA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6" y="3230"/>
              <a:ext cx="27" cy="62"/>
            </a:xfrm>
            <a:custGeom>
              <a:avLst/>
              <a:gdLst>
                <a:gd name="T0" fmla="*/ 163 w 26"/>
                <a:gd name="T1" fmla="*/ 6 h 67"/>
                <a:gd name="T2" fmla="*/ 116 w 26"/>
                <a:gd name="T3" fmla="*/ 6 h 67"/>
                <a:gd name="T4" fmla="*/ 12 w 26"/>
                <a:gd name="T5" fmla="*/ 6 h 67"/>
                <a:gd name="T6" fmla="*/ 7 w 26"/>
                <a:gd name="T7" fmla="*/ 6 h 67"/>
                <a:gd name="T8" fmla="*/ 7 w 26"/>
                <a:gd name="T9" fmla="*/ 6 h 67"/>
                <a:gd name="T10" fmla="*/ 3 w 26"/>
                <a:gd name="T11" fmla="*/ 6 h 67"/>
                <a:gd name="T12" fmla="*/ 0 w 26"/>
                <a:gd name="T13" fmla="*/ 3 h 67"/>
                <a:gd name="T14" fmla="*/ 0 w 26"/>
                <a:gd name="T15" fmla="*/ 0 h 67"/>
                <a:gd name="T16" fmla="*/ 3 w 26"/>
                <a:gd name="T17" fmla="*/ 0 h 67"/>
                <a:gd name="T18" fmla="*/ 7 w 26"/>
                <a:gd name="T19" fmla="*/ 0 h 67"/>
                <a:gd name="T20" fmla="*/ 12 w 26"/>
                <a:gd name="T21" fmla="*/ 0 h 67"/>
                <a:gd name="T22" fmla="*/ 7 w 26"/>
                <a:gd name="T23" fmla="*/ 6 h 67"/>
                <a:gd name="T24" fmla="*/ 116 w 26"/>
                <a:gd name="T25" fmla="*/ 6 h 67"/>
                <a:gd name="T26" fmla="*/ 116 w 26"/>
                <a:gd name="T27" fmla="*/ 6 h 67"/>
                <a:gd name="T28" fmla="*/ 163 w 26"/>
                <a:gd name="T29" fmla="*/ 6 h 67"/>
                <a:gd name="T30" fmla="*/ 163 w 26"/>
                <a:gd name="T31" fmla="*/ 6 h 67"/>
                <a:gd name="T32" fmla="*/ 163 w 26"/>
                <a:gd name="T33" fmla="*/ 6 h 67"/>
                <a:gd name="T34" fmla="*/ 163 w 26"/>
                <a:gd name="T35" fmla="*/ 6 h 6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6"/>
                <a:gd name="T55" fmla="*/ 0 h 67"/>
                <a:gd name="T56" fmla="*/ 26 w 26"/>
                <a:gd name="T57" fmla="*/ 67 h 6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6" h="67">
                  <a:moveTo>
                    <a:pt x="25" y="66"/>
                  </a:moveTo>
                  <a:lnTo>
                    <a:pt x="16" y="66"/>
                  </a:lnTo>
                  <a:lnTo>
                    <a:pt x="12" y="60"/>
                  </a:lnTo>
                  <a:lnTo>
                    <a:pt x="7" y="56"/>
                  </a:lnTo>
                  <a:lnTo>
                    <a:pt x="7" y="21"/>
                  </a:lnTo>
                  <a:lnTo>
                    <a:pt x="3" y="7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0"/>
                  </a:lnTo>
                  <a:lnTo>
                    <a:pt x="12" y="0"/>
                  </a:lnTo>
                  <a:lnTo>
                    <a:pt x="7" y="7"/>
                  </a:lnTo>
                  <a:lnTo>
                    <a:pt x="16" y="7"/>
                  </a:lnTo>
                  <a:lnTo>
                    <a:pt x="16" y="12"/>
                  </a:lnTo>
                  <a:lnTo>
                    <a:pt x="25" y="29"/>
                  </a:lnTo>
                  <a:lnTo>
                    <a:pt x="25" y="51"/>
                  </a:lnTo>
                  <a:lnTo>
                    <a:pt x="25" y="60"/>
                  </a:lnTo>
                  <a:lnTo>
                    <a:pt x="25" y="6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79" name="Freeform 359">
              <a:extLst>
                <a:ext uri="{FF2B5EF4-FFF2-40B4-BE49-F238E27FC236}">
                  <a16:creationId xmlns:a16="http://schemas.microsoft.com/office/drawing/2014/main" id="{F753F452-EB75-41B4-8BC8-8C38C4C73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5" y="3206"/>
              <a:ext cx="104" cy="74"/>
            </a:xfrm>
            <a:custGeom>
              <a:avLst/>
              <a:gdLst>
                <a:gd name="T0" fmla="*/ 109 w 101"/>
                <a:gd name="T1" fmla="*/ 0 h 80"/>
                <a:gd name="T2" fmla="*/ 122 w 101"/>
                <a:gd name="T3" fmla="*/ 3 h 80"/>
                <a:gd name="T4" fmla="*/ 201 w 101"/>
                <a:gd name="T5" fmla="*/ 3 h 80"/>
                <a:gd name="T6" fmla="*/ 233 w 101"/>
                <a:gd name="T7" fmla="*/ 6 h 80"/>
                <a:gd name="T8" fmla="*/ 263 w 101"/>
                <a:gd name="T9" fmla="*/ 6 h 80"/>
                <a:gd name="T10" fmla="*/ 321 w 101"/>
                <a:gd name="T11" fmla="*/ 6 h 80"/>
                <a:gd name="T12" fmla="*/ 361 w 101"/>
                <a:gd name="T13" fmla="*/ 3 h 80"/>
                <a:gd name="T14" fmla="*/ 361 w 101"/>
                <a:gd name="T15" fmla="*/ 6 h 80"/>
                <a:gd name="T16" fmla="*/ 383 w 101"/>
                <a:gd name="T17" fmla="*/ 6 h 80"/>
                <a:gd name="T18" fmla="*/ 401 w 101"/>
                <a:gd name="T19" fmla="*/ 6 h 80"/>
                <a:gd name="T20" fmla="*/ 383 w 101"/>
                <a:gd name="T21" fmla="*/ 6 h 80"/>
                <a:gd name="T22" fmla="*/ 383 w 101"/>
                <a:gd name="T23" fmla="*/ 6 h 80"/>
                <a:gd name="T24" fmla="*/ 401 w 101"/>
                <a:gd name="T25" fmla="*/ 6 h 80"/>
                <a:gd name="T26" fmla="*/ 401 w 101"/>
                <a:gd name="T27" fmla="*/ 6 h 80"/>
                <a:gd name="T28" fmla="*/ 418 w 101"/>
                <a:gd name="T29" fmla="*/ 6 h 80"/>
                <a:gd name="T30" fmla="*/ 443 w 101"/>
                <a:gd name="T31" fmla="*/ 6 h 80"/>
                <a:gd name="T32" fmla="*/ 443 w 101"/>
                <a:gd name="T33" fmla="*/ 6 h 80"/>
                <a:gd name="T34" fmla="*/ 418 w 101"/>
                <a:gd name="T35" fmla="*/ 6 h 80"/>
                <a:gd name="T36" fmla="*/ 418 w 101"/>
                <a:gd name="T37" fmla="*/ 6 h 80"/>
                <a:gd name="T38" fmla="*/ 383 w 101"/>
                <a:gd name="T39" fmla="*/ 6 h 80"/>
                <a:gd name="T40" fmla="*/ 361 w 101"/>
                <a:gd name="T41" fmla="*/ 6 h 80"/>
                <a:gd name="T42" fmla="*/ 321 w 101"/>
                <a:gd name="T43" fmla="*/ 6 h 80"/>
                <a:gd name="T44" fmla="*/ 321 w 101"/>
                <a:gd name="T45" fmla="*/ 6 h 80"/>
                <a:gd name="T46" fmla="*/ 279 w 101"/>
                <a:gd name="T47" fmla="*/ 6 h 80"/>
                <a:gd name="T48" fmla="*/ 263 w 101"/>
                <a:gd name="T49" fmla="*/ 6 h 80"/>
                <a:gd name="T50" fmla="*/ 263 w 101"/>
                <a:gd name="T51" fmla="*/ 6 h 80"/>
                <a:gd name="T52" fmla="*/ 247 w 101"/>
                <a:gd name="T53" fmla="*/ 6 h 80"/>
                <a:gd name="T54" fmla="*/ 247 w 101"/>
                <a:gd name="T55" fmla="*/ 6 h 80"/>
                <a:gd name="T56" fmla="*/ 138 w 101"/>
                <a:gd name="T57" fmla="*/ 6 h 80"/>
                <a:gd name="T58" fmla="*/ 109 w 101"/>
                <a:gd name="T59" fmla="*/ 6 h 80"/>
                <a:gd name="T60" fmla="*/ 16 w 101"/>
                <a:gd name="T61" fmla="*/ 6 h 80"/>
                <a:gd name="T62" fmla="*/ 7 w 101"/>
                <a:gd name="T63" fmla="*/ 6 h 80"/>
                <a:gd name="T64" fmla="*/ 3 w 101"/>
                <a:gd name="T65" fmla="*/ 6 h 80"/>
                <a:gd name="T66" fmla="*/ 0 w 101"/>
                <a:gd name="T67" fmla="*/ 6 h 80"/>
                <a:gd name="T68" fmla="*/ 16 w 101"/>
                <a:gd name="T69" fmla="*/ 6 h 80"/>
                <a:gd name="T70" fmla="*/ 12 w 101"/>
                <a:gd name="T71" fmla="*/ 6 h 80"/>
                <a:gd name="T72" fmla="*/ 16 w 101"/>
                <a:gd name="T73" fmla="*/ 0 h 8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1"/>
                <a:gd name="T112" fmla="*/ 0 h 80"/>
                <a:gd name="T113" fmla="*/ 101 w 101"/>
                <a:gd name="T114" fmla="*/ 80 h 8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1" h="80">
                  <a:moveTo>
                    <a:pt x="16" y="0"/>
                  </a:moveTo>
                  <a:lnTo>
                    <a:pt x="25" y="0"/>
                  </a:lnTo>
                  <a:lnTo>
                    <a:pt x="25" y="3"/>
                  </a:lnTo>
                  <a:lnTo>
                    <a:pt x="29" y="3"/>
                  </a:lnTo>
                  <a:lnTo>
                    <a:pt x="33" y="3"/>
                  </a:lnTo>
                  <a:lnTo>
                    <a:pt x="46" y="3"/>
                  </a:lnTo>
                  <a:lnTo>
                    <a:pt x="46" y="7"/>
                  </a:lnTo>
                  <a:lnTo>
                    <a:pt x="51" y="7"/>
                  </a:lnTo>
                  <a:lnTo>
                    <a:pt x="55" y="7"/>
                  </a:lnTo>
                  <a:lnTo>
                    <a:pt x="60" y="12"/>
                  </a:lnTo>
                  <a:lnTo>
                    <a:pt x="64" y="7"/>
                  </a:lnTo>
                  <a:lnTo>
                    <a:pt x="73" y="7"/>
                  </a:lnTo>
                  <a:lnTo>
                    <a:pt x="76" y="3"/>
                  </a:lnTo>
                  <a:lnTo>
                    <a:pt x="81" y="3"/>
                  </a:lnTo>
                  <a:lnTo>
                    <a:pt x="81" y="7"/>
                  </a:lnTo>
                  <a:lnTo>
                    <a:pt x="81" y="12"/>
                  </a:lnTo>
                  <a:lnTo>
                    <a:pt x="81" y="16"/>
                  </a:lnTo>
                  <a:lnTo>
                    <a:pt x="85" y="12"/>
                  </a:lnTo>
                  <a:lnTo>
                    <a:pt x="85" y="16"/>
                  </a:lnTo>
                  <a:lnTo>
                    <a:pt x="90" y="16"/>
                  </a:lnTo>
                  <a:lnTo>
                    <a:pt x="90" y="21"/>
                  </a:lnTo>
                  <a:lnTo>
                    <a:pt x="85" y="21"/>
                  </a:lnTo>
                  <a:lnTo>
                    <a:pt x="85" y="25"/>
                  </a:lnTo>
                  <a:lnTo>
                    <a:pt x="85" y="21"/>
                  </a:lnTo>
                  <a:lnTo>
                    <a:pt x="90" y="21"/>
                  </a:lnTo>
                  <a:lnTo>
                    <a:pt x="90" y="29"/>
                  </a:lnTo>
                  <a:lnTo>
                    <a:pt x="94" y="33"/>
                  </a:lnTo>
                  <a:lnTo>
                    <a:pt x="90" y="39"/>
                  </a:lnTo>
                  <a:lnTo>
                    <a:pt x="90" y="47"/>
                  </a:lnTo>
                  <a:lnTo>
                    <a:pt x="94" y="47"/>
                  </a:lnTo>
                  <a:lnTo>
                    <a:pt x="94" y="52"/>
                  </a:lnTo>
                  <a:lnTo>
                    <a:pt x="100" y="52"/>
                  </a:lnTo>
                  <a:lnTo>
                    <a:pt x="94" y="55"/>
                  </a:lnTo>
                  <a:lnTo>
                    <a:pt x="100" y="55"/>
                  </a:lnTo>
                  <a:lnTo>
                    <a:pt x="100" y="60"/>
                  </a:lnTo>
                  <a:lnTo>
                    <a:pt x="94" y="60"/>
                  </a:lnTo>
                  <a:lnTo>
                    <a:pt x="90" y="60"/>
                  </a:lnTo>
                  <a:lnTo>
                    <a:pt x="94" y="64"/>
                  </a:lnTo>
                  <a:lnTo>
                    <a:pt x="90" y="73"/>
                  </a:lnTo>
                  <a:lnTo>
                    <a:pt x="85" y="73"/>
                  </a:lnTo>
                  <a:lnTo>
                    <a:pt x="85" y="69"/>
                  </a:lnTo>
                  <a:lnTo>
                    <a:pt x="81" y="79"/>
                  </a:lnTo>
                  <a:lnTo>
                    <a:pt x="76" y="73"/>
                  </a:lnTo>
                  <a:lnTo>
                    <a:pt x="73" y="73"/>
                  </a:lnTo>
                  <a:lnTo>
                    <a:pt x="76" y="69"/>
                  </a:lnTo>
                  <a:lnTo>
                    <a:pt x="73" y="60"/>
                  </a:lnTo>
                  <a:lnTo>
                    <a:pt x="69" y="60"/>
                  </a:lnTo>
                  <a:lnTo>
                    <a:pt x="64" y="55"/>
                  </a:lnTo>
                  <a:lnTo>
                    <a:pt x="64" y="60"/>
                  </a:lnTo>
                  <a:lnTo>
                    <a:pt x="60" y="60"/>
                  </a:lnTo>
                  <a:lnTo>
                    <a:pt x="55" y="60"/>
                  </a:lnTo>
                  <a:lnTo>
                    <a:pt x="60" y="55"/>
                  </a:lnTo>
                  <a:lnTo>
                    <a:pt x="60" y="52"/>
                  </a:lnTo>
                  <a:lnTo>
                    <a:pt x="55" y="52"/>
                  </a:lnTo>
                  <a:lnTo>
                    <a:pt x="55" y="47"/>
                  </a:lnTo>
                  <a:lnTo>
                    <a:pt x="55" y="43"/>
                  </a:lnTo>
                  <a:lnTo>
                    <a:pt x="51" y="39"/>
                  </a:lnTo>
                  <a:lnTo>
                    <a:pt x="33" y="39"/>
                  </a:lnTo>
                  <a:lnTo>
                    <a:pt x="33" y="43"/>
                  </a:lnTo>
                  <a:lnTo>
                    <a:pt x="25" y="52"/>
                  </a:lnTo>
                  <a:lnTo>
                    <a:pt x="21" y="52"/>
                  </a:lnTo>
                  <a:lnTo>
                    <a:pt x="16" y="43"/>
                  </a:lnTo>
                  <a:lnTo>
                    <a:pt x="12" y="39"/>
                  </a:lnTo>
                  <a:lnTo>
                    <a:pt x="7" y="39"/>
                  </a:lnTo>
                  <a:lnTo>
                    <a:pt x="3" y="29"/>
                  </a:lnTo>
                  <a:lnTo>
                    <a:pt x="3" y="25"/>
                  </a:lnTo>
                  <a:lnTo>
                    <a:pt x="0" y="25"/>
                  </a:lnTo>
                  <a:lnTo>
                    <a:pt x="0" y="21"/>
                  </a:lnTo>
                  <a:lnTo>
                    <a:pt x="3" y="16"/>
                  </a:lnTo>
                  <a:lnTo>
                    <a:pt x="16" y="12"/>
                  </a:lnTo>
                  <a:lnTo>
                    <a:pt x="16" y="7"/>
                  </a:lnTo>
                  <a:lnTo>
                    <a:pt x="12" y="7"/>
                  </a:lnTo>
                  <a:lnTo>
                    <a:pt x="16" y="3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80" name="Freeform 360">
              <a:extLst>
                <a:ext uri="{FF2B5EF4-FFF2-40B4-BE49-F238E27FC236}">
                  <a16:creationId xmlns:a16="http://schemas.microsoft.com/office/drawing/2014/main" id="{8F563AC4-BAFC-4540-AA45-B0D92CAE46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5" y="3206"/>
              <a:ext cx="104" cy="74"/>
            </a:xfrm>
            <a:custGeom>
              <a:avLst/>
              <a:gdLst>
                <a:gd name="T0" fmla="*/ 109 w 101"/>
                <a:gd name="T1" fmla="*/ 0 h 80"/>
                <a:gd name="T2" fmla="*/ 122 w 101"/>
                <a:gd name="T3" fmla="*/ 3 h 80"/>
                <a:gd name="T4" fmla="*/ 201 w 101"/>
                <a:gd name="T5" fmla="*/ 3 h 80"/>
                <a:gd name="T6" fmla="*/ 233 w 101"/>
                <a:gd name="T7" fmla="*/ 6 h 80"/>
                <a:gd name="T8" fmla="*/ 263 w 101"/>
                <a:gd name="T9" fmla="*/ 6 h 80"/>
                <a:gd name="T10" fmla="*/ 321 w 101"/>
                <a:gd name="T11" fmla="*/ 6 h 80"/>
                <a:gd name="T12" fmla="*/ 361 w 101"/>
                <a:gd name="T13" fmla="*/ 3 h 80"/>
                <a:gd name="T14" fmla="*/ 361 w 101"/>
                <a:gd name="T15" fmla="*/ 6 h 80"/>
                <a:gd name="T16" fmla="*/ 383 w 101"/>
                <a:gd name="T17" fmla="*/ 6 h 80"/>
                <a:gd name="T18" fmla="*/ 401 w 101"/>
                <a:gd name="T19" fmla="*/ 6 h 80"/>
                <a:gd name="T20" fmla="*/ 383 w 101"/>
                <a:gd name="T21" fmla="*/ 6 h 80"/>
                <a:gd name="T22" fmla="*/ 383 w 101"/>
                <a:gd name="T23" fmla="*/ 6 h 80"/>
                <a:gd name="T24" fmla="*/ 401 w 101"/>
                <a:gd name="T25" fmla="*/ 6 h 80"/>
                <a:gd name="T26" fmla="*/ 401 w 101"/>
                <a:gd name="T27" fmla="*/ 6 h 80"/>
                <a:gd name="T28" fmla="*/ 418 w 101"/>
                <a:gd name="T29" fmla="*/ 6 h 80"/>
                <a:gd name="T30" fmla="*/ 443 w 101"/>
                <a:gd name="T31" fmla="*/ 6 h 80"/>
                <a:gd name="T32" fmla="*/ 443 w 101"/>
                <a:gd name="T33" fmla="*/ 6 h 80"/>
                <a:gd name="T34" fmla="*/ 418 w 101"/>
                <a:gd name="T35" fmla="*/ 6 h 80"/>
                <a:gd name="T36" fmla="*/ 418 w 101"/>
                <a:gd name="T37" fmla="*/ 6 h 80"/>
                <a:gd name="T38" fmla="*/ 383 w 101"/>
                <a:gd name="T39" fmla="*/ 6 h 80"/>
                <a:gd name="T40" fmla="*/ 361 w 101"/>
                <a:gd name="T41" fmla="*/ 6 h 80"/>
                <a:gd name="T42" fmla="*/ 321 w 101"/>
                <a:gd name="T43" fmla="*/ 6 h 80"/>
                <a:gd name="T44" fmla="*/ 321 w 101"/>
                <a:gd name="T45" fmla="*/ 6 h 80"/>
                <a:gd name="T46" fmla="*/ 279 w 101"/>
                <a:gd name="T47" fmla="*/ 6 h 80"/>
                <a:gd name="T48" fmla="*/ 263 w 101"/>
                <a:gd name="T49" fmla="*/ 6 h 80"/>
                <a:gd name="T50" fmla="*/ 263 w 101"/>
                <a:gd name="T51" fmla="*/ 6 h 80"/>
                <a:gd name="T52" fmla="*/ 247 w 101"/>
                <a:gd name="T53" fmla="*/ 6 h 80"/>
                <a:gd name="T54" fmla="*/ 247 w 101"/>
                <a:gd name="T55" fmla="*/ 6 h 80"/>
                <a:gd name="T56" fmla="*/ 138 w 101"/>
                <a:gd name="T57" fmla="*/ 6 h 80"/>
                <a:gd name="T58" fmla="*/ 109 w 101"/>
                <a:gd name="T59" fmla="*/ 6 h 80"/>
                <a:gd name="T60" fmla="*/ 16 w 101"/>
                <a:gd name="T61" fmla="*/ 6 h 80"/>
                <a:gd name="T62" fmla="*/ 7 w 101"/>
                <a:gd name="T63" fmla="*/ 6 h 80"/>
                <a:gd name="T64" fmla="*/ 3 w 101"/>
                <a:gd name="T65" fmla="*/ 6 h 80"/>
                <a:gd name="T66" fmla="*/ 0 w 101"/>
                <a:gd name="T67" fmla="*/ 6 h 80"/>
                <a:gd name="T68" fmla="*/ 16 w 101"/>
                <a:gd name="T69" fmla="*/ 6 h 80"/>
                <a:gd name="T70" fmla="*/ 12 w 101"/>
                <a:gd name="T71" fmla="*/ 6 h 80"/>
                <a:gd name="T72" fmla="*/ 16 w 101"/>
                <a:gd name="T73" fmla="*/ 0 h 8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1"/>
                <a:gd name="T112" fmla="*/ 0 h 80"/>
                <a:gd name="T113" fmla="*/ 101 w 101"/>
                <a:gd name="T114" fmla="*/ 80 h 8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1" h="80">
                  <a:moveTo>
                    <a:pt x="16" y="0"/>
                  </a:moveTo>
                  <a:lnTo>
                    <a:pt x="25" y="0"/>
                  </a:lnTo>
                  <a:lnTo>
                    <a:pt x="25" y="3"/>
                  </a:lnTo>
                  <a:lnTo>
                    <a:pt x="29" y="3"/>
                  </a:lnTo>
                  <a:lnTo>
                    <a:pt x="33" y="3"/>
                  </a:lnTo>
                  <a:lnTo>
                    <a:pt x="46" y="3"/>
                  </a:lnTo>
                  <a:lnTo>
                    <a:pt x="46" y="7"/>
                  </a:lnTo>
                  <a:lnTo>
                    <a:pt x="51" y="7"/>
                  </a:lnTo>
                  <a:lnTo>
                    <a:pt x="55" y="7"/>
                  </a:lnTo>
                  <a:lnTo>
                    <a:pt x="60" y="12"/>
                  </a:lnTo>
                  <a:lnTo>
                    <a:pt x="64" y="7"/>
                  </a:lnTo>
                  <a:lnTo>
                    <a:pt x="73" y="7"/>
                  </a:lnTo>
                  <a:lnTo>
                    <a:pt x="76" y="3"/>
                  </a:lnTo>
                  <a:lnTo>
                    <a:pt x="81" y="3"/>
                  </a:lnTo>
                  <a:lnTo>
                    <a:pt x="81" y="7"/>
                  </a:lnTo>
                  <a:lnTo>
                    <a:pt x="81" y="12"/>
                  </a:lnTo>
                  <a:lnTo>
                    <a:pt x="81" y="16"/>
                  </a:lnTo>
                  <a:lnTo>
                    <a:pt x="85" y="12"/>
                  </a:lnTo>
                  <a:lnTo>
                    <a:pt x="85" y="16"/>
                  </a:lnTo>
                  <a:lnTo>
                    <a:pt x="90" y="16"/>
                  </a:lnTo>
                  <a:lnTo>
                    <a:pt x="90" y="21"/>
                  </a:lnTo>
                  <a:lnTo>
                    <a:pt x="85" y="21"/>
                  </a:lnTo>
                  <a:lnTo>
                    <a:pt x="85" y="25"/>
                  </a:lnTo>
                  <a:lnTo>
                    <a:pt x="85" y="21"/>
                  </a:lnTo>
                  <a:lnTo>
                    <a:pt x="90" y="21"/>
                  </a:lnTo>
                  <a:lnTo>
                    <a:pt x="90" y="29"/>
                  </a:lnTo>
                  <a:lnTo>
                    <a:pt x="94" y="33"/>
                  </a:lnTo>
                  <a:lnTo>
                    <a:pt x="90" y="39"/>
                  </a:lnTo>
                  <a:lnTo>
                    <a:pt x="90" y="47"/>
                  </a:lnTo>
                  <a:lnTo>
                    <a:pt x="94" y="47"/>
                  </a:lnTo>
                  <a:lnTo>
                    <a:pt x="94" y="52"/>
                  </a:lnTo>
                  <a:lnTo>
                    <a:pt x="100" y="52"/>
                  </a:lnTo>
                  <a:lnTo>
                    <a:pt x="94" y="55"/>
                  </a:lnTo>
                  <a:lnTo>
                    <a:pt x="100" y="55"/>
                  </a:lnTo>
                  <a:lnTo>
                    <a:pt x="100" y="60"/>
                  </a:lnTo>
                  <a:lnTo>
                    <a:pt x="94" y="60"/>
                  </a:lnTo>
                  <a:lnTo>
                    <a:pt x="90" y="60"/>
                  </a:lnTo>
                  <a:lnTo>
                    <a:pt x="94" y="64"/>
                  </a:lnTo>
                  <a:lnTo>
                    <a:pt x="90" y="73"/>
                  </a:lnTo>
                  <a:lnTo>
                    <a:pt x="85" y="73"/>
                  </a:lnTo>
                  <a:lnTo>
                    <a:pt x="85" y="69"/>
                  </a:lnTo>
                  <a:lnTo>
                    <a:pt x="81" y="79"/>
                  </a:lnTo>
                  <a:lnTo>
                    <a:pt x="76" y="73"/>
                  </a:lnTo>
                  <a:lnTo>
                    <a:pt x="73" y="73"/>
                  </a:lnTo>
                  <a:lnTo>
                    <a:pt x="76" y="69"/>
                  </a:lnTo>
                  <a:lnTo>
                    <a:pt x="73" y="60"/>
                  </a:lnTo>
                  <a:lnTo>
                    <a:pt x="69" y="60"/>
                  </a:lnTo>
                  <a:lnTo>
                    <a:pt x="64" y="55"/>
                  </a:lnTo>
                  <a:lnTo>
                    <a:pt x="64" y="60"/>
                  </a:lnTo>
                  <a:lnTo>
                    <a:pt x="60" y="60"/>
                  </a:lnTo>
                  <a:lnTo>
                    <a:pt x="55" y="60"/>
                  </a:lnTo>
                  <a:lnTo>
                    <a:pt x="60" y="55"/>
                  </a:lnTo>
                  <a:lnTo>
                    <a:pt x="60" y="52"/>
                  </a:lnTo>
                  <a:lnTo>
                    <a:pt x="55" y="52"/>
                  </a:lnTo>
                  <a:lnTo>
                    <a:pt x="55" y="47"/>
                  </a:lnTo>
                  <a:lnTo>
                    <a:pt x="55" y="43"/>
                  </a:lnTo>
                  <a:lnTo>
                    <a:pt x="51" y="39"/>
                  </a:lnTo>
                  <a:lnTo>
                    <a:pt x="33" y="39"/>
                  </a:lnTo>
                  <a:lnTo>
                    <a:pt x="33" y="43"/>
                  </a:lnTo>
                  <a:lnTo>
                    <a:pt x="25" y="52"/>
                  </a:lnTo>
                  <a:lnTo>
                    <a:pt x="21" y="52"/>
                  </a:lnTo>
                  <a:lnTo>
                    <a:pt x="16" y="43"/>
                  </a:lnTo>
                  <a:lnTo>
                    <a:pt x="12" y="39"/>
                  </a:lnTo>
                  <a:lnTo>
                    <a:pt x="7" y="39"/>
                  </a:lnTo>
                  <a:lnTo>
                    <a:pt x="3" y="29"/>
                  </a:lnTo>
                  <a:lnTo>
                    <a:pt x="3" y="25"/>
                  </a:lnTo>
                  <a:lnTo>
                    <a:pt x="0" y="25"/>
                  </a:lnTo>
                  <a:lnTo>
                    <a:pt x="0" y="21"/>
                  </a:lnTo>
                  <a:lnTo>
                    <a:pt x="3" y="16"/>
                  </a:lnTo>
                  <a:lnTo>
                    <a:pt x="16" y="12"/>
                  </a:lnTo>
                  <a:lnTo>
                    <a:pt x="16" y="7"/>
                  </a:lnTo>
                  <a:lnTo>
                    <a:pt x="12" y="7"/>
                  </a:lnTo>
                  <a:lnTo>
                    <a:pt x="16" y="3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81" name="Freeform 361">
              <a:extLst>
                <a:ext uri="{FF2B5EF4-FFF2-40B4-BE49-F238E27FC236}">
                  <a16:creationId xmlns:a16="http://schemas.microsoft.com/office/drawing/2014/main" id="{A07FFE40-278E-4FFD-A647-E97089E04D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1" y="3230"/>
              <a:ext cx="63" cy="82"/>
            </a:xfrm>
            <a:custGeom>
              <a:avLst/>
              <a:gdLst>
                <a:gd name="T0" fmla="*/ 304 w 61"/>
                <a:gd name="T1" fmla="*/ 6 h 89"/>
                <a:gd name="T2" fmla="*/ 276 w 61"/>
                <a:gd name="T3" fmla="*/ 6 h 89"/>
                <a:gd name="T4" fmla="*/ 259 w 61"/>
                <a:gd name="T5" fmla="*/ 6 h 89"/>
                <a:gd name="T6" fmla="*/ 259 w 61"/>
                <a:gd name="T7" fmla="*/ 6 h 89"/>
                <a:gd name="T8" fmla="*/ 243 w 61"/>
                <a:gd name="T9" fmla="*/ 6 h 89"/>
                <a:gd name="T10" fmla="*/ 207 w 61"/>
                <a:gd name="T11" fmla="*/ 3 h 89"/>
                <a:gd name="T12" fmla="*/ 207 w 61"/>
                <a:gd name="T13" fmla="*/ 0 h 89"/>
                <a:gd name="T14" fmla="*/ 160 w 61"/>
                <a:gd name="T15" fmla="*/ 0 h 89"/>
                <a:gd name="T16" fmla="*/ 3 w 61"/>
                <a:gd name="T17" fmla="*/ 0 h 89"/>
                <a:gd name="T18" fmla="*/ 3 w 61"/>
                <a:gd name="T19" fmla="*/ 3 h 89"/>
                <a:gd name="T20" fmla="*/ 3 w 61"/>
                <a:gd name="T21" fmla="*/ 6 h 89"/>
                <a:gd name="T22" fmla="*/ 7 w 61"/>
                <a:gd name="T23" fmla="*/ 6 h 89"/>
                <a:gd name="T24" fmla="*/ 7 w 61"/>
                <a:gd name="T25" fmla="*/ 6 h 89"/>
                <a:gd name="T26" fmla="*/ 7 w 61"/>
                <a:gd name="T27" fmla="*/ 6 h 89"/>
                <a:gd name="T28" fmla="*/ 12 w 61"/>
                <a:gd name="T29" fmla="*/ 6 h 89"/>
                <a:gd name="T30" fmla="*/ 7 w 61"/>
                <a:gd name="T31" fmla="*/ 6 h 89"/>
                <a:gd name="T32" fmla="*/ 3 w 61"/>
                <a:gd name="T33" fmla="*/ 6 h 89"/>
                <a:gd name="T34" fmla="*/ 0 w 61"/>
                <a:gd name="T35" fmla="*/ 6 h 89"/>
                <a:gd name="T36" fmla="*/ 0 w 61"/>
                <a:gd name="T37" fmla="*/ 6 h 89"/>
                <a:gd name="T38" fmla="*/ 3 w 61"/>
                <a:gd name="T39" fmla="*/ 6 h 89"/>
                <a:gd name="T40" fmla="*/ 7 w 61"/>
                <a:gd name="T41" fmla="*/ 6 h 89"/>
                <a:gd name="T42" fmla="*/ 7 w 61"/>
                <a:gd name="T43" fmla="*/ 6 h 89"/>
                <a:gd name="T44" fmla="*/ 3 w 61"/>
                <a:gd name="T45" fmla="*/ 6 h 89"/>
                <a:gd name="T46" fmla="*/ 0 w 61"/>
                <a:gd name="T47" fmla="*/ 6 h 89"/>
                <a:gd name="T48" fmla="*/ 93 w 61"/>
                <a:gd name="T49" fmla="*/ 6 h 89"/>
                <a:gd name="T50" fmla="*/ 120 w 61"/>
                <a:gd name="T51" fmla="*/ 6 h 89"/>
                <a:gd name="T52" fmla="*/ 160 w 61"/>
                <a:gd name="T53" fmla="*/ 6 h 89"/>
                <a:gd name="T54" fmla="*/ 243 w 61"/>
                <a:gd name="T55" fmla="*/ 6 h 89"/>
                <a:gd name="T56" fmla="*/ 276 w 61"/>
                <a:gd name="T57" fmla="*/ 6 h 89"/>
                <a:gd name="T58" fmla="*/ 304 w 61"/>
                <a:gd name="T59" fmla="*/ 6 h 8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61"/>
                <a:gd name="T91" fmla="*/ 0 h 89"/>
                <a:gd name="T92" fmla="*/ 61 w 61"/>
                <a:gd name="T93" fmla="*/ 89 h 8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61" h="89">
                  <a:moveTo>
                    <a:pt x="60" y="64"/>
                  </a:moveTo>
                  <a:lnTo>
                    <a:pt x="54" y="60"/>
                  </a:lnTo>
                  <a:lnTo>
                    <a:pt x="50" y="56"/>
                  </a:lnTo>
                  <a:lnTo>
                    <a:pt x="50" y="21"/>
                  </a:lnTo>
                  <a:lnTo>
                    <a:pt x="46" y="7"/>
                  </a:lnTo>
                  <a:lnTo>
                    <a:pt x="41" y="3"/>
                  </a:lnTo>
                  <a:lnTo>
                    <a:pt x="41" y="0"/>
                  </a:lnTo>
                  <a:lnTo>
                    <a:pt x="33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7"/>
                  </a:lnTo>
                  <a:lnTo>
                    <a:pt x="7" y="16"/>
                  </a:lnTo>
                  <a:lnTo>
                    <a:pt x="7" y="21"/>
                  </a:lnTo>
                  <a:lnTo>
                    <a:pt x="7" y="25"/>
                  </a:lnTo>
                  <a:lnTo>
                    <a:pt x="12" y="33"/>
                  </a:lnTo>
                  <a:lnTo>
                    <a:pt x="7" y="38"/>
                  </a:lnTo>
                  <a:lnTo>
                    <a:pt x="3" y="52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3" y="69"/>
                  </a:lnTo>
                  <a:lnTo>
                    <a:pt x="7" y="73"/>
                  </a:lnTo>
                  <a:lnTo>
                    <a:pt x="7" y="78"/>
                  </a:lnTo>
                  <a:lnTo>
                    <a:pt x="3" y="78"/>
                  </a:lnTo>
                  <a:lnTo>
                    <a:pt x="0" y="82"/>
                  </a:lnTo>
                  <a:lnTo>
                    <a:pt x="16" y="88"/>
                  </a:lnTo>
                  <a:lnTo>
                    <a:pt x="24" y="82"/>
                  </a:lnTo>
                  <a:lnTo>
                    <a:pt x="33" y="78"/>
                  </a:lnTo>
                  <a:lnTo>
                    <a:pt x="46" y="73"/>
                  </a:lnTo>
                  <a:lnTo>
                    <a:pt x="54" y="69"/>
                  </a:lnTo>
                  <a:lnTo>
                    <a:pt x="60" y="6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82" name="Freeform 362">
              <a:extLst>
                <a:ext uri="{FF2B5EF4-FFF2-40B4-BE49-F238E27FC236}">
                  <a16:creationId xmlns:a16="http://schemas.microsoft.com/office/drawing/2014/main" id="{832F95D0-8511-41C9-ACEC-FF922E630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1" y="3230"/>
              <a:ext cx="63" cy="82"/>
            </a:xfrm>
            <a:custGeom>
              <a:avLst/>
              <a:gdLst>
                <a:gd name="T0" fmla="*/ 304 w 61"/>
                <a:gd name="T1" fmla="*/ 6 h 89"/>
                <a:gd name="T2" fmla="*/ 276 w 61"/>
                <a:gd name="T3" fmla="*/ 6 h 89"/>
                <a:gd name="T4" fmla="*/ 259 w 61"/>
                <a:gd name="T5" fmla="*/ 6 h 89"/>
                <a:gd name="T6" fmla="*/ 259 w 61"/>
                <a:gd name="T7" fmla="*/ 6 h 89"/>
                <a:gd name="T8" fmla="*/ 243 w 61"/>
                <a:gd name="T9" fmla="*/ 6 h 89"/>
                <a:gd name="T10" fmla="*/ 207 w 61"/>
                <a:gd name="T11" fmla="*/ 3 h 89"/>
                <a:gd name="T12" fmla="*/ 207 w 61"/>
                <a:gd name="T13" fmla="*/ 0 h 89"/>
                <a:gd name="T14" fmla="*/ 160 w 61"/>
                <a:gd name="T15" fmla="*/ 0 h 89"/>
                <a:gd name="T16" fmla="*/ 3 w 61"/>
                <a:gd name="T17" fmla="*/ 0 h 89"/>
                <a:gd name="T18" fmla="*/ 3 w 61"/>
                <a:gd name="T19" fmla="*/ 3 h 89"/>
                <a:gd name="T20" fmla="*/ 3 w 61"/>
                <a:gd name="T21" fmla="*/ 6 h 89"/>
                <a:gd name="T22" fmla="*/ 7 w 61"/>
                <a:gd name="T23" fmla="*/ 6 h 89"/>
                <a:gd name="T24" fmla="*/ 7 w 61"/>
                <a:gd name="T25" fmla="*/ 6 h 89"/>
                <a:gd name="T26" fmla="*/ 7 w 61"/>
                <a:gd name="T27" fmla="*/ 6 h 89"/>
                <a:gd name="T28" fmla="*/ 12 w 61"/>
                <a:gd name="T29" fmla="*/ 6 h 89"/>
                <a:gd name="T30" fmla="*/ 7 w 61"/>
                <a:gd name="T31" fmla="*/ 6 h 89"/>
                <a:gd name="T32" fmla="*/ 3 w 61"/>
                <a:gd name="T33" fmla="*/ 6 h 89"/>
                <a:gd name="T34" fmla="*/ 0 w 61"/>
                <a:gd name="T35" fmla="*/ 6 h 89"/>
                <a:gd name="T36" fmla="*/ 0 w 61"/>
                <a:gd name="T37" fmla="*/ 6 h 89"/>
                <a:gd name="T38" fmla="*/ 3 w 61"/>
                <a:gd name="T39" fmla="*/ 6 h 89"/>
                <a:gd name="T40" fmla="*/ 7 w 61"/>
                <a:gd name="T41" fmla="*/ 6 h 89"/>
                <a:gd name="T42" fmla="*/ 7 w 61"/>
                <a:gd name="T43" fmla="*/ 6 h 89"/>
                <a:gd name="T44" fmla="*/ 3 w 61"/>
                <a:gd name="T45" fmla="*/ 6 h 89"/>
                <a:gd name="T46" fmla="*/ 0 w 61"/>
                <a:gd name="T47" fmla="*/ 6 h 89"/>
                <a:gd name="T48" fmla="*/ 93 w 61"/>
                <a:gd name="T49" fmla="*/ 6 h 89"/>
                <a:gd name="T50" fmla="*/ 120 w 61"/>
                <a:gd name="T51" fmla="*/ 6 h 89"/>
                <a:gd name="T52" fmla="*/ 160 w 61"/>
                <a:gd name="T53" fmla="*/ 6 h 89"/>
                <a:gd name="T54" fmla="*/ 243 w 61"/>
                <a:gd name="T55" fmla="*/ 6 h 89"/>
                <a:gd name="T56" fmla="*/ 276 w 61"/>
                <a:gd name="T57" fmla="*/ 6 h 89"/>
                <a:gd name="T58" fmla="*/ 304 w 61"/>
                <a:gd name="T59" fmla="*/ 6 h 8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61"/>
                <a:gd name="T91" fmla="*/ 0 h 89"/>
                <a:gd name="T92" fmla="*/ 61 w 61"/>
                <a:gd name="T93" fmla="*/ 89 h 8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61" h="89">
                  <a:moveTo>
                    <a:pt x="60" y="64"/>
                  </a:moveTo>
                  <a:lnTo>
                    <a:pt x="54" y="60"/>
                  </a:lnTo>
                  <a:lnTo>
                    <a:pt x="50" y="56"/>
                  </a:lnTo>
                  <a:lnTo>
                    <a:pt x="50" y="21"/>
                  </a:lnTo>
                  <a:lnTo>
                    <a:pt x="46" y="7"/>
                  </a:lnTo>
                  <a:lnTo>
                    <a:pt x="41" y="3"/>
                  </a:lnTo>
                  <a:lnTo>
                    <a:pt x="41" y="0"/>
                  </a:lnTo>
                  <a:lnTo>
                    <a:pt x="33" y="0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7"/>
                  </a:lnTo>
                  <a:lnTo>
                    <a:pt x="7" y="16"/>
                  </a:lnTo>
                  <a:lnTo>
                    <a:pt x="7" y="21"/>
                  </a:lnTo>
                  <a:lnTo>
                    <a:pt x="7" y="25"/>
                  </a:lnTo>
                  <a:lnTo>
                    <a:pt x="12" y="33"/>
                  </a:lnTo>
                  <a:lnTo>
                    <a:pt x="7" y="38"/>
                  </a:lnTo>
                  <a:lnTo>
                    <a:pt x="3" y="52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3" y="69"/>
                  </a:lnTo>
                  <a:lnTo>
                    <a:pt x="7" y="73"/>
                  </a:lnTo>
                  <a:lnTo>
                    <a:pt x="7" y="78"/>
                  </a:lnTo>
                  <a:lnTo>
                    <a:pt x="3" y="78"/>
                  </a:lnTo>
                  <a:lnTo>
                    <a:pt x="0" y="82"/>
                  </a:lnTo>
                  <a:lnTo>
                    <a:pt x="16" y="88"/>
                  </a:lnTo>
                  <a:lnTo>
                    <a:pt x="24" y="82"/>
                  </a:lnTo>
                  <a:lnTo>
                    <a:pt x="33" y="78"/>
                  </a:lnTo>
                  <a:lnTo>
                    <a:pt x="46" y="73"/>
                  </a:lnTo>
                  <a:lnTo>
                    <a:pt x="54" y="69"/>
                  </a:lnTo>
                  <a:lnTo>
                    <a:pt x="60" y="6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83" name="Freeform 363">
              <a:extLst>
                <a:ext uri="{FF2B5EF4-FFF2-40B4-BE49-F238E27FC236}">
                  <a16:creationId xmlns:a16="http://schemas.microsoft.com/office/drawing/2014/main" id="{A7515FB3-EFA7-4F40-9E80-7C4FB7DC0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" y="3192"/>
              <a:ext cx="44" cy="14"/>
            </a:xfrm>
            <a:custGeom>
              <a:avLst/>
              <a:gdLst>
                <a:gd name="T0" fmla="*/ 3 w 44"/>
                <a:gd name="T1" fmla="*/ 2 h 17"/>
                <a:gd name="T2" fmla="*/ 16 w 44"/>
                <a:gd name="T3" fmla="*/ 2 h 17"/>
                <a:gd name="T4" fmla="*/ 21 w 44"/>
                <a:gd name="T5" fmla="*/ 2 h 17"/>
                <a:gd name="T6" fmla="*/ 24 w 44"/>
                <a:gd name="T7" fmla="*/ 0 h 17"/>
                <a:gd name="T8" fmla="*/ 33 w 44"/>
                <a:gd name="T9" fmla="*/ 2 h 17"/>
                <a:gd name="T10" fmla="*/ 43 w 44"/>
                <a:gd name="T11" fmla="*/ 2 h 17"/>
                <a:gd name="T12" fmla="*/ 43 w 44"/>
                <a:gd name="T13" fmla="*/ 2 h 17"/>
                <a:gd name="T14" fmla="*/ 33 w 44"/>
                <a:gd name="T15" fmla="*/ 2 h 17"/>
                <a:gd name="T16" fmla="*/ 24 w 44"/>
                <a:gd name="T17" fmla="*/ 2 h 17"/>
                <a:gd name="T18" fmla="*/ 21 w 44"/>
                <a:gd name="T19" fmla="*/ 2 h 17"/>
                <a:gd name="T20" fmla="*/ 12 w 44"/>
                <a:gd name="T21" fmla="*/ 2 h 17"/>
                <a:gd name="T22" fmla="*/ 12 w 44"/>
                <a:gd name="T23" fmla="*/ 2 h 17"/>
                <a:gd name="T24" fmla="*/ 3 w 44"/>
                <a:gd name="T25" fmla="*/ 2 h 17"/>
                <a:gd name="T26" fmla="*/ 0 w 44"/>
                <a:gd name="T27" fmla="*/ 2 h 17"/>
                <a:gd name="T28" fmla="*/ 0 w 44"/>
                <a:gd name="T29" fmla="*/ 2 h 17"/>
                <a:gd name="T30" fmla="*/ 3 w 44"/>
                <a:gd name="T31" fmla="*/ 2 h 17"/>
                <a:gd name="T32" fmla="*/ 3 w 44"/>
                <a:gd name="T33" fmla="*/ 2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4"/>
                <a:gd name="T52" fmla="*/ 0 h 17"/>
                <a:gd name="T53" fmla="*/ 44 w 44"/>
                <a:gd name="T54" fmla="*/ 17 h 1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4" h="17">
                  <a:moveTo>
                    <a:pt x="3" y="4"/>
                  </a:moveTo>
                  <a:lnTo>
                    <a:pt x="16" y="4"/>
                  </a:lnTo>
                  <a:lnTo>
                    <a:pt x="21" y="4"/>
                  </a:lnTo>
                  <a:lnTo>
                    <a:pt x="24" y="0"/>
                  </a:lnTo>
                  <a:lnTo>
                    <a:pt x="33" y="9"/>
                  </a:lnTo>
                  <a:lnTo>
                    <a:pt x="43" y="4"/>
                  </a:lnTo>
                  <a:lnTo>
                    <a:pt x="43" y="9"/>
                  </a:lnTo>
                  <a:lnTo>
                    <a:pt x="33" y="9"/>
                  </a:lnTo>
                  <a:lnTo>
                    <a:pt x="24" y="4"/>
                  </a:lnTo>
                  <a:lnTo>
                    <a:pt x="21" y="9"/>
                  </a:lnTo>
                  <a:lnTo>
                    <a:pt x="12" y="9"/>
                  </a:lnTo>
                  <a:lnTo>
                    <a:pt x="12" y="16"/>
                  </a:lnTo>
                  <a:lnTo>
                    <a:pt x="3" y="16"/>
                  </a:lnTo>
                  <a:lnTo>
                    <a:pt x="0" y="16"/>
                  </a:lnTo>
                  <a:lnTo>
                    <a:pt x="0" y="9"/>
                  </a:lnTo>
                  <a:lnTo>
                    <a:pt x="3" y="9"/>
                  </a:lnTo>
                  <a:lnTo>
                    <a:pt x="3" y="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84" name="Freeform 364">
              <a:extLst>
                <a:ext uri="{FF2B5EF4-FFF2-40B4-BE49-F238E27FC236}">
                  <a16:creationId xmlns:a16="http://schemas.microsoft.com/office/drawing/2014/main" id="{086500A7-B229-4F07-8D78-B5B19DA78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" y="3192"/>
              <a:ext cx="44" cy="14"/>
            </a:xfrm>
            <a:custGeom>
              <a:avLst/>
              <a:gdLst>
                <a:gd name="T0" fmla="*/ 3 w 44"/>
                <a:gd name="T1" fmla="*/ 2 h 17"/>
                <a:gd name="T2" fmla="*/ 16 w 44"/>
                <a:gd name="T3" fmla="*/ 2 h 17"/>
                <a:gd name="T4" fmla="*/ 21 w 44"/>
                <a:gd name="T5" fmla="*/ 2 h 17"/>
                <a:gd name="T6" fmla="*/ 24 w 44"/>
                <a:gd name="T7" fmla="*/ 0 h 17"/>
                <a:gd name="T8" fmla="*/ 33 w 44"/>
                <a:gd name="T9" fmla="*/ 2 h 17"/>
                <a:gd name="T10" fmla="*/ 43 w 44"/>
                <a:gd name="T11" fmla="*/ 2 h 17"/>
                <a:gd name="T12" fmla="*/ 43 w 44"/>
                <a:gd name="T13" fmla="*/ 2 h 17"/>
                <a:gd name="T14" fmla="*/ 33 w 44"/>
                <a:gd name="T15" fmla="*/ 2 h 17"/>
                <a:gd name="T16" fmla="*/ 24 w 44"/>
                <a:gd name="T17" fmla="*/ 2 h 17"/>
                <a:gd name="T18" fmla="*/ 21 w 44"/>
                <a:gd name="T19" fmla="*/ 2 h 17"/>
                <a:gd name="T20" fmla="*/ 12 w 44"/>
                <a:gd name="T21" fmla="*/ 2 h 17"/>
                <a:gd name="T22" fmla="*/ 12 w 44"/>
                <a:gd name="T23" fmla="*/ 2 h 17"/>
                <a:gd name="T24" fmla="*/ 3 w 44"/>
                <a:gd name="T25" fmla="*/ 2 h 17"/>
                <a:gd name="T26" fmla="*/ 0 w 44"/>
                <a:gd name="T27" fmla="*/ 2 h 17"/>
                <a:gd name="T28" fmla="*/ 0 w 44"/>
                <a:gd name="T29" fmla="*/ 2 h 17"/>
                <a:gd name="T30" fmla="*/ 3 w 44"/>
                <a:gd name="T31" fmla="*/ 2 h 17"/>
                <a:gd name="T32" fmla="*/ 3 w 44"/>
                <a:gd name="T33" fmla="*/ 2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4"/>
                <a:gd name="T52" fmla="*/ 0 h 17"/>
                <a:gd name="T53" fmla="*/ 44 w 44"/>
                <a:gd name="T54" fmla="*/ 17 h 1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4" h="17">
                  <a:moveTo>
                    <a:pt x="3" y="4"/>
                  </a:moveTo>
                  <a:lnTo>
                    <a:pt x="16" y="4"/>
                  </a:lnTo>
                  <a:lnTo>
                    <a:pt x="21" y="4"/>
                  </a:lnTo>
                  <a:lnTo>
                    <a:pt x="24" y="0"/>
                  </a:lnTo>
                  <a:lnTo>
                    <a:pt x="33" y="9"/>
                  </a:lnTo>
                  <a:lnTo>
                    <a:pt x="43" y="4"/>
                  </a:lnTo>
                  <a:lnTo>
                    <a:pt x="43" y="9"/>
                  </a:lnTo>
                  <a:lnTo>
                    <a:pt x="33" y="9"/>
                  </a:lnTo>
                  <a:lnTo>
                    <a:pt x="24" y="4"/>
                  </a:lnTo>
                  <a:lnTo>
                    <a:pt x="21" y="9"/>
                  </a:lnTo>
                  <a:lnTo>
                    <a:pt x="12" y="9"/>
                  </a:lnTo>
                  <a:lnTo>
                    <a:pt x="12" y="16"/>
                  </a:lnTo>
                  <a:lnTo>
                    <a:pt x="3" y="16"/>
                  </a:lnTo>
                  <a:lnTo>
                    <a:pt x="0" y="16"/>
                  </a:lnTo>
                  <a:lnTo>
                    <a:pt x="0" y="9"/>
                  </a:lnTo>
                  <a:lnTo>
                    <a:pt x="3" y="9"/>
                  </a:lnTo>
                  <a:lnTo>
                    <a:pt x="3" y="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85" name="Freeform 365">
              <a:extLst>
                <a:ext uri="{FF2B5EF4-FFF2-40B4-BE49-F238E27FC236}">
                  <a16:creationId xmlns:a16="http://schemas.microsoft.com/office/drawing/2014/main" id="{2A2AE454-2941-442C-876C-57943F9FB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" y="3206"/>
              <a:ext cx="44" cy="26"/>
            </a:xfrm>
            <a:custGeom>
              <a:avLst/>
              <a:gdLst>
                <a:gd name="T0" fmla="*/ 24 w 44"/>
                <a:gd name="T1" fmla="*/ 13 h 27"/>
                <a:gd name="T2" fmla="*/ 24 w 44"/>
                <a:gd name="T3" fmla="*/ 13 h 27"/>
                <a:gd name="T4" fmla="*/ 28 w 44"/>
                <a:gd name="T5" fmla="*/ 13 h 27"/>
                <a:gd name="T6" fmla="*/ 43 w 44"/>
                <a:gd name="T7" fmla="*/ 12 h 27"/>
                <a:gd name="T8" fmla="*/ 43 w 44"/>
                <a:gd name="T9" fmla="*/ 7 h 27"/>
                <a:gd name="T10" fmla="*/ 37 w 44"/>
                <a:gd name="T11" fmla="*/ 7 h 27"/>
                <a:gd name="T12" fmla="*/ 43 w 44"/>
                <a:gd name="T13" fmla="*/ 3 h 27"/>
                <a:gd name="T14" fmla="*/ 43 w 44"/>
                <a:gd name="T15" fmla="*/ 0 h 27"/>
                <a:gd name="T16" fmla="*/ 24 w 44"/>
                <a:gd name="T17" fmla="*/ 0 h 27"/>
                <a:gd name="T18" fmla="*/ 16 w 44"/>
                <a:gd name="T19" fmla="*/ 3 h 27"/>
                <a:gd name="T20" fmla="*/ 7 w 44"/>
                <a:gd name="T21" fmla="*/ 3 h 27"/>
                <a:gd name="T22" fmla="*/ 3 w 44"/>
                <a:gd name="T23" fmla="*/ 3 h 27"/>
                <a:gd name="T24" fmla="*/ 0 w 44"/>
                <a:gd name="T25" fmla="*/ 3 h 27"/>
                <a:gd name="T26" fmla="*/ 3 w 44"/>
                <a:gd name="T27" fmla="*/ 7 h 27"/>
                <a:gd name="T28" fmla="*/ 7 w 44"/>
                <a:gd name="T29" fmla="*/ 7 h 27"/>
                <a:gd name="T30" fmla="*/ 7 w 44"/>
                <a:gd name="T31" fmla="*/ 12 h 27"/>
                <a:gd name="T32" fmla="*/ 12 w 44"/>
                <a:gd name="T33" fmla="*/ 12 h 27"/>
                <a:gd name="T34" fmla="*/ 24 w 44"/>
                <a:gd name="T35" fmla="*/ 12 h 27"/>
                <a:gd name="T36" fmla="*/ 16 w 44"/>
                <a:gd name="T37" fmla="*/ 13 h 27"/>
                <a:gd name="T38" fmla="*/ 21 w 44"/>
                <a:gd name="T39" fmla="*/ 13 h 27"/>
                <a:gd name="T40" fmla="*/ 24 w 44"/>
                <a:gd name="T41" fmla="*/ 13 h 27"/>
                <a:gd name="T42" fmla="*/ 24 w 44"/>
                <a:gd name="T43" fmla="*/ 13 h 2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4"/>
                <a:gd name="T67" fmla="*/ 0 h 27"/>
                <a:gd name="T68" fmla="*/ 44 w 44"/>
                <a:gd name="T69" fmla="*/ 27 h 2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4" h="27">
                  <a:moveTo>
                    <a:pt x="24" y="26"/>
                  </a:moveTo>
                  <a:lnTo>
                    <a:pt x="24" y="20"/>
                  </a:lnTo>
                  <a:lnTo>
                    <a:pt x="28" y="16"/>
                  </a:lnTo>
                  <a:lnTo>
                    <a:pt x="43" y="12"/>
                  </a:lnTo>
                  <a:lnTo>
                    <a:pt x="43" y="7"/>
                  </a:lnTo>
                  <a:lnTo>
                    <a:pt x="37" y="7"/>
                  </a:lnTo>
                  <a:lnTo>
                    <a:pt x="43" y="3"/>
                  </a:lnTo>
                  <a:lnTo>
                    <a:pt x="43" y="0"/>
                  </a:lnTo>
                  <a:lnTo>
                    <a:pt x="24" y="0"/>
                  </a:lnTo>
                  <a:lnTo>
                    <a:pt x="16" y="3"/>
                  </a:lnTo>
                  <a:lnTo>
                    <a:pt x="7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7"/>
                  </a:lnTo>
                  <a:lnTo>
                    <a:pt x="7" y="7"/>
                  </a:lnTo>
                  <a:lnTo>
                    <a:pt x="7" y="12"/>
                  </a:lnTo>
                  <a:lnTo>
                    <a:pt x="12" y="12"/>
                  </a:lnTo>
                  <a:lnTo>
                    <a:pt x="24" y="12"/>
                  </a:lnTo>
                  <a:lnTo>
                    <a:pt x="16" y="16"/>
                  </a:lnTo>
                  <a:lnTo>
                    <a:pt x="21" y="20"/>
                  </a:lnTo>
                  <a:lnTo>
                    <a:pt x="24" y="20"/>
                  </a:lnTo>
                  <a:lnTo>
                    <a:pt x="24" y="2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86" name="Freeform 366">
              <a:extLst>
                <a:ext uri="{FF2B5EF4-FFF2-40B4-BE49-F238E27FC236}">
                  <a16:creationId xmlns:a16="http://schemas.microsoft.com/office/drawing/2014/main" id="{CD23B616-F45B-4DEE-8111-60338D0687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" y="3206"/>
              <a:ext cx="44" cy="26"/>
            </a:xfrm>
            <a:custGeom>
              <a:avLst/>
              <a:gdLst>
                <a:gd name="T0" fmla="*/ 24 w 44"/>
                <a:gd name="T1" fmla="*/ 13 h 27"/>
                <a:gd name="T2" fmla="*/ 24 w 44"/>
                <a:gd name="T3" fmla="*/ 13 h 27"/>
                <a:gd name="T4" fmla="*/ 28 w 44"/>
                <a:gd name="T5" fmla="*/ 13 h 27"/>
                <a:gd name="T6" fmla="*/ 43 w 44"/>
                <a:gd name="T7" fmla="*/ 12 h 27"/>
                <a:gd name="T8" fmla="*/ 43 w 44"/>
                <a:gd name="T9" fmla="*/ 7 h 27"/>
                <a:gd name="T10" fmla="*/ 37 w 44"/>
                <a:gd name="T11" fmla="*/ 7 h 27"/>
                <a:gd name="T12" fmla="*/ 43 w 44"/>
                <a:gd name="T13" fmla="*/ 3 h 27"/>
                <a:gd name="T14" fmla="*/ 43 w 44"/>
                <a:gd name="T15" fmla="*/ 0 h 27"/>
                <a:gd name="T16" fmla="*/ 24 w 44"/>
                <a:gd name="T17" fmla="*/ 0 h 27"/>
                <a:gd name="T18" fmla="*/ 16 w 44"/>
                <a:gd name="T19" fmla="*/ 3 h 27"/>
                <a:gd name="T20" fmla="*/ 7 w 44"/>
                <a:gd name="T21" fmla="*/ 3 h 27"/>
                <a:gd name="T22" fmla="*/ 3 w 44"/>
                <a:gd name="T23" fmla="*/ 3 h 27"/>
                <a:gd name="T24" fmla="*/ 0 w 44"/>
                <a:gd name="T25" fmla="*/ 3 h 27"/>
                <a:gd name="T26" fmla="*/ 3 w 44"/>
                <a:gd name="T27" fmla="*/ 7 h 27"/>
                <a:gd name="T28" fmla="*/ 7 w 44"/>
                <a:gd name="T29" fmla="*/ 7 h 27"/>
                <a:gd name="T30" fmla="*/ 7 w 44"/>
                <a:gd name="T31" fmla="*/ 12 h 27"/>
                <a:gd name="T32" fmla="*/ 12 w 44"/>
                <a:gd name="T33" fmla="*/ 12 h 27"/>
                <a:gd name="T34" fmla="*/ 24 w 44"/>
                <a:gd name="T35" fmla="*/ 12 h 27"/>
                <a:gd name="T36" fmla="*/ 16 w 44"/>
                <a:gd name="T37" fmla="*/ 13 h 27"/>
                <a:gd name="T38" fmla="*/ 21 w 44"/>
                <a:gd name="T39" fmla="*/ 13 h 27"/>
                <a:gd name="T40" fmla="*/ 24 w 44"/>
                <a:gd name="T41" fmla="*/ 13 h 27"/>
                <a:gd name="T42" fmla="*/ 24 w 44"/>
                <a:gd name="T43" fmla="*/ 13 h 2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4"/>
                <a:gd name="T67" fmla="*/ 0 h 27"/>
                <a:gd name="T68" fmla="*/ 44 w 44"/>
                <a:gd name="T69" fmla="*/ 27 h 2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4" h="27">
                  <a:moveTo>
                    <a:pt x="24" y="26"/>
                  </a:moveTo>
                  <a:lnTo>
                    <a:pt x="24" y="20"/>
                  </a:lnTo>
                  <a:lnTo>
                    <a:pt x="28" y="16"/>
                  </a:lnTo>
                  <a:lnTo>
                    <a:pt x="43" y="12"/>
                  </a:lnTo>
                  <a:lnTo>
                    <a:pt x="43" y="7"/>
                  </a:lnTo>
                  <a:lnTo>
                    <a:pt x="37" y="7"/>
                  </a:lnTo>
                  <a:lnTo>
                    <a:pt x="43" y="3"/>
                  </a:lnTo>
                  <a:lnTo>
                    <a:pt x="43" y="0"/>
                  </a:lnTo>
                  <a:lnTo>
                    <a:pt x="24" y="0"/>
                  </a:lnTo>
                  <a:lnTo>
                    <a:pt x="16" y="3"/>
                  </a:lnTo>
                  <a:lnTo>
                    <a:pt x="7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7"/>
                  </a:lnTo>
                  <a:lnTo>
                    <a:pt x="7" y="7"/>
                  </a:lnTo>
                  <a:lnTo>
                    <a:pt x="7" y="12"/>
                  </a:lnTo>
                  <a:lnTo>
                    <a:pt x="12" y="12"/>
                  </a:lnTo>
                  <a:lnTo>
                    <a:pt x="24" y="12"/>
                  </a:lnTo>
                  <a:lnTo>
                    <a:pt x="16" y="16"/>
                  </a:lnTo>
                  <a:lnTo>
                    <a:pt x="21" y="20"/>
                  </a:lnTo>
                  <a:lnTo>
                    <a:pt x="24" y="20"/>
                  </a:lnTo>
                  <a:lnTo>
                    <a:pt x="24" y="2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87" name="Freeform 367">
              <a:extLst>
                <a:ext uri="{FF2B5EF4-FFF2-40B4-BE49-F238E27FC236}">
                  <a16:creationId xmlns:a16="http://schemas.microsoft.com/office/drawing/2014/main" id="{5A9B2F93-F4C1-4F5C-801C-B9EEBECF0B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3244"/>
              <a:ext cx="45" cy="36"/>
            </a:xfrm>
            <a:custGeom>
              <a:avLst/>
              <a:gdLst>
                <a:gd name="T0" fmla="*/ 84 w 44"/>
                <a:gd name="T1" fmla="*/ 5 h 40"/>
                <a:gd name="T2" fmla="*/ 92 w 44"/>
                <a:gd name="T3" fmla="*/ 5 h 40"/>
                <a:gd name="T4" fmla="*/ 110 w 44"/>
                <a:gd name="T5" fmla="*/ 5 h 40"/>
                <a:gd name="T6" fmla="*/ 110 w 44"/>
                <a:gd name="T7" fmla="*/ 5 h 40"/>
                <a:gd name="T8" fmla="*/ 128 w 44"/>
                <a:gd name="T9" fmla="*/ 5 h 40"/>
                <a:gd name="T10" fmla="*/ 128 w 44"/>
                <a:gd name="T11" fmla="*/ 5 h 40"/>
                <a:gd name="T12" fmla="*/ 110 w 44"/>
                <a:gd name="T13" fmla="*/ 5 h 40"/>
                <a:gd name="T14" fmla="*/ 102 w 44"/>
                <a:gd name="T15" fmla="*/ 5 h 40"/>
                <a:gd name="T16" fmla="*/ 110 w 44"/>
                <a:gd name="T17" fmla="*/ 5 h 40"/>
                <a:gd name="T18" fmla="*/ 110 w 44"/>
                <a:gd name="T19" fmla="*/ 5 h 40"/>
                <a:gd name="T20" fmla="*/ 102 w 44"/>
                <a:gd name="T21" fmla="*/ 5 h 40"/>
                <a:gd name="T22" fmla="*/ 102 w 44"/>
                <a:gd name="T23" fmla="*/ 5 h 40"/>
                <a:gd name="T24" fmla="*/ 102 w 44"/>
                <a:gd name="T25" fmla="*/ 3 h 40"/>
                <a:gd name="T26" fmla="*/ 92 w 44"/>
                <a:gd name="T27" fmla="*/ 0 h 40"/>
                <a:gd name="T28" fmla="*/ 12 w 44"/>
                <a:gd name="T29" fmla="*/ 0 h 40"/>
                <a:gd name="T30" fmla="*/ 12 w 44"/>
                <a:gd name="T31" fmla="*/ 3 h 40"/>
                <a:gd name="T32" fmla="*/ 3 w 44"/>
                <a:gd name="T33" fmla="*/ 5 h 40"/>
                <a:gd name="T34" fmla="*/ 0 w 44"/>
                <a:gd name="T35" fmla="*/ 5 h 40"/>
                <a:gd name="T36" fmla="*/ 0 w 44"/>
                <a:gd name="T37" fmla="*/ 5 h 40"/>
                <a:gd name="T38" fmla="*/ 3 w 44"/>
                <a:gd name="T39" fmla="*/ 5 h 40"/>
                <a:gd name="T40" fmla="*/ 0 w 44"/>
                <a:gd name="T41" fmla="*/ 5 h 40"/>
                <a:gd name="T42" fmla="*/ 3 w 44"/>
                <a:gd name="T43" fmla="*/ 5 h 40"/>
                <a:gd name="T44" fmla="*/ 3 w 44"/>
                <a:gd name="T45" fmla="*/ 5 h 40"/>
                <a:gd name="T46" fmla="*/ 12 w 44"/>
                <a:gd name="T47" fmla="*/ 5 h 40"/>
                <a:gd name="T48" fmla="*/ 84 w 44"/>
                <a:gd name="T49" fmla="*/ 5 h 4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4"/>
                <a:gd name="T76" fmla="*/ 0 h 40"/>
                <a:gd name="T77" fmla="*/ 44 w 44"/>
                <a:gd name="T78" fmla="*/ 40 h 4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4" h="40">
                  <a:moveTo>
                    <a:pt x="24" y="39"/>
                  </a:moveTo>
                  <a:lnTo>
                    <a:pt x="28" y="33"/>
                  </a:lnTo>
                  <a:lnTo>
                    <a:pt x="37" y="29"/>
                  </a:lnTo>
                  <a:lnTo>
                    <a:pt x="37" y="24"/>
                  </a:lnTo>
                  <a:lnTo>
                    <a:pt x="43" y="24"/>
                  </a:lnTo>
                  <a:lnTo>
                    <a:pt x="43" y="20"/>
                  </a:lnTo>
                  <a:lnTo>
                    <a:pt x="37" y="20"/>
                  </a:lnTo>
                  <a:lnTo>
                    <a:pt x="33" y="20"/>
                  </a:lnTo>
                  <a:lnTo>
                    <a:pt x="37" y="16"/>
                  </a:lnTo>
                  <a:lnTo>
                    <a:pt x="37" y="12"/>
                  </a:lnTo>
                  <a:lnTo>
                    <a:pt x="33" y="12"/>
                  </a:lnTo>
                  <a:lnTo>
                    <a:pt x="33" y="7"/>
                  </a:lnTo>
                  <a:lnTo>
                    <a:pt x="33" y="3"/>
                  </a:lnTo>
                  <a:lnTo>
                    <a:pt x="28" y="0"/>
                  </a:lnTo>
                  <a:lnTo>
                    <a:pt x="12" y="0"/>
                  </a:lnTo>
                  <a:lnTo>
                    <a:pt x="12" y="3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3" y="20"/>
                  </a:lnTo>
                  <a:lnTo>
                    <a:pt x="0" y="20"/>
                  </a:lnTo>
                  <a:lnTo>
                    <a:pt x="3" y="24"/>
                  </a:lnTo>
                  <a:lnTo>
                    <a:pt x="3" y="29"/>
                  </a:lnTo>
                  <a:lnTo>
                    <a:pt x="12" y="33"/>
                  </a:lnTo>
                  <a:lnTo>
                    <a:pt x="24" y="39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88" name="Freeform 368">
              <a:extLst>
                <a:ext uri="{FF2B5EF4-FFF2-40B4-BE49-F238E27FC236}">
                  <a16:creationId xmlns:a16="http://schemas.microsoft.com/office/drawing/2014/main" id="{6DC6398D-C3FD-4E76-A8B0-BEFAF76CDE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" y="3244"/>
              <a:ext cx="45" cy="36"/>
            </a:xfrm>
            <a:custGeom>
              <a:avLst/>
              <a:gdLst>
                <a:gd name="T0" fmla="*/ 84 w 44"/>
                <a:gd name="T1" fmla="*/ 5 h 40"/>
                <a:gd name="T2" fmla="*/ 92 w 44"/>
                <a:gd name="T3" fmla="*/ 5 h 40"/>
                <a:gd name="T4" fmla="*/ 110 w 44"/>
                <a:gd name="T5" fmla="*/ 5 h 40"/>
                <a:gd name="T6" fmla="*/ 110 w 44"/>
                <a:gd name="T7" fmla="*/ 5 h 40"/>
                <a:gd name="T8" fmla="*/ 128 w 44"/>
                <a:gd name="T9" fmla="*/ 5 h 40"/>
                <a:gd name="T10" fmla="*/ 128 w 44"/>
                <a:gd name="T11" fmla="*/ 5 h 40"/>
                <a:gd name="T12" fmla="*/ 110 w 44"/>
                <a:gd name="T13" fmla="*/ 5 h 40"/>
                <a:gd name="T14" fmla="*/ 102 w 44"/>
                <a:gd name="T15" fmla="*/ 5 h 40"/>
                <a:gd name="T16" fmla="*/ 110 w 44"/>
                <a:gd name="T17" fmla="*/ 5 h 40"/>
                <a:gd name="T18" fmla="*/ 110 w 44"/>
                <a:gd name="T19" fmla="*/ 5 h 40"/>
                <a:gd name="T20" fmla="*/ 102 w 44"/>
                <a:gd name="T21" fmla="*/ 5 h 40"/>
                <a:gd name="T22" fmla="*/ 102 w 44"/>
                <a:gd name="T23" fmla="*/ 5 h 40"/>
                <a:gd name="T24" fmla="*/ 102 w 44"/>
                <a:gd name="T25" fmla="*/ 3 h 40"/>
                <a:gd name="T26" fmla="*/ 92 w 44"/>
                <a:gd name="T27" fmla="*/ 0 h 40"/>
                <a:gd name="T28" fmla="*/ 12 w 44"/>
                <a:gd name="T29" fmla="*/ 0 h 40"/>
                <a:gd name="T30" fmla="*/ 12 w 44"/>
                <a:gd name="T31" fmla="*/ 3 h 40"/>
                <a:gd name="T32" fmla="*/ 3 w 44"/>
                <a:gd name="T33" fmla="*/ 5 h 40"/>
                <a:gd name="T34" fmla="*/ 0 w 44"/>
                <a:gd name="T35" fmla="*/ 5 h 40"/>
                <a:gd name="T36" fmla="*/ 0 w 44"/>
                <a:gd name="T37" fmla="*/ 5 h 40"/>
                <a:gd name="T38" fmla="*/ 3 w 44"/>
                <a:gd name="T39" fmla="*/ 5 h 40"/>
                <a:gd name="T40" fmla="*/ 0 w 44"/>
                <a:gd name="T41" fmla="*/ 5 h 40"/>
                <a:gd name="T42" fmla="*/ 3 w 44"/>
                <a:gd name="T43" fmla="*/ 5 h 40"/>
                <a:gd name="T44" fmla="*/ 3 w 44"/>
                <a:gd name="T45" fmla="*/ 5 h 40"/>
                <a:gd name="T46" fmla="*/ 12 w 44"/>
                <a:gd name="T47" fmla="*/ 5 h 40"/>
                <a:gd name="T48" fmla="*/ 84 w 44"/>
                <a:gd name="T49" fmla="*/ 5 h 4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4"/>
                <a:gd name="T76" fmla="*/ 0 h 40"/>
                <a:gd name="T77" fmla="*/ 44 w 44"/>
                <a:gd name="T78" fmla="*/ 40 h 4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4" h="40">
                  <a:moveTo>
                    <a:pt x="24" y="39"/>
                  </a:moveTo>
                  <a:lnTo>
                    <a:pt x="28" y="33"/>
                  </a:lnTo>
                  <a:lnTo>
                    <a:pt x="37" y="29"/>
                  </a:lnTo>
                  <a:lnTo>
                    <a:pt x="37" y="24"/>
                  </a:lnTo>
                  <a:lnTo>
                    <a:pt x="43" y="24"/>
                  </a:lnTo>
                  <a:lnTo>
                    <a:pt x="43" y="20"/>
                  </a:lnTo>
                  <a:lnTo>
                    <a:pt x="37" y="20"/>
                  </a:lnTo>
                  <a:lnTo>
                    <a:pt x="33" y="20"/>
                  </a:lnTo>
                  <a:lnTo>
                    <a:pt x="37" y="16"/>
                  </a:lnTo>
                  <a:lnTo>
                    <a:pt x="37" y="12"/>
                  </a:lnTo>
                  <a:lnTo>
                    <a:pt x="33" y="12"/>
                  </a:lnTo>
                  <a:lnTo>
                    <a:pt x="33" y="7"/>
                  </a:lnTo>
                  <a:lnTo>
                    <a:pt x="33" y="3"/>
                  </a:lnTo>
                  <a:lnTo>
                    <a:pt x="28" y="0"/>
                  </a:lnTo>
                  <a:lnTo>
                    <a:pt x="12" y="0"/>
                  </a:lnTo>
                  <a:lnTo>
                    <a:pt x="12" y="3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3" y="20"/>
                  </a:lnTo>
                  <a:lnTo>
                    <a:pt x="0" y="20"/>
                  </a:lnTo>
                  <a:lnTo>
                    <a:pt x="3" y="24"/>
                  </a:lnTo>
                  <a:lnTo>
                    <a:pt x="3" y="29"/>
                  </a:lnTo>
                  <a:lnTo>
                    <a:pt x="12" y="33"/>
                  </a:lnTo>
                  <a:lnTo>
                    <a:pt x="24" y="39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89" name="Freeform 369">
              <a:extLst>
                <a:ext uri="{FF2B5EF4-FFF2-40B4-BE49-F238E27FC236}">
                  <a16:creationId xmlns:a16="http://schemas.microsoft.com/office/drawing/2014/main" id="{389E4BFC-0B6F-4F9A-8D66-F0E8F786B0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8" y="3155"/>
              <a:ext cx="86" cy="57"/>
            </a:xfrm>
            <a:custGeom>
              <a:avLst/>
              <a:gdLst>
                <a:gd name="T0" fmla="*/ 7 w 85"/>
                <a:gd name="T1" fmla="*/ 5 h 63"/>
                <a:gd name="T2" fmla="*/ 7 w 85"/>
                <a:gd name="T3" fmla="*/ 5 h 63"/>
                <a:gd name="T4" fmla="*/ 12 w 85"/>
                <a:gd name="T5" fmla="*/ 5 h 63"/>
                <a:gd name="T6" fmla="*/ 21 w 85"/>
                <a:gd name="T7" fmla="*/ 5 h 63"/>
                <a:gd name="T8" fmla="*/ 21 w 85"/>
                <a:gd name="T9" fmla="*/ 5 h 63"/>
                <a:gd name="T10" fmla="*/ 29 w 85"/>
                <a:gd name="T11" fmla="*/ 5 h 63"/>
                <a:gd name="T12" fmla="*/ 34 w 85"/>
                <a:gd name="T13" fmla="*/ 5 h 63"/>
                <a:gd name="T14" fmla="*/ 94 w 85"/>
                <a:gd name="T15" fmla="*/ 5 h 63"/>
                <a:gd name="T16" fmla="*/ 103 w 85"/>
                <a:gd name="T17" fmla="*/ 5 h 63"/>
                <a:gd name="T18" fmla="*/ 103 w 85"/>
                <a:gd name="T19" fmla="*/ 5 h 63"/>
                <a:gd name="T20" fmla="*/ 94 w 85"/>
                <a:gd name="T21" fmla="*/ 5 h 63"/>
                <a:gd name="T22" fmla="*/ 34 w 85"/>
                <a:gd name="T23" fmla="*/ 5 h 63"/>
                <a:gd name="T24" fmla="*/ 29 w 85"/>
                <a:gd name="T25" fmla="*/ 5 h 63"/>
                <a:gd name="T26" fmla="*/ 25 w 85"/>
                <a:gd name="T27" fmla="*/ 5 h 63"/>
                <a:gd name="T28" fmla="*/ 12 w 85"/>
                <a:gd name="T29" fmla="*/ 5 h 63"/>
                <a:gd name="T30" fmla="*/ 3 w 85"/>
                <a:gd name="T31" fmla="*/ 5 h 63"/>
                <a:gd name="T32" fmla="*/ 0 w 85"/>
                <a:gd name="T33" fmla="*/ 5 h 63"/>
                <a:gd name="T34" fmla="*/ 3 w 85"/>
                <a:gd name="T35" fmla="*/ 5 h 63"/>
                <a:gd name="T36" fmla="*/ 7 w 85"/>
                <a:gd name="T37" fmla="*/ 5 h 63"/>
                <a:gd name="T38" fmla="*/ 12 w 85"/>
                <a:gd name="T39" fmla="*/ 5 h 63"/>
                <a:gd name="T40" fmla="*/ 12 w 85"/>
                <a:gd name="T41" fmla="*/ 5 h 63"/>
                <a:gd name="T42" fmla="*/ 16 w 85"/>
                <a:gd name="T43" fmla="*/ 3 h 63"/>
                <a:gd name="T44" fmla="*/ 25 w 85"/>
                <a:gd name="T45" fmla="*/ 3 h 63"/>
                <a:gd name="T46" fmla="*/ 34 w 85"/>
                <a:gd name="T47" fmla="*/ 0 h 63"/>
                <a:gd name="T48" fmla="*/ 94 w 85"/>
                <a:gd name="T49" fmla="*/ 0 h 63"/>
                <a:gd name="T50" fmla="*/ 98 w 85"/>
                <a:gd name="T51" fmla="*/ 5 h 63"/>
                <a:gd name="T52" fmla="*/ 107 w 85"/>
                <a:gd name="T53" fmla="*/ 5 h 63"/>
                <a:gd name="T54" fmla="*/ 107 w 85"/>
                <a:gd name="T55" fmla="*/ 5 h 63"/>
                <a:gd name="T56" fmla="*/ 111 w 85"/>
                <a:gd name="T57" fmla="*/ 5 h 63"/>
                <a:gd name="T58" fmla="*/ 116 w 85"/>
                <a:gd name="T59" fmla="*/ 5 h 63"/>
                <a:gd name="T60" fmla="*/ 125 w 85"/>
                <a:gd name="T61" fmla="*/ 5 h 63"/>
                <a:gd name="T62" fmla="*/ 125 w 85"/>
                <a:gd name="T63" fmla="*/ 5 h 63"/>
                <a:gd name="T64" fmla="*/ 130 w 85"/>
                <a:gd name="T65" fmla="*/ 5 h 63"/>
                <a:gd name="T66" fmla="*/ 125 w 85"/>
                <a:gd name="T67" fmla="*/ 5 h 63"/>
                <a:gd name="T68" fmla="*/ 130 w 85"/>
                <a:gd name="T69" fmla="*/ 5 h 63"/>
                <a:gd name="T70" fmla="*/ 142 w 85"/>
                <a:gd name="T71" fmla="*/ 5 h 63"/>
                <a:gd name="T72" fmla="*/ 142 w 85"/>
                <a:gd name="T73" fmla="*/ 5 h 63"/>
                <a:gd name="T74" fmla="*/ 142 w 85"/>
                <a:gd name="T75" fmla="*/ 5 h 63"/>
                <a:gd name="T76" fmla="*/ 120 w 85"/>
                <a:gd name="T77" fmla="*/ 5 h 63"/>
                <a:gd name="T78" fmla="*/ 116 w 85"/>
                <a:gd name="T79" fmla="*/ 5 h 63"/>
                <a:gd name="T80" fmla="*/ 111 w 85"/>
                <a:gd name="T81" fmla="*/ 5 h 63"/>
                <a:gd name="T82" fmla="*/ 111 w 85"/>
                <a:gd name="T83" fmla="*/ 5 h 63"/>
                <a:gd name="T84" fmla="*/ 103 w 85"/>
                <a:gd name="T85" fmla="*/ 5 h 63"/>
                <a:gd name="T86" fmla="*/ 34 w 85"/>
                <a:gd name="T87" fmla="*/ 5 h 63"/>
                <a:gd name="T88" fmla="*/ 25 w 85"/>
                <a:gd name="T89" fmla="*/ 5 h 63"/>
                <a:gd name="T90" fmla="*/ 16 w 85"/>
                <a:gd name="T91" fmla="*/ 5 h 63"/>
                <a:gd name="T92" fmla="*/ 12 w 85"/>
                <a:gd name="T93" fmla="*/ 5 h 63"/>
                <a:gd name="T94" fmla="*/ 7 w 85"/>
                <a:gd name="T95" fmla="*/ 5 h 6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5"/>
                <a:gd name="T145" fmla="*/ 0 h 63"/>
                <a:gd name="T146" fmla="*/ 85 w 85"/>
                <a:gd name="T147" fmla="*/ 63 h 63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5" h="63">
                  <a:moveTo>
                    <a:pt x="7" y="62"/>
                  </a:moveTo>
                  <a:lnTo>
                    <a:pt x="7" y="52"/>
                  </a:lnTo>
                  <a:lnTo>
                    <a:pt x="12" y="52"/>
                  </a:lnTo>
                  <a:lnTo>
                    <a:pt x="21" y="52"/>
                  </a:lnTo>
                  <a:lnTo>
                    <a:pt x="21" y="47"/>
                  </a:lnTo>
                  <a:lnTo>
                    <a:pt x="29" y="47"/>
                  </a:lnTo>
                  <a:lnTo>
                    <a:pt x="34" y="43"/>
                  </a:lnTo>
                  <a:lnTo>
                    <a:pt x="43" y="47"/>
                  </a:lnTo>
                  <a:lnTo>
                    <a:pt x="52" y="47"/>
                  </a:lnTo>
                  <a:lnTo>
                    <a:pt x="52" y="43"/>
                  </a:lnTo>
                  <a:lnTo>
                    <a:pt x="43" y="47"/>
                  </a:lnTo>
                  <a:lnTo>
                    <a:pt x="34" y="38"/>
                  </a:lnTo>
                  <a:lnTo>
                    <a:pt x="29" y="43"/>
                  </a:lnTo>
                  <a:lnTo>
                    <a:pt x="25" y="43"/>
                  </a:lnTo>
                  <a:lnTo>
                    <a:pt x="12" y="43"/>
                  </a:lnTo>
                  <a:lnTo>
                    <a:pt x="3" y="31"/>
                  </a:lnTo>
                  <a:lnTo>
                    <a:pt x="0" y="31"/>
                  </a:lnTo>
                  <a:lnTo>
                    <a:pt x="3" y="25"/>
                  </a:lnTo>
                  <a:lnTo>
                    <a:pt x="7" y="21"/>
                  </a:lnTo>
                  <a:lnTo>
                    <a:pt x="12" y="12"/>
                  </a:lnTo>
                  <a:lnTo>
                    <a:pt x="12" y="7"/>
                  </a:lnTo>
                  <a:lnTo>
                    <a:pt x="16" y="3"/>
                  </a:lnTo>
                  <a:lnTo>
                    <a:pt x="25" y="3"/>
                  </a:lnTo>
                  <a:lnTo>
                    <a:pt x="34" y="0"/>
                  </a:lnTo>
                  <a:lnTo>
                    <a:pt x="43" y="0"/>
                  </a:lnTo>
                  <a:lnTo>
                    <a:pt x="47" y="7"/>
                  </a:lnTo>
                  <a:lnTo>
                    <a:pt x="56" y="7"/>
                  </a:lnTo>
                  <a:lnTo>
                    <a:pt x="56" y="16"/>
                  </a:lnTo>
                  <a:lnTo>
                    <a:pt x="60" y="16"/>
                  </a:lnTo>
                  <a:lnTo>
                    <a:pt x="65" y="21"/>
                  </a:lnTo>
                  <a:lnTo>
                    <a:pt x="74" y="31"/>
                  </a:lnTo>
                  <a:lnTo>
                    <a:pt x="74" y="34"/>
                  </a:lnTo>
                  <a:lnTo>
                    <a:pt x="78" y="38"/>
                  </a:lnTo>
                  <a:lnTo>
                    <a:pt x="74" y="43"/>
                  </a:lnTo>
                  <a:lnTo>
                    <a:pt x="78" y="47"/>
                  </a:lnTo>
                  <a:lnTo>
                    <a:pt x="84" y="47"/>
                  </a:lnTo>
                  <a:lnTo>
                    <a:pt x="84" y="52"/>
                  </a:lnTo>
                  <a:lnTo>
                    <a:pt x="84" y="62"/>
                  </a:lnTo>
                  <a:lnTo>
                    <a:pt x="69" y="62"/>
                  </a:lnTo>
                  <a:lnTo>
                    <a:pt x="65" y="62"/>
                  </a:lnTo>
                  <a:lnTo>
                    <a:pt x="60" y="62"/>
                  </a:lnTo>
                  <a:lnTo>
                    <a:pt x="60" y="56"/>
                  </a:lnTo>
                  <a:lnTo>
                    <a:pt x="52" y="56"/>
                  </a:lnTo>
                  <a:lnTo>
                    <a:pt x="34" y="56"/>
                  </a:lnTo>
                  <a:lnTo>
                    <a:pt x="25" y="62"/>
                  </a:lnTo>
                  <a:lnTo>
                    <a:pt x="16" y="62"/>
                  </a:lnTo>
                  <a:lnTo>
                    <a:pt x="12" y="62"/>
                  </a:lnTo>
                  <a:lnTo>
                    <a:pt x="7" y="6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90" name="Freeform 370">
              <a:extLst>
                <a:ext uri="{FF2B5EF4-FFF2-40B4-BE49-F238E27FC236}">
                  <a16:creationId xmlns:a16="http://schemas.microsoft.com/office/drawing/2014/main" id="{F1FE93D4-E6AC-4BD0-9F94-EC2B550515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8" y="3155"/>
              <a:ext cx="86" cy="57"/>
            </a:xfrm>
            <a:custGeom>
              <a:avLst/>
              <a:gdLst>
                <a:gd name="T0" fmla="*/ 7 w 85"/>
                <a:gd name="T1" fmla="*/ 5 h 63"/>
                <a:gd name="T2" fmla="*/ 7 w 85"/>
                <a:gd name="T3" fmla="*/ 5 h 63"/>
                <a:gd name="T4" fmla="*/ 12 w 85"/>
                <a:gd name="T5" fmla="*/ 5 h 63"/>
                <a:gd name="T6" fmla="*/ 21 w 85"/>
                <a:gd name="T7" fmla="*/ 5 h 63"/>
                <a:gd name="T8" fmla="*/ 21 w 85"/>
                <a:gd name="T9" fmla="*/ 5 h 63"/>
                <a:gd name="T10" fmla="*/ 29 w 85"/>
                <a:gd name="T11" fmla="*/ 5 h 63"/>
                <a:gd name="T12" fmla="*/ 34 w 85"/>
                <a:gd name="T13" fmla="*/ 5 h 63"/>
                <a:gd name="T14" fmla="*/ 94 w 85"/>
                <a:gd name="T15" fmla="*/ 5 h 63"/>
                <a:gd name="T16" fmla="*/ 103 w 85"/>
                <a:gd name="T17" fmla="*/ 5 h 63"/>
                <a:gd name="T18" fmla="*/ 103 w 85"/>
                <a:gd name="T19" fmla="*/ 5 h 63"/>
                <a:gd name="T20" fmla="*/ 94 w 85"/>
                <a:gd name="T21" fmla="*/ 5 h 63"/>
                <a:gd name="T22" fmla="*/ 34 w 85"/>
                <a:gd name="T23" fmla="*/ 5 h 63"/>
                <a:gd name="T24" fmla="*/ 29 w 85"/>
                <a:gd name="T25" fmla="*/ 5 h 63"/>
                <a:gd name="T26" fmla="*/ 25 w 85"/>
                <a:gd name="T27" fmla="*/ 5 h 63"/>
                <a:gd name="T28" fmla="*/ 12 w 85"/>
                <a:gd name="T29" fmla="*/ 5 h 63"/>
                <a:gd name="T30" fmla="*/ 3 w 85"/>
                <a:gd name="T31" fmla="*/ 5 h 63"/>
                <a:gd name="T32" fmla="*/ 0 w 85"/>
                <a:gd name="T33" fmla="*/ 5 h 63"/>
                <a:gd name="T34" fmla="*/ 3 w 85"/>
                <a:gd name="T35" fmla="*/ 5 h 63"/>
                <a:gd name="T36" fmla="*/ 7 w 85"/>
                <a:gd name="T37" fmla="*/ 5 h 63"/>
                <a:gd name="T38" fmla="*/ 12 w 85"/>
                <a:gd name="T39" fmla="*/ 5 h 63"/>
                <a:gd name="T40" fmla="*/ 12 w 85"/>
                <a:gd name="T41" fmla="*/ 5 h 63"/>
                <a:gd name="T42" fmla="*/ 16 w 85"/>
                <a:gd name="T43" fmla="*/ 3 h 63"/>
                <a:gd name="T44" fmla="*/ 25 w 85"/>
                <a:gd name="T45" fmla="*/ 3 h 63"/>
                <a:gd name="T46" fmla="*/ 34 w 85"/>
                <a:gd name="T47" fmla="*/ 0 h 63"/>
                <a:gd name="T48" fmla="*/ 94 w 85"/>
                <a:gd name="T49" fmla="*/ 0 h 63"/>
                <a:gd name="T50" fmla="*/ 98 w 85"/>
                <a:gd name="T51" fmla="*/ 5 h 63"/>
                <a:gd name="T52" fmla="*/ 107 w 85"/>
                <a:gd name="T53" fmla="*/ 5 h 63"/>
                <a:gd name="T54" fmla="*/ 107 w 85"/>
                <a:gd name="T55" fmla="*/ 5 h 63"/>
                <a:gd name="T56" fmla="*/ 111 w 85"/>
                <a:gd name="T57" fmla="*/ 5 h 63"/>
                <a:gd name="T58" fmla="*/ 116 w 85"/>
                <a:gd name="T59" fmla="*/ 5 h 63"/>
                <a:gd name="T60" fmla="*/ 125 w 85"/>
                <a:gd name="T61" fmla="*/ 5 h 63"/>
                <a:gd name="T62" fmla="*/ 125 w 85"/>
                <a:gd name="T63" fmla="*/ 5 h 63"/>
                <a:gd name="T64" fmla="*/ 130 w 85"/>
                <a:gd name="T65" fmla="*/ 5 h 63"/>
                <a:gd name="T66" fmla="*/ 125 w 85"/>
                <a:gd name="T67" fmla="*/ 5 h 63"/>
                <a:gd name="T68" fmla="*/ 130 w 85"/>
                <a:gd name="T69" fmla="*/ 5 h 63"/>
                <a:gd name="T70" fmla="*/ 142 w 85"/>
                <a:gd name="T71" fmla="*/ 5 h 63"/>
                <a:gd name="T72" fmla="*/ 142 w 85"/>
                <a:gd name="T73" fmla="*/ 5 h 63"/>
                <a:gd name="T74" fmla="*/ 142 w 85"/>
                <a:gd name="T75" fmla="*/ 5 h 63"/>
                <a:gd name="T76" fmla="*/ 120 w 85"/>
                <a:gd name="T77" fmla="*/ 5 h 63"/>
                <a:gd name="T78" fmla="*/ 116 w 85"/>
                <a:gd name="T79" fmla="*/ 5 h 63"/>
                <a:gd name="T80" fmla="*/ 111 w 85"/>
                <a:gd name="T81" fmla="*/ 5 h 63"/>
                <a:gd name="T82" fmla="*/ 111 w 85"/>
                <a:gd name="T83" fmla="*/ 5 h 63"/>
                <a:gd name="T84" fmla="*/ 103 w 85"/>
                <a:gd name="T85" fmla="*/ 5 h 63"/>
                <a:gd name="T86" fmla="*/ 34 w 85"/>
                <a:gd name="T87" fmla="*/ 5 h 63"/>
                <a:gd name="T88" fmla="*/ 25 w 85"/>
                <a:gd name="T89" fmla="*/ 5 h 63"/>
                <a:gd name="T90" fmla="*/ 16 w 85"/>
                <a:gd name="T91" fmla="*/ 5 h 63"/>
                <a:gd name="T92" fmla="*/ 12 w 85"/>
                <a:gd name="T93" fmla="*/ 5 h 63"/>
                <a:gd name="T94" fmla="*/ 7 w 85"/>
                <a:gd name="T95" fmla="*/ 5 h 6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5"/>
                <a:gd name="T145" fmla="*/ 0 h 63"/>
                <a:gd name="T146" fmla="*/ 85 w 85"/>
                <a:gd name="T147" fmla="*/ 63 h 63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5" h="63">
                  <a:moveTo>
                    <a:pt x="7" y="62"/>
                  </a:moveTo>
                  <a:lnTo>
                    <a:pt x="7" y="52"/>
                  </a:lnTo>
                  <a:lnTo>
                    <a:pt x="12" y="52"/>
                  </a:lnTo>
                  <a:lnTo>
                    <a:pt x="21" y="52"/>
                  </a:lnTo>
                  <a:lnTo>
                    <a:pt x="21" y="47"/>
                  </a:lnTo>
                  <a:lnTo>
                    <a:pt x="29" y="47"/>
                  </a:lnTo>
                  <a:lnTo>
                    <a:pt x="34" y="43"/>
                  </a:lnTo>
                  <a:lnTo>
                    <a:pt x="43" y="47"/>
                  </a:lnTo>
                  <a:lnTo>
                    <a:pt x="52" y="47"/>
                  </a:lnTo>
                  <a:lnTo>
                    <a:pt x="52" y="43"/>
                  </a:lnTo>
                  <a:lnTo>
                    <a:pt x="43" y="47"/>
                  </a:lnTo>
                  <a:lnTo>
                    <a:pt x="34" y="38"/>
                  </a:lnTo>
                  <a:lnTo>
                    <a:pt x="29" y="43"/>
                  </a:lnTo>
                  <a:lnTo>
                    <a:pt x="25" y="43"/>
                  </a:lnTo>
                  <a:lnTo>
                    <a:pt x="12" y="43"/>
                  </a:lnTo>
                  <a:lnTo>
                    <a:pt x="3" y="31"/>
                  </a:lnTo>
                  <a:lnTo>
                    <a:pt x="0" y="31"/>
                  </a:lnTo>
                  <a:lnTo>
                    <a:pt x="3" y="25"/>
                  </a:lnTo>
                  <a:lnTo>
                    <a:pt x="7" y="21"/>
                  </a:lnTo>
                  <a:lnTo>
                    <a:pt x="12" y="12"/>
                  </a:lnTo>
                  <a:lnTo>
                    <a:pt x="12" y="7"/>
                  </a:lnTo>
                  <a:lnTo>
                    <a:pt x="16" y="3"/>
                  </a:lnTo>
                  <a:lnTo>
                    <a:pt x="25" y="3"/>
                  </a:lnTo>
                  <a:lnTo>
                    <a:pt x="34" y="0"/>
                  </a:lnTo>
                  <a:lnTo>
                    <a:pt x="43" y="0"/>
                  </a:lnTo>
                  <a:lnTo>
                    <a:pt x="47" y="7"/>
                  </a:lnTo>
                  <a:lnTo>
                    <a:pt x="56" y="7"/>
                  </a:lnTo>
                  <a:lnTo>
                    <a:pt x="56" y="16"/>
                  </a:lnTo>
                  <a:lnTo>
                    <a:pt x="60" y="16"/>
                  </a:lnTo>
                  <a:lnTo>
                    <a:pt x="65" y="21"/>
                  </a:lnTo>
                  <a:lnTo>
                    <a:pt x="74" y="31"/>
                  </a:lnTo>
                  <a:lnTo>
                    <a:pt x="74" y="34"/>
                  </a:lnTo>
                  <a:lnTo>
                    <a:pt x="78" y="38"/>
                  </a:lnTo>
                  <a:lnTo>
                    <a:pt x="74" y="43"/>
                  </a:lnTo>
                  <a:lnTo>
                    <a:pt x="78" y="47"/>
                  </a:lnTo>
                  <a:lnTo>
                    <a:pt x="84" y="47"/>
                  </a:lnTo>
                  <a:lnTo>
                    <a:pt x="84" y="52"/>
                  </a:lnTo>
                  <a:lnTo>
                    <a:pt x="84" y="62"/>
                  </a:lnTo>
                  <a:lnTo>
                    <a:pt x="69" y="62"/>
                  </a:lnTo>
                  <a:lnTo>
                    <a:pt x="65" y="62"/>
                  </a:lnTo>
                  <a:lnTo>
                    <a:pt x="60" y="62"/>
                  </a:lnTo>
                  <a:lnTo>
                    <a:pt x="60" y="56"/>
                  </a:lnTo>
                  <a:lnTo>
                    <a:pt x="52" y="56"/>
                  </a:lnTo>
                  <a:lnTo>
                    <a:pt x="34" y="56"/>
                  </a:lnTo>
                  <a:lnTo>
                    <a:pt x="25" y="62"/>
                  </a:lnTo>
                  <a:lnTo>
                    <a:pt x="16" y="62"/>
                  </a:lnTo>
                  <a:lnTo>
                    <a:pt x="12" y="62"/>
                  </a:lnTo>
                  <a:lnTo>
                    <a:pt x="7" y="6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91" name="Freeform 371">
              <a:extLst>
                <a:ext uri="{FF2B5EF4-FFF2-40B4-BE49-F238E27FC236}">
                  <a16:creationId xmlns:a16="http://schemas.microsoft.com/office/drawing/2014/main" id="{77F15B7C-A76C-47D0-B429-EB340DC8E9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3115"/>
              <a:ext cx="40" cy="27"/>
            </a:xfrm>
            <a:custGeom>
              <a:avLst/>
              <a:gdLst>
                <a:gd name="T0" fmla="*/ 39 w 40"/>
                <a:gd name="T1" fmla="*/ 7 h 29"/>
                <a:gd name="T2" fmla="*/ 39 w 40"/>
                <a:gd name="T3" fmla="*/ 7 h 29"/>
                <a:gd name="T4" fmla="*/ 33 w 40"/>
                <a:gd name="T5" fmla="*/ 7 h 29"/>
                <a:gd name="T6" fmla="*/ 39 w 40"/>
                <a:gd name="T7" fmla="*/ 7 h 29"/>
                <a:gd name="T8" fmla="*/ 39 w 40"/>
                <a:gd name="T9" fmla="*/ 7 h 29"/>
                <a:gd name="T10" fmla="*/ 39 w 40"/>
                <a:gd name="T11" fmla="*/ 0 h 29"/>
                <a:gd name="T12" fmla="*/ 29 w 40"/>
                <a:gd name="T13" fmla="*/ 0 h 29"/>
                <a:gd name="T14" fmla="*/ 20 w 40"/>
                <a:gd name="T15" fmla="*/ 0 h 29"/>
                <a:gd name="T16" fmla="*/ 12 w 40"/>
                <a:gd name="T17" fmla="*/ 0 h 29"/>
                <a:gd name="T18" fmla="*/ 16 w 40"/>
                <a:gd name="T19" fmla="*/ 3 h 29"/>
                <a:gd name="T20" fmla="*/ 20 w 40"/>
                <a:gd name="T21" fmla="*/ 3 h 29"/>
                <a:gd name="T22" fmla="*/ 20 w 40"/>
                <a:gd name="T23" fmla="*/ 7 h 29"/>
                <a:gd name="T24" fmla="*/ 29 w 40"/>
                <a:gd name="T25" fmla="*/ 7 h 29"/>
                <a:gd name="T26" fmla="*/ 16 w 40"/>
                <a:gd name="T27" fmla="*/ 7 h 29"/>
                <a:gd name="T28" fmla="*/ 0 w 40"/>
                <a:gd name="T29" fmla="*/ 7 h 29"/>
                <a:gd name="T30" fmla="*/ 0 w 40"/>
                <a:gd name="T31" fmla="*/ 7 h 29"/>
                <a:gd name="T32" fmla="*/ 7 w 40"/>
                <a:gd name="T33" fmla="*/ 7 h 29"/>
                <a:gd name="T34" fmla="*/ 12 w 40"/>
                <a:gd name="T35" fmla="*/ 7 h 29"/>
                <a:gd name="T36" fmla="*/ 20 w 40"/>
                <a:gd name="T37" fmla="*/ 7 h 29"/>
                <a:gd name="T38" fmla="*/ 29 w 40"/>
                <a:gd name="T39" fmla="*/ 7 h 29"/>
                <a:gd name="T40" fmla="*/ 39 w 40"/>
                <a:gd name="T41" fmla="*/ 7 h 2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0"/>
                <a:gd name="T64" fmla="*/ 0 h 29"/>
                <a:gd name="T65" fmla="*/ 40 w 40"/>
                <a:gd name="T66" fmla="*/ 29 h 2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0" h="29">
                  <a:moveTo>
                    <a:pt x="39" y="28"/>
                  </a:moveTo>
                  <a:lnTo>
                    <a:pt x="39" y="22"/>
                  </a:lnTo>
                  <a:lnTo>
                    <a:pt x="33" y="17"/>
                  </a:lnTo>
                  <a:lnTo>
                    <a:pt x="39" y="17"/>
                  </a:lnTo>
                  <a:lnTo>
                    <a:pt x="39" y="8"/>
                  </a:lnTo>
                  <a:lnTo>
                    <a:pt x="39" y="0"/>
                  </a:lnTo>
                  <a:lnTo>
                    <a:pt x="29" y="0"/>
                  </a:lnTo>
                  <a:lnTo>
                    <a:pt x="20" y="0"/>
                  </a:lnTo>
                  <a:lnTo>
                    <a:pt x="12" y="0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0" y="13"/>
                  </a:lnTo>
                  <a:lnTo>
                    <a:pt x="29" y="17"/>
                  </a:lnTo>
                  <a:lnTo>
                    <a:pt x="16" y="17"/>
                  </a:lnTo>
                  <a:lnTo>
                    <a:pt x="0" y="17"/>
                  </a:lnTo>
                  <a:lnTo>
                    <a:pt x="0" y="22"/>
                  </a:lnTo>
                  <a:lnTo>
                    <a:pt x="7" y="28"/>
                  </a:lnTo>
                  <a:lnTo>
                    <a:pt x="12" y="22"/>
                  </a:lnTo>
                  <a:lnTo>
                    <a:pt x="20" y="28"/>
                  </a:lnTo>
                  <a:lnTo>
                    <a:pt x="29" y="22"/>
                  </a:lnTo>
                  <a:lnTo>
                    <a:pt x="39" y="2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92" name="Freeform 372">
              <a:extLst>
                <a:ext uri="{FF2B5EF4-FFF2-40B4-BE49-F238E27FC236}">
                  <a16:creationId xmlns:a16="http://schemas.microsoft.com/office/drawing/2014/main" id="{EE64265C-B62E-452A-8C38-F3756EF43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3115"/>
              <a:ext cx="40" cy="27"/>
            </a:xfrm>
            <a:custGeom>
              <a:avLst/>
              <a:gdLst>
                <a:gd name="T0" fmla="*/ 39 w 40"/>
                <a:gd name="T1" fmla="*/ 7 h 29"/>
                <a:gd name="T2" fmla="*/ 39 w 40"/>
                <a:gd name="T3" fmla="*/ 7 h 29"/>
                <a:gd name="T4" fmla="*/ 33 w 40"/>
                <a:gd name="T5" fmla="*/ 7 h 29"/>
                <a:gd name="T6" fmla="*/ 39 w 40"/>
                <a:gd name="T7" fmla="*/ 7 h 29"/>
                <a:gd name="T8" fmla="*/ 39 w 40"/>
                <a:gd name="T9" fmla="*/ 7 h 29"/>
                <a:gd name="T10" fmla="*/ 39 w 40"/>
                <a:gd name="T11" fmla="*/ 0 h 29"/>
                <a:gd name="T12" fmla="*/ 29 w 40"/>
                <a:gd name="T13" fmla="*/ 0 h 29"/>
                <a:gd name="T14" fmla="*/ 20 w 40"/>
                <a:gd name="T15" fmla="*/ 0 h 29"/>
                <a:gd name="T16" fmla="*/ 12 w 40"/>
                <a:gd name="T17" fmla="*/ 0 h 29"/>
                <a:gd name="T18" fmla="*/ 16 w 40"/>
                <a:gd name="T19" fmla="*/ 3 h 29"/>
                <a:gd name="T20" fmla="*/ 20 w 40"/>
                <a:gd name="T21" fmla="*/ 3 h 29"/>
                <a:gd name="T22" fmla="*/ 20 w 40"/>
                <a:gd name="T23" fmla="*/ 7 h 29"/>
                <a:gd name="T24" fmla="*/ 29 w 40"/>
                <a:gd name="T25" fmla="*/ 7 h 29"/>
                <a:gd name="T26" fmla="*/ 16 w 40"/>
                <a:gd name="T27" fmla="*/ 7 h 29"/>
                <a:gd name="T28" fmla="*/ 0 w 40"/>
                <a:gd name="T29" fmla="*/ 7 h 29"/>
                <a:gd name="T30" fmla="*/ 0 w 40"/>
                <a:gd name="T31" fmla="*/ 7 h 29"/>
                <a:gd name="T32" fmla="*/ 7 w 40"/>
                <a:gd name="T33" fmla="*/ 7 h 29"/>
                <a:gd name="T34" fmla="*/ 12 w 40"/>
                <a:gd name="T35" fmla="*/ 7 h 29"/>
                <a:gd name="T36" fmla="*/ 20 w 40"/>
                <a:gd name="T37" fmla="*/ 7 h 29"/>
                <a:gd name="T38" fmla="*/ 29 w 40"/>
                <a:gd name="T39" fmla="*/ 7 h 29"/>
                <a:gd name="T40" fmla="*/ 39 w 40"/>
                <a:gd name="T41" fmla="*/ 7 h 2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0"/>
                <a:gd name="T64" fmla="*/ 0 h 29"/>
                <a:gd name="T65" fmla="*/ 40 w 40"/>
                <a:gd name="T66" fmla="*/ 29 h 2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0" h="29">
                  <a:moveTo>
                    <a:pt x="39" y="28"/>
                  </a:moveTo>
                  <a:lnTo>
                    <a:pt x="39" y="22"/>
                  </a:lnTo>
                  <a:lnTo>
                    <a:pt x="33" y="17"/>
                  </a:lnTo>
                  <a:lnTo>
                    <a:pt x="39" y="17"/>
                  </a:lnTo>
                  <a:lnTo>
                    <a:pt x="39" y="8"/>
                  </a:lnTo>
                  <a:lnTo>
                    <a:pt x="39" y="0"/>
                  </a:lnTo>
                  <a:lnTo>
                    <a:pt x="29" y="0"/>
                  </a:lnTo>
                  <a:lnTo>
                    <a:pt x="20" y="0"/>
                  </a:lnTo>
                  <a:lnTo>
                    <a:pt x="12" y="0"/>
                  </a:lnTo>
                  <a:lnTo>
                    <a:pt x="16" y="3"/>
                  </a:lnTo>
                  <a:lnTo>
                    <a:pt x="20" y="3"/>
                  </a:lnTo>
                  <a:lnTo>
                    <a:pt x="20" y="13"/>
                  </a:lnTo>
                  <a:lnTo>
                    <a:pt x="29" y="17"/>
                  </a:lnTo>
                  <a:lnTo>
                    <a:pt x="16" y="17"/>
                  </a:lnTo>
                  <a:lnTo>
                    <a:pt x="0" y="17"/>
                  </a:lnTo>
                  <a:lnTo>
                    <a:pt x="0" y="22"/>
                  </a:lnTo>
                  <a:lnTo>
                    <a:pt x="7" y="28"/>
                  </a:lnTo>
                  <a:lnTo>
                    <a:pt x="12" y="22"/>
                  </a:lnTo>
                  <a:lnTo>
                    <a:pt x="20" y="28"/>
                  </a:lnTo>
                  <a:lnTo>
                    <a:pt x="29" y="22"/>
                  </a:lnTo>
                  <a:lnTo>
                    <a:pt x="39" y="2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93" name="Freeform 373">
              <a:extLst>
                <a:ext uri="{FF2B5EF4-FFF2-40B4-BE49-F238E27FC236}">
                  <a16:creationId xmlns:a16="http://schemas.microsoft.com/office/drawing/2014/main" id="{46733CD7-9F59-4E55-91BD-328924118C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8" y="3115"/>
              <a:ext cx="51" cy="29"/>
            </a:xfrm>
            <a:custGeom>
              <a:avLst/>
              <a:gdLst>
                <a:gd name="T0" fmla="*/ 3 w 50"/>
                <a:gd name="T1" fmla="*/ 4 h 33"/>
                <a:gd name="T2" fmla="*/ 3 w 50"/>
                <a:gd name="T3" fmla="*/ 4 h 33"/>
                <a:gd name="T4" fmla="*/ 16 w 50"/>
                <a:gd name="T5" fmla="*/ 4 h 33"/>
                <a:gd name="T6" fmla="*/ 16 w 50"/>
                <a:gd name="T7" fmla="*/ 4 h 33"/>
                <a:gd name="T8" fmla="*/ 77 w 50"/>
                <a:gd name="T9" fmla="*/ 4 h 33"/>
                <a:gd name="T10" fmla="*/ 87 w 50"/>
                <a:gd name="T11" fmla="*/ 4 h 33"/>
                <a:gd name="T12" fmla="*/ 125 w 50"/>
                <a:gd name="T13" fmla="*/ 4 h 33"/>
                <a:gd name="T14" fmla="*/ 125 w 50"/>
                <a:gd name="T15" fmla="*/ 4 h 33"/>
                <a:gd name="T16" fmla="*/ 113 w 50"/>
                <a:gd name="T17" fmla="*/ 4 h 33"/>
                <a:gd name="T18" fmla="*/ 95 w 50"/>
                <a:gd name="T19" fmla="*/ 4 h 33"/>
                <a:gd name="T20" fmla="*/ 105 w 50"/>
                <a:gd name="T21" fmla="*/ 4 h 33"/>
                <a:gd name="T22" fmla="*/ 87 w 50"/>
                <a:gd name="T23" fmla="*/ 4 h 33"/>
                <a:gd name="T24" fmla="*/ 77 w 50"/>
                <a:gd name="T25" fmla="*/ 3 h 33"/>
                <a:gd name="T26" fmla="*/ 16 w 50"/>
                <a:gd name="T27" fmla="*/ 0 h 33"/>
                <a:gd name="T28" fmla="*/ 3 w 50"/>
                <a:gd name="T29" fmla="*/ 0 h 33"/>
                <a:gd name="T30" fmla="*/ 3 w 50"/>
                <a:gd name="T31" fmla="*/ 4 h 33"/>
                <a:gd name="T32" fmla="*/ 3 w 50"/>
                <a:gd name="T33" fmla="*/ 4 h 33"/>
                <a:gd name="T34" fmla="*/ 0 w 50"/>
                <a:gd name="T35" fmla="*/ 4 h 33"/>
                <a:gd name="T36" fmla="*/ 3 w 50"/>
                <a:gd name="T37" fmla="*/ 4 h 33"/>
                <a:gd name="T38" fmla="*/ 3 w 50"/>
                <a:gd name="T39" fmla="*/ 4 h 3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0"/>
                <a:gd name="T61" fmla="*/ 0 h 33"/>
                <a:gd name="T62" fmla="*/ 50 w 50"/>
                <a:gd name="T63" fmla="*/ 33 h 3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0" h="33">
                  <a:moveTo>
                    <a:pt x="3" y="26"/>
                  </a:moveTo>
                  <a:lnTo>
                    <a:pt x="3" y="32"/>
                  </a:lnTo>
                  <a:lnTo>
                    <a:pt x="16" y="21"/>
                  </a:lnTo>
                  <a:lnTo>
                    <a:pt x="16" y="26"/>
                  </a:lnTo>
                  <a:lnTo>
                    <a:pt x="25" y="21"/>
                  </a:lnTo>
                  <a:lnTo>
                    <a:pt x="30" y="21"/>
                  </a:lnTo>
                  <a:lnTo>
                    <a:pt x="49" y="21"/>
                  </a:lnTo>
                  <a:lnTo>
                    <a:pt x="49" y="17"/>
                  </a:lnTo>
                  <a:lnTo>
                    <a:pt x="43" y="12"/>
                  </a:lnTo>
                  <a:lnTo>
                    <a:pt x="34" y="8"/>
                  </a:lnTo>
                  <a:lnTo>
                    <a:pt x="39" y="8"/>
                  </a:lnTo>
                  <a:lnTo>
                    <a:pt x="30" y="8"/>
                  </a:lnTo>
                  <a:lnTo>
                    <a:pt x="25" y="3"/>
                  </a:lnTo>
                  <a:lnTo>
                    <a:pt x="16" y="0"/>
                  </a:lnTo>
                  <a:lnTo>
                    <a:pt x="3" y="0"/>
                  </a:lnTo>
                  <a:lnTo>
                    <a:pt x="3" y="8"/>
                  </a:lnTo>
                  <a:lnTo>
                    <a:pt x="3" y="17"/>
                  </a:lnTo>
                  <a:lnTo>
                    <a:pt x="0" y="17"/>
                  </a:lnTo>
                  <a:lnTo>
                    <a:pt x="3" y="21"/>
                  </a:lnTo>
                  <a:lnTo>
                    <a:pt x="3" y="2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94" name="Freeform 374">
              <a:extLst>
                <a:ext uri="{FF2B5EF4-FFF2-40B4-BE49-F238E27FC236}">
                  <a16:creationId xmlns:a16="http://schemas.microsoft.com/office/drawing/2014/main" id="{7F5240D8-C5A4-4FE9-926B-87A153D61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8" y="3115"/>
              <a:ext cx="51" cy="29"/>
            </a:xfrm>
            <a:custGeom>
              <a:avLst/>
              <a:gdLst>
                <a:gd name="T0" fmla="*/ 3 w 50"/>
                <a:gd name="T1" fmla="*/ 4 h 33"/>
                <a:gd name="T2" fmla="*/ 3 w 50"/>
                <a:gd name="T3" fmla="*/ 4 h 33"/>
                <a:gd name="T4" fmla="*/ 16 w 50"/>
                <a:gd name="T5" fmla="*/ 4 h 33"/>
                <a:gd name="T6" fmla="*/ 16 w 50"/>
                <a:gd name="T7" fmla="*/ 4 h 33"/>
                <a:gd name="T8" fmla="*/ 77 w 50"/>
                <a:gd name="T9" fmla="*/ 4 h 33"/>
                <a:gd name="T10" fmla="*/ 87 w 50"/>
                <a:gd name="T11" fmla="*/ 4 h 33"/>
                <a:gd name="T12" fmla="*/ 125 w 50"/>
                <a:gd name="T13" fmla="*/ 4 h 33"/>
                <a:gd name="T14" fmla="*/ 125 w 50"/>
                <a:gd name="T15" fmla="*/ 4 h 33"/>
                <a:gd name="T16" fmla="*/ 113 w 50"/>
                <a:gd name="T17" fmla="*/ 4 h 33"/>
                <a:gd name="T18" fmla="*/ 95 w 50"/>
                <a:gd name="T19" fmla="*/ 4 h 33"/>
                <a:gd name="T20" fmla="*/ 105 w 50"/>
                <a:gd name="T21" fmla="*/ 4 h 33"/>
                <a:gd name="T22" fmla="*/ 87 w 50"/>
                <a:gd name="T23" fmla="*/ 4 h 33"/>
                <a:gd name="T24" fmla="*/ 77 w 50"/>
                <a:gd name="T25" fmla="*/ 3 h 33"/>
                <a:gd name="T26" fmla="*/ 16 w 50"/>
                <a:gd name="T27" fmla="*/ 0 h 33"/>
                <a:gd name="T28" fmla="*/ 3 w 50"/>
                <a:gd name="T29" fmla="*/ 0 h 33"/>
                <a:gd name="T30" fmla="*/ 3 w 50"/>
                <a:gd name="T31" fmla="*/ 4 h 33"/>
                <a:gd name="T32" fmla="*/ 3 w 50"/>
                <a:gd name="T33" fmla="*/ 4 h 33"/>
                <a:gd name="T34" fmla="*/ 0 w 50"/>
                <a:gd name="T35" fmla="*/ 4 h 33"/>
                <a:gd name="T36" fmla="*/ 3 w 50"/>
                <a:gd name="T37" fmla="*/ 4 h 33"/>
                <a:gd name="T38" fmla="*/ 3 w 50"/>
                <a:gd name="T39" fmla="*/ 4 h 3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0"/>
                <a:gd name="T61" fmla="*/ 0 h 33"/>
                <a:gd name="T62" fmla="*/ 50 w 50"/>
                <a:gd name="T63" fmla="*/ 33 h 3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0" h="33">
                  <a:moveTo>
                    <a:pt x="3" y="26"/>
                  </a:moveTo>
                  <a:lnTo>
                    <a:pt x="3" y="32"/>
                  </a:lnTo>
                  <a:lnTo>
                    <a:pt x="16" y="21"/>
                  </a:lnTo>
                  <a:lnTo>
                    <a:pt x="16" y="26"/>
                  </a:lnTo>
                  <a:lnTo>
                    <a:pt x="25" y="21"/>
                  </a:lnTo>
                  <a:lnTo>
                    <a:pt x="30" y="21"/>
                  </a:lnTo>
                  <a:lnTo>
                    <a:pt x="49" y="21"/>
                  </a:lnTo>
                  <a:lnTo>
                    <a:pt x="49" y="17"/>
                  </a:lnTo>
                  <a:lnTo>
                    <a:pt x="43" y="12"/>
                  </a:lnTo>
                  <a:lnTo>
                    <a:pt x="34" y="8"/>
                  </a:lnTo>
                  <a:lnTo>
                    <a:pt x="39" y="8"/>
                  </a:lnTo>
                  <a:lnTo>
                    <a:pt x="30" y="8"/>
                  </a:lnTo>
                  <a:lnTo>
                    <a:pt x="25" y="3"/>
                  </a:lnTo>
                  <a:lnTo>
                    <a:pt x="16" y="0"/>
                  </a:lnTo>
                  <a:lnTo>
                    <a:pt x="3" y="0"/>
                  </a:lnTo>
                  <a:lnTo>
                    <a:pt x="3" y="8"/>
                  </a:lnTo>
                  <a:lnTo>
                    <a:pt x="3" y="17"/>
                  </a:lnTo>
                  <a:lnTo>
                    <a:pt x="0" y="17"/>
                  </a:lnTo>
                  <a:lnTo>
                    <a:pt x="3" y="21"/>
                  </a:lnTo>
                  <a:lnTo>
                    <a:pt x="3" y="2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95" name="Freeform 375">
              <a:extLst>
                <a:ext uri="{FF2B5EF4-FFF2-40B4-BE49-F238E27FC236}">
                  <a16:creationId xmlns:a16="http://schemas.microsoft.com/office/drawing/2014/main" id="{52FFFD72-EA9B-43C5-B81A-B757AEED1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3" y="3246"/>
              <a:ext cx="81" cy="34"/>
            </a:xfrm>
            <a:custGeom>
              <a:avLst/>
              <a:gdLst>
                <a:gd name="T0" fmla="*/ 120 w 80"/>
                <a:gd name="T1" fmla="*/ 6 h 37"/>
                <a:gd name="T2" fmla="*/ 128 w 80"/>
                <a:gd name="T3" fmla="*/ 6 h 37"/>
                <a:gd name="T4" fmla="*/ 128 w 80"/>
                <a:gd name="T5" fmla="*/ 6 h 37"/>
                <a:gd name="T6" fmla="*/ 139 w 80"/>
                <a:gd name="T7" fmla="*/ 6 h 37"/>
                <a:gd name="T8" fmla="*/ 139 w 80"/>
                <a:gd name="T9" fmla="*/ 6 h 37"/>
                <a:gd name="T10" fmla="*/ 139 w 80"/>
                <a:gd name="T11" fmla="*/ 6 h 37"/>
                <a:gd name="T12" fmla="*/ 120 w 80"/>
                <a:gd name="T13" fmla="*/ 3 h 37"/>
                <a:gd name="T14" fmla="*/ 103 w 80"/>
                <a:gd name="T15" fmla="*/ 0 h 37"/>
                <a:gd name="T16" fmla="*/ 98 w 80"/>
                <a:gd name="T17" fmla="*/ 0 h 37"/>
                <a:gd name="T18" fmla="*/ 94 w 80"/>
                <a:gd name="T19" fmla="*/ 6 h 37"/>
                <a:gd name="T20" fmla="*/ 94 w 80"/>
                <a:gd name="T21" fmla="*/ 3 h 37"/>
                <a:gd name="T22" fmla="*/ 39 w 80"/>
                <a:gd name="T23" fmla="*/ 3 h 37"/>
                <a:gd name="T24" fmla="*/ 25 w 80"/>
                <a:gd name="T25" fmla="*/ 6 h 37"/>
                <a:gd name="T26" fmla="*/ 16 w 80"/>
                <a:gd name="T27" fmla="*/ 6 h 37"/>
                <a:gd name="T28" fmla="*/ 12 w 80"/>
                <a:gd name="T29" fmla="*/ 6 h 37"/>
                <a:gd name="T30" fmla="*/ 7 w 80"/>
                <a:gd name="T31" fmla="*/ 3 h 37"/>
                <a:gd name="T32" fmla="*/ 3 w 80"/>
                <a:gd name="T33" fmla="*/ 0 h 37"/>
                <a:gd name="T34" fmla="*/ 3 w 80"/>
                <a:gd name="T35" fmla="*/ 3 h 37"/>
                <a:gd name="T36" fmla="*/ 0 w 80"/>
                <a:gd name="T37" fmla="*/ 6 h 37"/>
                <a:gd name="T38" fmla="*/ 3 w 80"/>
                <a:gd name="T39" fmla="*/ 6 h 37"/>
                <a:gd name="T40" fmla="*/ 3 w 80"/>
                <a:gd name="T41" fmla="*/ 6 h 37"/>
                <a:gd name="T42" fmla="*/ 0 w 80"/>
                <a:gd name="T43" fmla="*/ 6 h 37"/>
                <a:gd name="T44" fmla="*/ 0 w 80"/>
                <a:gd name="T45" fmla="*/ 6 h 37"/>
                <a:gd name="T46" fmla="*/ 3 w 80"/>
                <a:gd name="T47" fmla="*/ 6 h 37"/>
                <a:gd name="T48" fmla="*/ 16 w 80"/>
                <a:gd name="T49" fmla="*/ 6 h 37"/>
                <a:gd name="T50" fmla="*/ 21 w 80"/>
                <a:gd name="T51" fmla="*/ 6 h 37"/>
                <a:gd name="T52" fmla="*/ 25 w 80"/>
                <a:gd name="T53" fmla="*/ 6 h 37"/>
                <a:gd name="T54" fmla="*/ 29 w 80"/>
                <a:gd name="T55" fmla="*/ 6 h 37"/>
                <a:gd name="T56" fmla="*/ 33 w 80"/>
                <a:gd name="T57" fmla="*/ 6 h 37"/>
                <a:gd name="T58" fmla="*/ 39 w 80"/>
                <a:gd name="T59" fmla="*/ 6 h 37"/>
                <a:gd name="T60" fmla="*/ 33 w 80"/>
                <a:gd name="T61" fmla="*/ 6 h 37"/>
                <a:gd name="T62" fmla="*/ 33 w 80"/>
                <a:gd name="T63" fmla="*/ 6 h 37"/>
                <a:gd name="T64" fmla="*/ 94 w 80"/>
                <a:gd name="T65" fmla="*/ 6 h 37"/>
                <a:gd name="T66" fmla="*/ 98 w 80"/>
                <a:gd name="T67" fmla="*/ 6 h 37"/>
                <a:gd name="T68" fmla="*/ 103 w 80"/>
                <a:gd name="T69" fmla="*/ 6 h 37"/>
                <a:gd name="T70" fmla="*/ 111 w 80"/>
                <a:gd name="T71" fmla="*/ 6 h 37"/>
                <a:gd name="T72" fmla="*/ 115 w 80"/>
                <a:gd name="T73" fmla="*/ 6 h 37"/>
                <a:gd name="T74" fmla="*/ 120 w 80"/>
                <a:gd name="T75" fmla="*/ 6 h 37"/>
                <a:gd name="T76" fmla="*/ 115 w 80"/>
                <a:gd name="T77" fmla="*/ 6 h 37"/>
                <a:gd name="T78" fmla="*/ 115 w 80"/>
                <a:gd name="T79" fmla="*/ 6 h 37"/>
                <a:gd name="T80" fmla="*/ 115 w 80"/>
                <a:gd name="T81" fmla="*/ 6 h 37"/>
                <a:gd name="T82" fmla="*/ 120 w 80"/>
                <a:gd name="T83" fmla="*/ 6 h 3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0"/>
                <a:gd name="T127" fmla="*/ 0 h 37"/>
                <a:gd name="T128" fmla="*/ 80 w 80"/>
                <a:gd name="T129" fmla="*/ 37 h 3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0" h="37">
                  <a:moveTo>
                    <a:pt x="69" y="36"/>
                  </a:moveTo>
                  <a:lnTo>
                    <a:pt x="73" y="26"/>
                  </a:lnTo>
                  <a:lnTo>
                    <a:pt x="73" y="30"/>
                  </a:lnTo>
                  <a:lnTo>
                    <a:pt x="79" y="21"/>
                  </a:lnTo>
                  <a:lnTo>
                    <a:pt x="79" y="17"/>
                  </a:lnTo>
                  <a:lnTo>
                    <a:pt x="79" y="12"/>
                  </a:lnTo>
                  <a:lnTo>
                    <a:pt x="69" y="3"/>
                  </a:lnTo>
                  <a:lnTo>
                    <a:pt x="52" y="0"/>
                  </a:lnTo>
                  <a:lnTo>
                    <a:pt x="47" y="0"/>
                  </a:lnTo>
                  <a:lnTo>
                    <a:pt x="43" y="8"/>
                  </a:lnTo>
                  <a:lnTo>
                    <a:pt x="43" y="3"/>
                  </a:lnTo>
                  <a:lnTo>
                    <a:pt x="39" y="3"/>
                  </a:lnTo>
                  <a:lnTo>
                    <a:pt x="25" y="12"/>
                  </a:lnTo>
                  <a:lnTo>
                    <a:pt x="16" y="8"/>
                  </a:lnTo>
                  <a:lnTo>
                    <a:pt x="12" y="8"/>
                  </a:lnTo>
                  <a:lnTo>
                    <a:pt x="7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8"/>
                  </a:lnTo>
                  <a:lnTo>
                    <a:pt x="3" y="8"/>
                  </a:lnTo>
                  <a:lnTo>
                    <a:pt x="3" y="17"/>
                  </a:lnTo>
                  <a:lnTo>
                    <a:pt x="0" y="17"/>
                  </a:lnTo>
                  <a:lnTo>
                    <a:pt x="0" y="21"/>
                  </a:lnTo>
                  <a:lnTo>
                    <a:pt x="3" y="17"/>
                  </a:lnTo>
                  <a:lnTo>
                    <a:pt x="16" y="21"/>
                  </a:lnTo>
                  <a:lnTo>
                    <a:pt x="21" y="30"/>
                  </a:lnTo>
                  <a:lnTo>
                    <a:pt x="25" y="26"/>
                  </a:lnTo>
                  <a:lnTo>
                    <a:pt x="29" y="36"/>
                  </a:lnTo>
                  <a:lnTo>
                    <a:pt x="33" y="36"/>
                  </a:lnTo>
                  <a:lnTo>
                    <a:pt x="39" y="30"/>
                  </a:lnTo>
                  <a:lnTo>
                    <a:pt x="33" y="26"/>
                  </a:lnTo>
                  <a:lnTo>
                    <a:pt x="33" y="21"/>
                  </a:lnTo>
                  <a:lnTo>
                    <a:pt x="43" y="17"/>
                  </a:lnTo>
                  <a:lnTo>
                    <a:pt x="47" y="8"/>
                  </a:lnTo>
                  <a:lnTo>
                    <a:pt x="52" y="8"/>
                  </a:lnTo>
                  <a:lnTo>
                    <a:pt x="60" y="12"/>
                  </a:lnTo>
                  <a:lnTo>
                    <a:pt x="64" y="17"/>
                  </a:lnTo>
                  <a:lnTo>
                    <a:pt x="69" y="17"/>
                  </a:lnTo>
                  <a:lnTo>
                    <a:pt x="64" y="21"/>
                  </a:lnTo>
                  <a:lnTo>
                    <a:pt x="64" y="26"/>
                  </a:lnTo>
                  <a:lnTo>
                    <a:pt x="64" y="30"/>
                  </a:lnTo>
                  <a:lnTo>
                    <a:pt x="69" y="3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96" name="Freeform 376">
              <a:extLst>
                <a:ext uri="{FF2B5EF4-FFF2-40B4-BE49-F238E27FC236}">
                  <a16:creationId xmlns:a16="http://schemas.microsoft.com/office/drawing/2014/main" id="{77C780B5-99AB-4120-B4AB-CEBCEB9942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3" y="3246"/>
              <a:ext cx="81" cy="34"/>
            </a:xfrm>
            <a:custGeom>
              <a:avLst/>
              <a:gdLst>
                <a:gd name="T0" fmla="*/ 120 w 80"/>
                <a:gd name="T1" fmla="*/ 6 h 37"/>
                <a:gd name="T2" fmla="*/ 128 w 80"/>
                <a:gd name="T3" fmla="*/ 6 h 37"/>
                <a:gd name="T4" fmla="*/ 128 w 80"/>
                <a:gd name="T5" fmla="*/ 6 h 37"/>
                <a:gd name="T6" fmla="*/ 139 w 80"/>
                <a:gd name="T7" fmla="*/ 6 h 37"/>
                <a:gd name="T8" fmla="*/ 139 w 80"/>
                <a:gd name="T9" fmla="*/ 6 h 37"/>
                <a:gd name="T10" fmla="*/ 139 w 80"/>
                <a:gd name="T11" fmla="*/ 6 h 37"/>
                <a:gd name="T12" fmla="*/ 120 w 80"/>
                <a:gd name="T13" fmla="*/ 3 h 37"/>
                <a:gd name="T14" fmla="*/ 103 w 80"/>
                <a:gd name="T15" fmla="*/ 0 h 37"/>
                <a:gd name="T16" fmla="*/ 98 w 80"/>
                <a:gd name="T17" fmla="*/ 0 h 37"/>
                <a:gd name="T18" fmla="*/ 94 w 80"/>
                <a:gd name="T19" fmla="*/ 6 h 37"/>
                <a:gd name="T20" fmla="*/ 94 w 80"/>
                <a:gd name="T21" fmla="*/ 3 h 37"/>
                <a:gd name="T22" fmla="*/ 39 w 80"/>
                <a:gd name="T23" fmla="*/ 3 h 37"/>
                <a:gd name="T24" fmla="*/ 25 w 80"/>
                <a:gd name="T25" fmla="*/ 6 h 37"/>
                <a:gd name="T26" fmla="*/ 16 w 80"/>
                <a:gd name="T27" fmla="*/ 6 h 37"/>
                <a:gd name="T28" fmla="*/ 12 w 80"/>
                <a:gd name="T29" fmla="*/ 6 h 37"/>
                <a:gd name="T30" fmla="*/ 7 w 80"/>
                <a:gd name="T31" fmla="*/ 3 h 37"/>
                <a:gd name="T32" fmla="*/ 3 w 80"/>
                <a:gd name="T33" fmla="*/ 0 h 37"/>
                <a:gd name="T34" fmla="*/ 3 w 80"/>
                <a:gd name="T35" fmla="*/ 3 h 37"/>
                <a:gd name="T36" fmla="*/ 0 w 80"/>
                <a:gd name="T37" fmla="*/ 6 h 37"/>
                <a:gd name="T38" fmla="*/ 3 w 80"/>
                <a:gd name="T39" fmla="*/ 6 h 37"/>
                <a:gd name="T40" fmla="*/ 3 w 80"/>
                <a:gd name="T41" fmla="*/ 6 h 37"/>
                <a:gd name="T42" fmla="*/ 0 w 80"/>
                <a:gd name="T43" fmla="*/ 6 h 37"/>
                <a:gd name="T44" fmla="*/ 0 w 80"/>
                <a:gd name="T45" fmla="*/ 6 h 37"/>
                <a:gd name="T46" fmla="*/ 3 w 80"/>
                <a:gd name="T47" fmla="*/ 6 h 37"/>
                <a:gd name="T48" fmla="*/ 16 w 80"/>
                <a:gd name="T49" fmla="*/ 6 h 37"/>
                <a:gd name="T50" fmla="*/ 21 w 80"/>
                <a:gd name="T51" fmla="*/ 6 h 37"/>
                <a:gd name="T52" fmla="*/ 25 w 80"/>
                <a:gd name="T53" fmla="*/ 6 h 37"/>
                <a:gd name="T54" fmla="*/ 29 w 80"/>
                <a:gd name="T55" fmla="*/ 6 h 37"/>
                <a:gd name="T56" fmla="*/ 33 w 80"/>
                <a:gd name="T57" fmla="*/ 6 h 37"/>
                <a:gd name="T58" fmla="*/ 39 w 80"/>
                <a:gd name="T59" fmla="*/ 6 h 37"/>
                <a:gd name="T60" fmla="*/ 33 w 80"/>
                <a:gd name="T61" fmla="*/ 6 h 37"/>
                <a:gd name="T62" fmla="*/ 33 w 80"/>
                <a:gd name="T63" fmla="*/ 6 h 37"/>
                <a:gd name="T64" fmla="*/ 94 w 80"/>
                <a:gd name="T65" fmla="*/ 6 h 37"/>
                <a:gd name="T66" fmla="*/ 98 w 80"/>
                <a:gd name="T67" fmla="*/ 6 h 37"/>
                <a:gd name="T68" fmla="*/ 103 w 80"/>
                <a:gd name="T69" fmla="*/ 6 h 37"/>
                <a:gd name="T70" fmla="*/ 111 w 80"/>
                <a:gd name="T71" fmla="*/ 6 h 37"/>
                <a:gd name="T72" fmla="*/ 115 w 80"/>
                <a:gd name="T73" fmla="*/ 6 h 37"/>
                <a:gd name="T74" fmla="*/ 120 w 80"/>
                <a:gd name="T75" fmla="*/ 6 h 37"/>
                <a:gd name="T76" fmla="*/ 115 w 80"/>
                <a:gd name="T77" fmla="*/ 6 h 37"/>
                <a:gd name="T78" fmla="*/ 115 w 80"/>
                <a:gd name="T79" fmla="*/ 6 h 37"/>
                <a:gd name="T80" fmla="*/ 115 w 80"/>
                <a:gd name="T81" fmla="*/ 6 h 37"/>
                <a:gd name="T82" fmla="*/ 120 w 80"/>
                <a:gd name="T83" fmla="*/ 6 h 3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0"/>
                <a:gd name="T127" fmla="*/ 0 h 37"/>
                <a:gd name="T128" fmla="*/ 80 w 80"/>
                <a:gd name="T129" fmla="*/ 37 h 3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0" h="37">
                  <a:moveTo>
                    <a:pt x="69" y="36"/>
                  </a:moveTo>
                  <a:lnTo>
                    <a:pt x="73" y="26"/>
                  </a:lnTo>
                  <a:lnTo>
                    <a:pt x="73" y="30"/>
                  </a:lnTo>
                  <a:lnTo>
                    <a:pt x="79" y="21"/>
                  </a:lnTo>
                  <a:lnTo>
                    <a:pt x="79" y="17"/>
                  </a:lnTo>
                  <a:lnTo>
                    <a:pt x="79" y="12"/>
                  </a:lnTo>
                  <a:lnTo>
                    <a:pt x="69" y="3"/>
                  </a:lnTo>
                  <a:lnTo>
                    <a:pt x="52" y="0"/>
                  </a:lnTo>
                  <a:lnTo>
                    <a:pt x="47" y="0"/>
                  </a:lnTo>
                  <a:lnTo>
                    <a:pt x="43" y="8"/>
                  </a:lnTo>
                  <a:lnTo>
                    <a:pt x="43" y="3"/>
                  </a:lnTo>
                  <a:lnTo>
                    <a:pt x="39" y="3"/>
                  </a:lnTo>
                  <a:lnTo>
                    <a:pt x="25" y="12"/>
                  </a:lnTo>
                  <a:lnTo>
                    <a:pt x="16" y="8"/>
                  </a:lnTo>
                  <a:lnTo>
                    <a:pt x="12" y="8"/>
                  </a:lnTo>
                  <a:lnTo>
                    <a:pt x="7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8"/>
                  </a:lnTo>
                  <a:lnTo>
                    <a:pt x="3" y="8"/>
                  </a:lnTo>
                  <a:lnTo>
                    <a:pt x="3" y="17"/>
                  </a:lnTo>
                  <a:lnTo>
                    <a:pt x="0" y="17"/>
                  </a:lnTo>
                  <a:lnTo>
                    <a:pt x="0" y="21"/>
                  </a:lnTo>
                  <a:lnTo>
                    <a:pt x="3" y="17"/>
                  </a:lnTo>
                  <a:lnTo>
                    <a:pt x="16" y="21"/>
                  </a:lnTo>
                  <a:lnTo>
                    <a:pt x="21" y="30"/>
                  </a:lnTo>
                  <a:lnTo>
                    <a:pt x="25" y="26"/>
                  </a:lnTo>
                  <a:lnTo>
                    <a:pt x="29" y="36"/>
                  </a:lnTo>
                  <a:lnTo>
                    <a:pt x="33" y="36"/>
                  </a:lnTo>
                  <a:lnTo>
                    <a:pt x="39" y="30"/>
                  </a:lnTo>
                  <a:lnTo>
                    <a:pt x="33" y="26"/>
                  </a:lnTo>
                  <a:lnTo>
                    <a:pt x="33" y="21"/>
                  </a:lnTo>
                  <a:lnTo>
                    <a:pt x="43" y="17"/>
                  </a:lnTo>
                  <a:lnTo>
                    <a:pt x="47" y="8"/>
                  </a:lnTo>
                  <a:lnTo>
                    <a:pt x="52" y="8"/>
                  </a:lnTo>
                  <a:lnTo>
                    <a:pt x="60" y="12"/>
                  </a:lnTo>
                  <a:lnTo>
                    <a:pt x="64" y="17"/>
                  </a:lnTo>
                  <a:lnTo>
                    <a:pt x="69" y="17"/>
                  </a:lnTo>
                  <a:lnTo>
                    <a:pt x="64" y="21"/>
                  </a:lnTo>
                  <a:lnTo>
                    <a:pt x="64" y="26"/>
                  </a:lnTo>
                  <a:lnTo>
                    <a:pt x="64" y="30"/>
                  </a:lnTo>
                  <a:lnTo>
                    <a:pt x="69" y="3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97" name="Freeform 377">
              <a:extLst>
                <a:ext uri="{FF2B5EF4-FFF2-40B4-BE49-F238E27FC236}">
                  <a16:creationId xmlns:a16="http://schemas.microsoft.com/office/drawing/2014/main" id="{271D665D-F34D-4781-A87C-11AD0A6E99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3" y="3186"/>
              <a:ext cx="32" cy="18"/>
            </a:xfrm>
            <a:custGeom>
              <a:avLst/>
              <a:gdLst>
                <a:gd name="T0" fmla="*/ 0 w 31"/>
                <a:gd name="T1" fmla="*/ 8 h 19"/>
                <a:gd name="T2" fmla="*/ 0 w 31"/>
                <a:gd name="T3" fmla="*/ 3 h 19"/>
                <a:gd name="T4" fmla="*/ 3 w 31"/>
                <a:gd name="T5" fmla="*/ 3 h 19"/>
                <a:gd name="T6" fmla="*/ 7 w 31"/>
                <a:gd name="T7" fmla="*/ 0 h 19"/>
                <a:gd name="T8" fmla="*/ 12 w 31"/>
                <a:gd name="T9" fmla="*/ 0 h 19"/>
                <a:gd name="T10" fmla="*/ 103 w 31"/>
                <a:gd name="T11" fmla="*/ 3 h 19"/>
                <a:gd name="T12" fmla="*/ 117 w 31"/>
                <a:gd name="T13" fmla="*/ 3 h 19"/>
                <a:gd name="T14" fmla="*/ 141 w 31"/>
                <a:gd name="T15" fmla="*/ 8 h 19"/>
                <a:gd name="T16" fmla="*/ 141 w 31"/>
                <a:gd name="T17" fmla="*/ 9 h 19"/>
                <a:gd name="T18" fmla="*/ 117 w 31"/>
                <a:gd name="T19" fmla="*/ 9 h 19"/>
                <a:gd name="T20" fmla="*/ 15 w 31"/>
                <a:gd name="T21" fmla="*/ 9 h 19"/>
                <a:gd name="T22" fmla="*/ 3 w 31"/>
                <a:gd name="T23" fmla="*/ 9 h 19"/>
                <a:gd name="T24" fmla="*/ 0 w 31"/>
                <a:gd name="T25" fmla="*/ 8 h 1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1"/>
                <a:gd name="T40" fmla="*/ 0 h 19"/>
                <a:gd name="T41" fmla="*/ 31 w 31"/>
                <a:gd name="T42" fmla="*/ 19 h 1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1" h="19">
                  <a:moveTo>
                    <a:pt x="0" y="8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20" y="3"/>
                  </a:lnTo>
                  <a:lnTo>
                    <a:pt x="24" y="3"/>
                  </a:lnTo>
                  <a:lnTo>
                    <a:pt x="30" y="8"/>
                  </a:lnTo>
                  <a:lnTo>
                    <a:pt x="30" y="12"/>
                  </a:lnTo>
                  <a:lnTo>
                    <a:pt x="24" y="18"/>
                  </a:lnTo>
                  <a:lnTo>
                    <a:pt x="15" y="18"/>
                  </a:lnTo>
                  <a:lnTo>
                    <a:pt x="3" y="12"/>
                  </a:lnTo>
                  <a:lnTo>
                    <a:pt x="0" y="8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98" name="Freeform 378">
              <a:extLst>
                <a:ext uri="{FF2B5EF4-FFF2-40B4-BE49-F238E27FC236}">
                  <a16:creationId xmlns:a16="http://schemas.microsoft.com/office/drawing/2014/main" id="{572CC8E1-60B3-4139-A9D5-0E204170AE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3" y="3186"/>
              <a:ext cx="32" cy="18"/>
            </a:xfrm>
            <a:custGeom>
              <a:avLst/>
              <a:gdLst>
                <a:gd name="T0" fmla="*/ 0 w 31"/>
                <a:gd name="T1" fmla="*/ 8 h 19"/>
                <a:gd name="T2" fmla="*/ 0 w 31"/>
                <a:gd name="T3" fmla="*/ 3 h 19"/>
                <a:gd name="T4" fmla="*/ 3 w 31"/>
                <a:gd name="T5" fmla="*/ 3 h 19"/>
                <a:gd name="T6" fmla="*/ 7 w 31"/>
                <a:gd name="T7" fmla="*/ 0 h 19"/>
                <a:gd name="T8" fmla="*/ 12 w 31"/>
                <a:gd name="T9" fmla="*/ 0 h 19"/>
                <a:gd name="T10" fmla="*/ 103 w 31"/>
                <a:gd name="T11" fmla="*/ 3 h 19"/>
                <a:gd name="T12" fmla="*/ 117 w 31"/>
                <a:gd name="T13" fmla="*/ 3 h 19"/>
                <a:gd name="T14" fmla="*/ 141 w 31"/>
                <a:gd name="T15" fmla="*/ 8 h 19"/>
                <a:gd name="T16" fmla="*/ 141 w 31"/>
                <a:gd name="T17" fmla="*/ 9 h 19"/>
                <a:gd name="T18" fmla="*/ 117 w 31"/>
                <a:gd name="T19" fmla="*/ 9 h 19"/>
                <a:gd name="T20" fmla="*/ 15 w 31"/>
                <a:gd name="T21" fmla="*/ 9 h 19"/>
                <a:gd name="T22" fmla="*/ 3 w 31"/>
                <a:gd name="T23" fmla="*/ 9 h 19"/>
                <a:gd name="T24" fmla="*/ 0 w 31"/>
                <a:gd name="T25" fmla="*/ 8 h 1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1"/>
                <a:gd name="T40" fmla="*/ 0 h 19"/>
                <a:gd name="T41" fmla="*/ 31 w 31"/>
                <a:gd name="T42" fmla="*/ 19 h 1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1" h="19">
                  <a:moveTo>
                    <a:pt x="0" y="8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20" y="3"/>
                  </a:lnTo>
                  <a:lnTo>
                    <a:pt x="24" y="3"/>
                  </a:lnTo>
                  <a:lnTo>
                    <a:pt x="30" y="8"/>
                  </a:lnTo>
                  <a:lnTo>
                    <a:pt x="30" y="12"/>
                  </a:lnTo>
                  <a:lnTo>
                    <a:pt x="24" y="18"/>
                  </a:lnTo>
                  <a:lnTo>
                    <a:pt x="15" y="18"/>
                  </a:lnTo>
                  <a:lnTo>
                    <a:pt x="3" y="12"/>
                  </a:lnTo>
                  <a:lnTo>
                    <a:pt x="0" y="8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99" name="Freeform 379">
              <a:extLst>
                <a:ext uri="{FF2B5EF4-FFF2-40B4-BE49-F238E27FC236}">
                  <a16:creationId xmlns:a16="http://schemas.microsoft.com/office/drawing/2014/main" id="{133A7E91-61A0-4FD2-A607-E1DF63B22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0" y="3178"/>
              <a:ext cx="58" cy="54"/>
            </a:xfrm>
            <a:custGeom>
              <a:avLst/>
              <a:gdLst>
                <a:gd name="T0" fmla="*/ 21 w 58"/>
                <a:gd name="T1" fmla="*/ 7 h 58"/>
                <a:gd name="T2" fmla="*/ 25 w 58"/>
                <a:gd name="T3" fmla="*/ 7 h 58"/>
                <a:gd name="T4" fmla="*/ 34 w 58"/>
                <a:gd name="T5" fmla="*/ 7 h 58"/>
                <a:gd name="T6" fmla="*/ 38 w 58"/>
                <a:gd name="T7" fmla="*/ 7 h 58"/>
                <a:gd name="T8" fmla="*/ 47 w 58"/>
                <a:gd name="T9" fmla="*/ 7 h 58"/>
                <a:gd name="T10" fmla="*/ 51 w 58"/>
                <a:gd name="T11" fmla="*/ 7 h 58"/>
                <a:gd name="T12" fmla="*/ 47 w 58"/>
                <a:gd name="T13" fmla="*/ 7 h 58"/>
                <a:gd name="T14" fmla="*/ 51 w 58"/>
                <a:gd name="T15" fmla="*/ 7 h 58"/>
                <a:gd name="T16" fmla="*/ 51 w 58"/>
                <a:gd name="T17" fmla="*/ 7 h 58"/>
                <a:gd name="T18" fmla="*/ 57 w 58"/>
                <a:gd name="T19" fmla="*/ 7 h 58"/>
                <a:gd name="T20" fmla="*/ 57 w 58"/>
                <a:gd name="T21" fmla="*/ 0 h 58"/>
                <a:gd name="T22" fmla="*/ 42 w 58"/>
                <a:gd name="T23" fmla="*/ 3 h 58"/>
                <a:gd name="T24" fmla="*/ 38 w 58"/>
                <a:gd name="T25" fmla="*/ 3 h 58"/>
                <a:gd name="T26" fmla="*/ 34 w 58"/>
                <a:gd name="T27" fmla="*/ 3 h 58"/>
                <a:gd name="T28" fmla="*/ 29 w 58"/>
                <a:gd name="T29" fmla="*/ 7 h 58"/>
                <a:gd name="T30" fmla="*/ 21 w 58"/>
                <a:gd name="T31" fmla="*/ 7 h 58"/>
                <a:gd name="T32" fmla="*/ 16 w 58"/>
                <a:gd name="T33" fmla="*/ 7 h 58"/>
                <a:gd name="T34" fmla="*/ 16 w 58"/>
                <a:gd name="T35" fmla="*/ 7 h 58"/>
                <a:gd name="T36" fmla="*/ 7 w 58"/>
                <a:gd name="T37" fmla="*/ 7 h 58"/>
                <a:gd name="T38" fmla="*/ 7 w 58"/>
                <a:gd name="T39" fmla="*/ 7 h 58"/>
                <a:gd name="T40" fmla="*/ 3 w 58"/>
                <a:gd name="T41" fmla="*/ 7 h 58"/>
                <a:gd name="T42" fmla="*/ 0 w 58"/>
                <a:gd name="T43" fmla="*/ 7 h 58"/>
                <a:gd name="T44" fmla="*/ 0 w 58"/>
                <a:gd name="T45" fmla="*/ 7 h 58"/>
                <a:gd name="T46" fmla="*/ 21 w 58"/>
                <a:gd name="T47" fmla="*/ 7 h 5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8"/>
                <a:gd name="T73" fmla="*/ 0 h 58"/>
                <a:gd name="T74" fmla="*/ 58 w 58"/>
                <a:gd name="T75" fmla="*/ 58 h 5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8" h="58">
                  <a:moveTo>
                    <a:pt x="21" y="57"/>
                  </a:moveTo>
                  <a:lnTo>
                    <a:pt x="25" y="51"/>
                  </a:lnTo>
                  <a:lnTo>
                    <a:pt x="34" y="57"/>
                  </a:lnTo>
                  <a:lnTo>
                    <a:pt x="38" y="57"/>
                  </a:lnTo>
                  <a:lnTo>
                    <a:pt x="47" y="57"/>
                  </a:lnTo>
                  <a:lnTo>
                    <a:pt x="51" y="57"/>
                  </a:lnTo>
                  <a:lnTo>
                    <a:pt x="47" y="47"/>
                  </a:lnTo>
                  <a:lnTo>
                    <a:pt x="51" y="42"/>
                  </a:lnTo>
                  <a:lnTo>
                    <a:pt x="51" y="21"/>
                  </a:lnTo>
                  <a:lnTo>
                    <a:pt x="57" y="7"/>
                  </a:lnTo>
                  <a:lnTo>
                    <a:pt x="57" y="0"/>
                  </a:lnTo>
                  <a:lnTo>
                    <a:pt x="42" y="3"/>
                  </a:lnTo>
                  <a:lnTo>
                    <a:pt x="38" y="3"/>
                  </a:lnTo>
                  <a:lnTo>
                    <a:pt x="34" y="3"/>
                  </a:lnTo>
                  <a:lnTo>
                    <a:pt x="29" y="7"/>
                  </a:lnTo>
                  <a:lnTo>
                    <a:pt x="21" y="12"/>
                  </a:lnTo>
                  <a:lnTo>
                    <a:pt x="16" y="12"/>
                  </a:lnTo>
                  <a:lnTo>
                    <a:pt x="16" y="16"/>
                  </a:lnTo>
                  <a:lnTo>
                    <a:pt x="7" y="16"/>
                  </a:lnTo>
                  <a:lnTo>
                    <a:pt x="7" y="21"/>
                  </a:lnTo>
                  <a:lnTo>
                    <a:pt x="3" y="25"/>
                  </a:lnTo>
                  <a:lnTo>
                    <a:pt x="0" y="25"/>
                  </a:lnTo>
                  <a:lnTo>
                    <a:pt x="0" y="29"/>
                  </a:lnTo>
                  <a:lnTo>
                    <a:pt x="21" y="5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00" name="Freeform 380">
              <a:extLst>
                <a:ext uri="{FF2B5EF4-FFF2-40B4-BE49-F238E27FC236}">
                  <a16:creationId xmlns:a16="http://schemas.microsoft.com/office/drawing/2014/main" id="{0B3F0D85-5CBC-49F2-902F-F3735C415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0" y="3178"/>
              <a:ext cx="58" cy="54"/>
            </a:xfrm>
            <a:custGeom>
              <a:avLst/>
              <a:gdLst>
                <a:gd name="T0" fmla="*/ 21 w 58"/>
                <a:gd name="T1" fmla="*/ 7 h 58"/>
                <a:gd name="T2" fmla="*/ 25 w 58"/>
                <a:gd name="T3" fmla="*/ 7 h 58"/>
                <a:gd name="T4" fmla="*/ 34 w 58"/>
                <a:gd name="T5" fmla="*/ 7 h 58"/>
                <a:gd name="T6" fmla="*/ 38 w 58"/>
                <a:gd name="T7" fmla="*/ 7 h 58"/>
                <a:gd name="T8" fmla="*/ 47 w 58"/>
                <a:gd name="T9" fmla="*/ 7 h 58"/>
                <a:gd name="T10" fmla="*/ 51 w 58"/>
                <a:gd name="T11" fmla="*/ 7 h 58"/>
                <a:gd name="T12" fmla="*/ 47 w 58"/>
                <a:gd name="T13" fmla="*/ 7 h 58"/>
                <a:gd name="T14" fmla="*/ 51 w 58"/>
                <a:gd name="T15" fmla="*/ 7 h 58"/>
                <a:gd name="T16" fmla="*/ 51 w 58"/>
                <a:gd name="T17" fmla="*/ 7 h 58"/>
                <a:gd name="T18" fmla="*/ 57 w 58"/>
                <a:gd name="T19" fmla="*/ 7 h 58"/>
                <a:gd name="T20" fmla="*/ 57 w 58"/>
                <a:gd name="T21" fmla="*/ 0 h 58"/>
                <a:gd name="T22" fmla="*/ 42 w 58"/>
                <a:gd name="T23" fmla="*/ 3 h 58"/>
                <a:gd name="T24" fmla="*/ 38 w 58"/>
                <a:gd name="T25" fmla="*/ 3 h 58"/>
                <a:gd name="T26" fmla="*/ 34 w 58"/>
                <a:gd name="T27" fmla="*/ 3 h 58"/>
                <a:gd name="T28" fmla="*/ 29 w 58"/>
                <a:gd name="T29" fmla="*/ 7 h 58"/>
                <a:gd name="T30" fmla="*/ 21 w 58"/>
                <a:gd name="T31" fmla="*/ 7 h 58"/>
                <a:gd name="T32" fmla="*/ 16 w 58"/>
                <a:gd name="T33" fmla="*/ 7 h 58"/>
                <a:gd name="T34" fmla="*/ 16 w 58"/>
                <a:gd name="T35" fmla="*/ 7 h 58"/>
                <a:gd name="T36" fmla="*/ 7 w 58"/>
                <a:gd name="T37" fmla="*/ 7 h 58"/>
                <a:gd name="T38" fmla="*/ 7 w 58"/>
                <a:gd name="T39" fmla="*/ 7 h 58"/>
                <a:gd name="T40" fmla="*/ 3 w 58"/>
                <a:gd name="T41" fmla="*/ 7 h 58"/>
                <a:gd name="T42" fmla="*/ 0 w 58"/>
                <a:gd name="T43" fmla="*/ 7 h 58"/>
                <a:gd name="T44" fmla="*/ 0 w 58"/>
                <a:gd name="T45" fmla="*/ 7 h 58"/>
                <a:gd name="T46" fmla="*/ 21 w 58"/>
                <a:gd name="T47" fmla="*/ 7 h 5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8"/>
                <a:gd name="T73" fmla="*/ 0 h 58"/>
                <a:gd name="T74" fmla="*/ 58 w 58"/>
                <a:gd name="T75" fmla="*/ 58 h 5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8" h="58">
                  <a:moveTo>
                    <a:pt x="21" y="57"/>
                  </a:moveTo>
                  <a:lnTo>
                    <a:pt x="25" y="51"/>
                  </a:lnTo>
                  <a:lnTo>
                    <a:pt x="34" y="57"/>
                  </a:lnTo>
                  <a:lnTo>
                    <a:pt x="38" y="57"/>
                  </a:lnTo>
                  <a:lnTo>
                    <a:pt x="47" y="57"/>
                  </a:lnTo>
                  <a:lnTo>
                    <a:pt x="51" y="57"/>
                  </a:lnTo>
                  <a:lnTo>
                    <a:pt x="47" y="47"/>
                  </a:lnTo>
                  <a:lnTo>
                    <a:pt x="51" y="42"/>
                  </a:lnTo>
                  <a:lnTo>
                    <a:pt x="51" y="21"/>
                  </a:lnTo>
                  <a:lnTo>
                    <a:pt x="57" y="7"/>
                  </a:lnTo>
                  <a:lnTo>
                    <a:pt x="57" y="0"/>
                  </a:lnTo>
                  <a:lnTo>
                    <a:pt x="42" y="3"/>
                  </a:lnTo>
                  <a:lnTo>
                    <a:pt x="38" y="3"/>
                  </a:lnTo>
                  <a:lnTo>
                    <a:pt x="34" y="3"/>
                  </a:lnTo>
                  <a:lnTo>
                    <a:pt x="29" y="7"/>
                  </a:lnTo>
                  <a:lnTo>
                    <a:pt x="21" y="12"/>
                  </a:lnTo>
                  <a:lnTo>
                    <a:pt x="16" y="12"/>
                  </a:lnTo>
                  <a:lnTo>
                    <a:pt x="16" y="16"/>
                  </a:lnTo>
                  <a:lnTo>
                    <a:pt x="7" y="16"/>
                  </a:lnTo>
                  <a:lnTo>
                    <a:pt x="7" y="21"/>
                  </a:lnTo>
                  <a:lnTo>
                    <a:pt x="3" y="25"/>
                  </a:lnTo>
                  <a:lnTo>
                    <a:pt x="0" y="25"/>
                  </a:lnTo>
                  <a:lnTo>
                    <a:pt x="0" y="29"/>
                  </a:lnTo>
                  <a:lnTo>
                    <a:pt x="21" y="5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01" name="Freeform 381">
              <a:extLst>
                <a:ext uri="{FF2B5EF4-FFF2-40B4-BE49-F238E27FC236}">
                  <a16:creationId xmlns:a16="http://schemas.microsoft.com/office/drawing/2014/main" id="{57E1E800-15AD-46B8-8126-3A0206331C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4" y="3168"/>
              <a:ext cx="84" cy="36"/>
            </a:xfrm>
            <a:custGeom>
              <a:avLst/>
              <a:gdLst>
                <a:gd name="T0" fmla="*/ 42 w 85"/>
                <a:gd name="T1" fmla="*/ 5 h 40"/>
                <a:gd name="T2" fmla="*/ 42 w 85"/>
                <a:gd name="T3" fmla="*/ 5 h 40"/>
                <a:gd name="T4" fmla="*/ 42 w 85"/>
                <a:gd name="T5" fmla="*/ 5 h 40"/>
                <a:gd name="T6" fmla="*/ 42 w 85"/>
                <a:gd name="T7" fmla="*/ 5 h 40"/>
                <a:gd name="T8" fmla="*/ 42 w 85"/>
                <a:gd name="T9" fmla="*/ 5 h 40"/>
                <a:gd name="T10" fmla="*/ 42 w 85"/>
                <a:gd name="T11" fmla="*/ 5 h 40"/>
                <a:gd name="T12" fmla="*/ 42 w 85"/>
                <a:gd name="T13" fmla="*/ 5 h 40"/>
                <a:gd name="T14" fmla="*/ 42 w 85"/>
                <a:gd name="T15" fmla="*/ 5 h 40"/>
                <a:gd name="T16" fmla="*/ 42 w 85"/>
                <a:gd name="T17" fmla="*/ 5 h 40"/>
                <a:gd name="T18" fmla="*/ 34 w 85"/>
                <a:gd name="T19" fmla="*/ 5 h 40"/>
                <a:gd name="T20" fmla="*/ 34 w 85"/>
                <a:gd name="T21" fmla="*/ 5 h 40"/>
                <a:gd name="T22" fmla="*/ 29 w 85"/>
                <a:gd name="T23" fmla="*/ 5 h 40"/>
                <a:gd name="T24" fmla="*/ 25 w 85"/>
                <a:gd name="T25" fmla="*/ 5 h 40"/>
                <a:gd name="T26" fmla="*/ 25 w 85"/>
                <a:gd name="T27" fmla="*/ 5 h 40"/>
                <a:gd name="T28" fmla="*/ 21 w 85"/>
                <a:gd name="T29" fmla="*/ 5 h 40"/>
                <a:gd name="T30" fmla="*/ 21 w 85"/>
                <a:gd name="T31" fmla="*/ 5 h 40"/>
                <a:gd name="T32" fmla="*/ 16 w 85"/>
                <a:gd name="T33" fmla="*/ 5 h 40"/>
                <a:gd name="T34" fmla="*/ 12 w 85"/>
                <a:gd name="T35" fmla="*/ 5 h 40"/>
                <a:gd name="T36" fmla="*/ 3 w 85"/>
                <a:gd name="T37" fmla="*/ 5 h 40"/>
                <a:gd name="T38" fmla="*/ 0 w 85"/>
                <a:gd name="T39" fmla="*/ 5 h 40"/>
                <a:gd name="T40" fmla="*/ 3 w 85"/>
                <a:gd name="T41" fmla="*/ 5 h 40"/>
                <a:gd name="T42" fmla="*/ 0 w 85"/>
                <a:gd name="T43" fmla="*/ 5 h 40"/>
                <a:gd name="T44" fmla="*/ 12 w 85"/>
                <a:gd name="T45" fmla="*/ 3 h 40"/>
                <a:gd name="T46" fmla="*/ 12 w 85"/>
                <a:gd name="T47" fmla="*/ 0 h 40"/>
                <a:gd name="T48" fmla="*/ 21 w 85"/>
                <a:gd name="T49" fmla="*/ 0 h 40"/>
                <a:gd name="T50" fmla="*/ 34 w 85"/>
                <a:gd name="T51" fmla="*/ 0 h 40"/>
                <a:gd name="T52" fmla="*/ 42 w 85"/>
                <a:gd name="T53" fmla="*/ 0 h 40"/>
                <a:gd name="T54" fmla="*/ 42 w 85"/>
                <a:gd name="T55" fmla="*/ 0 h 40"/>
                <a:gd name="T56" fmla="*/ 42 w 85"/>
                <a:gd name="T57" fmla="*/ 0 h 40"/>
                <a:gd name="T58" fmla="*/ 42 w 85"/>
                <a:gd name="T59" fmla="*/ 3 h 40"/>
                <a:gd name="T60" fmla="*/ 42 w 85"/>
                <a:gd name="T61" fmla="*/ 5 h 40"/>
                <a:gd name="T62" fmla="*/ 42 w 85"/>
                <a:gd name="T63" fmla="*/ 5 h 4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85"/>
                <a:gd name="T97" fmla="*/ 0 h 40"/>
                <a:gd name="T98" fmla="*/ 85 w 85"/>
                <a:gd name="T99" fmla="*/ 40 h 4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85" h="40">
                  <a:moveTo>
                    <a:pt x="84" y="12"/>
                  </a:moveTo>
                  <a:lnTo>
                    <a:pt x="84" y="12"/>
                  </a:lnTo>
                  <a:lnTo>
                    <a:pt x="69" y="16"/>
                  </a:lnTo>
                  <a:lnTo>
                    <a:pt x="65" y="16"/>
                  </a:lnTo>
                  <a:lnTo>
                    <a:pt x="60" y="16"/>
                  </a:lnTo>
                  <a:lnTo>
                    <a:pt x="56" y="20"/>
                  </a:lnTo>
                  <a:lnTo>
                    <a:pt x="47" y="24"/>
                  </a:lnTo>
                  <a:lnTo>
                    <a:pt x="43" y="24"/>
                  </a:lnTo>
                  <a:lnTo>
                    <a:pt x="43" y="29"/>
                  </a:lnTo>
                  <a:lnTo>
                    <a:pt x="34" y="29"/>
                  </a:lnTo>
                  <a:lnTo>
                    <a:pt x="34" y="33"/>
                  </a:lnTo>
                  <a:lnTo>
                    <a:pt x="29" y="39"/>
                  </a:lnTo>
                  <a:lnTo>
                    <a:pt x="25" y="39"/>
                  </a:lnTo>
                  <a:lnTo>
                    <a:pt x="25" y="33"/>
                  </a:lnTo>
                  <a:lnTo>
                    <a:pt x="21" y="33"/>
                  </a:lnTo>
                  <a:lnTo>
                    <a:pt x="21" y="29"/>
                  </a:lnTo>
                  <a:lnTo>
                    <a:pt x="16" y="24"/>
                  </a:lnTo>
                  <a:lnTo>
                    <a:pt x="12" y="24"/>
                  </a:lnTo>
                  <a:lnTo>
                    <a:pt x="3" y="20"/>
                  </a:lnTo>
                  <a:lnTo>
                    <a:pt x="0" y="20"/>
                  </a:lnTo>
                  <a:lnTo>
                    <a:pt x="3" y="16"/>
                  </a:lnTo>
                  <a:lnTo>
                    <a:pt x="0" y="12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21" y="0"/>
                  </a:lnTo>
                  <a:lnTo>
                    <a:pt x="34" y="0"/>
                  </a:lnTo>
                  <a:lnTo>
                    <a:pt x="47" y="0"/>
                  </a:lnTo>
                  <a:lnTo>
                    <a:pt x="52" y="0"/>
                  </a:lnTo>
                  <a:lnTo>
                    <a:pt x="60" y="0"/>
                  </a:lnTo>
                  <a:lnTo>
                    <a:pt x="74" y="3"/>
                  </a:lnTo>
                  <a:lnTo>
                    <a:pt x="84" y="7"/>
                  </a:lnTo>
                  <a:lnTo>
                    <a:pt x="84" y="1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02" name="Freeform 382">
              <a:extLst>
                <a:ext uri="{FF2B5EF4-FFF2-40B4-BE49-F238E27FC236}">
                  <a16:creationId xmlns:a16="http://schemas.microsoft.com/office/drawing/2014/main" id="{B6AE985C-8EFD-419A-A71F-DE752377FC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4" y="3168"/>
              <a:ext cx="84" cy="36"/>
            </a:xfrm>
            <a:custGeom>
              <a:avLst/>
              <a:gdLst>
                <a:gd name="T0" fmla="*/ 42 w 85"/>
                <a:gd name="T1" fmla="*/ 5 h 40"/>
                <a:gd name="T2" fmla="*/ 42 w 85"/>
                <a:gd name="T3" fmla="*/ 5 h 40"/>
                <a:gd name="T4" fmla="*/ 42 w 85"/>
                <a:gd name="T5" fmla="*/ 5 h 40"/>
                <a:gd name="T6" fmla="*/ 42 w 85"/>
                <a:gd name="T7" fmla="*/ 5 h 40"/>
                <a:gd name="T8" fmla="*/ 42 w 85"/>
                <a:gd name="T9" fmla="*/ 5 h 40"/>
                <a:gd name="T10" fmla="*/ 42 w 85"/>
                <a:gd name="T11" fmla="*/ 5 h 40"/>
                <a:gd name="T12" fmla="*/ 42 w 85"/>
                <a:gd name="T13" fmla="*/ 5 h 40"/>
                <a:gd name="T14" fmla="*/ 42 w 85"/>
                <a:gd name="T15" fmla="*/ 5 h 40"/>
                <a:gd name="T16" fmla="*/ 42 w 85"/>
                <a:gd name="T17" fmla="*/ 5 h 40"/>
                <a:gd name="T18" fmla="*/ 34 w 85"/>
                <a:gd name="T19" fmla="*/ 5 h 40"/>
                <a:gd name="T20" fmla="*/ 34 w 85"/>
                <a:gd name="T21" fmla="*/ 5 h 40"/>
                <a:gd name="T22" fmla="*/ 29 w 85"/>
                <a:gd name="T23" fmla="*/ 5 h 40"/>
                <a:gd name="T24" fmla="*/ 25 w 85"/>
                <a:gd name="T25" fmla="*/ 5 h 40"/>
                <a:gd name="T26" fmla="*/ 25 w 85"/>
                <a:gd name="T27" fmla="*/ 5 h 40"/>
                <a:gd name="T28" fmla="*/ 21 w 85"/>
                <a:gd name="T29" fmla="*/ 5 h 40"/>
                <a:gd name="T30" fmla="*/ 21 w 85"/>
                <a:gd name="T31" fmla="*/ 5 h 40"/>
                <a:gd name="T32" fmla="*/ 16 w 85"/>
                <a:gd name="T33" fmla="*/ 5 h 40"/>
                <a:gd name="T34" fmla="*/ 12 w 85"/>
                <a:gd name="T35" fmla="*/ 5 h 40"/>
                <a:gd name="T36" fmla="*/ 3 w 85"/>
                <a:gd name="T37" fmla="*/ 5 h 40"/>
                <a:gd name="T38" fmla="*/ 0 w 85"/>
                <a:gd name="T39" fmla="*/ 5 h 40"/>
                <a:gd name="T40" fmla="*/ 3 w 85"/>
                <a:gd name="T41" fmla="*/ 5 h 40"/>
                <a:gd name="T42" fmla="*/ 0 w 85"/>
                <a:gd name="T43" fmla="*/ 5 h 40"/>
                <a:gd name="T44" fmla="*/ 12 w 85"/>
                <a:gd name="T45" fmla="*/ 3 h 40"/>
                <a:gd name="T46" fmla="*/ 12 w 85"/>
                <a:gd name="T47" fmla="*/ 0 h 40"/>
                <a:gd name="T48" fmla="*/ 21 w 85"/>
                <a:gd name="T49" fmla="*/ 0 h 40"/>
                <a:gd name="T50" fmla="*/ 34 w 85"/>
                <a:gd name="T51" fmla="*/ 0 h 40"/>
                <a:gd name="T52" fmla="*/ 42 w 85"/>
                <a:gd name="T53" fmla="*/ 0 h 40"/>
                <a:gd name="T54" fmla="*/ 42 w 85"/>
                <a:gd name="T55" fmla="*/ 0 h 40"/>
                <a:gd name="T56" fmla="*/ 42 w 85"/>
                <a:gd name="T57" fmla="*/ 0 h 40"/>
                <a:gd name="T58" fmla="*/ 42 w 85"/>
                <a:gd name="T59" fmla="*/ 3 h 40"/>
                <a:gd name="T60" fmla="*/ 42 w 85"/>
                <a:gd name="T61" fmla="*/ 5 h 40"/>
                <a:gd name="T62" fmla="*/ 42 w 85"/>
                <a:gd name="T63" fmla="*/ 5 h 4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85"/>
                <a:gd name="T97" fmla="*/ 0 h 40"/>
                <a:gd name="T98" fmla="*/ 85 w 85"/>
                <a:gd name="T99" fmla="*/ 40 h 4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85" h="40">
                  <a:moveTo>
                    <a:pt x="84" y="12"/>
                  </a:moveTo>
                  <a:lnTo>
                    <a:pt x="84" y="12"/>
                  </a:lnTo>
                  <a:lnTo>
                    <a:pt x="69" y="16"/>
                  </a:lnTo>
                  <a:lnTo>
                    <a:pt x="65" y="16"/>
                  </a:lnTo>
                  <a:lnTo>
                    <a:pt x="60" y="16"/>
                  </a:lnTo>
                  <a:lnTo>
                    <a:pt x="56" y="20"/>
                  </a:lnTo>
                  <a:lnTo>
                    <a:pt x="47" y="24"/>
                  </a:lnTo>
                  <a:lnTo>
                    <a:pt x="43" y="24"/>
                  </a:lnTo>
                  <a:lnTo>
                    <a:pt x="43" y="29"/>
                  </a:lnTo>
                  <a:lnTo>
                    <a:pt x="34" y="29"/>
                  </a:lnTo>
                  <a:lnTo>
                    <a:pt x="34" y="33"/>
                  </a:lnTo>
                  <a:lnTo>
                    <a:pt x="29" y="39"/>
                  </a:lnTo>
                  <a:lnTo>
                    <a:pt x="25" y="39"/>
                  </a:lnTo>
                  <a:lnTo>
                    <a:pt x="25" y="33"/>
                  </a:lnTo>
                  <a:lnTo>
                    <a:pt x="21" y="33"/>
                  </a:lnTo>
                  <a:lnTo>
                    <a:pt x="21" y="29"/>
                  </a:lnTo>
                  <a:lnTo>
                    <a:pt x="16" y="24"/>
                  </a:lnTo>
                  <a:lnTo>
                    <a:pt x="12" y="24"/>
                  </a:lnTo>
                  <a:lnTo>
                    <a:pt x="3" y="20"/>
                  </a:lnTo>
                  <a:lnTo>
                    <a:pt x="0" y="20"/>
                  </a:lnTo>
                  <a:lnTo>
                    <a:pt x="3" y="16"/>
                  </a:lnTo>
                  <a:lnTo>
                    <a:pt x="0" y="12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21" y="0"/>
                  </a:lnTo>
                  <a:lnTo>
                    <a:pt x="34" y="0"/>
                  </a:lnTo>
                  <a:lnTo>
                    <a:pt x="47" y="0"/>
                  </a:lnTo>
                  <a:lnTo>
                    <a:pt x="52" y="0"/>
                  </a:lnTo>
                  <a:lnTo>
                    <a:pt x="60" y="0"/>
                  </a:lnTo>
                  <a:lnTo>
                    <a:pt x="74" y="3"/>
                  </a:lnTo>
                  <a:lnTo>
                    <a:pt x="84" y="7"/>
                  </a:lnTo>
                  <a:lnTo>
                    <a:pt x="84" y="1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03" name="Freeform 383">
              <a:extLst>
                <a:ext uri="{FF2B5EF4-FFF2-40B4-BE49-F238E27FC236}">
                  <a16:creationId xmlns:a16="http://schemas.microsoft.com/office/drawing/2014/main" id="{1A5F9CED-2140-4D77-AAF1-341C3F4CD5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1" y="3227"/>
              <a:ext cx="48" cy="37"/>
            </a:xfrm>
            <a:custGeom>
              <a:avLst/>
              <a:gdLst>
                <a:gd name="T0" fmla="*/ 337 w 46"/>
                <a:gd name="T1" fmla="*/ 6 h 40"/>
                <a:gd name="T2" fmla="*/ 383 w 46"/>
                <a:gd name="T3" fmla="*/ 6 h 40"/>
                <a:gd name="T4" fmla="*/ 383 w 46"/>
                <a:gd name="T5" fmla="*/ 6 h 40"/>
                <a:gd name="T6" fmla="*/ 337 w 46"/>
                <a:gd name="T7" fmla="*/ 6 h 40"/>
                <a:gd name="T8" fmla="*/ 383 w 46"/>
                <a:gd name="T9" fmla="*/ 6 h 40"/>
                <a:gd name="T10" fmla="*/ 383 w 46"/>
                <a:gd name="T11" fmla="*/ 6 h 40"/>
                <a:gd name="T12" fmla="*/ 310 w 46"/>
                <a:gd name="T13" fmla="*/ 6 h 40"/>
                <a:gd name="T14" fmla="*/ 251 w 46"/>
                <a:gd name="T15" fmla="*/ 3 h 40"/>
                <a:gd name="T16" fmla="*/ 212 w 46"/>
                <a:gd name="T17" fmla="*/ 3 h 40"/>
                <a:gd name="T18" fmla="*/ 145 w 46"/>
                <a:gd name="T19" fmla="*/ 3 h 40"/>
                <a:gd name="T20" fmla="*/ 117 w 46"/>
                <a:gd name="T21" fmla="*/ 3 h 40"/>
                <a:gd name="T22" fmla="*/ 3 w 46"/>
                <a:gd name="T23" fmla="*/ 0 h 40"/>
                <a:gd name="T24" fmla="*/ 0 w 46"/>
                <a:gd name="T25" fmla="*/ 3 h 40"/>
                <a:gd name="T26" fmla="*/ 0 w 46"/>
                <a:gd name="T27" fmla="*/ 6 h 40"/>
                <a:gd name="T28" fmla="*/ 3 w 46"/>
                <a:gd name="T29" fmla="*/ 6 h 40"/>
                <a:gd name="T30" fmla="*/ 117 w 46"/>
                <a:gd name="T31" fmla="*/ 6 h 40"/>
                <a:gd name="T32" fmla="*/ 117 w 46"/>
                <a:gd name="T33" fmla="*/ 6 h 40"/>
                <a:gd name="T34" fmla="*/ 8 w 46"/>
                <a:gd name="T35" fmla="*/ 6 h 40"/>
                <a:gd name="T36" fmla="*/ 117 w 46"/>
                <a:gd name="T37" fmla="*/ 6 h 40"/>
                <a:gd name="T38" fmla="*/ 145 w 46"/>
                <a:gd name="T39" fmla="*/ 6 h 40"/>
                <a:gd name="T40" fmla="*/ 251 w 46"/>
                <a:gd name="T41" fmla="*/ 6 h 40"/>
                <a:gd name="T42" fmla="*/ 251 w 46"/>
                <a:gd name="T43" fmla="*/ 6 h 40"/>
                <a:gd name="T44" fmla="*/ 310 w 46"/>
                <a:gd name="T45" fmla="*/ 6 h 40"/>
                <a:gd name="T46" fmla="*/ 310 w 46"/>
                <a:gd name="T47" fmla="*/ 6 h 40"/>
                <a:gd name="T48" fmla="*/ 337 w 46"/>
                <a:gd name="T49" fmla="*/ 6 h 4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6"/>
                <a:gd name="T76" fmla="*/ 0 h 40"/>
                <a:gd name="T77" fmla="*/ 46 w 46"/>
                <a:gd name="T78" fmla="*/ 40 h 4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6" h="40">
                  <a:moveTo>
                    <a:pt x="39" y="39"/>
                  </a:moveTo>
                  <a:lnTo>
                    <a:pt x="45" y="39"/>
                  </a:lnTo>
                  <a:lnTo>
                    <a:pt x="45" y="29"/>
                  </a:lnTo>
                  <a:lnTo>
                    <a:pt x="39" y="29"/>
                  </a:lnTo>
                  <a:lnTo>
                    <a:pt x="45" y="25"/>
                  </a:lnTo>
                  <a:lnTo>
                    <a:pt x="45" y="20"/>
                  </a:lnTo>
                  <a:lnTo>
                    <a:pt x="35" y="12"/>
                  </a:lnTo>
                  <a:lnTo>
                    <a:pt x="30" y="3"/>
                  </a:lnTo>
                  <a:lnTo>
                    <a:pt x="26" y="3"/>
                  </a:lnTo>
                  <a:lnTo>
                    <a:pt x="17" y="3"/>
                  </a:lnTo>
                  <a:lnTo>
                    <a:pt x="12" y="3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12"/>
                  </a:lnTo>
                  <a:lnTo>
                    <a:pt x="3" y="16"/>
                  </a:lnTo>
                  <a:lnTo>
                    <a:pt x="12" y="20"/>
                  </a:lnTo>
                  <a:lnTo>
                    <a:pt x="12" y="16"/>
                  </a:lnTo>
                  <a:lnTo>
                    <a:pt x="8" y="16"/>
                  </a:lnTo>
                  <a:lnTo>
                    <a:pt x="12" y="16"/>
                  </a:lnTo>
                  <a:lnTo>
                    <a:pt x="17" y="20"/>
                  </a:lnTo>
                  <a:lnTo>
                    <a:pt x="30" y="29"/>
                  </a:lnTo>
                  <a:lnTo>
                    <a:pt x="30" y="39"/>
                  </a:lnTo>
                  <a:lnTo>
                    <a:pt x="35" y="39"/>
                  </a:lnTo>
                  <a:lnTo>
                    <a:pt x="35" y="33"/>
                  </a:lnTo>
                  <a:lnTo>
                    <a:pt x="39" y="39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04" name="Freeform 384">
              <a:extLst>
                <a:ext uri="{FF2B5EF4-FFF2-40B4-BE49-F238E27FC236}">
                  <a16:creationId xmlns:a16="http://schemas.microsoft.com/office/drawing/2014/main" id="{5ECC5144-6311-4C10-BFF2-42A00D79B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1" y="3227"/>
              <a:ext cx="48" cy="37"/>
            </a:xfrm>
            <a:custGeom>
              <a:avLst/>
              <a:gdLst>
                <a:gd name="T0" fmla="*/ 337 w 46"/>
                <a:gd name="T1" fmla="*/ 6 h 40"/>
                <a:gd name="T2" fmla="*/ 383 w 46"/>
                <a:gd name="T3" fmla="*/ 6 h 40"/>
                <a:gd name="T4" fmla="*/ 383 w 46"/>
                <a:gd name="T5" fmla="*/ 6 h 40"/>
                <a:gd name="T6" fmla="*/ 337 w 46"/>
                <a:gd name="T7" fmla="*/ 6 h 40"/>
                <a:gd name="T8" fmla="*/ 383 w 46"/>
                <a:gd name="T9" fmla="*/ 6 h 40"/>
                <a:gd name="T10" fmla="*/ 383 w 46"/>
                <a:gd name="T11" fmla="*/ 6 h 40"/>
                <a:gd name="T12" fmla="*/ 310 w 46"/>
                <a:gd name="T13" fmla="*/ 6 h 40"/>
                <a:gd name="T14" fmla="*/ 251 w 46"/>
                <a:gd name="T15" fmla="*/ 3 h 40"/>
                <a:gd name="T16" fmla="*/ 212 w 46"/>
                <a:gd name="T17" fmla="*/ 3 h 40"/>
                <a:gd name="T18" fmla="*/ 145 w 46"/>
                <a:gd name="T19" fmla="*/ 3 h 40"/>
                <a:gd name="T20" fmla="*/ 117 w 46"/>
                <a:gd name="T21" fmla="*/ 3 h 40"/>
                <a:gd name="T22" fmla="*/ 3 w 46"/>
                <a:gd name="T23" fmla="*/ 0 h 40"/>
                <a:gd name="T24" fmla="*/ 0 w 46"/>
                <a:gd name="T25" fmla="*/ 3 h 40"/>
                <a:gd name="T26" fmla="*/ 0 w 46"/>
                <a:gd name="T27" fmla="*/ 6 h 40"/>
                <a:gd name="T28" fmla="*/ 3 w 46"/>
                <a:gd name="T29" fmla="*/ 6 h 40"/>
                <a:gd name="T30" fmla="*/ 117 w 46"/>
                <a:gd name="T31" fmla="*/ 6 h 40"/>
                <a:gd name="T32" fmla="*/ 117 w 46"/>
                <a:gd name="T33" fmla="*/ 6 h 40"/>
                <a:gd name="T34" fmla="*/ 8 w 46"/>
                <a:gd name="T35" fmla="*/ 6 h 40"/>
                <a:gd name="T36" fmla="*/ 117 w 46"/>
                <a:gd name="T37" fmla="*/ 6 h 40"/>
                <a:gd name="T38" fmla="*/ 145 w 46"/>
                <a:gd name="T39" fmla="*/ 6 h 40"/>
                <a:gd name="T40" fmla="*/ 251 w 46"/>
                <a:gd name="T41" fmla="*/ 6 h 40"/>
                <a:gd name="T42" fmla="*/ 251 w 46"/>
                <a:gd name="T43" fmla="*/ 6 h 40"/>
                <a:gd name="T44" fmla="*/ 310 w 46"/>
                <a:gd name="T45" fmla="*/ 6 h 40"/>
                <a:gd name="T46" fmla="*/ 310 w 46"/>
                <a:gd name="T47" fmla="*/ 6 h 40"/>
                <a:gd name="T48" fmla="*/ 337 w 46"/>
                <a:gd name="T49" fmla="*/ 6 h 4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6"/>
                <a:gd name="T76" fmla="*/ 0 h 40"/>
                <a:gd name="T77" fmla="*/ 46 w 46"/>
                <a:gd name="T78" fmla="*/ 40 h 4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6" h="40">
                  <a:moveTo>
                    <a:pt x="39" y="39"/>
                  </a:moveTo>
                  <a:lnTo>
                    <a:pt x="45" y="39"/>
                  </a:lnTo>
                  <a:lnTo>
                    <a:pt x="45" y="29"/>
                  </a:lnTo>
                  <a:lnTo>
                    <a:pt x="39" y="29"/>
                  </a:lnTo>
                  <a:lnTo>
                    <a:pt x="45" y="25"/>
                  </a:lnTo>
                  <a:lnTo>
                    <a:pt x="45" y="20"/>
                  </a:lnTo>
                  <a:lnTo>
                    <a:pt x="35" y="12"/>
                  </a:lnTo>
                  <a:lnTo>
                    <a:pt x="30" y="3"/>
                  </a:lnTo>
                  <a:lnTo>
                    <a:pt x="26" y="3"/>
                  </a:lnTo>
                  <a:lnTo>
                    <a:pt x="17" y="3"/>
                  </a:lnTo>
                  <a:lnTo>
                    <a:pt x="12" y="3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12"/>
                  </a:lnTo>
                  <a:lnTo>
                    <a:pt x="3" y="16"/>
                  </a:lnTo>
                  <a:lnTo>
                    <a:pt x="12" y="20"/>
                  </a:lnTo>
                  <a:lnTo>
                    <a:pt x="12" y="16"/>
                  </a:lnTo>
                  <a:lnTo>
                    <a:pt x="8" y="16"/>
                  </a:lnTo>
                  <a:lnTo>
                    <a:pt x="12" y="16"/>
                  </a:lnTo>
                  <a:lnTo>
                    <a:pt x="17" y="20"/>
                  </a:lnTo>
                  <a:lnTo>
                    <a:pt x="30" y="29"/>
                  </a:lnTo>
                  <a:lnTo>
                    <a:pt x="30" y="39"/>
                  </a:lnTo>
                  <a:lnTo>
                    <a:pt x="35" y="39"/>
                  </a:lnTo>
                  <a:lnTo>
                    <a:pt x="35" y="33"/>
                  </a:lnTo>
                  <a:lnTo>
                    <a:pt x="39" y="39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05" name="Freeform 385">
              <a:extLst>
                <a:ext uri="{FF2B5EF4-FFF2-40B4-BE49-F238E27FC236}">
                  <a16:creationId xmlns:a16="http://schemas.microsoft.com/office/drawing/2014/main" id="{659B16D2-A1F3-4DBC-9A07-3A356586CD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4" y="3135"/>
              <a:ext cx="18" cy="33"/>
            </a:xfrm>
            <a:custGeom>
              <a:avLst/>
              <a:gdLst>
                <a:gd name="T0" fmla="*/ 8 w 19"/>
                <a:gd name="T1" fmla="*/ 5 h 36"/>
                <a:gd name="T2" fmla="*/ 0 w 19"/>
                <a:gd name="T3" fmla="*/ 5 h 36"/>
                <a:gd name="T4" fmla="*/ 4 w 19"/>
                <a:gd name="T5" fmla="*/ 3 h 36"/>
                <a:gd name="T6" fmla="*/ 8 w 19"/>
                <a:gd name="T7" fmla="*/ 3 h 36"/>
                <a:gd name="T8" fmla="*/ 9 w 19"/>
                <a:gd name="T9" fmla="*/ 0 h 36"/>
                <a:gd name="T10" fmla="*/ 9 w 19"/>
                <a:gd name="T11" fmla="*/ 0 h 36"/>
                <a:gd name="T12" fmla="*/ 9 w 19"/>
                <a:gd name="T13" fmla="*/ 5 h 36"/>
                <a:gd name="T14" fmla="*/ 9 w 19"/>
                <a:gd name="T15" fmla="*/ 5 h 36"/>
                <a:gd name="T16" fmla="*/ 9 w 19"/>
                <a:gd name="T17" fmla="*/ 5 h 36"/>
                <a:gd name="T18" fmla="*/ 8 w 19"/>
                <a:gd name="T19" fmla="*/ 5 h 36"/>
                <a:gd name="T20" fmla="*/ 8 w 19"/>
                <a:gd name="T21" fmla="*/ 5 h 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"/>
                <a:gd name="T34" fmla="*/ 0 h 36"/>
                <a:gd name="T35" fmla="*/ 19 w 19"/>
                <a:gd name="T36" fmla="*/ 36 h 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" h="36">
                  <a:moveTo>
                    <a:pt x="8" y="35"/>
                  </a:moveTo>
                  <a:lnTo>
                    <a:pt x="0" y="35"/>
                  </a:lnTo>
                  <a:lnTo>
                    <a:pt x="4" y="3"/>
                  </a:lnTo>
                  <a:lnTo>
                    <a:pt x="8" y="3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2" y="7"/>
                  </a:lnTo>
                  <a:lnTo>
                    <a:pt x="12" y="20"/>
                  </a:lnTo>
                  <a:lnTo>
                    <a:pt x="12" y="25"/>
                  </a:lnTo>
                  <a:lnTo>
                    <a:pt x="8" y="29"/>
                  </a:lnTo>
                  <a:lnTo>
                    <a:pt x="8" y="35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06" name="Freeform 386">
              <a:extLst>
                <a:ext uri="{FF2B5EF4-FFF2-40B4-BE49-F238E27FC236}">
                  <a16:creationId xmlns:a16="http://schemas.microsoft.com/office/drawing/2014/main" id="{43958B86-99AE-4A66-BE8C-ACA734200D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4" y="3135"/>
              <a:ext cx="18" cy="33"/>
            </a:xfrm>
            <a:custGeom>
              <a:avLst/>
              <a:gdLst>
                <a:gd name="T0" fmla="*/ 8 w 19"/>
                <a:gd name="T1" fmla="*/ 5 h 36"/>
                <a:gd name="T2" fmla="*/ 0 w 19"/>
                <a:gd name="T3" fmla="*/ 5 h 36"/>
                <a:gd name="T4" fmla="*/ 4 w 19"/>
                <a:gd name="T5" fmla="*/ 3 h 36"/>
                <a:gd name="T6" fmla="*/ 8 w 19"/>
                <a:gd name="T7" fmla="*/ 3 h 36"/>
                <a:gd name="T8" fmla="*/ 9 w 19"/>
                <a:gd name="T9" fmla="*/ 0 h 36"/>
                <a:gd name="T10" fmla="*/ 9 w 19"/>
                <a:gd name="T11" fmla="*/ 0 h 36"/>
                <a:gd name="T12" fmla="*/ 9 w 19"/>
                <a:gd name="T13" fmla="*/ 5 h 36"/>
                <a:gd name="T14" fmla="*/ 9 w 19"/>
                <a:gd name="T15" fmla="*/ 5 h 36"/>
                <a:gd name="T16" fmla="*/ 9 w 19"/>
                <a:gd name="T17" fmla="*/ 5 h 36"/>
                <a:gd name="T18" fmla="*/ 8 w 19"/>
                <a:gd name="T19" fmla="*/ 5 h 36"/>
                <a:gd name="T20" fmla="*/ 8 w 19"/>
                <a:gd name="T21" fmla="*/ 5 h 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"/>
                <a:gd name="T34" fmla="*/ 0 h 36"/>
                <a:gd name="T35" fmla="*/ 19 w 19"/>
                <a:gd name="T36" fmla="*/ 36 h 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" h="36">
                  <a:moveTo>
                    <a:pt x="8" y="35"/>
                  </a:moveTo>
                  <a:lnTo>
                    <a:pt x="0" y="35"/>
                  </a:lnTo>
                  <a:lnTo>
                    <a:pt x="4" y="3"/>
                  </a:lnTo>
                  <a:lnTo>
                    <a:pt x="8" y="3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2" y="7"/>
                  </a:lnTo>
                  <a:lnTo>
                    <a:pt x="12" y="20"/>
                  </a:lnTo>
                  <a:lnTo>
                    <a:pt x="12" y="25"/>
                  </a:lnTo>
                  <a:lnTo>
                    <a:pt x="8" y="29"/>
                  </a:lnTo>
                  <a:lnTo>
                    <a:pt x="8" y="35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07" name="Freeform 387">
              <a:extLst>
                <a:ext uri="{FF2B5EF4-FFF2-40B4-BE49-F238E27FC236}">
                  <a16:creationId xmlns:a16="http://schemas.microsoft.com/office/drawing/2014/main" id="{59F8ABD7-3B67-4810-AF21-D0C1E6DFD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2" y="3216"/>
              <a:ext cx="188" cy="144"/>
            </a:xfrm>
            <a:custGeom>
              <a:avLst/>
              <a:gdLst>
                <a:gd name="T0" fmla="*/ 16 w 184"/>
                <a:gd name="T1" fmla="*/ 6 h 157"/>
                <a:gd name="T2" fmla="*/ 16 w 184"/>
                <a:gd name="T3" fmla="*/ 6 h 157"/>
                <a:gd name="T4" fmla="*/ 21 w 184"/>
                <a:gd name="T5" fmla="*/ 6 h 157"/>
                <a:gd name="T6" fmla="*/ 83 w 184"/>
                <a:gd name="T7" fmla="*/ 6 h 157"/>
                <a:gd name="T8" fmla="*/ 89 w 184"/>
                <a:gd name="T9" fmla="*/ 6 h 157"/>
                <a:gd name="T10" fmla="*/ 83 w 184"/>
                <a:gd name="T11" fmla="*/ 6 h 157"/>
                <a:gd name="T12" fmla="*/ 133 w 184"/>
                <a:gd name="T13" fmla="*/ 6 h 157"/>
                <a:gd name="T14" fmla="*/ 121 w 184"/>
                <a:gd name="T15" fmla="*/ 0 h 157"/>
                <a:gd name="T16" fmla="*/ 144 w 184"/>
                <a:gd name="T17" fmla="*/ 6 h 157"/>
                <a:gd name="T18" fmla="*/ 206 w 184"/>
                <a:gd name="T19" fmla="*/ 6 h 157"/>
                <a:gd name="T20" fmla="*/ 278 w 184"/>
                <a:gd name="T21" fmla="*/ 6 h 157"/>
                <a:gd name="T22" fmla="*/ 337 w 184"/>
                <a:gd name="T23" fmla="*/ 6 h 157"/>
                <a:gd name="T24" fmla="*/ 362 w 184"/>
                <a:gd name="T25" fmla="*/ 6 h 157"/>
                <a:gd name="T26" fmla="*/ 362 w 184"/>
                <a:gd name="T27" fmla="*/ 6 h 157"/>
                <a:gd name="T28" fmla="*/ 455 w 184"/>
                <a:gd name="T29" fmla="*/ 6 h 157"/>
                <a:gd name="T30" fmla="*/ 421 w 184"/>
                <a:gd name="T31" fmla="*/ 6 h 157"/>
                <a:gd name="T32" fmla="*/ 438 w 184"/>
                <a:gd name="T33" fmla="*/ 6 h 157"/>
                <a:gd name="T34" fmla="*/ 468 w 184"/>
                <a:gd name="T35" fmla="*/ 6 h 157"/>
                <a:gd name="T36" fmla="*/ 503 w 184"/>
                <a:gd name="T37" fmla="*/ 6 h 157"/>
                <a:gd name="T38" fmla="*/ 517 w 184"/>
                <a:gd name="T39" fmla="*/ 6 h 157"/>
                <a:gd name="T40" fmla="*/ 545 w 184"/>
                <a:gd name="T41" fmla="*/ 6 h 157"/>
                <a:gd name="T42" fmla="*/ 503 w 184"/>
                <a:gd name="T43" fmla="*/ 6 h 157"/>
                <a:gd name="T44" fmla="*/ 517 w 184"/>
                <a:gd name="T45" fmla="*/ 6 h 157"/>
                <a:gd name="T46" fmla="*/ 492 w 184"/>
                <a:gd name="T47" fmla="*/ 6 h 157"/>
                <a:gd name="T48" fmla="*/ 492 w 184"/>
                <a:gd name="T49" fmla="*/ 6 h 157"/>
                <a:gd name="T50" fmla="*/ 517 w 184"/>
                <a:gd name="T51" fmla="*/ 6 h 157"/>
                <a:gd name="T52" fmla="*/ 492 w 184"/>
                <a:gd name="T53" fmla="*/ 6 h 157"/>
                <a:gd name="T54" fmla="*/ 438 w 184"/>
                <a:gd name="T55" fmla="*/ 6 h 157"/>
                <a:gd name="T56" fmla="*/ 394 w 184"/>
                <a:gd name="T57" fmla="*/ 6 h 157"/>
                <a:gd name="T58" fmla="*/ 351 w 184"/>
                <a:gd name="T59" fmla="*/ 6 h 157"/>
                <a:gd name="T60" fmla="*/ 362 w 184"/>
                <a:gd name="T61" fmla="*/ 6 h 157"/>
                <a:gd name="T62" fmla="*/ 375 w 184"/>
                <a:gd name="T63" fmla="*/ 6 h 157"/>
                <a:gd name="T64" fmla="*/ 394 w 184"/>
                <a:gd name="T65" fmla="*/ 6 h 157"/>
                <a:gd name="T66" fmla="*/ 362 w 184"/>
                <a:gd name="T67" fmla="*/ 6 h 157"/>
                <a:gd name="T68" fmla="*/ 303 w 184"/>
                <a:gd name="T69" fmla="*/ 6 h 157"/>
                <a:gd name="T70" fmla="*/ 254 w 184"/>
                <a:gd name="T71" fmla="*/ 6 h 157"/>
                <a:gd name="T72" fmla="*/ 220 w 184"/>
                <a:gd name="T73" fmla="*/ 6 h 157"/>
                <a:gd name="T74" fmla="*/ 234 w 184"/>
                <a:gd name="T75" fmla="*/ 6 h 157"/>
                <a:gd name="T76" fmla="*/ 220 w 184"/>
                <a:gd name="T77" fmla="*/ 6 h 157"/>
                <a:gd name="T78" fmla="*/ 234 w 184"/>
                <a:gd name="T79" fmla="*/ 6 h 157"/>
                <a:gd name="T80" fmla="*/ 220 w 184"/>
                <a:gd name="T81" fmla="*/ 6 h 157"/>
                <a:gd name="T82" fmla="*/ 170 w 184"/>
                <a:gd name="T83" fmla="*/ 6 h 157"/>
                <a:gd name="T84" fmla="*/ 121 w 184"/>
                <a:gd name="T85" fmla="*/ 6 h 157"/>
                <a:gd name="T86" fmla="*/ 83 w 184"/>
                <a:gd name="T87" fmla="*/ 6 h 157"/>
                <a:gd name="T88" fmla="*/ 12 w 184"/>
                <a:gd name="T89" fmla="*/ 6 h 157"/>
                <a:gd name="T90" fmla="*/ 7 w 184"/>
                <a:gd name="T91" fmla="*/ 6 h 157"/>
                <a:gd name="T92" fmla="*/ 0 w 184"/>
                <a:gd name="T93" fmla="*/ 6 h 157"/>
                <a:gd name="T94" fmla="*/ 3 w 184"/>
                <a:gd name="T95" fmla="*/ 6 h 157"/>
                <a:gd name="T96" fmla="*/ 16 w 184"/>
                <a:gd name="T97" fmla="*/ 6 h 15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84"/>
                <a:gd name="T148" fmla="*/ 0 h 157"/>
                <a:gd name="T149" fmla="*/ 184 w 184"/>
                <a:gd name="T150" fmla="*/ 157 h 157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84" h="157">
                  <a:moveTo>
                    <a:pt x="25" y="3"/>
                  </a:moveTo>
                  <a:lnTo>
                    <a:pt x="16" y="7"/>
                  </a:lnTo>
                  <a:lnTo>
                    <a:pt x="21" y="20"/>
                  </a:lnTo>
                  <a:lnTo>
                    <a:pt x="16" y="28"/>
                  </a:lnTo>
                  <a:lnTo>
                    <a:pt x="16" y="33"/>
                  </a:lnTo>
                  <a:lnTo>
                    <a:pt x="21" y="38"/>
                  </a:lnTo>
                  <a:lnTo>
                    <a:pt x="21" y="42"/>
                  </a:lnTo>
                  <a:lnTo>
                    <a:pt x="25" y="42"/>
                  </a:lnTo>
                  <a:lnTo>
                    <a:pt x="28" y="38"/>
                  </a:lnTo>
                  <a:lnTo>
                    <a:pt x="28" y="33"/>
                  </a:lnTo>
                  <a:lnTo>
                    <a:pt x="25" y="25"/>
                  </a:lnTo>
                  <a:lnTo>
                    <a:pt x="25" y="16"/>
                  </a:lnTo>
                  <a:lnTo>
                    <a:pt x="33" y="12"/>
                  </a:lnTo>
                  <a:lnTo>
                    <a:pt x="47" y="7"/>
                  </a:lnTo>
                  <a:lnTo>
                    <a:pt x="38" y="3"/>
                  </a:lnTo>
                  <a:lnTo>
                    <a:pt x="43" y="0"/>
                  </a:lnTo>
                  <a:lnTo>
                    <a:pt x="47" y="0"/>
                  </a:lnTo>
                  <a:lnTo>
                    <a:pt x="51" y="7"/>
                  </a:lnTo>
                  <a:lnTo>
                    <a:pt x="64" y="12"/>
                  </a:lnTo>
                  <a:lnTo>
                    <a:pt x="68" y="20"/>
                  </a:lnTo>
                  <a:lnTo>
                    <a:pt x="73" y="20"/>
                  </a:lnTo>
                  <a:lnTo>
                    <a:pt x="94" y="20"/>
                  </a:lnTo>
                  <a:lnTo>
                    <a:pt x="103" y="25"/>
                  </a:lnTo>
                  <a:lnTo>
                    <a:pt x="112" y="28"/>
                  </a:lnTo>
                  <a:lnTo>
                    <a:pt x="116" y="25"/>
                  </a:lnTo>
                  <a:lnTo>
                    <a:pt x="121" y="25"/>
                  </a:lnTo>
                  <a:lnTo>
                    <a:pt x="130" y="20"/>
                  </a:lnTo>
                  <a:lnTo>
                    <a:pt x="121" y="20"/>
                  </a:lnTo>
                  <a:lnTo>
                    <a:pt x="125" y="20"/>
                  </a:lnTo>
                  <a:lnTo>
                    <a:pt x="152" y="20"/>
                  </a:lnTo>
                  <a:lnTo>
                    <a:pt x="147" y="20"/>
                  </a:lnTo>
                  <a:lnTo>
                    <a:pt x="142" y="20"/>
                  </a:lnTo>
                  <a:lnTo>
                    <a:pt x="142" y="25"/>
                  </a:lnTo>
                  <a:lnTo>
                    <a:pt x="147" y="25"/>
                  </a:lnTo>
                  <a:lnTo>
                    <a:pt x="147" y="33"/>
                  </a:lnTo>
                  <a:lnTo>
                    <a:pt x="156" y="33"/>
                  </a:lnTo>
                  <a:lnTo>
                    <a:pt x="168" y="38"/>
                  </a:lnTo>
                  <a:lnTo>
                    <a:pt x="168" y="47"/>
                  </a:lnTo>
                  <a:lnTo>
                    <a:pt x="168" y="51"/>
                  </a:lnTo>
                  <a:lnTo>
                    <a:pt x="173" y="51"/>
                  </a:lnTo>
                  <a:lnTo>
                    <a:pt x="177" y="47"/>
                  </a:lnTo>
                  <a:lnTo>
                    <a:pt x="183" y="51"/>
                  </a:lnTo>
                  <a:lnTo>
                    <a:pt x="183" y="54"/>
                  </a:lnTo>
                  <a:lnTo>
                    <a:pt x="168" y="59"/>
                  </a:lnTo>
                  <a:lnTo>
                    <a:pt x="168" y="68"/>
                  </a:lnTo>
                  <a:lnTo>
                    <a:pt x="173" y="68"/>
                  </a:lnTo>
                  <a:lnTo>
                    <a:pt x="164" y="73"/>
                  </a:lnTo>
                  <a:lnTo>
                    <a:pt x="164" y="77"/>
                  </a:lnTo>
                  <a:lnTo>
                    <a:pt x="164" y="80"/>
                  </a:lnTo>
                  <a:lnTo>
                    <a:pt x="164" y="85"/>
                  </a:lnTo>
                  <a:lnTo>
                    <a:pt x="173" y="94"/>
                  </a:lnTo>
                  <a:lnTo>
                    <a:pt x="173" y="99"/>
                  </a:lnTo>
                  <a:lnTo>
                    <a:pt x="168" y="103"/>
                  </a:lnTo>
                  <a:lnTo>
                    <a:pt x="164" y="103"/>
                  </a:lnTo>
                  <a:lnTo>
                    <a:pt x="156" y="107"/>
                  </a:lnTo>
                  <a:lnTo>
                    <a:pt x="147" y="111"/>
                  </a:lnTo>
                  <a:lnTo>
                    <a:pt x="138" y="111"/>
                  </a:lnTo>
                  <a:lnTo>
                    <a:pt x="133" y="111"/>
                  </a:lnTo>
                  <a:lnTo>
                    <a:pt x="125" y="107"/>
                  </a:lnTo>
                  <a:lnTo>
                    <a:pt x="116" y="107"/>
                  </a:lnTo>
                  <a:lnTo>
                    <a:pt x="116" y="111"/>
                  </a:lnTo>
                  <a:lnTo>
                    <a:pt x="121" y="115"/>
                  </a:lnTo>
                  <a:lnTo>
                    <a:pt x="121" y="125"/>
                  </a:lnTo>
                  <a:lnTo>
                    <a:pt x="125" y="133"/>
                  </a:lnTo>
                  <a:lnTo>
                    <a:pt x="133" y="133"/>
                  </a:lnTo>
                  <a:lnTo>
                    <a:pt x="133" y="137"/>
                  </a:lnTo>
                  <a:lnTo>
                    <a:pt x="125" y="137"/>
                  </a:lnTo>
                  <a:lnTo>
                    <a:pt x="121" y="146"/>
                  </a:lnTo>
                  <a:lnTo>
                    <a:pt x="107" y="150"/>
                  </a:lnTo>
                  <a:lnTo>
                    <a:pt x="103" y="156"/>
                  </a:lnTo>
                  <a:lnTo>
                    <a:pt x="94" y="156"/>
                  </a:lnTo>
                  <a:lnTo>
                    <a:pt x="86" y="146"/>
                  </a:lnTo>
                  <a:lnTo>
                    <a:pt x="81" y="133"/>
                  </a:lnTo>
                  <a:lnTo>
                    <a:pt x="73" y="129"/>
                  </a:lnTo>
                  <a:lnTo>
                    <a:pt x="81" y="120"/>
                  </a:lnTo>
                  <a:lnTo>
                    <a:pt x="78" y="115"/>
                  </a:lnTo>
                  <a:lnTo>
                    <a:pt x="73" y="111"/>
                  </a:lnTo>
                  <a:lnTo>
                    <a:pt x="73" y="103"/>
                  </a:lnTo>
                  <a:lnTo>
                    <a:pt x="73" y="94"/>
                  </a:lnTo>
                  <a:lnTo>
                    <a:pt x="78" y="85"/>
                  </a:lnTo>
                  <a:lnTo>
                    <a:pt x="78" y="80"/>
                  </a:lnTo>
                  <a:lnTo>
                    <a:pt x="73" y="80"/>
                  </a:lnTo>
                  <a:lnTo>
                    <a:pt x="64" y="80"/>
                  </a:lnTo>
                  <a:lnTo>
                    <a:pt x="59" y="80"/>
                  </a:lnTo>
                  <a:lnTo>
                    <a:pt x="51" y="80"/>
                  </a:lnTo>
                  <a:lnTo>
                    <a:pt x="43" y="73"/>
                  </a:lnTo>
                  <a:lnTo>
                    <a:pt x="33" y="68"/>
                  </a:lnTo>
                  <a:lnTo>
                    <a:pt x="25" y="68"/>
                  </a:lnTo>
                  <a:lnTo>
                    <a:pt x="16" y="68"/>
                  </a:lnTo>
                  <a:lnTo>
                    <a:pt x="12" y="64"/>
                  </a:lnTo>
                  <a:lnTo>
                    <a:pt x="12" y="54"/>
                  </a:lnTo>
                  <a:lnTo>
                    <a:pt x="7" y="47"/>
                  </a:lnTo>
                  <a:lnTo>
                    <a:pt x="3" y="42"/>
                  </a:lnTo>
                  <a:lnTo>
                    <a:pt x="0" y="42"/>
                  </a:lnTo>
                  <a:lnTo>
                    <a:pt x="3" y="33"/>
                  </a:lnTo>
                  <a:lnTo>
                    <a:pt x="3" y="20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25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08" name="Freeform 388">
              <a:extLst>
                <a:ext uri="{FF2B5EF4-FFF2-40B4-BE49-F238E27FC236}">
                  <a16:creationId xmlns:a16="http://schemas.microsoft.com/office/drawing/2014/main" id="{3A8490FB-3BC3-4F1E-9E6D-40A316026C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2" y="3216"/>
              <a:ext cx="188" cy="144"/>
            </a:xfrm>
            <a:custGeom>
              <a:avLst/>
              <a:gdLst>
                <a:gd name="T0" fmla="*/ 16 w 184"/>
                <a:gd name="T1" fmla="*/ 6 h 157"/>
                <a:gd name="T2" fmla="*/ 16 w 184"/>
                <a:gd name="T3" fmla="*/ 6 h 157"/>
                <a:gd name="T4" fmla="*/ 21 w 184"/>
                <a:gd name="T5" fmla="*/ 6 h 157"/>
                <a:gd name="T6" fmla="*/ 83 w 184"/>
                <a:gd name="T7" fmla="*/ 6 h 157"/>
                <a:gd name="T8" fmla="*/ 89 w 184"/>
                <a:gd name="T9" fmla="*/ 6 h 157"/>
                <a:gd name="T10" fmla="*/ 83 w 184"/>
                <a:gd name="T11" fmla="*/ 6 h 157"/>
                <a:gd name="T12" fmla="*/ 133 w 184"/>
                <a:gd name="T13" fmla="*/ 6 h 157"/>
                <a:gd name="T14" fmla="*/ 121 w 184"/>
                <a:gd name="T15" fmla="*/ 0 h 157"/>
                <a:gd name="T16" fmla="*/ 144 w 184"/>
                <a:gd name="T17" fmla="*/ 6 h 157"/>
                <a:gd name="T18" fmla="*/ 206 w 184"/>
                <a:gd name="T19" fmla="*/ 6 h 157"/>
                <a:gd name="T20" fmla="*/ 278 w 184"/>
                <a:gd name="T21" fmla="*/ 6 h 157"/>
                <a:gd name="T22" fmla="*/ 337 w 184"/>
                <a:gd name="T23" fmla="*/ 6 h 157"/>
                <a:gd name="T24" fmla="*/ 362 w 184"/>
                <a:gd name="T25" fmla="*/ 6 h 157"/>
                <a:gd name="T26" fmla="*/ 362 w 184"/>
                <a:gd name="T27" fmla="*/ 6 h 157"/>
                <a:gd name="T28" fmla="*/ 455 w 184"/>
                <a:gd name="T29" fmla="*/ 6 h 157"/>
                <a:gd name="T30" fmla="*/ 421 w 184"/>
                <a:gd name="T31" fmla="*/ 6 h 157"/>
                <a:gd name="T32" fmla="*/ 438 w 184"/>
                <a:gd name="T33" fmla="*/ 6 h 157"/>
                <a:gd name="T34" fmla="*/ 468 w 184"/>
                <a:gd name="T35" fmla="*/ 6 h 157"/>
                <a:gd name="T36" fmla="*/ 503 w 184"/>
                <a:gd name="T37" fmla="*/ 6 h 157"/>
                <a:gd name="T38" fmla="*/ 517 w 184"/>
                <a:gd name="T39" fmla="*/ 6 h 157"/>
                <a:gd name="T40" fmla="*/ 545 w 184"/>
                <a:gd name="T41" fmla="*/ 6 h 157"/>
                <a:gd name="T42" fmla="*/ 503 w 184"/>
                <a:gd name="T43" fmla="*/ 6 h 157"/>
                <a:gd name="T44" fmla="*/ 517 w 184"/>
                <a:gd name="T45" fmla="*/ 6 h 157"/>
                <a:gd name="T46" fmla="*/ 492 w 184"/>
                <a:gd name="T47" fmla="*/ 6 h 157"/>
                <a:gd name="T48" fmla="*/ 492 w 184"/>
                <a:gd name="T49" fmla="*/ 6 h 157"/>
                <a:gd name="T50" fmla="*/ 517 w 184"/>
                <a:gd name="T51" fmla="*/ 6 h 157"/>
                <a:gd name="T52" fmla="*/ 492 w 184"/>
                <a:gd name="T53" fmla="*/ 6 h 157"/>
                <a:gd name="T54" fmla="*/ 438 w 184"/>
                <a:gd name="T55" fmla="*/ 6 h 157"/>
                <a:gd name="T56" fmla="*/ 394 w 184"/>
                <a:gd name="T57" fmla="*/ 6 h 157"/>
                <a:gd name="T58" fmla="*/ 351 w 184"/>
                <a:gd name="T59" fmla="*/ 6 h 157"/>
                <a:gd name="T60" fmla="*/ 362 w 184"/>
                <a:gd name="T61" fmla="*/ 6 h 157"/>
                <a:gd name="T62" fmla="*/ 375 w 184"/>
                <a:gd name="T63" fmla="*/ 6 h 157"/>
                <a:gd name="T64" fmla="*/ 394 w 184"/>
                <a:gd name="T65" fmla="*/ 6 h 157"/>
                <a:gd name="T66" fmla="*/ 362 w 184"/>
                <a:gd name="T67" fmla="*/ 6 h 157"/>
                <a:gd name="T68" fmla="*/ 303 w 184"/>
                <a:gd name="T69" fmla="*/ 6 h 157"/>
                <a:gd name="T70" fmla="*/ 254 w 184"/>
                <a:gd name="T71" fmla="*/ 6 h 157"/>
                <a:gd name="T72" fmla="*/ 220 w 184"/>
                <a:gd name="T73" fmla="*/ 6 h 157"/>
                <a:gd name="T74" fmla="*/ 234 w 184"/>
                <a:gd name="T75" fmla="*/ 6 h 157"/>
                <a:gd name="T76" fmla="*/ 220 w 184"/>
                <a:gd name="T77" fmla="*/ 6 h 157"/>
                <a:gd name="T78" fmla="*/ 234 w 184"/>
                <a:gd name="T79" fmla="*/ 6 h 157"/>
                <a:gd name="T80" fmla="*/ 220 w 184"/>
                <a:gd name="T81" fmla="*/ 6 h 157"/>
                <a:gd name="T82" fmla="*/ 170 w 184"/>
                <a:gd name="T83" fmla="*/ 6 h 157"/>
                <a:gd name="T84" fmla="*/ 121 w 184"/>
                <a:gd name="T85" fmla="*/ 6 h 157"/>
                <a:gd name="T86" fmla="*/ 83 w 184"/>
                <a:gd name="T87" fmla="*/ 6 h 157"/>
                <a:gd name="T88" fmla="*/ 12 w 184"/>
                <a:gd name="T89" fmla="*/ 6 h 157"/>
                <a:gd name="T90" fmla="*/ 7 w 184"/>
                <a:gd name="T91" fmla="*/ 6 h 157"/>
                <a:gd name="T92" fmla="*/ 0 w 184"/>
                <a:gd name="T93" fmla="*/ 6 h 157"/>
                <a:gd name="T94" fmla="*/ 3 w 184"/>
                <a:gd name="T95" fmla="*/ 6 h 157"/>
                <a:gd name="T96" fmla="*/ 16 w 184"/>
                <a:gd name="T97" fmla="*/ 6 h 15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84"/>
                <a:gd name="T148" fmla="*/ 0 h 157"/>
                <a:gd name="T149" fmla="*/ 184 w 184"/>
                <a:gd name="T150" fmla="*/ 157 h 157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84" h="157">
                  <a:moveTo>
                    <a:pt x="25" y="3"/>
                  </a:moveTo>
                  <a:lnTo>
                    <a:pt x="16" y="7"/>
                  </a:lnTo>
                  <a:lnTo>
                    <a:pt x="21" y="20"/>
                  </a:lnTo>
                  <a:lnTo>
                    <a:pt x="16" y="28"/>
                  </a:lnTo>
                  <a:lnTo>
                    <a:pt x="16" y="33"/>
                  </a:lnTo>
                  <a:lnTo>
                    <a:pt x="21" y="38"/>
                  </a:lnTo>
                  <a:lnTo>
                    <a:pt x="21" y="42"/>
                  </a:lnTo>
                  <a:lnTo>
                    <a:pt x="25" y="42"/>
                  </a:lnTo>
                  <a:lnTo>
                    <a:pt x="28" y="38"/>
                  </a:lnTo>
                  <a:lnTo>
                    <a:pt x="28" y="33"/>
                  </a:lnTo>
                  <a:lnTo>
                    <a:pt x="25" y="25"/>
                  </a:lnTo>
                  <a:lnTo>
                    <a:pt x="25" y="16"/>
                  </a:lnTo>
                  <a:lnTo>
                    <a:pt x="33" y="12"/>
                  </a:lnTo>
                  <a:lnTo>
                    <a:pt x="47" y="7"/>
                  </a:lnTo>
                  <a:lnTo>
                    <a:pt x="38" y="3"/>
                  </a:lnTo>
                  <a:lnTo>
                    <a:pt x="43" y="0"/>
                  </a:lnTo>
                  <a:lnTo>
                    <a:pt x="47" y="0"/>
                  </a:lnTo>
                  <a:lnTo>
                    <a:pt x="51" y="7"/>
                  </a:lnTo>
                  <a:lnTo>
                    <a:pt x="64" y="12"/>
                  </a:lnTo>
                  <a:lnTo>
                    <a:pt x="68" y="20"/>
                  </a:lnTo>
                  <a:lnTo>
                    <a:pt x="73" y="20"/>
                  </a:lnTo>
                  <a:lnTo>
                    <a:pt x="94" y="20"/>
                  </a:lnTo>
                  <a:lnTo>
                    <a:pt x="103" y="25"/>
                  </a:lnTo>
                  <a:lnTo>
                    <a:pt x="112" y="28"/>
                  </a:lnTo>
                  <a:lnTo>
                    <a:pt x="116" y="25"/>
                  </a:lnTo>
                  <a:lnTo>
                    <a:pt x="121" y="25"/>
                  </a:lnTo>
                  <a:lnTo>
                    <a:pt x="130" y="20"/>
                  </a:lnTo>
                  <a:lnTo>
                    <a:pt x="121" y="20"/>
                  </a:lnTo>
                  <a:lnTo>
                    <a:pt x="125" y="20"/>
                  </a:lnTo>
                  <a:lnTo>
                    <a:pt x="152" y="20"/>
                  </a:lnTo>
                  <a:lnTo>
                    <a:pt x="147" y="20"/>
                  </a:lnTo>
                  <a:lnTo>
                    <a:pt x="142" y="20"/>
                  </a:lnTo>
                  <a:lnTo>
                    <a:pt x="142" y="25"/>
                  </a:lnTo>
                  <a:lnTo>
                    <a:pt x="147" y="25"/>
                  </a:lnTo>
                  <a:lnTo>
                    <a:pt x="147" y="33"/>
                  </a:lnTo>
                  <a:lnTo>
                    <a:pt x="156" y="33"/>
                  </a:lnTo>
                  <a:lnTo>
                    <a:pt x="168" y="38"/>
                  </a:lnTo>
                  <a:lnTo>
                    <a:pt x="168" y="47"/>
                  </a:lnTo>
                  <a:lnTo>
                    <a:pt x="168" y="51"/>
                  </a:lnTo>
                  <a:lnTo>
                    <a:pt x="173" y="51"/>
                  </a:lnTo>
                  <a:lnTo>
                    <a:pt x="177" y="47"/>
                  </a:lnTo>
                  <a:lnTo>
                    <a:pt x="183" y="51"/>
                  </a:lnTo>
                  <a:lnTo>
                    <a:pt x="183" y="54"/>
                  </a:lnTo>
                  <a:lnTo>
                    <a:pt x="168" y="59"/>
                  </a:lnTo>
                  <a:lnTo>
                    <a:pt x="168" y="68"/>
                  </a:lnTo>
                  <a:lnTo>
                    <a:pt x="173" y="68"/>
                  </a:lnTo>
                  <a:lnTo>
                    <a:pt x="164" y="73"/>
                  </a:lnTo>
                  <a:lnTo>
                    <a:pt x="164" y="77"/>
                  </a:lnTo>
                  <a:lnTo>
                    <a:pt x="164" y="80"/>
                  </a:lnTo>
                  <a:lnTo>
                    <a:pt x="164" y="85"/>
                  </a:lnTo>
                  <a:lnTo>
                    <a:pt x="173" y="94"/>
                  </a:lnTo>
                  <a:lnTo>
                    <a:pt x="173" y="99"/>
                  </a:lnTo>
                  <a:lnTo>
                    <a:pt x="168" y="103"/>
                  </a:lnTo>
                  <a:lnTo>
                    <a:pt x="164" y="103"/>
                  </a:lnTo>
                  <a:lnTo>
                    <a:pt x="156" y="107"/>
                  </a:lnTo>
                  <a:lnTo>
                    <a:pt x="147" y="111"/>
                  </a:lnTo>
                  <a:lnTo>
                    <a:pt x="138" y="111"/>
                  </a:lnTo>
                  <a:lnTo>
                    <a:pt x="133" y="111"/>
                  </a:lnTo>
                  <a:lnTo>
                    <a:pt x="125" y="107"/>
                  </a:lnTo>
                  <a:lnTo>
                    <a:pt x="116" y="107"/>
                  </a:lnTo>
                  <a:lnTo>
                    <a:pt x="116" y="111"/>
                  </a:lnTo>
                  <a:lnTo>
                    <a:pt x="121" y="115"/>
                  </a:lnTo>
                  <a:lnTo>
                    <a:pt x="121" y="125"/>
                  </a:lnTo>
                  <a:lnTo>
                    <a:pt x="125" y="133"/>
                  </a:lnTo>
                  <a:lnTo>
                    <a:pt x="133" y="133"/>
                  </a:lnTo>
                  <a:lnTo>
                    <a:pt x="133" y="137"/>
                  </a:lnTo>
                  <a:lnTo>
                    <a:pt x="125" y="137"/>
                  </a:lnTo>
                  <a:lnTo>
                    <a:pt x="121" y="146"/>
                  </a:lnTo>
                  <a:lnTo>
                    <a:pt x="107" y="150"/>
                  </a:lnTo>
                  <a:lnTo>
                    <a:pt x="103" y="156"/>
                  </a:lnTo>
                  <a:lnTo>
                    <a:pt x="94" y="156"/>
                  </a:lnTo>
                  <a:lnTo>
                    <a:pt x="86" y="146"/>
                  </a:lnTo>
                  <a:lnTo>
                    <a:pt x="81" y="133"/>
                  </a:lnTo>
                  <a:lnTo>
                    <a:pt x="73" y="129"/>
                  </a:lnTo>
                  <a:lnTo>
                    <a:pt x="81" y="120"/>
                  </a:lnTo>
                  <a:lnTo>
                    <a:pt x="78" y="115"/>
                  </a:lnTo>
                  <a:lnTo>
                    <a:pt x="73" y="111"/>
                  </a:lnTo>
                  <a:lnTo>
                    <a:pt x="73" y="103"/>
                  </a:lnTo>
                  <a:lnTo>
                    <a:pt x="73" y="94"/>
                  </a:lnTo>
                  <a:lnTo>
                    <a:pt x="78" y="85"/>
                  </a:lnTo>
                  <a:lnTo>
                    <a:pt x="78" y="80"/>
                  </a:lnTo>
                  <a:lnTo>
                    <a:pt x="73" y="80"/>
                  </a:lnTo>
                  <a:lnTo>
                    <a:pt x="64" y="80"/>
                  </a:lnTo>
                  <a:lnTo>
                    <a:pt x="59" y="80"/>
                  </a:lnTo>
                  <a:lnTo>
                    <a:pt x="51" y="80"/>
                  </a:lnTo>
                  <a:lnTo>
                    <a:pt x="43" y="73"/>
                  </a:lnTo>
                  <a:lnTo>
                    <a:pt x="33" y="68"/>
                  </a:lnTo>
                  <a:lnTo>
                    <a:pt x="25" y="68"/>
                  </a:lnTo>
                  <a:lnTo>
                    <a:pt x="16" y="68"/>
                  </a:lnTo>
                  <a:lnTo>
                    <a:pt x="12" y="64"/>
                  </a:lnTo>
                  <a:lnTo>
                    <a:pt x="12" y="54"/>
                  </a:lnTo>
                  <a:lnTo>
                    <a:pt x="7" y="47"/>
                  </a:lnTo>
                  <a:lnTo>
                    <a:pt x="3" y="42"/>
                  </a:lnTo>
                  <a:lnTo>
                    <a:pt x="0" y="42"/>
                  </a:lnTo>
                  <a:lnTo>
                    <a:pt x="3" y="33"/>
                  </a:lnTo>
                  <a:lnTo>
                    <a:pt x="3" y="20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25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09" name="Freeform 389">
              <a:extLst>
                <a:ext uri="{FF2B5EF4-FFF2-40B4-BE49-F238E27FC236}">
                  <a16:creationId xmlns:a16="http://schemas.microsoft.com/office/drawing/2014/main" id="{22DD45DA-3872-4ED5-89BB-6189E5783A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5" y="3295"/>
              <a:ext cx="59" cy="52"/>
            </a:xfrm>
            <a:custGeom>
              <a:avLst/>
              <a:gdLst>
                <a:gd name="T0" fmla="*/ 287 w 57"/>
                <a:gd name="T1" fmla="*/ 5 h 57"/>
                <a:gd name="T2" fmla="*/ 239 w 57"/>
                <a:gd name="T3" fmla="*/ 5 h 57"/>
                <a:gd name="T4" fmla="*/ 181 w 57"/>
                <a:gd name="T5" fmla="*/ 5 h 57"/>
                <a:gd name="T6" fmla="*/ 152 w 57"/>
                <a:gd name="T7" fmla="*/ 5 h 57"/>
                <a:gd name="T8" fmla="*/ 152 w 57"/>
                <a:gd name="T9" fmla="*/ 5 h 57"/>
                <a:gd name="T10" fmla="*/ 116 w 57"/>
                <a:gd name="T11" fmla="*/ 5 h 57"/>
                <a:gd name="T12" fmla="*/ 100 w 57"/>
                <a:gd name="T13" fmla="*/ 5 h 57"/>
                <a:gd name="T14" fmla="*/ 7 w 57"/>
                <a:gd name="T15" fmla="*/ 5 h 57"/>
                <a:gd name="T16" fmla="*/ 3 w 57"/>
                <a:gd name="T17" fmla="*/ 5 h 57"/>
                <a:gd name="T18" fmla="*/ 0 w 57"/>
                <a:gd name="T19" fmla="*/ 5 h 57"/>
                <a:gd name="T20" fmla="*/ 0 w 57"/>
                <a:gd name="T21" fmla="*/ 5 h 57"/>
                <a:gd name="T22" fmla="*/ 7 w 57"/>
                <a:gd name="T23" fmla="*/ 5 h 57"/>
                <a:gd name="T24" fmla="*/ 7 w 57"/>
                <a:gd name="T25" fmla="*/ 5 h 57"/>
                <a:gd name="T26" fmla="*/ 7 w 57"/>
                <a:gd name="T27" fmla="*/ 3 h 57"/>
                <a:gd name="T28" fmla="*/ 12 w 57"/>
                <a:gd name="T29" fmla="*/ 0 h 57"/>
                <a:gd name="T30" fmla="*/ 100 w 57"/>
                <a:gd name="T31" fmla="*/ 0 h 57"/>
                <a:gd name="T32" fmla="*/ 116 w 57"/>
                <a:gd name="T33" fmla="*/ 0 h 57"/>
                <a:gd name="T34" fmla="*/ 239 w 57"/>
                <a:gd name="T35" fmla="*/ 0 h 57"/>
                <a:gd name="T36" fmla="*/ 318 w 57"/>
                <a:gd name="T37" fmla="*/ 3 h 57"/>
                <a:gd name="T38" fmla="*/ 287 w 57"/>
                <a:gd name="T39" fmla="*/ 5 h 57"/>
                <a:gd name="T40" fmla="*/ 287 w 57"/>
                <a:gd name="T41" fmla="*/ 5 h 57"/>
                <a:gd name="T42" fmla="*/ 318 w 57"/>
                <a:gd name="T43" fmla="*/ 5 h 57"/>
                <a:gd name="T44" fmla="*/ 287 w 57"/>
                <a:gd name="T45" fmla="*/ 5 h 57"/>
                <a:gd name="T46" fmla="*/ 287 w 57"/>
                <a:gd name="T47" fmla="*/ 5 h 5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7"/>
                <a:gd name="T73" fmla="*/ 0 h 57"/>
                <a:gd name="T74" fmla="*/ 57 w 57"/>
                <a:gd name="T75" fmla="*/ 57 h 5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7" h="57">
                  <a:moveTo>
                    <a:pt x="50" y="46"/>
                  </a:moveTo>
                  <a:lnTo>
                    <a:pt x="41" y="46"/>
                  </a:lnTo>
                  <a:lnTo>
                    <a:pt x="33" y="46"/>
                  </a:lnTo>
                  <a:lnTo>
                    <a:pt x="28" y="46"/>
                  </a:lnTo>
                  <a:lnTo>
                    <a:pt x="28" y="56"/>
                  </a:lnTo>
                  <a:lnTo>
                    <a:pt x="20" y="50"/>
                  </a:lnTo>
                  <a:lnTo>
                    <a:pt x="16" y="46"/>
                  </a:lnTo>
                  <a:lnTo>
                    <a:pt x="7" y="33"/>
                  </a:lnTo>
                  <a:lnTo>
                    <a:pt x="3" y="33"/>
                  </a:lnTo>
                  <a:lnTo>
                    <a:pt x="0" y="25"/>
                  </a:lnTo>
                  <a:lnTo>
                    <a:pt x="0" y="12"/>
                  </a:lnTo>
                  <a:lnTo>
                    <a:pt x="7" y="12"/>
                  </a:lnTo>
                  <a:lnTo>
                    <a:pt x="7" y="7"/>
                  </a:lnTo>
                  <a:lnTo>
                    <a:pt x="7" y="3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41" y="0"/>
                  </a:lnTo>
                  <a:lnTo>
                    <a:pt x="56" y="3"/>
                  </a:lnTo>
                  <a:lnTo>
                    <a:pt x="50" y="12"/>
                  </a:lnTo>
                  <a:lnTo>
                    <a:pt x="50" y="20"/>
                  </a:lnTo>
                  <a:lnTo>
                    <a:pt x="56" y="28"/>
                  </a:lnTo>
                  <a:lnTo>
                    <a:pt x="50" y="41"/>
                  </a:lnTo>
                  <a:lnTo>
                    <a:pt x="50" y="4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10" name="Freeform 390">
              <a:extLst>
                <a:ext uri="{FF2B5EF4-FFF2-40B4-BE49-F238E27FC236}">
                  <a16:creationId xmlns:a16="http://schemas.microsoft.com/office/drawing/2014/main" id="{5C4300C1-4FF6-4A60-A03C-10B9432916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5" y="3295"/>
              <a:ext cx="59" cy="52"/>
            </a:xfrm>
            <a:custGeom>
              <a:avLst/>
              <a:gdLst>
                <a:gd name="T0" fmla="*/ 287 w 57"/>
                <a:gd name="T1" fmla="*/ 5 h 57"/>
                <a:gd name="T2" fmla="*/ 239 w 57"/>
                <a:gd name="T3" fmla="*/ 5 h 57"/>
                <a:gd name="T4" fmla="*/ 181 w 57"/>
                <a:gd name="T5" fmla="*/ 5 h 57"/>
                <a:gd name="T6" fmla="*/ 152 w 57"/>
                <a:gd name="T7" fmla="*/ 5 h 57"/>
                <a:gd name="T8" fmla="*/ 152 w 57"/>
                <a:gd name="T9" fmla="*/ 5 h 57"/>
                <a:gd name="T10" fmla="*/ 116 w 57"/>
                <a:gd name="T11" fmla="*/ 5 h 57"/>
                <a:gd name="T12" fmla="*/ 100 w 57"/>
                <a:gd name="T13" fmla="*/ 5 h 57"/>
                <a:gd name="T14" fmla="*/ 7 w 57"/>
                <a:gd name="T15" fmla="*/ 5 h 57"/>
                <a:gd name="T16" fmla="*/ 3 w 57"/>
                <a:gd name="T17" fmla="*/ 5 h 57"/>
                <a:gd name="T18" fmla="*/ 0 w 57"/>
                <a:gd name="T19" fmla="*/ 5 h 57"/>
                <a:gd name="T20" fmla="*/ 0 w 57"/>
                <a:gd name="T21" fmla="*/ 5 h 57"/>
                <a:gd name="T22" fmla="*/ 7 w 57"/>
                <a:gd name="T23" fmla="*/ 5 h 57"/>
                <a:gd name="T24" fmla="*/ 7 w 57"/>
                <a:gd name="T25" fmla="*/ 5 h 57"/>
                <a:gd name="T26" fmla="*/ 7 w 57"/>
                <a:gd name="T27" fmla="*/ 3 h 57"/>
                <a:gd name="T28" fmla="*/ 12 w 57"/>
                <a:gd name="T29" fmla="*/ 0 h 57"/>
                <a:gd name="T30" fmla="*/ 100 w 57"/>
                <a:gd name="T31" fmla="*/ 0 h 57"/>
                <a:gd name="T32" fmla="*/ 116 w 57"/>
                <a:gd name="T33" fmla="*/ 0 h 57"/>
                <a:gd name="T34" fmla="*/ 239 w 57"/>
                <a:gd name="T35" fmla="*/ 0 h 57"/>
                <a:gd name="T36" fmla="*/ 318 w 57"/>
                <a:gd name="T37" fmla="*/ 3 h 57"/>
                <a:gd name="T38" fmla="*/ 287 w 57"/>
                <a:gd name="T39" fmla="*/ 5 h 57"/>
                <a:gd name="T40" fmla="*/ 287 w 57"/>
                <a:gd name="T41" fmla="*/ 5 h 57"/>
                <a:gd name="T42" fmla="*/ 318 w 57"/>
                <a:gd name="T43" fmla="*/ 5 h 57"/>
                <a:gd name="T44" fmla="*/ 287 w 57"/>
                <a:gd name="T45" fmla="*/ 5 h 57"/>
                <a:gd name="T46" fmla="*/ 287 w 57"/>
                <a:gd name="T47" fmla="*/ 5 h 5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7"/>
                <a:gd name="T73" fmla="*/ 0 h 57"/>
                <a:gd name="T74" fmla="*/ 57 w 57"/>
                <a:gd name="T75" fmla="*/ 57 h 5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7" h="57">
                  <a:moveTo>
                    <a:pt x="50" y="46"/>
                  </a:moveTo>
                  <a:lnTo>
                    <a:pt x="41" y="46"/>
                  </a:lnTo>
                  <a:lnTo>
                    <a:pt x="33" y="46"/>
                  </a:lnTo>
                  <a:lnTo>
                    <a:pt x="28" y="46"/>
                  </a:lnTo>
                  <a:lnTo>
                    <a:pt x="28" y="56"/>
                  </a:lnTo>
                  <a:lnTo>
                    <a:pt x="20" y="50"/>
                  </a:lnTo>
                  <a:lnTo>
                    <a:pt x="16" y="46"/>
                  </a:lnTo>
                  <a:lnTo>
                    <a:pt x="7" y="33"/>
                  </a:lnTo>
                  <a:lnTo>
                    <a:pt x="3" y="33"/>
                  </a:lnTo>
                  <a:lnTo>
                    <a:pt x="0" y="25"/>
                  </a:lnTo>
                  <a:lnTo>
                    <a:pt x="0" y="12"/>
                  </a:lnTo>
                  <a:lnTo>
                    <a:pt x="7" y="12"/>
                  </a:lnTo>
                  <a:lnTo>
                    <a:pt x="7" y="7"/>
                  </a:lnTo>
                  <a:lnTo>
                    <a:pt x="7" y="3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41" y="0"/>
                  </a:lnTo>
                  <a:lnTo>
                    <a:pt x="56" y="3"/>
                  </a:lnTo>
                  <a:lnTo>
                    <a:pt x="50" y="12"/>
                  </a:lnTo>
                  <a:lnTo>
                    <a:pt x="50" y="20"/>
                  </a:lnTo>
                  <a:lnTo>
                    <a:pt x="56" y="28"/>
                  </a:lnTo>
                  <a:lnTo>
                    <a:pt x="50" y="41"/>
                  </a:lnTo>
                  <a:lnTo>
                    <a:pt x="50" y="4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11" name="Freeform 391">
              <a:extLst>
                <a:ext uri="{FF2B5EF4-FFF2-40B4-BE49-F238E27FC236}">
                  <a16:creationId xmlns:a16="http://schemas.microsoft.com/office/drawing/2014/main" id="{7A8481D1-EDF9-4054-82B6-BF2E7D23D7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" y="3263"/>
              <a:ext cx="67" cy="88"/>
            </a:xfrm>
            <a:custGeom>
              <a:avLst/>
              <a:gdLst>
                <a:gd name="T0" fmla="*/ 297 w 65"/>
                <a:gd name="T1" fmla="*/ 6 h 96"/>
                <a:gd name="T2" fmla="*/ 271 w 65"/>
                <a:gd name="T3" fmla="*/ 6 h 96"/>
                <a:gd name="T4" fmla="*/ 255 w 65"/>
                <a:gd name="T5" fmla="*/ 6 h 96"/>
                <a:gd name="T6" fmla="*/ 234 w 65"/>
                <a:gd name="T7" fmla="*/ 6 h 96"/>
                <a:gd name="T8" fmla="*/ 163 w 65"/>
                <a:gd name="T9" fmla="*/ 6 h 96"/>
                <a:gd name="T10" fmla="*/ 144 w 65"/>
                <a:gd name="T11" fmla="*/ 6 h 96"/>
                <a:gd name="T12" fmla="*/ 124 w 65"/>
                <a:gd name="T13" fmla="*/ 6 h 96"/>
                <a:gd name="T14" fmla="*/ 110 w 65"/>
                <a:gd name="T15" fmla="*/ 6 h 96"/>
                <a:gd name="T16" fmla="*/ 101 w 65"/>
                <a:gd name="T17" fmla="*/ 6 h 96"/>
                <a:gd name="T18" fmla="*/ 101 w 65"/>
                <a:gd name="T19" fmla="*/ 6 h 96"/>
                <a:gd name="T20" fmla="*/ 16 w 65"/>
                <a:gd name="T21" fmla="*/ 6 h 96"/>
                <a:gd name="T22" fmla="*/ 101 w 65"/>
                <a:gd name="T23" fmla="*/ 6 h 96"/>
                <a:gd name="T24" fmla="*/ 101 w 65"/>
                <a:gd name="T25" fmla="*/ 6 h 96"/>
                <a:gd name="T26" fmla="*/ 101 w 65"/>
                <a:gd name="T27" fmla="*/ 6 h 96"/>
                <a:gd name="T28" fmla="*/ 16 w 65"/>
                <a:gd name="T29" fmla="*/ 6 h 96"/>
                <a:gd name="T30" fmla="*/ 16 w 65"/>
                <a:gd name="T31" fmla="*/ 6 h 96"/>
                <a:gd name="T32" fmla="*/ 16 w 65"/>
                <a:gd name="T33" fmla="*/ 6 h 96"/>
                <a:gd name="T34" fmla="*/ 7 w 65"/>
                <a:gd name="T35" fmla="*/ 6 h 96"/>
                <a:gd name="T36" fmla="*/ 0 w 65"/>
                <a:gd name="T37" fmla="*/ 6 h 96"/>
                <a:gd name="T38" fmla="*/ 0 w 65"/>
                <a:gd name="T39" fmla="*/ 6 h 96"/>
                <a:gd name="T40" fmla="*/ 0 w 65"/>
                <a:gd name="T41" fmla="*/ 6 h 96"/>
                <a:gd name="T42" fmla="*/ 0 w 65"/>
                <a:gd name="T43" fmla="*/ 6 h 96"/>
                <a:gd name="T44" fmla="*/ 7 w 65"/>
                <a:gd name="T45" fmla="*/ 6 h 96"/>
                <a:gd name="T46" fmla="*/ 3 w 65"/>
                <a:gd name="T47" fmla="*/ 6 h 96"/>
                <a:gd name="T48" fmla="*/ 3 w 65"/>
                <a:gd name="T49" fmla="*/ 6 h 96"/>
                <a:gd name="T50" fmla="*/ 16 w 65"/>
                <a:gd name="T51" fmla="*/ 3 h 96"/>
                <a:gd name="T52" fmla="*/ 16 w 65"/>
                <a:gd name="T53" fmla="*/ 0 h 96"/>
                <a:gd name="T54" fmla="*/ 101 w 65"/>
                <a:gd name="T55" fmla="*/ 0 h 96"/>
                <a:gd name="T56" fmla="*/ 144 w 65"/>
                <a:gd name="T57" fmla="*/ 6 h 96"/>
                <a:gd name="T58" fmla="*/ 163 w 65"/>
                <a:gd name="T59" fmla="*/ 6 h 96"/>
                <a:gd name="T60" fmla="*/ 189 w 65"/>
                <a:gd name="T61" fmla="*/ 6 h 96"/>
                <a:gd name="T62" fmla="*/ 207 w 65"/>
                <a:gd name="T63" fmla="*/ 6 h 96"/>
                <a:gd name="T64" fmla="*/ 255 w 65"/>
                <a:gd name="T65" fmla="*/ 6 h 96"/>
                <a:gd name="T66" fmla="*/ 255 w 65"/>
                <a:gd name="T67" fmla="*/ 6 h 96"/>
                <a:gd name="T68" fmla="*/ 234 w 65"/>
                <a:gd name="T69" fmla="*/ 6 h 96"/>
                <a:gd name="T70" fmla="*/ 234 w 65"/>
                <a:gd name="T71" fmla="*/ 6 h 96"/>
                <a:gd name="T72" fmla="*/ 234 w 65"/>
                <a:gd name="T73" fmla="*/ 6 h 96"/>
                <a:gd name="T74" fmla="*/ 189 w 65"/>
                <a:gd name="T75" fmla="*/ 6 h 96"/>
                <a:gd name="T76" fmla="*/ 189 w 65"/>
                <a:gd name="T77" fmla="*/ 6 h 96"/>
                <a:gd name="T78" fmla="*/ 207 w 65"/>
                <a:gd name="T79" fmla="*/ 6 h 96"/>
                <a:gd name="T80" fmla="*/ 234 w 65"/>
                <a:gd name="T81" fmla="*/ 6 h 96"/>
                <a:gd name="T82" fmla="*/ 271 w 65"/>
                <a:gd name="T83" fmla="*/ 6 h 96"/>
                <a:gd name="T84" fmla="*/ 297 w 65"/>
                <a:gd name="T85" fmla="*/ 6 h 9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65"/>
                <a:gd name="T130" fmla="*/ 0 h 96"/>
                <a:gd name="T131" fmla="*/ 65 w 65"/>
                <a:gd name="T132" fmla="*/ 96 h 9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65" h="96">
                  <a:moveTo>
                    <a:pt x="64" y="85"/>
                  </a:moveTo>
                  <a:lnTo>
                    <a:pt x="58" y="89"/>
                  </a:lnTo>
                  <a:lnTo>
                    <a:pt x="54" y="85"/>
                  </a:lnTo>
                  <a:lnTo>
                    <a:pt x="49" y="89"/>
                  </a:lnTo>
                  <a:lnTo>
                    <a:pt x="37" y="95"/>
                  </a:lnTo>
                  <a:lnTo>
                    <a:pt x="33" y="95"/>
                  </a:lnTo>
                  <a:lnTo>
                    <a:pt x="28" y="95"/>
                  </a:lnTo>
                  <a:lnTo>
                    <a:pt x="24" y="95"/>
                  </a:lnTo>
                  <a:lnTo>
                    <a:pt x="21" y="89"/>
                  </a:lnTo>
                  <a:lnTo>
                    <a:pt x="21" y="80"/>
                  </a:lnTo>
                  <a:lnTo>
                    <a:pt x="16" y="80"/>
                  </a:lnTo>
                  <a:lnTo>
                    <a:pt x="21" y="64"/>
                  </a:lnTo>
                  <a:lnTo>
                    <a:pt x="21" y="59"/>
                  </a:lnTo>
                  <a:lnTo>
                    <a:pt x="21" y="55"/>
                  </a:lnTo>
                  <a:lnTo>
                    <a:pt x="16" y="50"/>
                  </a:lnTo>
                  <a:lnTo>
                    <a:pt x="16" y="47"/>
                  </a:lnTo>
                  <a:lnTo>
                    <a:pt x="16" y="42"/>
                  </a:lnTo>
                  <a:lnTo>
                    <a:pt x="7" y="42"/>
                  </a:lnTo>
                  <a:lnTo>
                    <a:pt x="0" y="33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7" y="16"/>
                  </a:lnTo>
                  <a:lnTo>
                    <a:pt x="3" y="16"/>
                  </a:lnTo>
                  <a:lnTo>
                    <a:pt x="3" y="7"/>
                  </a:lnTo>
                  <a:lnTo>
                    <a:pt x="16" y="3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33" y="12"/>
                  </a:lnTo>
                  <a:lnTo>
                    <a:pt x="37" y="21"/>
                  </a:lnTo>
                  <a:lnTo>
                    <a:pt x="42" y="21"/>
                  </a:lnTo>
                  <a:lnTo>
                    <a:pt x="45" y="24"/>
                  </a:lnTo>
                  <a:lnTo>
                    <a:pt x="54" y="28"/>
                  </a:lnTo>
                  <a:lnTo>
                    <a:pt x="54" y="33"/>
                  </a:lnTo>
                  <a:lnTo>
                    <a:pt x="49" y="37"/>
                  </a:lnTo>
                  <a:lnTo>
                    <a:pt x="49" y="42"/>
                  </a:lnTo>
                  <a:lnTo>
                    <a:pt x="49" y="47"/>
                  </a:lnTo>
                  <a:lnTo>
                    <a:pt x="42" y="47"/>
                  </a:lnTo>
                  <a:lnTo>
                    <a:pt x="42" y="59"/>
                  </a:lnTo>
                  <a:lnTo>
                    <a:pt x="45" y="68"/>
                  </a:lnTo>
                  <a:lnTo>
                    <a:pt x="49" y="68"/>
                  </a:lnTo>
                  <a:lnTo>
                    <a:pt x="58" y="80"/>
                  </a:lnTo>
                  <a:lnTo>
                    <a:pt x="64" y="8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12" name="Freeform 392">
              <a:extLst>
                <a:ext uri="{FF2B5EF4-FFF2-40B4-BE49-F238E27FC236}">
                  <a16:creationId xmlns:a16="http://schemas.microsoft.com/office/drawing/2014/main" id="{5F2DE9AE-0409-476B-BD47-A2354E2377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" y="3263"/>
              <a:ext cx="67" cy="88"/>
            </a:xfrm>
            <a:custGeom>
              <a:avLst/>
              <a:gdLst>
                <a:gd name="T0" fmla="*/ 297 w 65"/>
                <a:gd name="T1" fmla="*/ 6 h 96"/>
                <a:gd name="T2" fmla="*/ 271 w 65"/>
                <a:gd name="T3" fmla="*/ 6 h 96"/>
                <a:gd name="T4" fmla="*/ 255 w 65"/>
                <a:gd name="T5" fmla="*/ 6 h 96"/>
                <a:gd name="T6" fmla="*/ 234 w 65"/>
                <a:gd name="T7" fmla="*/ 6 h 96"/>
                <a:gd name="T8" fmla="*/ 163 w 65"/>
                <a:gd name="T9" fmla="*/ 6 h 96"/>
                <a:gd name="T10" fmla="*/ 144 w 65"/>
                <a:gd name="T11" fmla="*/ 6 h 96"/>
                <a:gd name="T12" fmla="*/ 124 w 65"/>
                <a:gd name="T13" fmla="*/ 6 h 96"/>
                <a:gd name="T14" fmla="*/ 110 w 65"/>
                <a:gd name="T15" fmla="*/ 6 h 96"/>
                <a:gd name="T16" fmla="*/ 101 w 65"/>
                <a:gd name="T17" fmla="*/ 6 h 96"/>
                <a:gd name="T18" fmla="*/ 101 w 65"/>
                <a:gd name="T19" fmla="*/ 6 h 96"/>
                <a:gd name="T20" fmla="*/ 16 w 65"/>
                <a:gd name="T21" fmla="*/ 6 h 96"/>
                <a:gd name="T22" fmla="*/ 101 w 65"/>
                <a:gd name="T23" fmla="*/ 6 h 96"/>
                <a:gd name="T24" fmla="*/ 101 w 65"/>
                <a:gd name="T25" fmla="*/ 6 h 96"/>
                <a:gd name="T26" fmla="*/ 101 w 65"/>
                <a:gd name="T27" fmla="*/ 6 h 96"/>
                <a:gd name="T28" fmla="*/ 16 w 65"/>
                <a:gd name="T29" fmla="*/ 6 h 96"/>
                <a:gd name="T30" fmla="*/ 16 w 65"/>
                <a:gd name="T31" fmla="*/ 6 h 96"/>
                <a:gd name="T32" fmla="*/ 16 w 65"/>
                <a:gd name="T33" fmla="*/ 6 h 96"/>
                <a:gd name="T34" fmla="*/ 7 w 65"/>
                <a:gd name="T35" fmla="*/ 6 h 96"/>
                <a:gd name="T36" fmla="*/ 0 w 65"/>
                <a:gd name="T37" fmla="*/ 6 h 96"/>
                <a:gd name="T38" fmla="*/ 0 w 65"/>
                <a:gd name="T39" fmla="*/ 6 h 96"/>
                <a:gd name="T40" fmla="*/ 0 w 65"/>
                <a:gd name="T41" fmla="*/ 6 h 96"/>
                <a:gd name="T42" fmla="*/ 0 w 65"/>
                <a:gd name="T43" fmla="*/ 6 h 96"/>
                <a:gd name="T44" fmla="*/ 7 w 65"/>
                <a:gd name="T45" fmla="*/ 6 h 96"/>
                <a:gd name="T46" fmla="*/ 3 w 65"/>
                <a:gd name="T47" fmla="*/ 6 h 96"/>
                <a:gd name="T48" fmla="*/ 3 w 65"/>
                <a:gd name="T49" fmla="*/ 6 h 96"/>
                <a:gd name="T50" fmla="*/ 16 w 65"/>
                <a:gd name="T51" fmla="*/ 3 h 96"/>
                <a:gd name="T52" fmla="*/ 16 w 65"/>
                <a:gd name="T53" fmla="*/ 0 h 96"/>
                <a:gd name="T54" fmla="*/ 101 w 65"/>
                <a:gd name="T55" fmla="*/ 0 h 96"/>
                <a:gd name="T56" fmla="*/ 144 w 65"/>
                <a:gd name="T57" fmla="*/ 6 h 96"/>
                <a:gd name="T58" fmla="*/ 163 w 65"/>
                <a:gd name="T59" fmla="*/ 6 h 96"/>
                <a:gd name="T60" fmla="*/ 189 w 65"/>
                <a:gd name="T61" fmla="*/ 6 h 96"/>
                <a:gd name="T62" fmla="*/ 207 w 65"/>
                <a:gd name="T63" fmla="*/ 6 h 96"/>
                <a:gd name="T64" fmla="*/ 255 w 65"/>
                <a:gd name="T65" fmla="*/ 6 h 96"/>
                <a:gd name="T66" fmla="*/ 255 w 65"/>
                <a:gd name="T67" fmla="*/ 6 h 96"/>
                <a:gd name="T68" fmla="*/ 234 w 65"/>
                <a:gd name="T69" fmla="*/ 6 h 96"/>
                <a:gd name="T70" fmla="*/ 234 w 65"/>
                <a:gd name="T71" fmla="*/ 6 h 96"/>
                <a:gd name="T72" fmla="*/ 234 w 65"/>
                <a:gd name="T73" fmla="*/ 6 h 96"/>
                <a:gd name="T74" fmla="*/ 189 w 65"/>
                <a:gd name="T75" fmla="*/ 6 h 96"/>
                <a:gd name="T76" fmla="*/ 189 w 65"/>
                <a:gd name="T77" fmla="*/ 6 h 96"/>
                <a:gd name="T78" fmla="*/ 207 w 65"/>
                <a:gd name="T79" fmla="*/ 6 h 96"/>
                <a:gd name="T80" fmla="*/ 234 w 65"/>
                <a:gd name="T81" fmla="*/ 6 h 96"/>
                <a:gd name="T82" fmla="*/ 271 w 65"/>
                <a:gd name="T83" fmla="*/ 6 h 96"/>
                <a:gd name="T84" fmla="*/ 297 w 65"/>
                <a:gd name="T85" fmla="*/ 6 h 9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65"/>
                <a:gd name="T130" fmla="*/ 0 h 96"/>
                <a:gd name="T131" fmla="*/ 65 w 65"/>
                <a:gd name="T132" fmla="*/ 96 h 9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65" h="96">
                  <a:moveTo>
                    <a:pt x="64" y="85"/>
                  </a:moveTo>
                  <a:lnTo>
                    <a:pt x="58" y="89"/>
                  </a:lnTo>
                  <a:lnTo>
                    <a:pt x="54" y="85"/>
                  </a:lnTo>
                  <a:lnTo>
                    <a:pt x="49" y="89"/>
                  </a:lnTo>
                  <a:lnTo>
                    <a:pt x="37" y="95"/>
                  </a:lnTo>
                  <a:lnTo>
                    <a:pt x="33" y="95"/>
                  </a:lnTo>
                  <a:lnTo>
                    <a:pt x="28" y="95"/>
                  </a:lnTo>
                  <a:lnTo>
                    <a:pt x="24" y="95"/>
                  </a:lnTo>
                  <a:lnTo>
                    <a:pt x="21" y="89"/>
                  </a:lnTo>
                  <a:lnTo>
                    <a:pt x="21" y="80"/>
                  </a:lnTo>
                  <a:lnTo>
                    <a:pt x="16" y="80"/>
                  </a:lnTo>
                  <a:lnTo>
                    <a:pt x="21" y="64"/>
                  </a:lnTo>
                  <a:lnTo>
                    <a:pt x="21" y="59"/>
                  </a:lnTo>
                  <a:lnTo>
                    <a:pt x="21" y="55"/>
                  </a:lnTo>
                  <a:lnTo>
                    <a:pt x="16" y="50"/>
                  </a:lnTo>
                  <a:lnTo>
                    <a:pt x="16" y="47"/>
                  </a:lnTo>
                  <a:lnTo>
                    <a:pt x="16" y="42"/>
                  </a:lnTo>
                  <a:lnTo>
                    <a:pt x="7" y="42"/>
                  </a:lnTo>
                  <a:lnTo>
                    <a:pt x="0" y="33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7" y="16"/>
                  </a:lnTo>
                  <a:lnTo>
                    <a:pt x="3" y="16"/>
                  </a:lnTo>
                  <a:lnTo>
                    <a:pt x="3" y="7"/>
                  </a:lnTo>
                  <a:lnTo>
                    <a:pt x="16" y="3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33" y="12"/>
                  </a:lnTo>
                  <a:lnTo>
                    <a:pt x="37" y="21"/>
                  </a:lnTo>
                  <a:lnTo>
                    <a:pt x="42" y="21"/>
                  </a:lnTo>
                  <a:lnTo>
                    <a:pt x="45" y="24"/>
                  </a:lnTo>
                  <a:lnTo>
                    <a:pt x="54" y="28"/>
                  </a:lnTo>
                  <a:lnTo>
                    <a:pt x="54" y="33"/>
                  </a:lnTo>
                  <a:lnTo>
                    <a:pt x="49" y="37"/>
                  </a:lnTo>
                  <a:lnTo>
                    <a:pt x="49" y="42"/>
                  </a:lnTo>
                  <a:lnTo>
                    <a:pt x="49" y="47"/>
                  </a:lnTo>
                  <a:lnTo>
                    <a:pt x="42" y="47"/>
                  </a:lnTo>
                  <a:lnTo>
                    <a:pt x="42" y="59"/>
                  </a:lnTo>
                  <a:lnTo>
                    <a:pt x="45" y="68"/>
                  </a:lnTo>
                  <a:lnTo>
                    <a:pt x="49" y="68"/>
                  </a:lnTo>
                  <a:lnTo>
                    <a:pt x="58" y="80"/>
                  </a:lnTo>
                  <a:lnTo>
                    <a:pt x="64" y="8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13" name="Freeform 393">
              <a:extLst>
                <a:ext uri="{FF2B5EF4-FFF2-40B4-BE49-F238E27FC236}">
                  <a16:creationId xmlns:a16="http://schemas.microsoft.com/office/drawing/2014/main" id="{D5ABBA19-BA6B-4A33-BC25-F8DABD51C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0" y="3370"/>
              <a:ext cx="175" cy="232"/>
            </a:xfrm>
            <a:custGeom>
              <a:avLst/>
              <a:gdLst>
                <a:gd name="T0" fmla="*/ 479 w 171"/>
                <a:gd name="T1" fmla="*/ 5 h 255"/>
                <a:gd name="T2" fmla="*/ 505 w 171"/>
                <a:gd name="T3" fmla="*/ 5 h 255"/>
                <a:gd name="T4" fmla="*/ 532 w 171"/>
                <a:gd name="T5" fmla="*/ 5 h 255"/>
                <a:gd name="T6" fmla="*/ 520 w 171"/>
                <a:gd name="T7" fmla="*/ 5 h 255"/>
                <a:gd name="T8" fmla="*/ 520 w 171"/>
                <a:gd name="T9" fmla="*/ 5 h 255"/>
                <a:gd name="T10" fmla="*/ 532 w 171"/>
                <a:gd name="T11" fmla="*/ 5 h 255"/>
                <a:gd name="T12" fmla="*/ 505 w 171"/>
                <a:gd name="T13" fmla="*/ 5 h 255"/>
                <a:gd name="T14" fmla="*/ 479 w 171"/>
                <a:gd name="T15" fmla="*/ 5 h 255"/>
                <a:gd name="T16" fmla="*/ 417 w 171"/>
                <a:gd name="T17" fmla="*/ 5 h 255"/>
                <a:gd name="T18" fmla="*/ 389 w 171"/>
                <a:gd name="T19" fmla="*/ 5 h 255"/>
                <a:gd name="T20" fmla="*/ 367 w 171"/>
                <a:gd name="T21" fmla="*/ 5 h 255"/>
                <a:gd name="T22" fmla="*/ 316 w 171"/>
                <a:gd name="T23" fmla="*/ 5 h 255"/>
                <a:gd name="T24" fmla="*/ 355 w 171"/>
                <a:gd name="T25" fmla="*/ 5 h 255"/>
                <a:gd name="T26" fmla="*/ 376 w 171"/>
                <a:gd name="T27" fmla="*/ 5 h 255"/>
                <a:gd name="T28" fmla="*/ 479 w 171"/>
                <a:gd name="T29" fmla="*/ 5 h 255"/>
                <a:gd name="T30" fmla="*/ 479 w 171"/>
                <a:gd name="T31" fmla="*/ 5 h 255"/>
                <a:gd name="T32" fmla="*/ 493 w 171"/>
                <a:gd name="T33" fmla="*/ 5 h 255"/>
                <a:gd name="T34" fmla="*/ 449 w 171"/>
                <a:gd name="T35" fmla="*/ 5 h 255"/>
                <a:gd name="T36" fmla="*/ 403 w 171"/>
                <a:gd name="T37" fmla="*/ 5 h 255"/>
                <a:gd name="T38" fmla="*/ 367 w 171"/>
                <a:gd name="T39" fmla="*/ 5 h 255"/>
                <a:gd name="T40" fmla="*/ 355 w 171"/>
                <a:gd name="T41" fmla="*/ 5 h 255"/>
                <a:gd name="T42" fmla="*/ 316 w 171"/>
                <a:gd name="T43" fmla="*/ 5 h 255"/>
                <a:gd name="T44" fmla="*/ 288 w 171"/>
                <a:gd name="T45" fmla="*/ 3 h 255"/>
                <a:gd name="T46" fmla="*/ 248 w 171"/>
                <a:gd name="T47" fmla="*/ 0 h 255"/>
                <a:gd name="T48" fmla="*/ 248 w 171"/>
                <a:gd name="T49" fmla="*/ 5 h 255"/>
                <a:gd name="T50" fmla="*/ 188 w 171"/>
                <a:gd name="T51" fmla="*/ 5 h 255"/>
                <a:gd name="T52" fmla="*/ 116 w 171"/>
                <a:gd name="T53" fmla="*/ 5 h 255"/>
                <a:gd name="T54" fmla="*/ 105 w 171"/>
                <a:gd name="T55" fmla="*/ 5 h 255"/>
                <a:gd name="T56" fmla="*/ 21 w 171"/>
                <a:gd name="T57" fmla="*/ 5 h 255"/>
                <a:gd name="T58" fmla="*/ 16 w 171"/>
                <a:gd name="T59" fmla="*/ 5 h 255"/>
                <a:gd name="T60" fmla="*/ 7 w 171"/>
                <a:gd name="T61" fmla="*/ 5 h 255"/>
                <a:gd name="T62" fmla="*/ 12 w 171"/>
                <a:gd name="T63" fmla="*/ 5 h 255"/>
                <a:gd name="T64" fmla="*/ 0 w 171"/>
                <a:gd name="T65" fmla="*/ 5 h 255"/>
                <a:gd name="T66" fmla="*/ 3 w 171"/>
                <a:gd name="T67" fmla="*/ 5 h 255"/>
                <a:gd name="T68" fmla="*/ 16 w 171"/>
                <a:gd name="T69" fmla="*/ 5 h 255"/>
                <a:gd name="T70" fmla="*/ 21 w 171"/>
                <a:gd name="T71" fmla="*/ 5 h 255"/>
                <a:gd name="T72" fmla="*/ 116 w 171"/>
                <a:gd name="T73" fmla="*/ 5 h 255"/>
                <a:gd name="T74" fmla="*/ 143 w 171"/>
                <a:gd name="T75" fmla="*/ 5 h 255"/>
                <a:gd name="T76" fmla="*/ 188 w 171"/>
                <a:gd name="T77" fmla="*/ 5 h 255"/>
                <a:gd name="T78" fmla="*/ 206 w 171"/>
                <a:gd name="T79" fmla="*/ 5 h 255"/>
                <a:gd name="T80" fmla="*/ 206 w 171"/>
                <a:gd name="T81" fmla="*/ 5 h 255"/>
                <a:gd name="T82" fmla="*/ 316 w 171"/>
                <a:gd name="T83" fmla="*/ 5 h 255"/>
                <a:gd name="T84" fmla="*/ 417 w 171"/>
                <a:gd name="T85" fmla="*/ 5 h 255"/>
                <a:gd name="T86" fmla="*/ 460 w 171"/>
                <a:gd name="T87" fmla="*/ 5 h 25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71"/>
                <a:gd name="T133" fmla="*/ 0 h 255"/>
                <a:gd name="T134" fmla="*/ 171 w 171"/>
                <a:gd name="T135" fmla="*/ 255 h 25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71" h="255">
                  <a:moveTo>
                    <a:pt x="142" y="254"/>
                  </a:moveTo>
                  <a:lnTo>
                    <a:pt x="147" y="248"/>
                  </a:lnTo>
                  <a:lnTo>
                    <a:pt x="155" y="248"/>
                  </a:lnTo>
                  <a:lnTo>
                    <a:pt x="155" y="239"/>
                  </a:lnTo>
                  <a:lnTo>
                    <a:pt x="164" y="226"/>
                  </a:lnTo>
                  <a:lnTo>
                    <a:pt x="164" y="223"/>
                  </a:lnTo>
                  <a:lnTo>
                    <a:pt x="160" y="218"/>
                  </a:lnTo>
                  <a:lnTo>
                    <a:pt x="160" y="213"/>
                  </a:lnTo>
                  <a:lnTo>
                    <a:pt x="164" y="208"/>
                  </a:lnTo>
                  <a:lnTo>
                    <a:pt x="160" y="200"/>
                  </a:lnTo>
                  <a:lnTo>
                    <a:pt x="164" y="196"/>
                  </a:lnTo>
                  <a:lnTo>
                    <a:pt x="164" y="173"/>
                  </a:lnTo>
                  <a:lnTo>
                    <a:pt x="170" y="170"/>
                  </a:lnTo>
                  <a:lnTo>
                    <a:pt x="155" y="148"/>
                  </a:lnTo>
                  <a:lnTo>
                    <a:pt x="147" y="148"/>
                  </a:lnTo>
                  <a:lnTo>
                    <a:pt x="147" y="126"/>
                  </a:lnTo>
                  <a:lnTo>
                    <a:pt x="139" y="130"/>
                  </a:lnTo>
                  <a:lnTo>
                    <a:pt x="129" y="134"/>
                  </a:lnTo>
                  <a:lnTo>
                    <a:pt x="120" y="134"/>
                  </a:lnTo>
                  <a:lnTo>
                    <a:pt x="120" y="126"/>
                  </a:lnTo>
                  <a:lnTo>
                    <a:pt x="113" y="126"/>
                  </a:lnTo>
                  <a:lnTo>
                    <a:pt x="113" y="121"/>
                  </a:lnTo>
                  <a:lnTo>
                    <a:pt x="104" y="109"/>
                  </a:lnTo>
                  <a:lnTo>
                    <a:pt x="98" y="99"/>
                  </a:lnTo>
                  <a:lnTo>
                    <a:pt x="104" y="90"/>
                  </a:lnTo>
                  <a:lnTo>
                    <a:pt x="108" y="86"/>
                  </a:lnTo>
                  <a:lnTo>
                    <a:pt x="113" y="78"/>
                  </a:lnTo>
                  <a:lnTo>
                    <a:pt x="116" y="64"/>
                  </a:lnTo>
                  <a:lnTo>
                    <a:pt x="129" y="59"/>
                  </a:lnTo>
                  <a:lnTo>
                    <a:pt x="147" y="56"/>
                  </a:lnTo>
                  <a:lnTo>
                    <a:pt x="151" y="56"/>
                  </a:lnTo>
                  <a:lnTo>
                    <a:pt x="147" y="52"/>
                  </a:lnTo>
                  <a:lnTo>
                    <a:pt x="142" y="47"/>
                  </a:lnTo>
                  <a:lnTo>
                    <a:pt x="151" y="38"/>
                  </a:lnTo>
                  <a:lnTo>
                    <a:pt x="147" y="33"/>
                  </a:lnTo>
                  <a:lnTo>
                    <a:pt x="139" y="28"/>
                  </a:lnTo>
                  <a:lnTo>
                    <a:pt x="134" y="28"/>
                  </a:lnTo>
                  <a:lnTo>
                    <a:pt x="125" y="28"/>
                  </a:lnTo>
                  <a:lnTo>
                    <a:pt x="120" y="28"/>
                  </a:lnTo>
                  <a:lnTo>
                    <a:pt x="113" y="28"/>
                  </a:lnTo>
                  <a:lnTo>
                    <a:pt x="108" y="28"/>
                  </a:lnTo>
                  <a:lnTo>
                    <a:pt x="108" y="21"/>
                  </a:lnTo>
                  <a:lnTo>
                    <a:pt x="104" y="21"/>
                  </a:lnTo>
                  <a:lnTo>
                    <a:pt x="98" y="12"/>
                  </a:lnTo>
                  <a:lnTo>
                    <a:pt x="94" y="12"/>
                  </a:lnTo>
                  <a:lnTo>
                    <a:pt x="90" y="3"/>
                  </a:lnTo>
                  <a:lnTo>
                    <a:pt x="85" y="0"/>
                  </a:lnTo>
                  <a:lnTo>
                    <a:pt x="77" y="0"/>
                  </a:lnTo>
                  <a:lnTo>
                    <a:pt x="82" y="12"/>
                  </a:lnTo>
                  <a:lnTo>
                    <a:pt x="77" y="12"/>
                  </a:lnTo>
                  <a:lnTo>
                    <a:pt x="73" y="21"/>
                  </a:lnTo>
                  <a:lnTo>
                    <a:pt x="59" y="33"/>
                  </a:lnTo>
                  <a:lnTo>
                    <a:pt x="42" y="38"/>
                  </a:lnTo>
                  <a:lnTo>
                    <a:pt x="38" y="47"/>
                  </a:lnTo>
                  <a:lnTo>
                    <a:pt x="34" y="52"/>
                  </a:lnTo>
                  <a:lnTo>
                    <a:pt x="34" y="59"/>
                  </a:lnTo>
                  <a:lnTo>
                    <a:pt x="28" y="64"/>
                  </a:lnTo>
                  <a:lnTo>
                    <a:pt x="21" y="64"/>
                  </a:lnTo>
                  <a:lnTo>
                    <a:pt x="21" y="59"/>
                  </a:lnTo>
                  <a:lnTo>
                    <a:pt x="16" y="59"/>
                  </a:lnTo>
                  <a:lnTo>
                    <a:pt x="12" y="56"/>
                  </a:lnTo>
                  <a:lnTo>
                    <a:pt x="7" y="59"/>
                  </a:lnTo>
                  <a:lnTo>
                    <a:pt x="7" y="52"/>
                  </a:lnTo>
                  <a:lnTo>
                    <a:pt x="12" y="52"/>
                  </a:lnTo>
                  <a:lnTo>
                    <a:pt x="7" y="43"/>
                  </a:lnTo>
                  <a:lnTo>
                    <a:pt x="0" y="56"/>
                  </a:lnTo>
                  <a:lnTo>
                    <a:pt x="0" y="68"/>
                  </a:lnTo>
                  <a:lnTo>
                    <a:pt x="3" y="74"/>
                  </a:lnTo>
                  <a:lnTo>
                    <a:pt x="0" y="78"/>
                  </a:lnTo>
                  <a:lnTo>
                    <a:pt x="16" y="90"/>
                  </a:lnTo>
                  <a:lnTo>
                    <a:pt x="21" y="95"/>
                  </a:lnTo>
                  <a:lnTo>
                    <a:pt x="21" y="104"/>
                  </a:lnTo>
                  <a:lnTo>
                    <a:pt x="28" y="113"/>
                  </a:lnTo>
                  <a:lnTo>
                    <a:pt x="38" y="134"/>
                  </a:lnTo>
                  <a:lnTo>
                    <a:pt x="42" y="142"/>
                  </a:lnTo>
                  <a:lnTo>
                    <a:pt x="47" y="156"/>
                  </a:lnTo>
                  <a:lnTo>
                    <a:pt x="51" y="156"/>
                  </a:lnTo>
                  <a:lnTo>
                    <a:pt x="59" y="178"/>
                  </a:lnTo>
                  <a:lnTo>
                    <a:pt x="63" y="178"/>
                  </a:lnTo>
                  <a:lnTo>
                    <a:pt x="63" y="187"/>
                  </a:lnTo>
                  <a:lnTo>
                    <a:pt x="63" y="192"/>
                  </a:lnTo>
                  <a:lnTo>
                    <a:pt x="63" y="196"/>
                  </a:lnTo>
                  <a:lnTo>
                    <a:pt x="82" y="208"/>
                  </a:lnTo>
                  <a:lnTo>
                    <a:pt x="98" y="223"/>
                  </a:lnTo>
                  <a:lnTo>
                    <a:pt x="120" y="230"/>
                  </a:lnTo>
                  <a:lnTo>
                    <a:pt x="129" y="235"/>
                  </a:lnTo>
                  <a:lnTo>
                    <a:pt x="139" y="248"/>
                  </a:lnTo>
                  <a:lnTo>
                    <a:pt x="142" y="25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14" name="Freeform 394">
              <a:extLst>
                <a:ext uri="{FF2B5EF4-FFF2-40B4-BE49-F238E27FC236}">
                  <a16:creationId xmlns:a16="http://schemas.microsoft.com/office/drawing/2014/main" id="{7D0F8606-D010-48A0-BB25-99E5BA457B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0" y="3370"/>
              <a:ext cx="175" cy="232"/>
            </a:xfrm>
            <a:custGeom>
              <a:avLst/>
              <a:gdLst>
                <a:gd name="T0" fmla="*/ 479 w 171"/>
                <a:gd name="T1" fmla="*/ 5 h 255"/>
                <a:gd name="T2" fmla="*/ 505 w 171"/>
                <a:gd name="T3" fmla="*/ 5 h 255"/>
                <a:gd name="T4" fmla="*/ 532 w 171"/>
                <a:gd name="T5" fmla="*/ 5 h 255"/>
                <a:gd name="T6" fmla="*/ 520 w 171"/>
                <a:gd name="T7" fmla="*/ 5 h 255"/>
                <a:gd name="T8" fmla="*/ 520 w 171"/>
                <a:gd name="T9" fmla="*/ 5 h 255"/>
                <a:gd name="T10" fmla="*/ 532 w 171"/>
                <a:gd name="T11" fmla="*/ 5 h 255"/>
                <a:gd name="T12" fmla="*/ 505 w 171"/>
                <a:gd name="T13" fmla="*/ 5 h 255"/>
                <a:gd name="T14" fmla="*/ 479 w 171"/>
                <a:gd name="T15" fmla="*/ 5 h 255"/>
                <a:gd name="T16" fmla="*/ 417 w 171"/>
                <a:gd name="T17" fmla="*/ 5 h 255"/>
                <a:gd name="T18" fmla="*/ 389 w 171"/>
                <a:gd name="T19" fmla="*/ 5 h 255"/>
                <a:gd name="T20" fmla="*/ 367 w 171"/>
                <a:gd name="T21" fmla="*/ 5 h 255"/>
                <a:gd name="T22" fmla="*/ 316 w 171"/>
                <a:gd name="T23" fmla="*/ 5 h 255"/>
                <a:gd name="T24" fmla="*/ 355 w 171"/>
                <a:gd name="T25" fmla="*/ 5 h 255"/>
                <a:gd name="T26" fmla="*/ 376 w 171"/>
                <a:gd name="T27" fmla="*/ 5 h 255"/>
                <a:gd name="T28" fmla="*/ 479 w 171"/>
                <a:gd name="T29" fmla="*/ 5 h 255"/>
                <a:gd name="T30" fmla="*/ 479 w 171"/>
                <a:gd name="T31" fmla="*/ 5 h 255"/>
                <a:gd name="T32" fmla="*/ 493 w 171"/>
                <a:gd name="T33" fmla="*/ 5 h 255"/>
                <a:gd name="T34" fmla="*/ 449 w 171"/>
                <a:gd name="T35" fmla="*/ 5 h 255"/>
                <a:gd name="T36" fmla="*/ 403 w 171"/>
                <a:gd name="T37" fmla="*/ 5 h 255"/>
                <a:gd name="T38" fmla="*/ 367 w 171"/>
                <a:gd name="T39" fmla="*/ 5 h 255"/>
                <a:gd name="T40" fmla="*/ 355 w 171"/>
                <a:gd name="T41" fmla="*/ 5 h 255"/>
                <a:gd name="T42" fmla="*/ 316 w 171"/>
                <a:gd name="T43" fmla="*/ 5 h 255"/>
                <a:gd name="T44" fmla="*/ 288 w 171"/>
                <a:gd name="T45" fmla="*/ 3 h 255"/>
                <a:gd name="T46" fmla="*/ 248 w 171"/>
                <a:gd name="T47" fmla="*/ 0 h 255"/>
                <a:gd name="T48" fmla="*/ 248 w 171"/>
                <a:gd name="T49" fmla="*/ 5 h 255"/>
                <a:gd name="T50" fmla="*/ 188 w 171"/>
                <a:gd name="T51" fmla="*/ 5 h 255"/>
                <a:gd name="T52" fmla="*/ 116 w 171"/>
                <a:gd name="T53" fmla="*/ 5 h 255"/>
                <a:gd name="T54" fmla="*/ 105 w 171"/>
                <a:gd name="T55" fmla="*/ 5 h 255"/>
                <a:gd name="T56" fmla="*/ 21 w 171"/>
                <a:gd name="T57" fmla="*/ 5 h 255"/>
                <a:gd name="T58" fmla="*/ 16 w 171"/>
                <a:gd name="T59" fmla="*/ 5 h 255"/>
                <a:gd name="T60" fmla="*/ 7 w 171"/>
                <a:gd name="T61" fmla="*/ 5 h 255"/>
                <a:gd name="T62" fmla="*/ 12 w 171"/>
                <a:gd name="T63" fmla="*/ 5 h 255"/>
                <a:gd name="T64" fmla="*/ 0 w 171"/>
                <a:gd name="T65" fmla="*/ 5 h 255"/>
                <a:gd name="T66" fmla="*/ 3 w 171"/>
                <a:gd name="T67" fmla="*/ 5 h 255"/>
                <a:gd name="T68" fmla="*/ 16 w 171"/>
                <a:gd name="T69" fmla="*/ 5 h 255"/>
                <a:gd name="T70" fmla="*/ 21 w 171"/>
                <a:gd name="T71" fmla="*/ 5 h 255"/>
                <a:gd name="T72" fmla="*/ 116 w 171"/>
                <a:gd name="T73" fmla="*/ 5 h 255"/>
                <a:gd name="T74" fmla="*/ 143 w 171"/>
                <a:gd name="T75" fmla="*/ 5 h 255"/>
                <a:gd name="T76" fmla="*/ 188 w 171"/>
                <a:gd name="T77" fmla="*/ 5 h 255"/>
                <a:gd name="T78" fmla="*/ 206 w 171"/>
                <a:gd name="T79" fmla="*/ 5 h 255"/>
                <a:gd name="T80" fmla="*/ 206 w 171"/>
                <a:gd name="T81" fmla="*/ 5 h 255"/>
                <a:gd name="T82" fmla="*/ 316 w 171"/>
                <a:gd name="T83" fmla="*/ 5 h 255"/>
                <a:gd name="T84" fmla="*/ 417 w 171"/>
                <a:gd name="T85" fmla="*/ 5 h 255"/>
                <a:gd name="T86" fmla="*/ 460 w 171"/>
                <a:gd name="T87" fmla="*/ 5 h 25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71"/>
                <a:gd name="T133" fmla="*/ 0 h 255"/>
                <a:gd name="T134" fmla="*/ 171 w 171"/>
                <a:gd name="T135" fmla="*/ 255 h 25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71" h="255">
                  <a:moveTo>
                    <a:pt x="142" y="254"/>
                  </a:moveTo>
                  <a:lnTo>
                    <a:pt x="147" y="248"/>
                  </a:lnTo>
                  <a:lnTo>
                    <a:pt x="155" y="248"/>
                  </a:lnTo>
                  <a:lnTo>
                    <a:pt x="155" y="239"/>
                  </a:lnTo>
                  <a:lnTo>
                    <a:pt x="164" y="226"/>
                  </a:lnTo>
                  <a:lnTo>
                    <a:pt x="164" y="223"/>
                  </a:lnTo>
                  <a:lnTo>
                    <a:pt x="160" y="218"/>
                  </a:lnTo>
                  <a:lnTo>
                    <a:pt x="160" y="213"/>
                  </a:lnTo>
                  <a:lnTo>
                    <a:pt x="164" y="208"/>
                  </a:lnTo>
                  <a:lnTo>
                    <a:pt x="160" y="200"/>
                  </a:lnTo>
                  <a:lnTo>
                    <a:pt x="164" y="196"/>
                  </a:lnTo>
                  <a:lnTo>
                    <a:pt x="164" y="173"/>
                  </a:lnTo>
                  <a:lnTo>
                    <a:pt x="170" y="170"/>
                  </a:lnTo>
                  <a:lnTo>
                    <a:pt x="155" y="148"/>
                  </a:lnTo>
                  <a:lnTo>
                    <a:pt x="147" y="148"/>
                  </a:lnTo>
                  <a:lnTo>
                    <a:pt x="147" y="126"/>
                  </a:lnTo>
                  <a:lnTo>
                    <a:pt x="139" y="130"/>
                  </a:lnTo>
                  <a:lnTo>
                    <a:pt x="129" y="134"/>
                  </a:lnTo>
                  <a:lnTo>
                    <a:pt x="120" y="134"/>
                  </a:lnTo>
                  <a:lnTo>
                    <a:pt x="120" y="126"/>
                  </a:lnTo>
                  <a:lnTo>
                    <a:pt x="113" y="126"/>
                  </a:lnTo>
                  <a:lnTo>
                    <a:pt x="113" y="121"/>
                  </a:lnTo>
                  <a:lnTo>
                    <a:pt x="104" y="109"/>
                  </a:lnTo>
                  <a:lnTo>
                    <a:pt x="98" y="99"/>
                  </a:lnTo>
                  <a:lnTo>
                    <a:pt x="104" y="90"/>
                  </a:lnTo>
                  <a:lnTo>
                    <a:pt x="108" y="86"/>
                  </a:lnTo>
                  <a:lnTo>
                    <a:pt x="113" y="78"/>
                  </a:lnTo>
                  <a:lnTo>
                    <a:pt x="116" y="64"/>
                  </a:lnTo>
                  <a:lnTo>
                    <a:pt x="129" y="59"/>
                  </a:lnTo>
                  <a:lnTo>
                    <a:pt x="147" y="56"/>
                  </a:lnTo>
                  <a:lnTo>
                    <a:pt x="151" y="56"/>
                  </a:lnTo>
                  <a:lnTo>
                    <a:pt x="147" y="52"/>
                  </a:lnTo>
                  <a:lnTo>
                    <a:pt x="142" y="47"/>
                  </a:lnTo>
                  <a:lnTo>
                    <a:pt x="151" y="38"/>
                  </a:lnTo>
                  <a:lnTo>
                    <a:pt x="147" y="33"/>
                  </a:lnTo>
                  <a:lnTo>
                    <a:pt x="139" y="28"/>
                  </a:lnTo>
                  <a:lnTo>
                    <a:pt x="134" y="28"/>
                  </a:lnTo>
                  <a:lnTo>
                    <a:pt x="125" y="28"/>
                  </a:lnTo>
                  <a:lnTo>
                    <a:pt x="120" y="28"/>
                  </a:lnTo>
                  <a:lnTo>
                    <a:pt x="113" y="28"/>
                  </a:lnTo>
                  <a:lnTo>
                    <a:pt x="108" y="28"/>
                  </a:lnTo>
                  <a:lnTo>
                    <a:pt x="108" y="21"/>
                  </a:lnTo>
                  <a:lnTo>
                    <a:pt x="104" y="21"/>
                  </a:lnTo>
                  <a:lnTo>
                    <a:pt x="98" y="12"/>
                  </a:lnTo>
                  <a:lnTo>
                    <a:pt x="94" y="12"/>
                  </a:lnTo>
                  <a:lnTo>
                    <a:pt x="90" y="3"/>
                  </a:lnTo>
                  <a:lnTo>
                    <a:pt x="85" y="0"/>
                  </a:lnTo>
                  <a:lnTo>
                    <a:pt x="77" y="0"/>
                  </a:lnTo>
                  <a:lnTo>
                    <a:pt x="82" y="12"/>
                  </a:lnTo>
                  <a:lnTo>
                    <a:pt x="77" y="12"/>
                  </a:lnTo>
                  <a:lnTo>
                    <a:pt x="73" y="21"/>
                  </a:lnTo>
                  <a:lnTo>
                    <a:pt x="59" y="33"/>
                  </a:lnTo>
                  <a:lnTo>
                    <a:pt x="42" y="38"/>
                  </a:lnTo>
                  <a:lnTo>
                    <a:pt x="38" y="47"/>
                  </a:lnTo>
                  <a:lnTo>
                    <a:pt x="34" y="52"/>
                  </a:lnTo>
                  <a:lnTo>
                    <a:pt x="34" y="59"/>
                  </a:lnTo>
                  <a:lnTo>
                    <a:pt x="28" y="64"/>
                  </a:lnTo>
                  <a:lnTo>
                    <a:pt x="21" y="64"/>
                  </a:lnTo>
                  <a:lnTo>
                    <a:pt x="21" y="59"/>
                  </a:lnTo>
                  <a:lnTo>
                    <a:pt x="16" y="59"/>
                  </a:lnTo>
                  <a:lnTo>
                    <a:pt x="12" y="56"/>
                  </a:lnTo>
                  <a:lnTo>
                    <a:pt x="7" y="59"/>
                  </a:lnTo>
                  <a:lnTo>
                    <a:pt x="7" y="52"/>
                  </a:lnTo>
                  <a:lnTo>
                    <a:pt x="12" y="52"/>
                  </a:lnTo>
                  <a:lnTo>
                    <a:pt x="7" y="43"/>
                  </a:lnTo>
                  <a:lnTo>
                    <a:pt x="0" y="56"/>
                  </a:lnTo>
                  <a:lnTo>
                    <a:pt x="0" y="68"/>
                  </a:lnTo>
                  <a:lnTo>
                    <a:pt x="3" y="74"/>
                  </a:lnTo>
                  <a:lnTo>
                    <a:pt x="0" y="78"/>
                  </a:lnTo>
                  <a:lnTo>
                    <a:pt x="16" y="90"/>
                  </a:lnTo>
                  <a:lnTo>
                    <a:pt x="21" y="95"/>
                  </a:lnTo>
                  <a:lnTo>
                    <a:pt x="21" y="104"/>
                  </a:lnTo>
                  <a:lnTo>
                    <a:pt x="28" y="113"/>
                  </a:lnTo>
                  <a:lnTo>
                    <a:pt x="38" y="134"/>
                  </a:lnTo>
                  <a:lnTo>
                    <a:pt x="42" y="142"/>
                  </a:lnTo>
                  <a:lnTo>
                    <a:pt x="47" y="156"/>
                  </a:lnTo>
                  <a:lnTo>
                    <a:pt x="51" y="156"/>
                  </a:lnTo>
                  <a:lnTo>
                    <a:pt x="59" y="178"/>
                  </a:lnTo>
                  <a:lnTo>
                    <a:pt x="63" y="178"/>
                  </a:lnTo>
                  <a:lnTo>
                    <a:pt x="63" y="187"/>
                  </a:lnTo>
                  <a:lnTo>
                    <a:pt x="63" y="192"/>
                  </a:lnTo>
                  <a:lnTo>
                    <a:pt x="63" y="196"/>
                  </a:lnTo>
                  <a:lnTo>
                    <a:pt x="82" y="208"/>
                  </a:lnTo>
                  <a:lnTo>
                    <a:pt x="98" y="223"/>
                  </a:lnTo>
                  <a:lnTo>
                    <a:pt x="120" y="230"/>
                  </a:lnTo>
                  <a:lnTo>
                    <a:pt x="129" y="235"/>
                  </a:lnTo>
                  <a:lnTo>
                    <a:pt x="139" y="248"/>
                  </a:lnTo>
                  <a:lnTo>
                    <a:pt x="142" y="25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15" name="Freeform 395">
              <a:extLst>
                <a:ext uri="{FF2B5EF4-FFF2-40B4-BE49-F238E27FC236}">
                  <a16:creationId xmlns:a16="http://schemas.microsoft.com/office/drawing/2014/main" id="{E6B2FB87-1C59-4A67-9819-4769A3043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0" y="3614"/>
              <a:ext cx="120" cy="112"/>
            </a:xfrm>
            <a:custGeom>
              <a:avLst/>
              <a:gdLst>
                <a:gd name="T0" fmla="*/ 0 w 119"/>
                <a:gd name="T1" fmla="*/ 5 h 123"/>
                <a:gd name="T2" fmla="*/ 3 w 119"/>
                <a:gd name="T3" fmla="*/ 5 h 123"/>
                <a:gd name="T4" fmla="*/ 3 w 119"/>
                <a:gd name="T5" fmla="*/ 5 h 123"/>
                <a:gd name="T6" fmla="*/ 7 w 119"/>
                <a:gd name="T7" fmla="*/ 5 h 123"/>
                <a:gd name="T8" fmla="*/ 12 w 119"/>
                <a:gd name="T9" fmla="*/ 5 h 123"/>
                <a:gd name="T10" fmla="*/ 39 w 119"/>
                <a:gd name="T11" fmla="*/ 0 h 123"/>
                <a:gd name="T12" fmla="*/ 51 w 119"/>
                <a:gd name="T13" fmla="*/ 0 h 123"/>
                <a:gd name="T14" fmla="*/ 55 w 119"/>
                <a:gd name="T15" fmla="*/ 3 h 123"/>
                <a:gd name="T16" fmla="*/ 115 w 119"/>
                <a:gd name="T17" fmla="*/ 5 h 123"/>
                <a:gd name="T18" fmla="*/ 115 w 119"/>
                <a:gd name="T19" fmla="*/ 5 h 123"/>
                <a:gd name="T20" fmla="*/ 115 w 119"/>
                <a:gd name="T21" fmla="*/ 5 h 123"/>
                <a:gd name="T22" fmla="*/ 129 w 119"/>
                <a:gd name="T23" fmla="*/ 5 h 123"/>
                <a:gd name="T24" fmla="*/ 137 w 119"/>
                <a:gd name="T25" fmla="*/ 5 h 123"/>
                <a:gd name="T26" fmla="*/ 146 w 119"/>
                <a:gd name="T27" fmla="*/ 5 h 123"/>
                <a:gd name="T28" fmla="*/ 146 w 119"/>
                <a:gd name="T29" fmla="*/ 5 h 123"/>
                <a:gd name="T30" fmla="*/ 150 w 119"/>
                <a:gd name="T31" fmla="*/ 5 h 123"/>
                <a:gd name="T32" fmla="*/ 154 w 119"/>
                <a:gd name="T33" fmla="*/ 5 h 123"/>
                <a:gd name="T34" fmla="*/ 163 w 119"/>
                <a:gd name="T35" fmla="*/ 5 h 123"/>
                <a:gd name="T36" fmla="*/ 163 w 119"/>
                <a:gd name="T37" fmla="*/ 5 h 123"/>
                <a:gd name="T38" fmla="*/ 169 w 119"/>
                <a:gd name="T39" fmla="*/ 5 h 123"/>
                <a:gd name="T40" fmla="*/ 163 w 119"/>
                <a:gd name="T41" fmla="*/ 5 h 123"/>
                <a:gd name="T42" fmla="*/ 159 w 119"/>
                <a:gd name="T43" fmla="*/ 5 h 123"/>
                <a:gd name="T44" fmla="*/ 146 w 119"/>
                <a:gd name="T45" fmla="*/ 5 h 123"/>
                <a:gd name="T46" fmla="*/ 133 w 119"/>
                <a:gd name="T47" fmla="*/ 5 h 123"/>
                <a:gd name="T48" fmla="*/ 123 w 119"/>
                <a:gd name="T49" fmla="*/ 5 h 123"/>
                <a:gd name="T50" fmla="*/ 111 w 119"/>
                <a:gd name="T51" fmla="*/ 5 h 123"/>
                <a:gd name="T52" fmla="*/ 111 w 119"/>
                <a:gd name="T53" fmla="*/ 5 h 123"/>
                <a:gd name="T54" fmla="*/ 111 w 119"/>
                <a:gd name="T55" fmla="*/ 5 h 123"/>
                <a:gd name="T56" fmla="*/ 120 w 119"/>
                <a:gd name="T57" fmla="*/ 5 h 123"/>
                <a:gd name="T58" fmla="*/ 120 w 119"/>
                <a:gd name="T59" fmla="*/ 5 h 123"/>
                <a:gd name="T60" fmla="*/ 55 w 119"/>
                <a:gd name="T61" fmla="*/ 5 h 123"/>
                <a:gd name="T62" fmla="*/ 43 w 119"/>
                <a:gd name="T63" fmla="*/ 5 h 123"/>
                <a:gd name="T64" fmla="*/ 24 w 119"/>
                <a:gd name="T65" fmla="*/ 5 h 123"/>
                <a:gd name="T66" fmla="*/ 21 w 119"/>
                <a:gd name="T67" fmla="*/ 5 h 123"/>
                <a:gd name="T68" fmla="*/ 12 w 119"/>
                <a:gd name="T69" fmla="*/ 5 h 123"/>
                <a:gd name="T70" fmla="*/ 3 w 119"/>
                <a:gd name="T71" fmla="*/ 5 h 123"/>
                <a:gd name="T72" fmla="*/ 0 w 119"/>
                <a:gd name="T73" fmla="*/ 5 h 12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19"/>
                <a:gd name="T112" fmla="*/ 0 h 123"/>
                <a:gd name="T113" fmla="*/ 119 w 119"/>
                <a:gd name="T114" fmla="*/ 123 h 12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19" h="123">
                  <a:moveTo>
                    <a:pt x="0" y="42"/>
                  </a:moveTo>
                  <a:lnTo>
                    <a:pt x="3" y="29"/>
                  </a:lnTo>
                  <a:lnTo>
                    <a:pt x="3" y="21"/>
                  </a:lnTo>
                  <a:lnTo>
                    <a:pt x="7" y="12"/>
                  </a:lnTo>
                  <a:lnTo>
                    <a:pt x="12" y="7"/>
                  </a:lnTo>
                  <a:lnTo>
                    <a:pt x="39" y="0"/>
                  </a:lnTo>
                  <a:lnTo>
                    <a:pt x="51" y="0"/>
                  </a:lnTo>
                  <a:lnTo>
                    <a:pt x="55" y="3"/>
                  </a:lnTo>
                  <a:lnTo>
                    <a:pt x="64" y="12"/>
                  </a:lnTo>
                  <a:lnTo>
                    <a:pt x="64" y="16"/>
                  </a:lnTo>
                  <a:lnTo>
                    <a:pt x="64" y="37"/>
                  </a:lnTo>
                  <a:lnTo>
                    <a:pt x="78" y="42"/>
                  </a:lnTo>
                  <a:lnTo>
                    <a:pt x="86" y="42"/>
                  </a:lnTo>
                  <a:lnTo>
                    <a:pt x="95" y="42"/>
                  </a:lnTo>
                  <a:lnTo>
                    <a:pt x="95" y="47"/>
                  </a:lnTo>
                  <a:lnTo>
                    <a:pt x="99" y="63"/>
                  </a:lnTo>
                  <a:lnTo>
                    <a:pt x="103" y="68"/>
                  </a:lnTo>
                  <a:lnTo>
                    <a:pt x="112" y="63"/>
                  </a:lnTo>
                  <a:lnTo>
                    <a:pt x="112" y="68"/>
                  </a:lnTo>
                  <a:lnTo>
                    <a:pt x="118" y="77"/>
                  </a:lnTo>
                  <a:lnTo>
                    <a:pt x="112" y="91"/>
                  </a:lnTo>
                  <a:lnTo>
                    <a:pt x="108" y="107"/>
                  </a:lnTo>
                  <a:lnTo>
                    <a:pt x="95" y="122"/>
                  </a:lnTo>
                  <a:lnTo>
                    <a:pt x="82" y="122"/>
                  </a:lnTo>
                  <a:lnTo>
                    <a:pt x="72" y="116"/>
                  </a:lnTo>
                  <a:lnTo>
                    <a:pt x="60" y="116"/>
                  </a:lnTo>
                  <a:lnTo>
                    <a:pt x="60" y="112"/>
                  </a:lnTo>
                  <a:lnTo>
                    <a:pt x="60" y="107"/>
                  </a:lnTo>
                  <a:lnTo>
                    <a:pt x="69" y="94"/>
                  </a:lnTo>
                  <a:lnTo>
                    <a:pt x="69" y="91"/>
                  </a:lnTo>
                  <a:lnTo>
                    <a:pt x="55" y="82"/>
                  </a:lnTo>
                  <a:lnTo>
                    <a:pt x="43" y="72"/>
                  </a:lnTo>
                  <a:lnTo>
                    <a:pt x="24" y="68"/>
                  </a:lnTo>
                  <a:lnTo>
                    <a:pt x="21" y="63"/>
                  </a:lnTo>
                  <a:lnTo>
                    <a:pt x="12" y="56"/>
                  </a:lnTo>
                  <a:lnTo>
                    <a:pt x="3" y="42"/>
                  </a:lnTo>
                  <a:lnTo>
                    <a:pt x="0" y="4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16" name="Freeform 396">
              <a:extLst>
                <a:ext uri="{FF2B5EF4-FFF2-40B4-BE49-F238E27FC236}">
                  <a16:creationId xmlns:a16="http://schemas.microsoft.com/office/drawing/2014/main" id="{D9A04C2A-C099-4323-89D8-99A4FEF533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0" y="3614"/>
              <a:ext cx="120" cy="112"/>
            </a:xfrm>
            <a:custGeom>
              <a:avLst/>
              <a:gdLst>
                <a:gd name="T0" fmla="*/ 0 w 119"/>
                <a:gd name="T1" fmla="*/ 5 h 123"/>
                <a:gd name="T2" fmla="*/ 3 w 119"/>
                <a:gd name="T3" fmla="*/ 5 h 123"/>
                <a:gd name="T4" fmla="*/ 3 w 119"/>
                <a:gd name="T5" fmla="*/ 5 h 123"/>
                <a:gd name="T6" fmla="*/ 7 w 119"/>
                <a:gd name="T7" fmla="*/ 5 h 123"/>
                <a:gd name="T8" fmla="*/ 12 w 119"/>
                <a:gd name="T9" fmla="*/ 5 h 123"/>
                <a:gd name="T10" fmla="*/ 39 w 119"/>
                <a:gd name="T11" fmla="*/ 0 h 123"/>
                <a:gd name="T12" fmla="*/ 51 w 119"/>
                <a:gd name="T13" fmla="*/ 0 h 123"/>
                <a:gd name="T14" fmla="*/ 55 w 119"/>
                <a:gd name="T15" fmla="*/ 3 h 123"/>
                <a:gd name="T16" fmla="*/ 115 w 119"/>
                <a:gd name="T17" fmla="*/ 5 h 123"/>
                <a:gd name="T18" fmla="*/ 115 w 119"/>
                <a:gd name="T19" fmla="*/ 5 h 123"/>
                <a:gd name="T20" fmla="*/ 115 w 119"/>
                <a:gd name="T21" fmla="*/ 5 h 123"/>
                <a:gd name="T22" fmla="*/ 129 w 119"/>
                <a:gd name="T23" fmla="*/ 5 h 123"/>
                <a:gd name="T24" fmla="*/ 137 w 119"/>
                <a:gd name="T25" fmla="*/ 5 h 123"/>
                <a:gd name="T26" fmla="*/ 146 w 119"/>
                <a:gd name="T27" fmla="*/ 5 h 123"/>
                <a:gd name="T28" fmla="*/ 146 w 119"/>
                <a:gd name="T29" fmla="*/ 5 h 123"/>
                <a:gd name="T30" fmla="*/ 150 w 119"/>
                <a:gd name="T31" fmla="*/ 5 h 123"/>
                <a:gd name="T32" fmla="*/ 154 w 119"/>
                <a:gd name="T33" fmla="*/ 5 h 123"/>
                <a:gd name="T34" fmla="*/ 163 w 119"/>
                <a:gd name="T35" fmla="*/ 5 h 123"/>
                <a:gd name="T36" fmla="*/ 163 w 119"/>
                <a:gd name="T37" fmla="*/ 5 h 123"/>
                <a:gd name="T38" fmla="*/ 169 w 119"/>
                <a:gd name="T39" fmla="*/ 5 h 123"/>
                <a:gd name="T40" fmla="*/ 163 w 119"/>
                <a:gd name="T41" fmla="*/ 5 h 123"/>
                <a:gd name="T42" fmla="*/ 159 w 119"/>
                <a:gd name="T43" fmla="*/ 5 h 123"/>
                <a:gd name="T44" fmla="*/ 146 w 119"/>
                <a:gd name="T45" fmla="*/ 5 h 123"/>
                <a:gd name="T46" fmla="*/ 133 w 119"/>
                <a:gd name="T47" fmla="*/ 5 h 123"/>
                <a:gd name="T48" fmla="*/ 123 w 119"/>
                <a:gd name="T49" fmla="*/ 5 h 123"/>
                <a:gd name="T50" fmla="*/ 111 w 119"/>
                <a:gd name="T51" fmla="*/ 5 h 123"/>
                <a:gd name="T52" fmla="*/ 111 w 119"/>
                <a:gd name="T53" fmla="*/ 5 h 123"/>
                <a:gd name="T54" fmla="*/ 111 w 119"/>
                <a:gd name="T55" fmla="*/ 5 h 123"/>
                <a:gd name="T56" fmla="*/ 120 w 119"/>
                <a:gd name="T57" fmla="*/ 5 h 123"/>
                <a:gd name="T58" fmla="*/ 120 w 119"/>
                <a:gd name="T59" fmla="*/ 5 h 123"/>
                <a:gd name="T60" fmla="*/ 55 w 119"/>
                <a:gd name="T61" fmla="*/ 5 h 123"/>
                <a:gd name="T62" fmla="*/ 43 w 119"/>
                <a:gd name="T63" fmla="*/ 5 h 123"/>
                <a:gd name="T64" fmla="*/ 24 w 119"/>
                <a:gd name="T65" fmla="*/ 5 h 123"/>
                <a:gd name="T66" fmla="*/ 21 w 119"/>
                <a:gd name="T67" fmla="*/ 5 h 123"/>
                <a:gd name="T68" fmla="*/ 12 w 119"/>
                <a:gd name="T69" fmla="*/ 5 h 123"/>
                <a:gd name="T70" fmla="*/ 3 w 119"/>
                <a:gd name="T71" fmla="*/ 5 h 123"/>
                <a:gd name="T72" fmla="*/ 0 w 119"/>
                <a:gd name="T73" fmla="*/ 5 h 12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19"/>
                <a:gd name="T112" fmla="*/ 0 h 123"/>
                <a:gd name="T113" fmla="*/ 119 w 119"/>
                <a:gd name="T114" fmla="*/ 123 h 12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19" h="123">
                  <a:moveTo>
                    <a:pt x="0" y="42"/>
                  </a:moveTo>
                  <a:lnTo>
                    <a:pt x="3" y="29"/>
                  </a:lnTo>
                  <a:lnTo>
                    <a:pt x="3" y="21"/>
                  </a:lnTo>
                  <a:lnTo>
                    <a:pt x="7" y="12"/>
                  </a:lnTo>
                  <a:lnTo>
                    <a:pt x="12" y="7"/>
                  </a:lnTo>
                  <a:lnTo>
                    <a:pt x="39" y="0"/>
                  </a:lnTo>
                  <a:lnTo>
                    <a:pt x="51" y="0"/>
                  </a:lnTo>
                  <a:lnTo>
                    <a:pt x="55" y="3"/>
                  </a:lnTo>
                  <a:lnTo>
                    <a:pt x="64" y="12"/>
                  </a:lnTo>
                  <a:lnTo>
                    <a:pt x="64" y="16"/>
                  </a:lnTo>
                  <a:lnTo>
                    <a:pt x="64" y="37"/>
                  </a:lnTo>
                  <a:lnTo>
                    <a:pt x="78" y="42"/>
                  </a:lnTo>
                  <a:lnTo>
                    <a:pt x="86" y="42"/>
                  </a:lnTo>
                  <a:lnTo>
                    <a:pt x="95" y="42"/>
                  </a:lnTo>
                  <a:lnTo>
                    <a:pt x="95" y="47"/>
                  </a:lnTo>
                  <a:lnTo>
                    <a:pt x="99" y="63"/>
                  </a:lnTo>
                  <a:lnTo>
                    <a:pt x="103" y="68"/>
                  </a:lnTo>
                  <a:lnTo>
                    <a:pt x="112" y="63"/>
                  </a:lnTo>
                  <a:lnTo>
                    <a:pt x="112" y="68"/>
                  </a:lnTo>
                  <a:lnTo>
                    <a:pt x="118" y="77"/>
                  </a:lnTo>
                  <a:lnTo>
                    <a:pt x="112" y="91"/>
                  </a:lnTo>
                  <a:lnTo>
                    <a:pt x="108" y="107"/>
                  </a:lnTo>
                  <a:lnTo>
                    <a:pt x="95" y="122"/>
                  </a:lnTo>
                  <a:lnTo>
                    <a:pt x="82" y="122"/>
                  </a:lnTo>
                  <a:lnTo>
                    <a:pt x="72" y="116"/>
                  </a:lnTo>
                  <a:lnTo>
                    <a:pt x="60" y="116"/>
                  </a:lnTo>
                  <a:lnTo>
                    <a:pt x="60" y="112"/>
                  </a:lnTo>
                  <a:lnTo>
                    <a:pt x="60" y="107"/>
                  </a:lnTo>
                  <a:lnTo>
                    <a:pt x="69" y="94"/>
                  </a:lnTo>
                  <a:lnTo>
                    <a:pt x="69" y="91"/>
                  </a:lnTo>
                  <a:lnTo>
                    <a:pt x="55" y="82"/>
                  </a:lnTo>
                  <a:lnTo>
                    <a:pt x="43" y="72"/>
                  </a:lnTo>
                  <a:lnTo>
                    <a:pt x="24" y="68"/>
                  </a:lnTo>
                  <a:lnTo>
                    <a:pt x="21" y="63"/>
                  </a:lnTo>
                  <a:lnTo>
                    <a:pt x="12" y="56"/>
                  </a:lnTo>
                  <a:lnTo>
                    <a:pt x="3" y="42"/>
                  </a:lnTo>
                  <a:lnTo>
                    <a:pt x="0" y="4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17" name="Freeform 397">
              <a:extLst>
                <a:ext uri="{FF2B5EF4-FFF2-40B4-BE49-F238E27FC236}">
                  <a16:creationId xmlns:a16="http://schemas.microsoft.com/office/drawing/2014/main" id="{C603CC19-35C6-498A-88F6-E0A3086F4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0" y="3299"/>
              <a:ext cx="42" cy="43"/>
            </a:xfrm>
            <a:custGeom>
              <a:avLst/>
              <a:gdLst>
                <a:gd name="T0" fmla="*/ 128 w 41"/>
                <a:gd name="T1" fmla="*/ 4 h 48"/>
                <a:gd name="T2" fmla="*/ 110 w 41"/>
                <a:gd name="T3" fmla="*/ 4 h 48"/>
                <a:gd name="T4" fmla="*/ 82 w 41"/>
                <a:gd name="T5" fmla="*/ 3 h 48"/>
                <a:gd name="T6" fmla="*/ 7 w 41"/>
                <a:gd name="T7" fmla="*/ 0 h 48"/>
                <a:gd name="T8" fmla="*/ 3 w 41"/>
                <a:gd name="T9" fmla="*/ 0 h 48"/>
                <a:gd name="T10" fmla="*/ 0 w 41"/>
                <a:gd name="T11" fmla="*/ 4 h 48"/>
                <a:gd name="T12" fmla="*/ 0 w 41"/>
                <a:gd name="T13" fmla="*/ 4 h 48"/>
                <a:gd name="T14" fmla="*/ 3 w 41"/>
                <a:gd name="T15" fmla="*/ 4 h 48"/>
                <a:gd name="T16" fmla="*/ 0 w 41"/>
                <a:gd name="T17" fmla="*/ 4 h 48"/>
                <a:gd name="T18" fmla="*/ 0 w 41"/>
                <a:gd name="T19" fmla="*/ 4 h 48"/>
                <a:gd name="T20" fmla="*/ 3 w 41"/>
                <a:gd name="T21" fmla="*/ 4 h 48"/>
                <a:gd name="T22" fmla="*/ 7 w 41"/>
                <a:gd name="T23" fmla="*/ 4 h 48"/>
                <a:gd name="T24" fmla="*/ 16 w 41"/>
                <a:gd name="T25" fmla="*/ 4 h 48"/>
                <a:gd name="T26" fmla="*/ 92 w 41"/>
                <a:gd name="T27" fmla="*/ 4 h 48"/>
                <a:gd name="T28" fmla="*/ 92 w 41"/>
                <a:gd name="T29" fmla="*/ 4 h 48"/>
                <a:gd name="T30" fmla="*/ 128 w 41"/>
                <a:gd name="T31" fmla="*/ 4 h 4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1"/>
                <a:gd name="T49" fmla="*/ 0 h 48"/>
                <a:gd name="T50" fmla="*/ 41 w 41"/>
                <a:gd name="T51" fmla="*/ 48 h 4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1" h="48">
                  <a:moveTo>
                    <a:pt x="40" y="20"/>
                  </a:moveTo>
                  <a:lnTo>
                    <a:pt x="34" y="16"/>
                  </a:lnTo>
                  <a:lnTo>
                    <a:pt x="21" y="3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7"/>
                  </a:lnTo>
                  <a:lnTo>
                    <a:pt x="0" y="16"/>
                  </a:lnTo>
                  <a:lnTo>
                    <a:pt x="3" y="24"/>
                  </a:lnTo>
                  <a:lnTo>
                    <a:pt x="0" y="37"/>
                  </a:lnTo>
                  <a:lnTo>
                    <a:pt x="0" y="41"/>
                  </a:lnTo>
                  <a:lnTo>
                    <a:pt x="3" y="47"/>
                  </a:lnTo>
                  <a:lnTo>
                    <a:pt x="7" y="47"/>
                  </a:lnTo>
                  <a:lnTo>
                    <a:pt x="16" y="47"/>
                  </a:lnTo>
                  <a:lnTo>
                    <a:pt x="26" y="37"/>
                  </a:lnTo>
                  <a:lnTo>
                    <a:pt x="26" y="33"/>
                  </a:lnTo>
                  <a:lnTo>
                    <a:pt x="40" y="2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18" name="Freeform 398">
              <a:extLst>
                <a:ext uri="{FF2B5EF4-FFF2-40B4-BE49-F238E27FC236}">
                  <a16:creationId xmlns:a16="http://schemas.microsoft.com/office/drawing/2014/main" id="{A9F97512-28B0-4CFA-B199-1ADBD08798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0" y="3299"/>
              <a:ext cx="42" cy="43"/>
            </a:xfrm>
            <a:custGeom>
              <a:avLst/>
              <a:gdLst>
                <a:gd name="T0" fmla="*/ 128 w 41"/>
                <a:gd name="T1" fmla="*/ 4 h 48"/>
                <a:gd name="T2" fmla="*/ 110 w 41"/>
                <a:gd name="T3" fmla="*/ 4 h 48"/>
                <a:gd name="T4" fmla="*/ 82 w 41"/>
                <a:gd name="T5" fmla="*/ 3 h 48"/>
                <a:gd name="T6" fmla="*/ 7 w 41"/>
                <a:gd name="T7" fmla="*/ 0 h 48"/>
                <a:gd name="T8" fmla="*/ 3 w 41"/>
                <a:gd name="T9" fmla="*/ 0 h 48"/>
                <a:gd name="T10" fmla="*/ 0 w 41"/>
                <a:gd name="T11" fmla="*/ 4 h 48"/>
                <a:gd name="T12" fmla="*/ 0 w 41"/>
                <a:gd name="T13" fmla="*/ 4 h 48"/>
                <a:gd name="T14" fmla="*/ 3 w 41"/>
                <a:gd name="T15" fmla="*/ 4 h 48"/>
                <a:gd name="T16" fmla="*/ 0 w 41"/>
                <a:gd name="T17" fmla="*/ 4 h 48"/>
                <a:gd name="T18" fmla="*/ 0 w 41"/>
                <a:gd name="T19" fmla="*/ 4 h 48"/>
                <a:gd name="T20" fmla="*/ 3 w 41"/>
                <a:gd name="T21" fmla="*/ 4 h 48"/>
                <a:gd name="T22" fmla="*/ 7 w 41"/>
                <a:gd name="T23" fmla="*/ 4 h 48"/>
                <a:gd name="T24" fmla="*/ 16 w 41"/>
                <a:gd name="T25" fmla="*/ 4 h 48"/>
                <a:gd name="T26" fmla="*/ 92 w 41"/>
                <a:gd name="T27" fmla="*/ 4 h 48"/>
                <a:gd name="T28" fmla="*/ 92 w 41"/>
                <a:gd name="T29" fmla="*/ 4 h 48"/>
                <a:gd name="T30" fmla="*/ 128 w 41"/>
                <a:gd name="T31" fmla="*/ 4 h 4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1"/>
                <a:gd name="T49" fmla="*/ 0 h 48"/>
                <a:gd name="T50" fmla="*/ 41 w 41"/>
                <a:gd name="T51" fmla="*/ 48 h 4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1" h="48">
                  <a:moveTo>
                    <a:pt x="40" y="20"/>
                  </a:moveTo>
                  <a:lnTo>
                    <a:pt x="34" y="16"/>
                  </a:lnTo>
                  <a:lnTo>
                    <a:pt x="21" y="3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7"/>
                  </a:lnTo>
                  <a:lnTo>
                    <a:pt x="0" y="16"/>
                  </a:lnTo>
                  <a:lnTo>
                    <a:pt x="3" y="24"/>
                  </a:lnTo>
                  <a:lnTo>
                    <a:pt x="0" y="37"/>
                  </a:lnTo>
                  <a:lnTo>
                    <a:pt x="0" y="41"/>
                  </a:lnTo>
                  <a:lnTo>
                    <a:pt x="3" y="47"/>
                  </a:lnTo>
                  <a:lnTo>
                    <a:pt x="7" y="47"/>
                  </a:lnTo>
                  <a:lnTo>
                    <a:pt x="16" y="47"/>
                  </a:lnTo>
                  <a:lnTo>
                    <a:pt x="26" y="37"/>
                  </a:lnTo>
                  <a:lnTo>
                    <a:pt x="26" y="33"/>
                  </a:lnTo>
                  <a:lnTo>
                    <a:pt x="40" y="2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19" name="Freeform 399">
              <a:extLst>
                <a:ext uri="{FF2B5EF4-FFF2-40B4-BE49-F238E27FC236}">
                  <a16:creationId xmlns:a16="http://schemas.microsoft.com/office/drawing/2014/main" id="{BF19C344-326B-4D29-AEFB-FE1BE214EE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2" y="3759"/>
              <a:ext cx="74" cy="78"/>
            </a:xfrm>
            <a:custGeom>
              <a:avLst/>
              <a:gdLst>
                <a:gd name="T0" fmla="*/ 7 w 72"/>
                <a:gd name="T1" fmla="*/ 3 h 85"/>
                <a:gd name="T2" fmla="*/ 3 w 72"/>
                <a:gd name="T3" fmla="*/ 6 h 85"/>
                <a:gd name="T4" fmla="*/ 3 w 72"/>
                <a:gd name="T5" fmla="*/ 6 h 85"/>
                <a:gd name="T6" fmla="*/ 3 w 72"/>
                <a:gd name="T7" fmla="*/ 6 h 85"/>
                <a:gd name="T8" fmla="*/ 3 w 72"/>
                <a:gd name="T9" fmla="*/ 6 h 85"/>
                <a:gd name="T10" fmla="*/ 0 w 72"/>
                <a:gd name="T11" fmla="*/ 6 h 85"/>
                <a:gd name="T12" fmla="*/ 0 w 72"/>
                <a:gd name="T13" fmla="*/ 6 h 85"/>
                <a:gd name="T14" fmla="*/ 3 w 72"/>
                <a:gd name="T15" fmla="*/ 6 h 85"/>
                <a:gd name="T16" fmla="*/ 12 w 72"/>
                <a:gd name="T17" fmla="*/ 6 h 85"/>
                <a:gd name="T18" fmla="*/ 115 w 72"/>
                <a:gd name="T19" fmla="*/ 6 h 85"/>
                <a:gd name="T20" fmla="*/ 143 w 72"/>
                <a:gd name="T21" fmla="*/ 6 h 85"/>
                <a:gd name="T22" fmla="*/ 183 w 72"/>
                <a:gd name="T23" fmla="*/ 6 h 85"/>
                <a:gd name="T24" fmla="*/ 229 w 72"/>
                <a:gd name="T25" fmla="*/ 6 h 85"/>
                <a:gd name="T26" fmla="*/ 260 w 72"/>
                <a:gd name="T27" fmla="*/ 6 h 85"/>
                <a:gd name="T28" fmla="*/ 260 w 72"/>
                <a:gd name="T29" fmla="*/ 6 h 85"/>
                <a:gd name="T30" fmla="*/ 282 w 72"/>
                <a:gd name="T31" fmla="*/ 6 h 85"/>
                <a:gd name="T32" fmla="*/ 260 w 72"/>
                <a:gd name="T33" fmla="*/ 6 h 85"/>
                <a:gd name="T34" fmla="*/ 246 w 72"/>
                <a:gd name="T35" fmla="*/ 6 h 85"/>
                <a:gd name="T36" fmla="*/ 229 w 72"/>
                <a:gd name="T37" fmla="*/ 6 h 85"/>
                <a:gd name="T38" fmla="*/ 209 w 72"/>
                <a:gd name="T39" fmla="*/ 6 h 85"/>
                <a:gd name="T40" fmla="*/ 163 w 72"/>
                <a:gd name="T41" fmla="*/ 6 h 85"/>
                <a:gd name="T42" fmla="*/ 143 w 72"/>
                <a:gd name="T43" fmla="*/ 6 h 85"/>
                <a:gd name="T44" fmla="*/ 131 w 72"/>
                <a:gd name="T45" fmla="*/ 6 h 85"/>
                <a:gd name="T46" fmla="*/ 115 w 72"/>
                <a:gd name="T47" fmla="*/ 6 h 85"/>
                <a:gd name="T48" fmla="*/ 115 w 72"/>
                <a:gd name="T49" fmla="*/ 6 h 85"/>
                <a:gd name="T50" fmla="*/ 89 w 72"/>
                <a:gd name="T51" fmla="*/ 3 h 85"/>
                <a:gd name="T52" fmla="*/ 16 w 72"/>
                <a:gd name="T53" fmla="*/ 0 h 85"/>
                <a:gd name="T54" fmla="*/ 12 w 72"/>
                <a:gd name="T55" fmla="*/ 3 h 85"/>
                <a:gd name="T56" fmla="*/ 7 w 72"/>
                <a:gd name="T57" fmla="*/ 3 h 8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72"/>
                <a:gd name="T88" fmla="*/ 0 h 85"/>
                <a:gd name="T89" fmla="*/ 72 w 72"/>
                <a:gd name="T90" fmla="*/ 85 h 8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72" h="85">
                  <a:moveTo>
                    <a:pt x="7" y="3"/>
                  </a:moveTo>
                  <a:lnTo>
                    <a:pt x="3" y="7"/>
                  </a:lnTo>
                  <a:lnTo>
                    <a:pt x="3" y="21"/>
                  </a:lnTo>
                  <a:lnTo>
                    <a:pt x="3" y="29"/>
                  </a:lnTo>
                  <a:lnTo>
                    <a:pt x="3" y="47"/>
                  </a:lnTo>
                  <a:lnTo>
                    <a:pt x="0" y="56"/>
                  </a:lnTo>
                  <a:lnTo>
                    <a:pt x="0" y="65"/>
                  </a:lnTo>
                  <a:lnTo>
                    <a:pt x="3" y="74"/>
                  </a:lnTo>
                  <a:lnTo>
                    <a:pt x="12" y="74"/>
                  </a:lnTo>
                  <a:lnTo>
                    <a:pt x="30" y="78"/>
                  </a:lnTo>
                  <a:lnTo>
                    <a:pt x="38" y="78"/>
                  </a:lnTo>
                  <a:lnTo>
                    <a:pt x="47" y="84"/>
                  </a:lnTo>
                  <a:lnTo>
                    <a:pt x="56" y="74"/>
                  </a:lnTo>
                  <a:lnTo>
                    <a:pt x="65" y="60"/>
                  </a:lnTo>
                  <a:lnTo>
                    <a:pt x="65" y="52"/>
                  </a:lnTo>
                  <a:lnTo>
                    <a:pt x="71" y="43"/>
                  </a:lnTo>
                  <a:lnTo>
                    <a:pt x="65" y="38"/>
                  </a:lnTo>
                  <a:lnTo>
                    <a:pt x="61" y="29"/>
                  </a:lnTo>
                  <a:lnTo>
                    <a:pt x="56" y="29"/>
                  </a:lnTo>
                  <a:lnTo>
                    <a:pt x="52" y="21"/>
                  </a:lnTo>
                  <a:lnTo>
                    <a:pt x="43" y="21"/>
                  </a:lnTo>
                  <a:lnTo>
                    <a:pt x="38" y="12"/>
                  </a:lnTo>
                  <a:lnTo>
                    <a:pt x="35" y="16"/>
                  </a:lnTo>
                  <a:lnTo>
                    <a:pt x="30" y="16"/>
                  </a:lnTo>
                  <a:lnTo>
                    <a:pt x="30" y="7"/>
                  </a:lnTo>
                  <a:lnTo>
                    <a:pt x="21" y="3"/>
                  </a:lnTo>
                  <a:lnTo>
                    <a:pt x="16" y="0"/>
                  </a:lnTo>
                  <a:lnTo>
                    <a:pt x="12" y="3"/>
                  </a:lnTo>
                  <a:lnTo>
                    <a:pt x="7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20" name="Freeform 400">
              <a:extLst>
                <a:ext uri="{FF2B5EF4-FFF2-40B4-BE49-F238E27FC236}">
                  <a16:creationId xmlns:a16="http://schemas.microsoft.com/office/drawing/2014/main" id="{5D58650F-7E4D-4340-B123-4D75AE5A27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2" y="3759"/>
              <a:ext cx="74" cy="78"/>
            </a:xfrm>
            <a:custGeom>
              <a:avLst/>
              <a:gdLst>
                <a:gd name="T0" fmla="*/ 7 w 72"/>
                <a:gd name="T1" fmla="*/ 3 h 85"/>
                <a:gd name="T2" fmla="*/ 3 w 72"/>
                <a:gd name="T3" fmla="*/ 6 h 85"/>
                <a:gd name="T4" fmla="*/ 3 w 72"/>
                <a:gd name="T5" fmla="*/ 6 h 85"/>
                <a:gd name="T6" fmla="*/ 3 w 72"/>
                <a:gd name="T7" fmla="*/ 6 h 85"/>
                <a:gd name="T8" fmla="*/ 3 w 72"/>
                <a:gd name="T9" fmla="*/ 6 h 85"/>
                <a:gd name="T10" fmla="*/ 0 w 72"/>
                <a:gd name="T11" fmla="*/ 6 h 85"/>
                <a:gd name="T12" fmla="*/ 0 w 72"/>
                <a:gd name="T13" fmla="*/ 6 h 85"/>
                <a:gd name="T14" fmla="*/ 3 w 72"/>
                <a:gd name="T15" fmla="*/ 6 h 85"/>
                <a:gd name="T16" fmla="*/ 12 w 72"/>
                <a:gd name="T17" fmla="*/ 6 h 85"/>
                <a:gd name="T18" fmla="*/ 115 w 72"/>
                <a:gd name="T19" fmla="*/ 6 h 85"/>
                <a:gd name="T20" fmla="*/ 143 w 72"/>
                <a:gd name="T21" fmla="*/ 6 h 85"/>
                <a:gd name="T22" fmla="*/ 183 w 72"/>
                <a:gd name="T23" fmla="*/ 6 h 85"/>
                <a:gd name="T24" fmla="*/ 229 w 72"/>
                <a:gd name="T25" fmla="*/ 6 h 85"/>
                <a:gd name="T26" fmla="*/ 260 w 72"/>
                <a:gd name="T27" fmla="*/ 6 h 85"/>
                <a:gd name="T28" fmla="*/ 260 w 72"/>
                <a:gd name="T29" fmla="*/ 6 h 85"/>
                <a:gd name="T30" fmla="*/ 282 w 72"/>
                <a:gd name="T31" fmla="*/ 6 h 85"/>
                <a:gd name="T32" fmla="*/ 260 w 72"/>
                <a:gd name="T33" fmla="*/ 6 h 85"/>
                <a:gd name="T34" fmla="*/ 246 w 72"/>
                <a:gd name="T35" fmla="*/ 6 h 85"/>
                <a:gd name="T36" fmla="*/ 229 w 72"/>
                <a:gd name="T37" fmla="*/ 6 h 85"/>
                <a:gd name="T38" fmla="*/ 209 w 72"/>
                <a:gd name="T39" fmla="*/ 6 h 85"/>
                <a:gd name="T40" fmla="*/ 163 w 72"/>
                <a:gd name="T41" fmla="*/ 6 h 85"/>
                <a:gd name="T42" fmla="*/ 143 w 72"/>
                <a:gd name="T43" fmla="*/ 6 h 85"/>
                <a:gd name="T44" fmla="*/ 131 w 72"/>
                <a:gd name="T45" fmla="*/ 6 h 85"/>
                <a:gd name="T46" fmla="*/ 115 w 72"/>
                <a:gd name="T47" fmla="*/ 6 h 85"/>
                <a:gd name="T48" fmla="*/ 115 w 72"/>
                <a:gd name="T49" fmla="*/ 6 h 85"/>
                <a:gd name="T50" fmla="*/ 89 w 72"/>
                <a:gd name="T51" fmla="*/ 3 h 85"/>
                <a:gd name="T52" fmla="*/ 16 w 72"/>
                <a:gd name="T53" fmla="*/ 0 h 85"/>
                <a:gd name="T54" fmla="*/ 12 w 72"/>
                <a:gd name="T55" fmla="*/ 3 h 85"/>
                <a:gd name="T56" fmla="*/ 7 w 72"/>
                <a:gd name="T57" fmla="*/ 3 h 8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72"/>
                <a:gd name="T88" fmla="*/ 0 h 85"/>
                <a:gd name="T89" fmla="*/ 72 w 72"/>
                <a:gd name="T90" fmla="*/ 85 h 8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72" h="85">
                  <a:moveTo>
                    <a:pt x="7" y="3"/>
                  </a:moveTo>
                  <a:lnTo>
                    <a:pt x="3" y="7"/>
                  </a:lnTo>
                  <a:lnTo>
                    <a:pt x="3" y="21"/>
                  </a:lnTo>
                  <a:lnTo>
                    <a:pt x="3" y="29"/>
                  </a:lnTo>
                  <a:lnTo>
                    <a:pt x="3" y="47"/>
                  </a:lnTo>
                  <a:lnTo>
                    <a:pt x="0" y="56"/>
                  </a:lnTo>
                  <a:lnTo>
                    <a:pt x="0" y="65"/>
                  </a:lnTo>
                  <a:lnTo>
                    <a:pt x="3" y="74"/>
                  </a:lnTo>
                  <a:lnTo>
                    <a:pt x="12" y="74"/>
                  </a:lnTo>
                  <a:lnTo>
                    <a:pt x="30" y="78"/>
                  </a:lnTo>
                  <a:lnTo>
                    <a:pt x="38" y="78"/>
                  </a:lnTo>
                  <a:lnTo>
                    <a:pt x="47" y="84"/>
                  </a:lnTo>
                  <a:lnTo>
                    <a:pt x="56" y="74"/>
                  </a:lnTo>
                  <a:lnTo>
                    <a:pt x="65" y="60"/>
                  </a:lnTo>
                  <a:lnTo>
                    <a:pt x="65" y="52"/>
                  </a:lnTo>
                  <a:lnTo>
                    <a:pt x="71" y="43"/>
                  </a:lnTo>
                  <a:lnTo>
                    <a:pt x="65" y="38"/>
                  </a:lnTo>
                  <a:lnTo>
                    <a:pt x="61" y="29"/>
                  </a:lnTo>
                  <a:lnTo>
                    <a:pt x="56" y="29"/>
                  </a:lnTo>
                  <a:lnTo>
                    <a:pt x="52" y="21"/>
                  </a:lnTo>
                  <a:lnTo>
                    <a:pt x="43" y="21"/>
                  </a:lnTo>
                  <a:lnTo>
                    <a:pt x="38" y="12"/>
                  </a:lnTo>
                  <a:lnTo>
                    <a:pt x="35" y="16"/>
                  </a:lnTo>
                  <a:lnTo>
                    <a:pt x="30" y="16"/>
                  </a:lnTo>
                  <a:lnTo>
                    <a:pt x="30" y="7"/>
                  </a:lnTo>
                  <a:lnTo>
                    <a:pt x="21" y="3"/>
                  </a:lnTo>
                  <a:lnTo>
                    <a:pt x="16" y="0"/>
                  </a:lnTo>
                  <a:lnTo>
                    <a:pt x="12" y="3"/>
                  </a:lnTo>
                  <a:lnTo>
                    <a:pt x="7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21" name="Freeform 401">
              <a:extLst>
                <a:ext uri="{FF2B5EF4-FFF2-40B4-BE49-F238E27FC236}">
                  <a16:creationId xmlns:a16="http://schemas.microsoft.com/office/drawing/2014/main" id="{E866CD4D-B512-4227-BFF1-C609A5A024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9" y="3490"/>
              <a:ext cx="173" cy="170"/>
            </a:xfrm>
            <a:custGeom>
              <a:avLst/>
              <a:gdLst>
                <a:gd name="T0" fmla="*/ 16 w 168"/>
                <a:gd name="T1" fmla="*/ 5 h 188"/>
                <a:gd name="T2" fmla="*/ 184 w 168"/>
                <a:gd name="T3" fmla="*/ 0 h 188"/>
                <a:gd name="T4" fmla="*/ 262 w 168"/>
                <a:gd name="T5" fmla="*/ 3 h 188"/>
                <a:gd name="T6" fmla="*/ 262 w 168"/>
                <a:gd name="T7" fmla="*/ 5 h 188"/>
                <a:gd name="T8" fmla="*/ 304 w 168"/>
                <a:gd name="T9" fmla="*/ 5 h 188"/>
                <a:gd name="T10" fmla="*/ 401 w 168"/>
                <a:gd name="T11" fmla="*/ 5 h 188"/>
                <a:gd name="T12" fmla="*/ 485 w 168"/>
                <a:gd name="T13" fmla="*/ 5 h 188"/>
                <a:gd name="T14" fmla="*/ 539 w 168"/>
                <a:gd name="T15" fmla="*/ 5 h 188"/>
                <a:gd name="T16" fmla="*/ 578 w 168"/>
                <a:gd name="T17" fmla="*/ 5 h 188"/>
                <a:gd name="T18" fmla="*/ 561 w 168"/>
                <a:gd name="T19" fmla="*/ 5 h 188"/>
                <a:gd name="T20" fmla="*/ 700 w 168"/>
                <a:gd name="T21" fmla="*/ 5 h 188"/>
                <a:gd name="T22" fmla="*/ 700 w 168"/>
                <a:gd name="T23" fmla="*/ 5 h 188"/>
                <a:gd name="T24" fmla="*/ 742 w 168"/>
                <a:gd name="T25" fmla="*/ 5 h 188"/>
                <a:gd name="T26" fmla="*/ 719 w 168"/>
                <a:gd name="T27" fmla="*/ 5 h 188"/>
                <a:gd name="T28" fmla="*/ 680 w 168"/>
                <a:gd name="T29" fmla="*/ 5 h 188"/>
                <a:gd name="T30" fmla="*/ 604 w 168"/>
                <a:gd name="T31" fmla="*/ 5 h 188"/>
                <a:gd name="T32" fmla="*/ 464 w 168"/>
                <a:gd name="T33" fmla="*/ 5 h 188"/>
                <a:gd name="T34" fmla="*/ 444 w 168"/>
                <a:gd name="T35" fmla="*/ 5 h 188"/>
                <a:gd name="T36" fmla="*/ 401 w 168"/>
                <a:gd name="T37" fmla="*/ 5 h 188"/>
                <a:gd name="T38" fmla="*/ 326 w 168"/>
                <a:gd name="T39" fmla="*/ 5 h 188"/>
                <a:gd name="T40" fmla="*/ 237 w 168"/>
                <a:gd name="T41" fmla="*/ 5 h 188"/>
                <a:gd name="T42" fmla="*/ 142 w 168"/>
                <a:gd name="T43" fmla="*/ 5 h 188"/>
                <a:gd name="T44" fmla="*/ 16 w 168"/>
                <a:gd name="T45" fmla="*/ 5 h 188"/>
                <a:gd name="T46" fmla="*/ 16 w 168"/>
                <a:gd name="T47" fmla="*/ 5 h 188"/>
                <a:gd name="T48" fmla="*/ 12 w 168"/>
                <a:gd name="T49" fmla="*/ 5 h 188"/>
                <a:gd name="T50" fmla="*/ 16 w 168"/>
                <a:gd name="T51" fmla="*/ 5 h 188"/>
                <a:gd name="T52" fmla="*/ 7 w 168"/>
                <a:gd name="T53" fmla="*/ 5 h 188"/>
                <a:gd name="T54" fmla="*/ 7 w 168"/>
                <a:gd name="T55" fmla="*/ 5 h 188"/>
                <a:gd name="T56" fmla="*/ 3 w 168"/>
                <a:gd name="T57" fmla="*/ 5 h 188"/>
                <a:gd name="T58" fmla="*/ 7 w 168"/>
                <a:gd name="T59" fmla="*/ 5 h 188"/>
                <a:gd name="T60" fmla="*/ 7 w 168"/>
                <a:gd name="T61" fmla="*/ 5 h 188"/>
                <a:gd name="T62" fmla="*/ 12 w 168"/>
                <a:gd name="T63" fmla="*/ 5 h 18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8"/>
                <a:gd name="T97" fmla="*/ 0 h 188"/>
                <a:gd name="T98" fmla="*/ 168 w 168"/>
                <a:gd name="T99" fmla="*/ 188 h 18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8" h="188">
                  <a:moveTo>
                    <a:pt x="0" y="16"/>
                  </a:moveTo>
                  <a:lnTo>
                    <a:pt x="16" y="16"/>
                  </a:lnTo>
                  <a:lnTo>
                    <a:pt x="29" y="12"/>
                  </a:lnTo>
                  <a:lnTo>
                    <a:pt x="43" y="0"/>
                  </a:lnTo>
                  <a:lnTo>
                    <a:pt x="59" y="0"/>
                  </a:lnTo>
                  <a:lnTo>
                    <a:pt x="59" y="3"/>
                  </a:lnTo>
                  <a:lnTo>
                    <a:pt x="59" y="12"/>
                  </a:lnTo>
                  <a:lnTo>
                    <a:pt x="59" y="21"/>
                  </a:lnTo>
                  <a:lnTo>
                    <a:pt x="64" y="28"/>
                  </a:lnTo>
                  <a:lnTo>
                    <a:pt x="69" y="38"/>
                  </a:lnTo>
                  <a:lnTo>
                    <a:pt x="86" y="38"/>
                  </a:lnTo>
                  <a:lnTo>
                    <a:pt x="90" y="42"/>
                  </a:lnTo>
                  <a:lnTo>
                    <a:pt x="105" y="47"/>
                  </a:lnTo>
                  <a:lnTo>
                    <a:pt x="109" y="51"/>
                  </a:lnTo>
                  <a:lnTo>
                    <a:pt x="117" y="51"/>
                  </a:lnTo>
                  <a:lnTo>
                    <a:pt x="121" y="55"/>
                  </a:lnTo>
                  <a:lnTo>
                    <a:pt x="126" y="59"/>
                  </a:lnTo>
                  <a:lnTo>
                    <a:pt x="130" y="68"/>
                  </a:lnTo>
                  <a:lnTo>
                    <a:pt x="130" y="72"/>
                  </a:lnTo>
                  <a:lnTo>
                    <a:pt x="126" y="78"/>
                  </a:lnTo>
                  <a:lnTo>
                    <a:pt x="130" y="90"/>
                  </a:lnTo>
                  <a:lnTo>
                    <a:pt x="157" y="90"/>
                  </a:lnTo>
                  <a:lnTo>
                    <a:pt x="157" y="99"/>
                  </a:lnTo>
                  <a:lnTo>
                    <a:pt x="157" y="103"/>
                  </a:lnTo>
                  <a:lnTo>
                    <a:pt x="161" y="107"/>
                  </a:lnTo>
                  <a:lnTo>
                    <a:pt x="167" y="116"/>
                  </a:lnTo>
                  <a:lnTo>
                    <a:pt x="167" y="129"/>
                  </a:lnTo>
                  <a:lnTo>
                    <a:pt x="161" y="137"/>
                  </a:lnTo>
                  <a:lnTo>
                    <a:pt x="161" y="146"/>
                  </a:lnTo>
                  <a:lnTo>
                    <a:pt x="152" y="137"/>
                  </a:lnTo>
                  <a:lnTo>
                    <a:pt x="148" y="134"/>
                  </a:lnTo>
                  <a:lnTo>
                    <a:pt x="136" y="134"/>
                  </a:lnTo>
                  <a:lnTo>
                    <a:pt x="109" y="142"/>
                  </a:lnTo>
                  <a:lnTo>
                    <a:pt x="105" y="146"/>
                  </a:lnTo>
                  <a:lnTo>
                    <a:pt x="100" y="156"/>
                  </a:lnTo>
                  <a:lnTo>
                    <a:pt x="100" y="164"/>
                  </a:lnTo>
                  <a:lnTo>
                    <a:pt x="95" y="177"/>
                  </a:lnTo>
                  <a:lnTo>
                    <a:pt x="90" y="172"/>
                  </a:lnTo>
                  <a:lnTo>
                    <a:pt x="78" y="172"/>
                  </a:lnTo>
                  <a:lnTo>
                    <a:pt x="74" y="181"/>
                  </a:lnTo>
                  <a:lnTo>
                    <a:pt x="69" y="177"/>
                  </a:lnTo>
                  <a:lnTo>
                    <a:pt x="52" y="177"/>
                  </a:lnTo>
                  <a:lnTo>
                    <a:pt x="47" y="168"/>
                  </a:lnTo>
                  <a:lnTo>
                    <a:pt x="34" y="187"/>
                  </a:lnTo>
                  <a:lnTo>
                    <a:pt x="25" y="187"/>
                  </a:lnTo>
                  <a:lnTo>
                    <a:pt x="16" y="160"/>
                  </a:lnTo>
                  <a:lnTo>
                    <a:pt x="16" y="156"/>
                  </a:lnTo>
                  <a:lnTo>
                    <a:pt x="16" y="151"/>
                  </a:lnTo>
                  <a:lnTo>
                    <a:pt x="12" y="146"/>
                  </a:lnTo>
                  <a:lnTo>
                    <a:pt x="12" y="142"/>
                  </a:lnTo>
                  <a:lnTo>
                    <a:pt x="16" y="142"/>
                  </a:lnTo>
                  <a:lnTo>
                    <a:pt x="16" y="134"/>
                  </a:lnTo>
                  <a:lnTo>
                    <a:pt x="7" y="129"/>
                  </a:lnTo>
                  <a:lnTo>
                    <a:pt x="7" y="116"/>
                  </a:lnTo>
                  <a:lnTo>
                    <a:pt x="0" y="107"/>
                  </a:lnTo>
                  <a:lnTo>
                    <a:pt x="7" y="94"/>
                  </a:lnTo>
                  <a:lnTo>
                    <a:pt x="7" y="90"/>
                  </a:lnTo>
                  <a:lnTo>
                    <a:pt x="3" y="85"/>
                  </a:lnTo>
                  <a:lnTo>
                    <a:pt x="3" y="81"/>
                  </a:lnTo>
                  <a:lnTo>
                    <a:pt x="7" y="78"/>
                  </a:lnTo>
                  <a:lnTo>
                    <a:pt x="3" y="68"/>
                  </a:lnTo>
                  <a:lnTo>
                    <a:pt x="7" y="64"/>
                  </a:lnTo>
                  <a:lnTo>
                    <a:pt x="7" y="42"/>
                  </a:lnTo>
                  <a:lnTo>
                    <a:pt x="12" y="38"/>
                  </a:lnTo>
                  <a:lnTo>
                    <a:pt x="0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22" name="Freeform 402">
              <a:extLst>
                <a:ext uri="{FF2B5EF4-FFF2-40B4-BE49-F238E27FC236}">
                  <a16:creationId xmlns:a16="http://schemas.microsoft.com/office/drawing/2014/main" id="{CACF6601-3229-4E94-98CC-140519CE5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9" y="3490"/>
              <a:ext cx="173" cy="170"/>
            </a:xfrm>
            <a:custGeom>
              <a:avLst/>
              <a:gdLst>
                <a:gd name="T0" fmla="*/ 16 w 168"/>
                <a:gd name="T1" fmla="*/ 5 h 188"/>
                <a:gd name="T2" fmla="*/ 184 w 168"/>
                <a:gd name="T3" fmla="*/ 0 h 188"/>
                <a:gd name="T4" fmla="*/ 262 w 168"/>
                <a:gd name="T5" fmla="*/ 3 h 188"/>
                <a:gd name="T6" fmla="*/ 262 w 168"/>
                <a:gd name="T7" fmla="*/ 5 h 188"/>
                <a:gd name="T8" fmla="*/ 304 w 168"/>
                <a:gd name="T9" fmla="*/ 5 h 188"/>
                <a:gd name="T10" fmla="*/ 401 w 168"/>
                <a:gd name="T11" fmla="*/ 5 h 188"/>
                <a:gd name="T12" fmla="*/ 485 w 168"/>
                <a:gd name="T13" fmla="*/ 5 h 188"/>
                <a:gd name="T14" fmla="*/ 539 w 168"/>
                <a:gd name="T15" fmla="*/ 5 h 188"/>
                <a:gd name="T16" fmla="*/ 578 w 168"/>
                <a:gd name="T17" fmla="*/ 5 h 188"/>
                <a:gd name="T18" fmla="*/ 561 w 168"/>
                <a:gd name="T19" fmla="*/ 5 h 188"/>
                <a:gd name="T20" fmla="*/ 700 w 168"/>
                <a:gd name="T21" fmla="*/ 5 h 188"/>
                <a:gd name="T22" fmla="*/ 700 w 168"/>
                <a:gd name="T23" fmla="*/ 5 h 188"/>
                <a:gd name="T24" fmla="*/ 742 w 168"/>
                <a:gd name="T25" fmla="*/ 5 h 188"/>
                <a:gd name="T26" fmla="*/ 719 w 168"/>
                <a:gd name="T27" fmla="*/ 5 h 188"/>
                <a:gd name="T28" fmla="*/ 680 w 168"/>
                <a:gd name="T29" fmla="*/ 5 h 188"/>
                <a:gd name="T30" fmla="*/ 604 w 168"/>
                <a:gd name="T31" fmla="*/ 5 h 188"/>
                <a:gd name="T32" fmla="*/ 464 w 168"/>
                <a:gd name="T33" fmla="*/ 5 h 188"/>
                <a:gd name="T34" fmla="*/ 444 w 168"/>
                <a:gd name="T35" fmla="*/ 5 h 188"/>
                <a:gd name="T36" fmla="*/ 401 w 168"/>
                <a:gd name="T37" fmla="*/ 5 h 188"/>
                <a:gd name="T38" fmla="*/ 326 w 168"/>
                <a:gd name="T39" fmla="*/ 5 h 188"/>
                <a:gd name="T40" fmla="*/ 237 w 168"/>
                <a:gd name="T41" fmla="*/ 5 h 188"/>
                <a:gd name="T42" fmla="*/ 142 w 168"/>
                <a:gd name="T43" fmla="*/ 5 h 188"/>
                <a:gd name="T44" fmla="*/ 16 w 168"/>
                <a:gd name="T45" fmla="*/ 5 h 188"/>
                <a:gd name="T46" fmla="*/ 16 w 168"/>
                <a:gd name="T47" fmla="*/ 5 h 188"/>
                <a:gd name="T48" fmla="*/ 12 w 168"/>
                <a:gd name="T49" fmla="*/ 5 h 188"/>
                <a:gd name="T50" fmla="*/ 16 w 168"/>
                <a:gd name="T51" fmla="*/ 5 h 188"/>
                <a:gd name="T52" fmla="*/ 7 w 168"/>
                <a:gd name="T53" fmla="*/ 5 h 188"/>
                <a:gd name="T54" fmla="*/ 7 w 168"/>
                <a:gd name="T55" fmla="*/ 5 h 188"/>
                <a:gd name="T56" fmla="*/ 3 w 168"/>
                <a:gd name="T57" fmla="*/ 5 h 188"/>
                <a:gd name="T58" fmla="*/ 7 w 168"/>
                <a:gd name="T59" fmla="*/ 5 h 188"/>
                <a:gd name="T60" fmla="*/ 7 w 168"/>
                <a:gd name="T61" fmla="*/ 5 h 188"/>
                <a:gd name="T62" fmla="*/ 12 w 168"/>
                <a:gd name="T63" fmla="*/ 5 h 18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8"/>
                <a:gd name="T97" fmla="*/ 0 h 188"/>
                <a:gd name="T98" fmla="*/ 168 w 168"/>
                <a:gd name="T99" fmla="*/ 188 h 18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8" h="188">
                  <a:moveTo>
                    <a:pt x="0" y="16"/>
                  </a:moveTo>
                  <a:lnTo>
                    <a:pt x="16" y="16"/>
                  </a:lnTo>
                  <a:lnTo>
                    <a:pt x="29" y="12"/>
                  </a:lnTo>
                  <a:lnTo>
                    <a:pt x="43" y="0"/>
                  </a:lnTo>
                  <a:lnTo>
                    <a:pt x="59" y="0"/>
                  </a:lnTo>
                  <a:lnTo>
                    <a:pt x="59" y="3"/>
                  </a:lnTo>
                  <a:lnTo>
                    <a:pt x="59" y="12"/>
                  </a:lnTo>
                  <a:lnTo>
                    <a:pt x="59" y="21"/>
                  </a:lnTo>
                  <a:lnTo>
                    <a:pt x="64" y="28"/>
                  </a:lnTo>
                  <a:lnTo>
                    <a:pt x="69" y="38"/>
                  </a:lnTo>
                  <a:lnTo>
                    <a:pt x="86" y="38"/>
                  </a:lnTo>
                  <a:lnTo>
                    <a:pt x="90" y="42"/>
                  </a:lnTo>
                  <a:lnTo>
                    <a:pt x="105" y="47"/>
                  </a:lnTo>
                  <a:lnTo>
                    <a:pt x="109" y="51"/>
                  </a:lnTo>
                  <a:lnTo>
                    <a:pt x="117" y="51"/>
                  </a:lnTo>
                  <a:lnTo>
                    <a:pt x="121" y="55"/>
                  </a:lnTo>
                  <a:lnTo>
                    <a:pt x="126" y="59"/>
                  </a:lnTo>
                  <a:lnTo>
                    <a:pt x="130" y="68"/>
                  </a:lnTo>
                  <a:lnTo>
                    <a:pt x="130" y="72"/>
                  </a:lnTo>
                  <a:lnTo>
                    <a:pt x="126" y="78"/>
                  </a:lnTo>
                  <a:lnTo>
                    <a:pt x="130" y="90"/>
                  </a:lnTo>
                  <a:lnTo>
                    <a:pt x="157" y="90"/>
                  </a:lnTo>
                  <a:lnTo>
                    <a:pt x="157" y="99"/>
                  </a:lnTo>
                  <a:lnTo>
                    <a:pt x="157" y="103"/>
                  </a:lnTo>
                  <a:lnTo>
                    <a:pt x="161" y="107"/>
                  </a:lnTo>
                  <a:lnTo>
                    <a:pt x="167" y="116"/>
                  </a:lnTo>
                  <a:lnTo>
                    <a:pt x="167" y="129"/>
                  </a:lnTo>
                  <a:lnTo>
                    <a:pt x="161" y="137"/>
                  </a:lnTo>
                  <a:lnTo>
                    <a:pt x="161" y="146"/>
                  </a:lnTo>
                  <a:lnTo>
                    <a:pt x="152" y="137"/>
                  </a:lnTo>
                  <a:lnTo>
                    <a:pt x="148" y="134"/>
                  </a:lnTo>
                  <a:lnTo>
                    <a:pt x="136" y="134"/>
                  </a:lnTo>
                  <a:lnTo>
                    <a:pt x="109" y="142"/>
                  </a:lnTo>
                  <a:lnTo>
                    <a:pt x="105" y="146"/>
                  </a:lnTo>
                  <a:lnTo>
                    <a:pt x="100" y="156"/>
                  </a:lnTo>
                  <a:lnTo>
                    <a:pt x="100" y="164"/>
                  </a:lnTo>
                  <a:lnTo>
                    <a:pt x="95" y="177"/>
                  </a:lnTo>
                  <a:lnTo>
                    <a:pt x="90" y="172"/>
                  </a:lnTo>
                  <a:lnTo>
                    <a:pt x="78" y="172"/>
                  </a:lnTo>
                  <a:lnTo>
                    <a:pt x="74" y="181"/>
                  </a:lnTo>
                  <a:lnTo>
                    <a:pt x="69" y="177"/>
                  </a:lnTo>
                  <a:lnTo>
                    <a:pt x="52" y="177"/>
                  </a:lnTo>
                  <a:lnTo>
                    <a:pt x="47" y="168"/>
                  </a:lnTo>
                  <a:lnTo>
                    <a:pt x="34" y="187"/>
                  </a:lnTo>
                  <a:lnTo>
                    <a:pt x="25" y="187"/>
                  </a:lnTo>
                  <a:lnTo>
                    <a:pt x="16" y="160"/>
                  </a:lnTo>
                  <a:lnTo>
                    <a:pt x="16" y="156"/>
                  </a:lnTo>
                  <a:lnTo>
                    <a:pt x="16" y="151"/>
                  </a:lnTo>
                  <a:lnTo>
                    <a:pt x="12" y="146"/>
                  </a:lnTo>
                  <a:lnTo>
                    <a:pt x="12" y="142"/>
                  </a:lnTo>
                  <a:lnTo>
                    <a:pt x="16" y="142"/>
                  </a:lnTo>
                  <a:lnTo>
                    <a:pt x="16" y="134"/>
                  </a:lnTo>
                  <a:lnTo>
                    <a:pt x="7" y="129"/>
                  </a:lnTo>
                  <a:lnTo>
                    <a:pt x="7" y="116"/>
                  </a:lnTo>
                  <a:lnTo>
                    <a:pt x="0" y="107"/>
                  </a:lnTo>
                  <a:lnTo>
                    <a:pt x="7" y="94"/>
                  </a:lnTo>
                  <a:lnTo>
                    <a:pt x="7" y="90"/>
                  </a:lnTo>
                  <a:lnTo>
                    <a:pt x="3" y="85"/>
                  </a:lnTo>
                  <a:lnTo>
                    <a:pt x="3" y="81"/>
                  </a:lnTo>
                  <a:lnTo>
                    <a:pt x="7" y="78"/>
                  </a:lnTo>
                  <a:lnTo>
                    <a:pt x="3" y="68"/>
                  </a:lnTo>
                  <a:lnTo>
                    <a:pt x="7" y="64"/>
                  </a:lnTo>
                  <a:lnTo>
                    <a:pt x="7" y="42"/>
                  </a:lnTo>
                  <a:lnTo>
                    <a:pt x="12" y="38"/>
                  </a:lnTo>
                  <a:lnTo>
                    <a:pt x="0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23" name="Freeform 403">
              <a:extLst>
                <a:ext uri="{FF2B5EF4-FFF2-40B4-BE49-F238E27FC236}">
                  <a16:creationId xmlns:a16="http://schemas.microsoft.com/office/drawing/2014/main" id="{673D9E9D-820F-44E6-ACF3-31369CD8CD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0" y="3614"/>
              <a:ext cx="120" cy="112"/>
            </a:xfrm>
            <a:custGeom>
              <a:avLst/>
              <a:gdLst>
                <a:gd name="T0" fmla="*/ 115 w 119"/>
                <a:gd name="T1" fmla="*/ 5 h 123"/>
                <a:gd name="T2" fmla="*/ 115 w 119"/>
                <a:gd name="T3" fmla="*/ 5 h 123"/>
                <a:gd name="T4" fmla="*/ 115 w 119"/>
                <a:gd name="T5" fmla="*/ 5 h 123"/>
                <a:gd name="T6" fmla="*/ 115 w 119"/>
                <a:gd name="T7" fmla="*/ 5 h 123"/>
                <a:gd name="T8" fmla="*/ 129 w 119"/>
                <a:gd name="T9" fmla="*/ 5 h 123"/>
                <a:gd name="T10" fmla="*/ 137 w 119"/>
                <a:gd name="T11" fmla="*/ 5 h 123"/>
                <a:gd name="T12" fmla="*/ 146 w 119"/>
                <a:gd name="T13" fmla="*/ 5 h 123"/>
                <a:gd name="T14" fmla="*/ 146 w 119"/>
                <a:gd name="T15" fmla="*/ 5 h 123"/>
                <a:gd name="T16" fmla="*/ 150 w 119"/>
                <a:gd name="T17" fmla="*/ 5 h 123"/>
                <a:gd name="T18" fmla="*/ 154 w 119"/>
                <a:gd name="T19" fmla="*/ 5 h 123"/>
                <a:gd name="T20" fmla="*/ 163 w 119"/>
                <a:gd name="T21" fmla="*/ 5 h 123"/>
                <a:gd name="T22" fmla="*/ 163 w 119"/>
                <a:gd name="T23" fmla="*/ 5 h 123"/>
                <a:gd name="T24" fmla="*/ 169 w 119"/>
                <a:gd name="T25" fmla="*/ 5 h 123"/>
                <a:gd name="T26" fmla="*/ 163 w 119"/>
                <a:gd name="T27" fmla="*/ 5 h 123"/>
                <a:gd name="T28" fmla="*/ 159 w 119"/>
                <a:gd name="T29" fmla="*/ 5 h 123"/>
                <a:gd name="T30" fmla="*/ 146 w 119"/>
                <a:gd name="T31" fmla="*/ 5 h 123"/>
                <a:gd name="T32" fmla="*/ 133 w 119"/>
                <a:gd name="T33" fmla="*/ 5 h 123"/>
                <a:gd name="T34" fmla="*/ 123 w 119"/>
                <a:gd name="T35" fmla="*/ 5 h 123"/>
                <a:gd name="T36" fmla="*/ 111 w 119"/>
                <a:gd name="T37" fmla="*/ 5 h 123"/>
                <a:gd name="T38" fmla="*/ 111 w 119"/>
                <a:gd name="T39" fmla="*/ 5 h 123"/>
                <a:gd name="T40" fmla="*/ 111 w 119"/>
                <a:gd name="T41" fmla="*/ 5 h 123"/>
                <a:gd name="T42" fmla="*/ 120 w 119"/>
                <a:gd name="T43" fmla="*/ 5 h 123"/>
                <a:gd name="T44" fmla="*/ 120 w 119"/>
                <a:gd name="T45" fmla="*/ 5 h 123"/>
                <a:gd name="T46" fmla="*/ 55 w 119"/>
                <a:gd name="T47" fmla="*/ 5 h 123"/>
                <a:gd name="T48" fmla="*/ 43 w 119"/>
                <a:gd name="T49" fmla="*/ 5 h 123"/>
                <a:gd name="T50" fmla="*/ 24 w 119"/>
                <a:gd name="T51" fmla="*/ 5 h 123"/>
                <a:gd name="T52" fmla="*/ 21 w 119"/>
                <a:gd name="T53" fmla="*/ 5 h 123"/>
                <a:gd name="T54" fmla="*/ 12 w 119"/>
                <a:gd name="T55" fmla="*/ 5 h 123"/>
                <a:gd name="T56" fmla="*/ 3 w 119"/>
                <a:gd name="T57" fmla="*/ 5 h 123"/>
                <a:gd name="T58" fmla="*/ 0 w 119"/>
                <a:gd name="T59" fmla="*/ 5 h 123"/>
                <a:gd name="T60" fmla="*/ 3 w 119"/>
                <a:gd name="T61" fmla="*/ 5 h 123"/>
                <a:gd name="T62" fmla="*/ 3 w 119"/>
                <a:gd name="T63" fmla="*/ 5 h 123"/>
                <a:gd name="T64" fmla="*/ 7 w 119"/>
                <a:gd name="T65" fmla="*/ 5 h 123"/>
                <a:gd name="T66" fmla="*/ 12 w 119"/>
                <a:gd name="T67" fmla="*/ 5 h 123"/>
                <a:gd name="T68" fmla="*/ 39 w 119"/>
                <a:gd name="T69" fmla="*/ 0 h 123"/>
                <a:gd name="T70" fmla="*/ 51 w 119"/>
                <a:gd name="T71" fmla="*/ 0 h 123"/>
                <a:gd name="T72" fmla="*/ 55 w 119"/>
                <a:gd name="T73" fmla="*/ 3 h 123"/>
                <a:gd name="T74" fmla="*/ 115 w 119"/>
                <a:gd name="T75" fmla="*/ 5 h 12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19"/>
                <a:gd name="T115" fmla="*/ 0 h 123"/>
                <a:gd name="T116" fmla="*/ 119 w 119"/>
                <a:gd name="T117" fmla="*/ 123 h 12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19" h="123">
                  <a:moveTo>
                    <a:pt x="64" y="12"/>
                  </a:moveTo>
                  <a:lnTo>
                    <a:pt x="64" y="12"/>
                  </a:lnTo>
                  <a:lnTo>
                    <a:pt x="64" y="16"/>
                  </a:lnTo>
                  <a:lnTo>
                    <a:pt x="64" y="37"/>
                  </a:lnTo>
                  <a:lnTo>
                    <a:pt x="78" y="42"/>
                  </a:lnTo>
                  <a:lnTo>
                    <a:pt x="86" y="42"/>
                  </a:lnTo>
                  <a:lnTo>
                    <a:pt x="95" y="42"/>
                  </a:lnTo>
                  <a:lnTo>
                    <a:pt x="95" y="47"/>
                  </a:lnTo>
                  <a:lnTo>
                    <a:pt x="99" y="63"/>
                  </a:lnTo>
                  <a:lnTo>
                    <a:pt x="103" y="68"/>
                  </a:lnTo>
                  <a:lnTo>
                    <a:pt x="112" y="63"/>
                  </a:lnTo>
                  <a:lnTo>
                    <a:pt x="112" y="68"/>
                  </a:lnTo>
                  <a:lnTo>
                    <a:pt x="118" y="77"/>
                  </a:lnTo>
                  <a:lnTo>
                    <a:pt x="112" y="91"/>
                  </a:lnTo>
                  <a:lnTo>
                    <a:pt x="108" y="107"/>
                  </a:lnTo>
                  <a:lnTo>
                    <a:pt x="95" y="122"/>
                  </a:lnTo>
                  <a:lnTo>
                    <a:pt x="82" y="122"/>
                  </a:lnTo>
                  <a:lnTo>
                    <a:pt x="72" y="116"/>
                  </a:lnTo>
                  <a:lnTo>
                    <a:pt x="60" y="116"/>
                  </a:lnTo>
                  <a:lnTo>
                    <a:pt x="60" y="112"/>
                  </a:lnTo>
                  <a:lnTo>
                    <a:pt x="60" y="107"/>
                  </a:lnTo>
                  <a:lnTo>
                    <a:pt x="69" y="94"/>
                  </a:lnTo>
                  <a:lnTo>
                    <a:pt x="69" y="91"/>
                  </a:lnTo>
                  <a:lnTo>
                    <a:pt x="55" y="82"/>
                  </a:lnTo>
                  <a:lnTo>
                    <a:pt x="43" y="72"/>
                  </a:lnTo>
                  <a:lnTo>
                    <a:pt x="24" y="68"/>
                  </a:lnTo>
                  <a:lnTo>
                    <a:pt x="21" y="63"/>
                  </a:lnTo>
                  <a:lnTo>
                    <a:pt x="12" y="56"/>
                  </a:lnTo>
                  <a:lnTo>
                    <a:pt x="3" y="42"/>
                  </a:lnTo>
                  <a:lnTo>
                    <a:pt x="0" y="42"/>
                  </a:lnTo>
                  <a:lnTo>
                    <a:pt x="3" y="29"/>
                  </a:lnTo>
                  <a:lnTo>
                    <a:pt x="3" y="21"/>
                  </a:lnTo>
                  <a:lnTo>
                    <a:pt x="7" y="12"/>
                  </a:lnTo>
                  <a:lnTo>
                    <a:pt x="12" y="7"/>
                  </a:lnTo>
                  <a:lnTo>
                    <a:pt x="39" y="0"/>
                  </a:lnTo>
                  <a:lnTo>
                    <a:pt x="51" y="0"/>
                  </a:lnTo>
                  <a:lnTo>
                    <a:pt x="55" y="3"/>
                  </a:lnTo>
                  <a:lnTo>
                    <a:pt x="64" y="1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24" name="Freeform 404">
              <a:extLst>
                <a:ext uri="{FF2B5EF4-FFF2-40B4-BE49-F238E27FC236}">
                  <a16:creationId xmlns:a16="http://schemas.microsoft.com/office/drawing/2014/main" id="{85CE2340-575E-4A51-978F-7037A33EC7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0" y="3614"/>
              <a:ext cx="120" cy="112"/>
            </a:xfrm>
            <a:custGeom>
              <a:avLst/>
              <a:gdLst>
                <a:gd name="T0" fmla="*/ 115 w 119"/>
                <a:gd name="T1" fmla="*/ 5 h 123"/>
                <a:gd name="T2" fmla="*/ 115 w 119"/>
                <a:gd name="T3" fmla="*/ 5 h 123"/>
                <a:gd name="T4" fmla="*/ 115 w 119"/>
                <a:gd name="T5" fmla="*/ 5 h 123"/>
                <a:gd name="T6" fmla="*/ 115 w 119"/>
                <a:gd name="T7" fmla="*/ 5 h 123"/>
                <a:gd name="T8" fmla="*/ 129 w 119"/>
                <a:gd name="T9" fmla="*/ 5 h 123"/>
                <a:gd name="T10" fmla="*/ 137 w 119"/>
                <a:gd name="T11" fmla="*/ 5 h 123"/>
                <a:gd name="T12" fmla="*/ 146 w 119"/>
                <a:gd name="T13" fmla="*/ 5 h 123"/>
                <a:gd name="T14" fmla="*/ 146 w 119"/>
                <a:gd name="T15" fmla="*/ 5 h 123"/>
                <a:gd name="T16" fmla="*/ 150 w 119"/>
                <a:gd name="T17" fmla="*/ 5 h 123"/>
                <a:gd name="T18" fmla="*/ 154 w 119"/>
                <a:gd name="T19" fmla="*/ 5 h 123"/>
                <a:gd name="T20" fmla="*/ 163 w 119"/>
                <a:gd name="T21" fmla="*/ 5 h 123"/>
                <a:gd name="T22" fmla="*/ 163 w 119"/>
                <a:gd name="T23" fmla="*/ 5 h 123"/>
                <a:gd name="T24" fmla="*/ 169 w 119"/>
                <a:gd name="T25" fmla="*/ 5 h 123"/>
                <a:gd name="T26" fmla="*/ 163 w 119"/>
                <a:gd name="T27" fmla="*/ 5 h 123"/>
                <a:gd name="T28" fmla="*/ 159 w 119"/>
                <a:gd name="T29" fmla="*/ 5 h 123"/>
                <a:gd name="T30" fmla="*/ 146 w 119"/>
                <a:gd name="T31" fmla="*/ 5 h 123"/>
                <a:gd name="T32" fmla="*/ 133 w 119"/>
                <a:gd name="T33" fmla="*/ 5 h 123"/>
                <a:gd name="T34" fmla="*/ 123 w 119"/>
                <a:gd name="T35" fmla="*/ 5 h 123"/>
                <a:gd name="T36" fmla="*/ 111 w 119"/>
                <a:gd name="T37" fmla="*/ 5 h 123"/>
                <a:gd name="T38" fmla="*/ 111 w 119"/>
                <a:gd name="T39" fmla="*/ 5 h 123"/>
                <a:gd name="T40" fmla="*/ 111 w 119"/>
                <a:gd name="T41" fmla="*/ 5 h 123"/>
                <a:gd name="T42" fmla="*/ 120 w 119"/>
                <a:gd name="T43" fmla="*/ 5 h 123"/>
                <a:gd name="T44" fmla="*/ 120 w 119"/>
                <a:gd name="T45" fmla="*/ 5 h 123"/>
                <a:gd name="T46" fmla="*/ 55 w 119"/>
                <a:gd name="T47" fmla="*/ 5 h 123"/>
                <a:gd name="T48" fmla="*/ 43 w 119"/>
                <a:gd name="T49" fmla="*/ 5 h 123"/>
                <a:gd name="T50" fmla="*/ 24 w 119"/>
                <a:gd name="T51" fmla="*/ 5 h 123"/>
                <a:gd name="T52" fmla="*/ 21 w 119"/>
                <a:gd name="T53" fmla="*/ 5 h 123"/>
                <a:gd name="T54" fmla="*/ 12 w 119"/>
                <a:gd name="T55" fmla="*/ 5 h 123"/>
                <a:gd name="T56" fmla="*/ 3 w 119"/>
                <a:gd name="T57" fmla="*/ 5 h 123"/>
                <a:gd name="T58" fmla="*/ 0 w 119"/>
                <a:gd name="T59" fmla="*/ 5 h 123"/>
                <a:gd name="T60" fmla="*/ 3 w 119"/>
                <a:gd name="T61" fmla="*/ 5 h 123"/>
                <a:gd name="T62" fmla="*/ 3 w 119"/>
                <a:gd name="T63" fmla="*/ 5 h 123"/>
                <a:gd name="T64" fmla="*/ 7 w 119"/>
                <a:gd name="T65" fmla="*/ 5 h 123"/>
                <a:gd name="T66" fmla="*/ 12 w 119"/>
                <a:gd name="T67" fmla="*/ 5 h 123"/>
                <a:gd name="T68" fmla="*/ 39 w 119"/>
                <a:gd name="T69" fmla="*/ 0 h 123"/>
                <a:gd name="T70" fmla="*/ 51 w 119"/>
                <a:gd name="T71" fmla="*/ 0 h 123"/>
                <a:gd name="T72" fmla="*/ 55 w 119"/>
                <a:gd name="T73" fmla="*/ 3 h 123"/>
                <a:gd name="T74" fmla="*/ 115 w 119"/>
                <a:gd name="T75" fmla="*/ 5 h 12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19"/>
                <a:gd name="T115" fmla="*/ 0 h 123"/>
                <a:gd name="T116" fmla="*/ 119 w 119"/>
                <a:gd name="T117" fmla="*/ 123 h 12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19" h="123">
                  <a:moveTo>
                    <a:pt x="64" y="12"/>
                  </a:moveTo>
                  <a:lnTo>
                    <a:pt x="64" y="12"/>
                  </a:lnTo>
                  <a:lnTo>
                    <a:pt x="64" y="16"/>
                  </a:lnTo>
                  <a:lnTo>
                    <a:pt x="64" y="37"/>
                  </a:lnTo>
                  <a:lnTo>
                    <a:pt x="78" y="42"/>
                  </a:lnTo>
                  <a:lnTo>
                    <a:pt x="86" y="42"/>
                  </a:lnTo>
                  <a:lnTo>
                    <a:pt x="95" y="42"/>
                  </a:lnTo>
                  <a:lnTo>
                    <a:pt x="95" y="47"/>
                  </a:lnTo>
                  <a:lnTo>
                    <a:pt x="99" y="63"/>
                  </a:lnTo>
                  <a:lnTo>
                    <a:pt x="103" y="68"/>
                  </a:lnTo>
                  <a:lnTo>
                    <a:pt x="112" y="63"/>
                  </a:lnTo>
                  <a:lnTo>
                    <a:pt x="112" y="68"/>
                  </a:lnTo>
                  <a:lnTo>
                    <a:pt x="118" y="77"/>
                  </a:lnTo>
                  <a:lnTo>
                    <a:pt x="112" y="91"/>
                  </a:lnTo>
                  <a:lnTo>
                    <a:pt x="108" y="107"/>
                  </a:lnTo>
                  <a:lnTo>
                    <a:pt x="95" y="122"/>
                  </a:lnTo>
                  <a:lnTo>
                    <a:pt x="82" y="122"/>
                  </a:lnTo>
                  <a:lnTo>
                    <a:pt x="72" y="116"/>
                  </a:lnTo>
                  <a:lnTo>
                    <a:pt x="60" y="116"/>
                  </a:lnTo>
                  <a:lnTo>
                    <a:pt x="60" y="112"/>
                  </a:lnTo>
                  <a:lnTo>
                    <a:pt x="60" y="107"/>
                  </a:lnTo>
                  <a:lnTo>
                    <a:pt x="69" y="94"/>
                  </a:lnTo>
                  <a:lnTo>
                    <a:pt x="69" y="91"/>
                  </a:lnTo>
                  <a:lnTo>
                    <a:pt x="55" y="82"/>
                  </a:lnTo>
                  <a:lnTo>
                    <a:pt x="43" y="72"/>
                  </a:lnTo>
                  <a:lnTo>
                    <a:pt x="24" y="68"/>
                  </a:lnTo>
                  <a:lnTo>
                    <a:pt x="21" y="63"/>
                  </a:lnTo>
                  <a:lnTo>
                    <a:pt x="12" y="56"/>
                  </a:lnTo>
                  <a:lnTo>
                    <a:pt x="3" y="42"/>
                  </a:lnTo>
                  <a:lnTo>
                    <a:pt x="0" y="42"/>
                  </a:lnTo>
                  <a:lnTo>
                    <a:pt x="3" y="29"/>
                  </a:lnTo>
                  <a:lnTo>
                    <a:pt x="3" y="21"/>
                  </a:lnTo>
                  <a:lnTo>
                    <a:pt x="7" y="12"/>
                  </a:lnTo>
                  <a:lnTo>
                    <a:pt x="12" y="7"/>
                  </a:lnTo>
                  <a:lnTo>
                    <a:pt x="39" y="0"/>
                  </a:lnTo>
                  <a:lnTo>
                    <a:pt x="51" y="0"/>
                  </a:lnTo>
                  <a:lnTo>
                    <a:pt x="55" y="3"/>
                  </a:lnTo>
                  <a:lnTo>
                    <a:pt x="64" y="1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25" name="Freeform 405">
              <a:extLst>
                <a:ext uri="{FF2B5EF4-FFF2-40B4-BE49-F238E27FC236}">
                  <a16:creationId xmlns:a16="http://schemas.microsoft.com/office/drawing/2014/main" id="{8CFEDC87-5779-4A81-8F97-1EDAD3267A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" y="2929"/>
              <a:ext cx="227" cy="192"/>
            </a:xfrm>
            <a:custGeom>
              <a:avLst/>
              <a:gdLst>
                <a:gd name="T0" fmla="*/ 753 w 221"/>
                <a:gd name="T1" fmla="*/ 5 h 211"/>
                <a:gd name="T2" fmla="*/ 648 w 221"/>
                <a:gd name="T3" fmla="*/ 5 h 211"/>
                <a:gd name="T4" fmla="*/ 532 w 221"/>
                <a:gd name="T5" fmla="*/ 5 h 211"/>
                <a:gd name="T6" fmla="*/ 426 w 221"/>
                <a:gd name="T7" fmla="*/ 5 h 211"/>
                <a:gd name="T8" fmla="*/ 301 w 221"/>
                <a:gd name="T9" fmla="*/ 5 h 211"/>
                <a:gd name="T10" fmla="*/ 254 w 221"/>
                <a:gd name="T11" fmla="*/ 5 h 211"/>
                <a:gd name="T12" fmla="*/ 109 w 221"/>
                <a:gd name="T13" fmla="*/ 5 h 211"/>
                <a:gd name="T14" fmla="*/ 12 w 221"/>
                <a:gd name="T15" fmla="*/ 5 h 211"/>
                <a:gd name="T16" fmla="*/ 7 w 221"/>
                <a:gd name="T17" fmla="*/ 5 h 211"/>
                <a:gd name="T18" fmla="*/ 7 w 221"/>
                <a:gd name="T19" fmla="*/ 5 h 211"/>
                <a:gd name="T20" fmla="*/ 3 w 221"/>
                <a:gd name="T21" fmla="*/ 5 h 211"/>
                <a:gd name="T22" fmla="*/ 0 w 221"/>
                <a:gd name="T23" fmla="*/ 5 h 211"/>
                <a:gd name="T24" fmla="*/ 7 w 221"/>
                <a:gd name="T25" fmla="*/ 5 h 211"/>
                <a:gd name="T26" fmla="*/ 12 w 221"/>
                <a:gd name="T27" fmla="*/ 5 h 211"/>
                <a:gd name="T28" fmla="*/ 109 w 221"/>
                <a:gd name="T29" fmla="*/ 5 h 211"/>
                <a:gd name="T30" fmla="*/ 109 w 221"/>
                <a:gd name="T31" fmla="*/ 0 h 211"/>
                <a:gd name="T32" fmla="*/ 201 w 221"/>
                <a:gd name="T33" fmla="*/ 3 h 211"/>
                <a:gd name="T34" fmla="*/ 317 w 221"/>
                <a:gd name="T35" fmla="*/ 5 h 211"/>
                <a:gd name="T36" fmla="*/ 317 w 221"/>
                <a:gd name="T37" fmla="*/ 5 h 211"/>
                <a:gd name="T38" fmla="*/ 438 w 221"/>
                <a:gd name="T39" fmla="*/ 5 h 211"/>
                <a:gd name="T40" fmla="*/ 516 w 221"/>
                <a:gd name="T41" fmla="*/ 5 h 211"/>
                <a:gd name="T42" fmla="*/ 544 w 221"/>
                <a:gd name="T43" fmla="*/ 5 h 211"/>
                <a:gd name="T44" fmla="*/ 576 w 221"/>
                <a:gd name="T45" fmla="*/ 5 h 211"/>
                <a:gd name="T46" fmla="*/ 576 w 221"/>
                <a:gd name="T47" fmla="*/ 5 h 211"/>
                <a:gd name="T48" fmla="*/ 684 w 221"/>
                <a:gd name="T49" fmla="*/ 3 h 211"/>
                <a:gd name="T50" fmla="*/ 742 w 221"/>
                <a:gd name="T51" fmla="*/ 5 h 211"/>
                <a:gd name="T52" fmla="*/ 790 w 221"/>
                <a:gd name="T53" fmla="*/ 5 h 211"/>
                <a:gd name="T54" fmla="*/ 859 w 221"/>
                <a:gd name="T55" fmla="*/ 5 h 211"/>
                <a:gd name="T56" fmla="*/ 836 w 221"/>
                <a:gd name="T57" fmla="*/ 5 h 211"/>
                <a:gd name="T58" fmla="*/ 836 w 221"/>
                <a:gd name="T59" fmla="*/ 5 h 211"/>
                <a:gd name="T60" fmla="*/ 859 w 221"/>
                <a:gd name="T61" fmla="*/ 5 h 211"/>
                <a:gd name="T62" fmla="*/ 859 w 221"/>
                <a:gd name="T63" fmla="*/ 5 h 211"/>
                <a:gd name="T64" fmla="*/ 859 w 221"/>
                <a:gd name="T65" fmla="*/ 5 h 211"/>
                <a:gd name="T66" fmla="*/ 859 w 221"/>
                <a:gd name="T67" fmla="*/ 5 h 211"/>
                <a:gd name="T68" fmla="*/ 859 w 221"/>
                <a:gd name="T69" fmla="*/ 5 h 211"/>
                <a:gd name="T70" fmla="*/ 807 w 221"/>
                <a:gd name="T71" fmla="*/ 5 h 21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21"/>
                <a:gd name="T109" fmla="*/ 0 h 211"/>
                <a:gd name="T110" fmla="*/ 221 w 221"/>
                <a:gd name="T111" fmla="*/ 211 h 21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21" h="211">
                  <a:moveTo>
                    <a:pt x="205" y="210"/>
                  </a:moveTo>
                  <a:lnTo>
                    <a:pt x="193" y="200"/>
                  </a:lnTo>
                  <a:lnTo>
                    <a:pt x="179" y="195"/>
                  </a:lnTo>
                  <a:lnTo>
                    <a:pt x="165" y="187"/>
                  </a:lnTo>
                  <a:lnTo>
                    <a:pt x="148" y="182"/>
                  </a:lnTo>
                  <a:lnTo>
                    <a:pt x="136" y="174"/>
                  </a:lnTo>
                  <a:lnTo>
                    <a:pt x="121" y="165"/>
                  </a:lnTo>
                  <a:lnTo>
                    <a:pt x="109" y="160"/>
                  </a:lnTo>
                  <a:lnTo>
                    <a:pt x="96" y="151"/>
                  </a:lnTo>
                  <a:lnTo>
                    <a:pt x="78" y="156"/>
                  </a:lnTo>
                  <a:lnTo>
                    <a:pt x="74" y="156"/>
                  </a:lnTo>
                  <a:lnTo>
                    <a:pt x="65" y="151"/>
                  </a:lnTo>
                  <a:lnTo>
                    <a:pt x="34" y="151"/>
                  </a:lnTo>
                  <a:lnTo>
                    <a:pt x="29" y="139"/>
                  </a:lnTo>
                  <a:lnTo>
                    <a:pt x="21" y="134"/>
                  </a:lnTo>
                  <a:lnTo>
                    <a:pt x="12" y="134"/>
                  </a:lnTo>
                  <a:lnTo>
                    <a:pt x="7" y="129"/>
                  </a:lnTo>
                  <a:lnTo>
                    <a:pt x="7" y="121"/>
                  </a:lnTo>
                  <a:lnTo>
                    <a:pt x="0" y="108"/>
                  </a:lnTo>
                  <a:lnTo>
                    <a:pt x="7" y="104"/>
                  </a:lnTo>
                  <a:lnTo>
                    <a:pt x="7" y="86"/>
                  </a:lnTo>
                  <a:lnTo>
                    <a:pt x="3" y="60"/>
                  </a:lnTo>
                  <a:lnTo>
                    <a:pt x="0" y="51"/>
                  </a:lnTo>
                  <a:lnTo>
                    <a:pt x="0" y="47"/>
                  </a:lnTo>
                  <a:lnTo>
                    <a:pt x="3" y="47"/>
                  </a:lnTo>
                  <a:lnTo>
                    <a:pt x="7" y="42"/>
                  </a:lnTo>
                  <a:lnTo>
                    <a:pt x="12" y="38"/>
                  </a:lnTo>
                  <a:lnTo>
                    <a:pt x="12" y="29"/>
                  </a:lnTo>
                  <a:lnTo>
                    <a:pt x="12" y="25"/>
                  </a:lnTo>
                  <a:lnTo>
                    <a:pt x="29" y="12"/>
                  </a:lnTo>
                  <a:lnTo>
                    <a:pt x="29" y="7"/>
                  </a:lnTo>
                  <a:lnTo>
                    <a:pt x="29" y="0"/>
                  </a:lnTo>
                  <a:lnTo>
                    <a:pt x="43" y="3"/>
                  </a:lnTo>
                  <a:lnTo>
                    <a:pt x="52" y="3"/>
                  </a:lnTo>
                  <a:lnTo>
                    <a:pt x="59" y="7"/>
                  </a:lnTo>
                  <a:lnTo>
                    <a:pt x="82" y="12"/>
                  </a:lnTo>
                  <a:lnTo>
                    <a:pt x="82" y="16"/>
                  </a:lnTo>
                  <a:lnTo>
                    <a:pt x="82" y="21"/>
                  </a:lnTo>
                  <a:lnTo>
                    <a:pt x="90" y="29"/>
                  </a:lnTo>
                  <a:lnTo>
                    <a:pt x="112" y="34"/>
                  </a:lnTo>
                  <a:lnTo>
                    <a:pt x="121" y="38"/>
                  </a:lnTo>
                  <a:lnTo>
                    <a:pt x="131" y="42"/>
                  </a:lnTo>
                  <a:lnTo>
                    <a:pt x="131" y="47"/>
                  </a:lnTo>
                  <a:lnTo>
                    <a:pt x="139" y="42"/>
                  </a:lnTo>
                  <a:lnTo>
                    <a:pt x="143" y="38"/>
                  </a:lnTo>
                  <a:lnTo>
                    <a:pt x="148" y="34"/>
                  </a:lnTo>
                  <a:lnTo>
                    <a:pt x="148" y="25"/>
                  </a:lnTo>
                  <a:lnTo>
                    <a:pt x="148" y="16"/>
                  </a:lnTo>
                  <a:lnTo>
                    <a:pt x="162" y="7"/>
                  </a:lnTo>
                  <a:lnTo>
                    <a:pt x="174" y="3"/>
                  </a:lnTo>
                  <a:lnTo>
                    <a:pt x="189" y="7"/>
                  </a:lnTo>
                  <a:lnTo>
                    <a:pt x="189" y="12"/>
                  </a:lnTo>
                  <a:lnTo>
                    <a:pt x="193" y="16"/>
                  </a:lnTo>
                  <a:lnTo>
                    <a:pt x="201" y="16"/>
                  </a:lnTo>
                  <a:lnTo>
                    <a:pt x="214" y="21"/>
                  </a:lnTo>
                  <a:lnTo>
                    <a:pt x="220" y="25"/>
                  </a:lnTo>
                  <a:lnTo>
                    <a:pt x="214" y="29"/>
                  </a:lnTo>
                  <a:lnTo>
                    <a:pt x="214" y="47"/>
                  </a:lnTo>
                  <a:lnTo>
                    <a:pt x="214" y="56"/>
                  </a:lnTo>
                  <a:lnTo>
                    <a:pt x="214" y="60"/>
                  </a:lnTo>
                  <a:lnTo>
                    <a:pt x="220" y="64"/>
                  </a:lnTo>
                  <a:lnTo>
                    <a:pt x="220" y="78"/>
                  </a:lnTo>
                  <a:lnTo>
                    <a:pt x="220" y="90"/>
                  </a:lnTo>
                  <a:lnTo>
                    <a:pt x="220" y="108"/>
                  </a:lnTo>
                  <a:lnTo>
                    <a:pt x="220" y="121"/>
                  </a:lnTo>
                  <a:lnTo>
                    <a:pt x="220" y="134"/>
                  </a:lnTo>
                  <a:lnTo>
                    <a:pt x="220" y="148"/>
                  </a:lnTo>
                  <a:lnTo>
                    <a:pt x="220" y="160"/>
                  </a:lnTo>
                  <a:lnTo>
                    <a:pt x="220" y="174"/>
                  </a:lnTo>
                  <a:lnTo>
                    <a:pt x="220" y="187"/>
                  </a:lnTo>
                  <a:lnTo>
                    <a:pt x="220" y="200"/>
                  </a:lnTo>
                  <a:lnTo>
                    <a:pt x="205" y="200"/>
                  </a:lnTo>
                  <a:lnTo>
                    <a:pt x="205" y="21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26" name="Freeform 406">
              <a:extLst>
                <a:ext uri="{FF2B5EF4-FFF2-40B4-BE49-F238E27FC236}">
                  <a16:creationId xmlns:a16="http://schemas.microsoft.com/office/drawing/2014/main" id="{D1B12103-FFC0-4468-B106-B7858C0CFF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" y="2929"/>
              <a:ext cx="227" cy="192"/>
            </a:xfrm>
            <a:custGeom>
              <a:avLst/>
              <a:gdLst>
                <a:gd name="T0" fmla="*/ 753 w 221"/>
                <a:gd name="T1" fmla="*/ 5 h 211"/>
                <a:gd name="T2" fmla="*/ 648 w 221"/>
                <a:gd name="T3" fmla="*/ 5 h 211"/>
                <a:gd name="T4" fmla="*/ 532 w 221"/>
                <a:gd name="T5" fmla="*/ 5 h 211"/>
                <a:gd name="T6" fmla="*/ 426 w 221"/>
                <a:gd name="T7" fmla="*/ 5 h 211"/>
                <a:gd name="T8" fmla="*/ 301 w 221"/>
                <a:gd name="T9" fmla="*/ 5 h 211"/>
                <a:gd name="T10" fmla="*/ 254 w 221"/>
                <a:gd name="T11" fmla="*/ 5 h 211"/>
                <a:gd name="T12" fmla="*/ 109 w 221"/>
                <a:gd name="T13" fmla="*/ 5 h 211"/>
                <a:gd name="T14" fmla="*/ 12 w 221"/>
                <a:gd name="T15" fmla="*/ 5 h 211"/>
                <a:gd name="T16" fmla="*/ 7 w 221"/>
                <a:gd name="T17" fmla="*/ 5 h 211"/>
                <a:gd name="T18" fmla="*/ 7 w 221"/>
                <a:gd name="T19" fmla="*/ 5 h 211"/>
                <a:gd name="T20" fmla="*/ 3 w 221"/>
                <a:gd name="T21" fmla="*/ 5 h 211"/>
                <a:gd name="T22" fmla="*/ 0 w 221"/>
                <a:gd name="T23" fmla="*/ 5 h 211"/>
                <a:gd name="T24" fmla="*/ 7 w 221"/>
                <a:gd name="T25" fmla="*/ 5 h 211"/>
                <a:gd name="T26" fmla="*/ 12 w 221"/>
                <a:gd name="T27" fmla="*/ 5 h 211"/>
                <a:gd name="T28" fmla="*/ 109 w 221"/>
                <a:gd name="T29" fmla="*/ 5 h 211"/>
                <a:gd name="T30" fmla="*/ 109 w 221"/>
                <a:gd name="T31" fmla="*/ 0 h 211"/>
                <a:gd name="T32" fmla="*/ 201 w 221"/>
                <a:gd name="T33" fmla="*/ 3 h 211"/>
                <a:gd name="T34" fmla="*/ 317 w 221"/>
                <a:gd name="T35" fmla="*/ 5 h 211"/>
                <a:gd name="T36" fmla="*/ 317 w 221"/>
                <a:gd name="T37" fmla="*/ 5 h 211"/>
                <a:gd name="T38" fmla="*/ 438 w 221"/>
                <a:gd name="T39" fmla="*/ 5 h 211"/>
                <a:gd name="T40" fmla="*/ 516 w 221"/>
                <a:gd name="T41" fmla="*/ 5 h 211"/>
                <a:gd name="T42" fmla="*/ 544 w 221"/>
                <a:gd name="T43" fmla="*/ 5 h 211"/>
                <a:gd name="T44" fmla="*/ 576 w 221"/>
                <a:gd name="T45" fmla="*/ 5 h 211"/>
                <a:gd name="T46" fmla="*/ 576 w 221"/>
                <a:gd name="T47" fmla="*/ 5 h 211"/>
                <a:gd name="T48" fmla="*/ 684 w 221"/>
                <a:gd name="T49" fmla="*/ 3 h 211"/>
                <a:gd name="T50" fmla="*/ 742 w 221"/>
                <a:gd name="T51" fmla="*/ 5 h 211"/>
                <a:gd name="T52" fmla="*/ 790 w 221"/>
                <a:gd name="T53" fmla="*/ 5 h 211"/>
                <a:gd name="T54" fmla="*/ 859 w 221"/>
                <a:gd name="T55" fmla="*/ 5 h 211"/>
                <a:gd name="T56" fmla="*/ 836 w 221"/>
                <a:gd name="T57" fmla="*/ 5 h 211"/>
                <a:gd name="T58" fmla="*/ 836 w 221"/>
                <a:gd name="T59" fmla="*/ 5 h 211"/>
                <a:gd name="T60" fmla="*/ 859 w 221"/>
                <a:gd name="T61" fmla="*/ 5 h 211"/>
                <a:gd name="T62" fmla="*/ 859 w 221"/>
                <a:gd name="T63" fmla="*/ 5 h 211"/>
                <a:gd name="T64" fmla="*/ 859 w 221"/>
                <a:gd name="T65" fmla="*/ 5 h 211"/>
                <a:gd name="T66" fmla="*/ 859 w 221"/>
                <a:gd name="T67" fmla="*/ 5 h 211"/>
                <a:gd name="T68" fmla="*/ 859 w 221"/>
                <a:gd name="T69" fmla="*/ 5 h 211"/>
                <a:gd name="T70" fmla="*/ 807 w 221"/>
                <a:gd name="T71" fmla="*/ 5 h 21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21"/>
                <a:gd name="T109" fmla="*/ 0 h 211"/>
                <a:gd name="T110" fmla="*/ 221 w 221"/>
                <a:gd name="T111" fmla="*/ 211 h 21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21" h="211">
                  <a:moveTo>
                    <a:pt x="205" y="210"/>
                  </a:moveTo>
                  <a:lnTo>
                    <a:pt x="193" y="200"/>
                  </a:lnTo>
                  <a:lnTo>
                    <a:pt x="179" y="195"/>
                  </a:lnTo>
                  <a:lnTo>
                    <a:pt x="165" y="187"/>
                  </a:lnTo>
                  <a:lnTo>
                    <a:pt x="148" y="182"/>
                  </a:lnTo>
                  <a:lnTo>
                    <a:pt x="136" y="174"/>
                  </a:lnTo>
                  <a:lnTo>
                    <a:pt x="121" y="165"/>
                  </a:lnTo>
                  <a:lnTo>
                    <a:pt x="109" y="160"/>
                  </a:lnTo>
                  <a:lnTo>
                    <a:pt x="96" y="151"/>
                  </a:lnTo>
                  <a:lnTo>
                    <a:pt x="78" y="156"/>
                  </a:lnTo>
                  <a:lnTo>
                    <a:pt x="74" y="156"/>
                  </a:lnTo>
                  <a:lnTo>
                    <a:pt x="65" y="151"/>
                  </a:lnTo>
                  <a:lnTo>
                    <a:pt x="34" y="151"/>
                  </a:lnTo>
                  <a:lnTo>
                    <a:pt x="29" y="139"/>
                  </a:lnTo>
                  <a:lnTo>
                    <a:pt x="21" y="134"/>
                  </a:lnTo>
                  <a:lnTo>
                    <a:pt x="12" y="134"/>
                  </a:lnTo>
                  <a:lnTo>
                    <a:pt x="7" y="129"/>
                  </a:lnTo>
                  <a:lnTo>
                    <a:pt x="7" y="121"/>
                  </a:lnTo>
                  <a:lnTo>
                    <a:pt x="0" y="108"/>
                  </a:lnTo>
                  <a:lnTo>
                    <a:pt x="7" y="104"/>
                  </a:lnTo>
                  <a:lnTo>
                    <a:pt x="7" y="86"/>
                  </a:lnTo>
                  <a:lnTo>
                    <a:pt x="3" y="60"/>
                  </a:lnTo>
                  <a:lnTo>
                    <a:pt x="0" y="51"/>
                  </a:lnTo>
                  <a:lnTo>
                    <a:pt x="0" y="47"/>
                  </a:lnTo>
                  <a:lnTo>
                    <a:pt x="3" y="47"/>
                  </a:lnTo>
                  <a:lnTo>
                    <a:pt x="7" y="42"/>
                  </a:lnTo>
                  <a:lnTo>
                    <a:pt x="12" y="38"/>
                  </a:lnTo>
                  <a:lnTo>
                    <a:pt x="12" y="29"/>
                  </a:lnTo>
                  <a:lnTo>
                    <a:pt x="12" y="25"/>
                  </a:lnTo>
                  <a:lnTo>
                    <a:pt x="29" y="12"/>
                  </a:lnTo>
                  <a:lnTo>
                    <a:pt x="29" y="7"/>
                  </a:lnTo>
                  <a:lnTo>
                    <a:pt x="29" y="0"/>
                  </a:lnTo>
                  <a:lnTo>
                    <a:pt x="43" y="3"/>
                  </a:lnTo>
                  <a:lnTo>
                    <a:pt x="52" y="3"/>
                  </a:lnTo>
                  <a:lnTo>
                    <a:pt x="59" y="7"/>
                  </a:lnTo>
                  <a:lnTo>
                    <a:pt x="82" y="12"/>
                  </a:lnTo>
                  <a:lnTo>
                    <a:pt x="82" y="16"/>
                  </a:lnTo>
                  <a:lnTo>
                    <a:pt x="82" y="21"/>
                  </a:lnTo>
                  <a:lnTo>
                    <a:pt x="90" y="29"/>
                  </a:lnTo>
                  <a:lnTo>
                    <a:pt x="112" y="34"/>
                  </a:lnTo>
                  <a:lnTo>
                    <a:pt x="121" y="38"/>
                  </a:lnTo>
                  <a:lnTo>
                    <a:pt x="131" y="42"/>
                  </a:lnTo>
                  <a:lnTo>
                    <a:pt x="131" y="47"/>
                  </a:lnTo>
                  <a:lnTo>
                    <a:pt x="139" y="42"/>
                  </a:lnTo>
                  <a:lnTo>
                    <a:pt x="143" y="38"/>
                  </a:lnTo>
                  <a:lnTo>
                    <a:pt x="148" y="34"/>
                  </a:lnTo>
                  <a:lnTo>
                    <a:pt x="148" y="25"/>
                  </a:lnTo>
                  <a:lnTo>
                    <a:pt x="148" y="16"/>
                  </a:lnTo>
                  <a:lnTo>
                    <a:pt x="162" y="7"/>
                  </a:lnTo>
                  <a:lnTo>
                    <a:pt x="174" y="3"/>
                  </a:lnTo>
                  <a:lnTo>
                    <a:pt x="189" y="7"/>
                  </a:lnTo>
                  <a:lnTo>
                    <a:pt x="189" y="12"/>
                  </a:lnTo>
                  <a:lnTo>
                    <a:pt x="193" y="16"/>
                  </a:lnTo>
                  <a:lnTo>
                    <a:pt x="201" y="16"/>
                  </a:lnTo>
                  <a:lnTo>
                    <a:pt x="214" y="21"/>
                  </a:lnTo>
                  <a:lnTo>
                    <a:pt x="220" y="25"/>
                  </a:lnTo>
                  <a:lnTo>
                    <a:pt x="214" y="29"/>
                  </a:lnTo>
                  <a:lnTo>
                    <a:pt x="214" y="47"/>
                  </a:lnTo>
                  <a:lnTo>
                    <a:pt x="214" y="56"/>
                  </a:lnTo>
                  <a:lnTo>
                    <a:pt x="214" y="60"/>
                  </a:lnTo>
                  <a:lnTo>
                    <a:pt x="220" y="64"/>
                  </a:lnTo>
                  <a:lnTo>
                    <a:pt x="220" y="78"/>
                  </a:lnTo>
                  <a:lnTo>
                    <a:pt x="220" y="90"/>
                  </a:lnTo>
                  <a:lnTo>
                    <a:pt x="220" y="108"/>
                  </a:lnTo>
                  <a:lnTo>
                    <a:pt x="220" y="121"/>
                  </a:lnTo>
                  <a:lnTo>
                    <a:pt x="220" y="134"/>
                  </a:lnTo>
                  <a:lnTo>
                    <a:pt x="220" y="148"/>
                  </a:lnTo>
                  <a:lnTo>
                    <a:pt x="220" y="160"/>
                  </a:lnTo>
                  <a:lnTo>
                    <a:pt x="220" y="174"/>
                  </a:lnTo>
                  <a:lnTo>
                    <a:pt x="220" y="187"/>
                  </a:lnTo>
                  <a:lnTo>
                    <a:pt x="220" y="200"/>
                  </a:lnTo>
                  <a:lnTo>
                    <a:pt x="205" y="200"/>
                  </a:lnTo>
                  <a:lnTo>
                    <a:pt x="205" y="21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27" name="Freeform 407">
              <a:extLst>
                <a:ext uri="{FF2B5EF4-FFF2-40B4-BE49-F238E27FC236}">
                  <a16:creationId xmlns:a16="http://schemas.microsoft.com/office/drawing/2014/main" id="{05B9B6EC-2056-4C5B-AA0E-3F3368C973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3" y="3068"/>
              <a:ext cx="154" cy="206"/>
            </a:xfrm>
            <a:custGeom>
              <a:avLst/>
              <a:gdLst>
                <a:gd name="T0" fmla="*/ 406 w 151"/>
                <a:gd name="T1" fmla="*/ 5 h 228"/>
                <a:gd name="T2" fmla="*/ 406 w 151"/>
                <a:gd name="T3" fmla="*/ 5 h 228"/>
                <a:gd name="T4" fmla="*/ 368 w 151"/>
                <a:gd name="T5" fmla="*/ 5 h 228"/>
                <a:gd name="T6" fmla="*/ 347 w 151"/>
                <a:gd name="T7" fmla="*/ 5 h 228"/>
                <a:gd name="T8" fmla="*/ 333 w 151"/>
                <a:gd name="T9" fmla="*/ 5 h 228"/>
                <a:gd name="T10" fmla="*/ 321 w 151"/>
                <a:gd name="T11" fmla="*/ 5 h 228"/>
                <a:gd name="T12" fmla="*/ 347 w 151"/>
                <a:gd name="T13" fmla="*/ 5 h 228"/>
                <a:gd name="T14" fmla="*/ 359 w 151"/>
                <a:gd name="T15" fmla="*/ 5 h 228"/>
                <a:gd name="T16" fmla="*/ 321 w 151"/>
                <a:gd name="T17" fmla="*/ 5 h 228"/>
                <a:gd name="T18" fmla="*/ 321 w 151"/>
                <a:gd name="T19" fmla="*/ 5 h 228"/>
                <a:gd name="T20" fmla="*/ 279 w 151"/>
                <a:gd name="T21" fmla="*/ 5 h 228"/>
                <a:gd name="T22" fmla="*/ 269 w 151"/>
                <a:gd name="T23" fmla="*/ 5 h 228"/>
                <a:gd name="T24" fmla="*/ 217 w 151"/>
                <a:gd name="T25" fmla="*/ 5 h 228"/>
                <a:gd name="T26" fmla="*/ 156 w 151"/>
                <a:gd name="T27" fmla="*/ 5 h 228"/>
                <a:gd name="T28" fmla="*/ 112 w 151"/>
                <a:gd name="T29" fmla="*/ 5 h 228"/>
                <a:gd name="T30" fmla="*/ 86 w 151"/>
                <a:gd name="T31" fmla="*/ 5 h 228"/>
                <a:gd name="T32" fmla="*/ 21 w 151"/>
                <a:gd name="T33" fmla="*/ 5 h 228"/>
                <a:gd name="T34" fmla="*/ 7 w 151"/>
                <a:gd name="T35" fmla="*/ 5 h 228"/>
                <a:gd name="T36" fmla="*/ 25 w 151"/>
                <a:gd name="T37" fmla="*/ 5 h 228"/>
                <a:gd name="T38" fmla="*/ 21 w 151"/>
                <a:gd name="T39" fmla="*/ 5 h 228"/>
                <a:gd name="T40" fmla="*/ 16 w 151"/>
                <a:gd name="T41" fmla="*/ 5 h 228"/>
                <a:gd name="T42" fmla="*/ 3 w 151"/>
                <a:gd name="T43" fmla="*/ 5 h 228"/>
                <a:gd name="T44" fmla="*/ 0 w 151"/>
                <a:gd name="T45" fmla="*/ 5 h 228"/>
                <a:gd name="T46" fmla="*/ 3 w 151"/>
                <a:gd name="T47" fmla="*/ 5 h 228"/>
                <a:gd name="T48" fmla="*/ 86 w 151"/>
                <a:gd name="T49" fmla="*/ 5 h 228"/>
                <a:gd name="T50" fmla="*/ 102 w 151"/>
                <a:gd name="T51" fmla="*/ 5 h 228"/>
                <a:gd name="T52" fmla="*/ 25 w 151"/>
                <a:gd name="T53" fmla="*/ 5 h 228"/>
                <a:gd name="T54" fmla="*/ 102 w 151"/>
                <a:gd name="T55" fmla="*/ 0 h 228"/>
                <a:gd name="T56" fmla="*/ 168 w 151"/>
                <a:gd name="T57" fmla="*/ 5 h 228"/>
                <a:gd name="T58" fmla="*/ 245 w 151"/>
                <a:gd name="T59" fmla="*/ 5 h 228"/>
                <a:gd name="T60" fmla="*/ 333 w 151"/>
                <a:gd name="T61" fmla="*/ 5 h 228"/>
                <a:gd name="T62" fmla="*/ 406 w 151"/>
                <a:gd name="T63" fmla="*/ 5 h 22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51"/>
                <a:gd name="T97" fmla="*/ 0 h 228"/>
                <a:gd name="T98" fmla="*/ 151 w 151"/>
                <a:gd name="T99" fmla="*/ 228 h 22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51" h="228">
                  <a:moveTo>
                    <a:pt x="150" y="55"/>
                  </a:moveTo>
                  <a:lnTo>
                    <a:pt x="150" y="69"/>
                  </a:lnTo>
                  <a:lnTo>
                    <a:pt x="150" y="81"/>
                  </a:lnTo>
                  <a:lnTo>
                    <a:pt x="150" y="94"/>
                  </a:lnTo>
                  <a:lnTo>
                    <a:pt x="150" y="108"/>
                  </a:lnTo>
                  <a:lnTo>
                    <a:pt x="135" y="112"/>
                  </a:lnTo>
                  <a:lnTo>
                    <a:pt x="131" y="116"/>
                  </a:lnTo>
                  <a:lnTo>
                    <a:pt x="126" y="125"/>
                  </a:lnTo>
                  <a:lnTo>
                    <a:pt x="126" y="134"/>
                  </a:lnTo>
                  <a:lnTo>
                    <a:pt x="122" y="134"/>
                  </a:lnTo>
                  <a:lnTo>
                    <a:pt x="122" y="143"/>
                  </a:lnTo>
                  <a:lnTo>
                    <a:pt x="118" y="147"/>
                  </a:lnTo>
                  <a:lnTo>
                    <a:pt x="118" y="152"/>
                  </a:lnTo>
                  <a:lnTo>
                    <a:pt x="126" y="152"/>
                  </a:lnTo>
                  <a:lnTo>
                    <a:pt x="126" y="160"/>
                  </a:lnTo>
                  <a:lnTo>
                    <a:pt x="131" y="174"/>
                  </a:lnTo>
                  <a:lnTo>
                    <a:pt x="131" y="177"/>
                  </a:lnTo>
                  <a:lnTo>
                    <a:pt x="118" y="177"/>
                  </a:lnTo>
                  <a:lnTo>
                    <a:pt x="118" y="182"/>
                  </a:lnTo>
                  <a:lnTo>
                    <a:pt x="118" y="186"/>
                  </a:lnTo>
                  <a:lnTo>
                    <a:pt x="109" y="196"/>
                  </a:lnTo>
                  <a:lnTo>
                    <a:pt x="104" y="200"/>
                  </a:lnTo>
                  <a:lnTo>
                    <a:pt x="100" y="200"/>
                  </a:lnTo>
                  <a:lnTo>
                    <a:pt x="100" y="204"/>
                  </a:lnTo>
                  <a:lnTo>
                    <a:pt x="78" y="204"/>
                  </a:lnTo>
                  <a:lnTo>
                    <a:pt x="78" y="208"/>
                  </a:lnTo>
                  <a:lnTo>
                    <a:pt x="74" y="217"/>
                  </a:lnTo>
                  <a:lnTo>
                    <a:pt x="60" y="217"/>
                  </a:lnTo>
                  <a:lnTo>
                    <a:pt x="47" y="227"/>
                  </a:lnTo>
                  <a:lnTo>
                    <a:pt x="43" y="221"/>
                  </a:lnTo>
                  <a:lnTo>
                    <a:pt x="38" y="227"/>
                  </a:lnTo>
                  <a:lnTo>
                    <a:pt x="30" y="227"/>
                  </a:lnTo>
                  <a:lnTo>
                    <a:pt x="21" y="208"/>
                  </a:lnTo>
                  <a:lnTo>
                    <a:pt x="21" y="204"/>
                  </a:lnTo>
                  <a:lnTo>
                    <a:pt x="12" y="204"/>
                  </a:lnTo>
                  <a:lnTo>
                    <a:pt x="7" y="196"/>
                  </a:lnTo>
                  <a:lnTo>
                    <a:pt x="12" y="190"/>
                  </a:lnTo>
                  <a:lnTo>
                    <a:pt x="25" y="190"/>
                  </a:lnTo>
                  <a:lnTo>
                    <a:pt x="25" y="186"/>
                  </a:lnTo>
                  <a:lnTo>
                    <a:pt x="21" y="177"/>
                  </a:lnTo>
                  <a:lnTo>
                    <a:pt x="21" y="165"/>
                  </a:lnTo>
                  <a:lnTo>
                    <a:pt x="16" y="152"/>
                  </a:lnTo>
                  <a:lnTo>
                    <a:pt x="12" y="147"/>
                  </a:lnTo>
                  <a:lnTo>
                    <a:pt x="3" y="138"/>
                  </a:lnTo>
                  <a:lnTo>
                    <a:pt x="0" y="130"/>
                  </a:lnTo>
                  <a:lnTo>
                    <a:pt x="0" y="125"/>
                  </a:lnTo>
                  <a:lnTo>
                    <a:pt x="3" y="125"/>
                  </a:lnTo>
                  <a:lnTo>
                    <a:pt x="3" y="121"/>
                  </a:lnTo>
                  <a:lnTo>
                    <a:pt x="30" y="94"/>
                  </a:lnTo>
                  <a:lnTo>
                    <a:pt x="30" y="69"/>
                  </a:lnTo>
                  <a:lnTo>
                    <a:pt x="33" y="47"/>
                  </a:lnTo>
                  <a:lnTo>
                    <a:pt x="38" y="43"/>
                  </a:lnTo>
                  <a:lnTo>
                    <a:pt x="30" y="38"/>
                  </a:lnTo>
                  <a:lnTo>
                    <a:pt x="25" y="25"/>
                  </a:lnTo>
                  <a:lnTo>
                    <a:pt x="21" y="3"/>
                  </a:lnTo>
                  <a:lnTo>
                    <a:pt x="38" y="0"/>
                  </a:lnTo>
                  <a:lnTo>
                    <a:pt x="52" y="7"/>
                  </a:lnTo>
                  <a:lnTo>
                    <a:pt x="64" y="12"/>
                  </a:lnTo>
                  <a:lnTo>
                    <a:pt x="78" y="21"/>
                  </a:lnTo>
                  <a:lnTo>
                    <a:pt x="91" y="28"/>
                  </a:lnTo>
                  <a:lnTo>
                    <a:pt x="109" y="34"/>
                  </a:lnTo>
                  <a:lnTo>
                    <a:pt x="122" y="43"/>
                  </a:lnTo>
                  <a:lnTo>
                    <a:pt x="135" y="47"/>
                  </a:lnTo>
                  <a:lnTo>
                    <a:pt x="150" y="5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28" name="Freeform 408">
              <a:extLst>
                <a:ext uri="{FF2B5EF4-FFF2-40B4-BE49-F238E27FC236}">
                  <a16:creationId xmlns:a16="http://schemas.microsoft.com/office/drawing/2014/main" id="{8CD747B1-268D-44F6-9C8E-5B00DF75F2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3" y="3068"/>
              <a:ext cx="154" cy="206"/>
            </a:xfrm>
            <a:custGeom>
              <a:avLst/>
              <a:gdLst>
                <a:gd name="T0" fmla="*/ 406 w 151"/>
                <a:gd name="T1" fmla="*/ 5 h 228"/>
                <a:gd name="T2" fmla="*/ 406 w 151"/>
                <a:gd name="T3" fmla="*/ 5 h 228"/>
                <a:gd name="T4" fmla="*/ 368 w 151"/>
                <a:gd name="T5" fmla="*/ 5 h 228"/>
                <a:gd name="T6" fmla="*/ 347 w 151"/>
                <a:gd name="T7" fmla="*/ 5 h 228"/>
                <a:gd name="T8" fmla="*/ 333 w 151"/>
                <a:gd name="T9" fmla="*/ 5 h 228"/>
                <a:gd name="T10" fmla="*/ 321 w 151"/>
                <a:gd name="T11" fmla="*/ 5 h 228"/>
                <a:gd name="T12" fmla="*/ 347 w 151"/>
                <a:gd name="T13" fmla="*/ 5 h 228"/>
                <a:gd name="T14" fmla="*/ 359 w 151"/>
                <a:gd name="T15" fmla="*/ 5 h 228"/>
                <a:gd name="T16" fmla="*/ 321 w 151"/>
                <a:gd name="T17" fmla="*/ 5 h 228"/>
                <a:gd name="T18" fmla="*/ 321 w 151"/>
                <a:gd name="T19" fmla="*/ 5 h 228"/>
                <a:gd name="T20" fmla="*/ 279 w 151"/>
                <a:gd name="T21" fmla="*/ 5 h 228"/>
                <a:gd name="T22" fmla="*/ 269 w 151"/>
                <a:gd name="T23" fmla="*/ 5 h 228"/>
                <a:gd name="T24" fmla="*/ 217 w 151"/>
                <a:gd name="T25" fmla="*/ 5 h 228"/>
                <a:gd name="T26" fmla="*/ 156 w 151"/>
                <a:gd name="T27" fmla="*/ 5 h 228"/>
                <a:gd name="T28" fmla="*/ 112 w 151"/>
                <a:gd name="T29" fmla="*/ 5 h 228"/>
                <a:gd name="T30" fmla="*/ 86 w 151"/>
                <a:gd name="T31" fmla="*/ 5 h 228"/>
                <a:gd name="T32" fmla="*/ 21 w 151"/>
                <a:gd name="T33" fmla="*/ 5 h 228"/>
                <a:gd name="T34" fmla="*/ 7 w 151"/>
                <a:gd name="T35" fmla="*/ 5 h 228"/>
                <a:gd name="T36" fmla="*/ 25 w 151"/>
                <a:gd name="T37" fmla="*/ 5 h 228"/>
                <a:gd name="T38" fmla="*/ 21 w 151"/>
                <a:gd name="T39" fmla="*/ 5 h 228"/>
                <a:gd name="T40" fmla="*/ 16 w 151"/>
                <a:gd name="T41" fmla="*/ 5 h 228"/>
                <a:gd name="T42" fmla="*/ 3 w 151"/>
                <a:gd name="T43" fmla="*/ 5 h 228"/>
                <a:gd name="T44" fmla="*/ 0 w 151"/>
                <a:gd name="T45" fmla="*/ 5 h 228"/>
                <a:gd name="T46" fmla="*/ 3 w 151"/>
                <a:gd name="T47" fmla="*/ 5 h 228"/>
                <a:gd name="T48" fmla="*/ 86 w 151"/>
                <a:gd name="T49" fmla="*/ 5 h 228"/>
                <a:gd name="T50" fmla="*/ 102 w 151"/>
                <a:gd name="T51" fmla="*/ 5 h 228"/>
                <a:gd name="T52" fmla="*/ 25 w 151"/>
                <a:gd name="T53" fmla="*/ 5 h 228"/>
                <a:gd name="T54" fmla="*/ 102 w 151"/>
                <a:gd name="T55" fmla="*/ 0 h 228"/>
                <a:gd name="T56" fmla="*/ 168 w 151"/>
                <a:gd name="T57" fmla="*/ 5 h 228"/>
                <a:gd name="T58" fmla="*/ 245 w 151"/>
                <a:gd name="T59" fmla="*/ 5 h 228"/>
                <a:gd name="T60" fmla="*/ 333 w 151"/>
                <a:gd name="T61" fmla="*/ 5 h 228"/>
                <a:gd name="T62" fmla="*/ 406 w 151"/>
                <a:gd name="T63" fmla="*/ 5 h 22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51"/>
                <a:gd name="T97" fmla="*/ 0 h 228"/>
                <a:gd name="T98" fmla="*/ 151 w 151"/>
                <a:gd name="T99" fmla="*/ 228 h 22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51" h="228">
                  <a:moveTo>
                    <a:pt x="150" y="55"/>
                  </a:moveTo>
                  <a:lnTo>
                    <a:pt x="150" y="69"/>
                  </a:lnTo>
                  <a:lnTo>
                    <a:pt x="150" y="81"/>
                  </a:lnTo>
                  <a:lnTo>
                    <a:pt x="150" y="94"/>
                  </a:lnTo>
                  <a:lnTo>
                    <a:pt x="150" y="108"/>
                  </a:lnTo>
                  <a:lnTo>
                    <a:pt x="135" y="112"/>
                  </a:lnTo>
                  <a:lnTo>
                    <a:pt x="131" y="116"/>
                  </a:lnTo>
                  <a:lnTo>
                    <a:pt x="126" y="125"/>
                  </a:lnTo>
                  <a:lnTo>
                    <a:pt x="126" y="134"/>
                  </a:lnTo>
                  <a:lnTo>
                    <a:pt x="122" y="134"/>
                  </a:lnTo>
                  <a:lnTo>
                    <a:pt x="122" y="143"/>
                  </a:lnTo>
                  <a:lnTo>
                    <a:pt x="118" y="147"/>
                  </a:lnTo>
                  <a:lnTo>
                    <a:pt x="118" y="152"/>
                  </a:lnTo>
                  <a:lnTo>
                    <a:pt x="126" y="152"/>
                  </a:lnTo>
                  <a:lnTo>
                    <a:pt x="126" y="160"/>
                  </a:lnTo>
                  <a:lnTo>
                    <a:pt x="131" y="174"/>
                  </a:lnTo>
                  <a:lnTo>
                    <a:pt x="131" y="177"/>
                  </a:lnTo>
                  <a:lnTo>
                    <a:pt x="118" y="177"/>
                  </a:lnTo>
                  <a:lnTo>
                    <a:pt x="118" y="182"/>
                  </a:lnTo>
                  <a:lnTo>
                    <a:pt x="118" y="186"/>
                  </a:lnTo>
                  <a:lnTo>
                    <a:pt x="109" y="196"/>
                  </a:lnTo>
                  <a:lnTo>
                    <a:pt x="104" y="200"/>
                  </a:lnTo>
                  <a:lnTo>
                    <a:pt x="100" y="200"/>
                  </a:lnTo>
                  <a:lnTo>
                    <a:pt x="100" y="204"/>
                  </a:lnTo>
                  <a:lnTo>
                    <a:pt x="78" y="204"/>
                  </a:lnTo>
                  <a:lnTo>
                    <a:pt x="78" y="208"/>
                  </a:lnTo>
                  <a:lnTo>
                    <a:pt x="74" y="217"/>
                  </a:lnTo>
                  <a:lnTo>
                    <a:pt x="60" y="217"/>
                  </a:lnTo>
                  <a:lnTo>
                    <a:pt x="47" y="227"/>
                  </a:lnTo>
                  <a:lnTo>
                    <a:pt x="43" y="221"/>
                  </a:lnTo>
                  <a:lnTo>
                    <a:pt x="38" y="227"/>
                  </a:lnTo>
                  <a:lnTo>
                    <a:pt x="30" y="227"/>
                  </a:lnTo>
                  <a:lnTo>
                    <a:pt x="21" y="208"/>
                  </a:lnTo>
                  <a:lnTo>
                    <a:pt x="21" y="204"/>
                  </a:lnTo>
                  <a:lnTo>
                    <a:pt x="12" y="204"/>
                  </a:lnTo>
                  <a:lnTo>
                    <a:pt x="7" y="196"/>
                  </a:lnTo>
                  <a:lnTo>
                    <a:pt x="12" y="190"/>
                  </a:lnTo>
                  <a:lnTo>
                    <a:pt x="25" y="190"/>
                  </a:lnTo>
                  <a:lnTo>
                    <a:pt x="25" y="186"/>
                  </a:lnTo>
                  <a:lnTo>
                    <a:pt x="21" y="177"/>
                  </a:lnTo>
                  <a:lnTo>
                    <a:pt x="21" y="165"/>
                  </a:lnTo>
                  <a:lnTo>
                    <a:pt x="16" y="152"/>
                  </a:lnTo>
                  <a:lnTo>
                    <a:pt x="12" y="147"/>
                  </a:lnTo>
                  <a:lnTo>
                    <a:pt x="3" y="138"/>
                  </a:lnTo>
                  <a:lnTo>
                    <a:pt x="0" y="130"/>
                  </a:lnTo>
                  <a:lnTo>
                    <a:pt x="0" y="125"/>
                  </a:lnTo>
                  <a:lnTo>
                    <a:pt x="3" y="125"/>
                  </a:lnTo>
                  <a:lnTo>
                    <a:pt x="3" y="121"/>
                  </a:lnTo>
                  <a:lnTo>
                    <a:pt x="30" y="94"/>
                  </a:lnTo>
                  <a:lnTo>
                    <a:pt x="30" y="69"/>
                  </a:lnTo>
                  <a:lnTo>
                    <a:pt x="33" y="47"/>
                  </a:lnTo>
                  <a:lnTo>
                    <a:pt x="38" y="43"/>
                  </a:lnTo>
                  <a:lnTo>
                    <a:pt x="30" y="38"/>
                  </a:lnTo>
                  <a:lnTo>
                    <a:pt x="25" y="25"/>
                  </a:lnTo>
                  <a:lnTo>
                    <a:pt x="21" y="3"/>
                  </a:lnTo>
                  <a:lnTo>
                    <a:pt x="38" y="0"/>
                  </a:lnTo>
                  <a:lnTo>
                    <a:pt x="52" y="7"/>
                  </a:lnTo>
                  <a:lnTo>
                    <a:pt x="64" y="12"/>
                  </a:lnTo>
                  <a:lnTo>
                    <a:pt x="78" y="21"/>
                  </a:lnTo>
                  <a:lnTo>
                    <a:pt x="91" y="28"/>
                  </a:lnTo>
                  <a:lnTo>
                    <a:pt x="109" y="34"/>
                  </a:lnTo>
                  <a:lnTo>
                    <a:pt x="122" y="43"/>
                  </a:lnTo>
                  <a:lnTo>
                    <a:pt x="135" y="47"/>
                  </a:lnTo>
                  <a:lnTo>
                    <a:pt x="150" y="5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29" name="Freeform 409">
              <a:extLst>
                <a:ext uri="{FF2B5EF4-FFF2-40B4-BE49-F238E27FC236}">
                  <a16:creationId xmlns:a16="http://schemas.microsoft.com/office/drawing/2014/main" id="{0316785F-8B6C-450D-BD0A-CFEDC9BE8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0" y="2889"/>
              <a:ext cx="174" cy="120"/>
            </a:xfrm>
            <a:custGeom>
              <a:avLst/>
              <a:gdLst>
                <a:gd name="T0" fmla="*/ 347 w 168"/>
                <a:gd name="T1" fmla="*/ 5 h 132"/>
                <a:gd name="T2" fmla="*/ 281 w 168"/>
                <a:gd name="T3" fmla="*/ 5 h 132"/>
                <a:gd name="T4" fmla="*/ 164 w 168"/>
                <a:gd name="T5" fmla="*/ 5 h 132"/>
                <a:gd name="T6" fmla="*/ 104 w 168"/>
                <a:gd name="T7" fmla="*/ 5 h 132"/>
                <a:gd name="T8" fmla="*/ 0 w 168"/>
                <a:gd name="T9" fmla="*/ 5 h 132"/>
                <a:gd name="T10" fmla="*/ 3 w 168"/>
                <a:gd name="T11" fmla="*/ 5 h 132"/>
                <a:gd name="T12" fmla="*/ 124 w 168"/>
                <a:gd name="T13" fmla="*/ 5 h 132"/>
                <a:gd name="T14" fmla="*/ 143 w 168"/>
                <a:gd name="T15" fmla="*/ 5 h 132"/>
                <a:gd name="T16" fmla="*/ 226 w 168"/>
                <a:gd name="T17" fmla="*/ 5 h 132"/>
                <a:gd name="T18" fmla="*/ 262 w 168"/>
                <a:gd name="T19" fmla="*/ 5 h 132"/>
                <a:gd name="T20" fmla="*/ 281 w 168"/>
                <a:gd name="T21" fmla="*/ 5 h 132"/>
                <a:gd name="T22" fmla="*/ 281 w 168"/>
                <a:gd name="T23" fmla="*/ 5 h 132"/>
                <a:gd name="T24" fmla="*/ 262 w 168"/>
                <a:gd name="T25" fmla="*/ 5 h 132"/>
                <a:gd name="T26" fmla="*/ 262 w 168"/>
                <a:gd name="T27" fmla="*/ 5 h 132"/>
                <a:gd name="T28" fmla="*/ 281 w 168"/>
                <a:gd name="T29" fmla="*/ 5 h 132"/>
                <a:gd name="T30" fmla="*/ 308 w 168"/>
                <a:gd name="T31" fmla="*/ 5 h 132"/>
                <a:gd name="T32" fmla="*/ 308 w 168"/>
                <a:gd name="T33" fmla="*/ 5 h 132"/>
                <a:gd name="T34" fmla="*/ 380 w 168"/>
                <a:gd name="T35" fmla="*/ 5 h 132"/>
                <a:gd name="T36" fmla="*/ 469 w 168"/>
                <a:gd name="T37" fmla="*/ 5 h 132"/>
                <a:gd name="T38" fmla="*/ 510 w 168"/>
                <a:gd name="T39" fmla="*/ 5 h 132"/>
                <a:gd name="T40" fmla="*/ 540 w 168"/>
                <a:gd name="T41" fmla="*/ 5 h 132"/>
                <a:gd name="T42" fmla="*/ 601 w 168"/>
                <a:gd name="T43" fmla="*/ 0 h 132"/>
                <a:gd name="T44" fmla="*/ 630 w 168"/>
                <a:gd name="T45" fmla="*/ 0 h 132"/>
                <a:gd name="T46" fmla="*/ 667 w 168"/>
                <a:gd name="T47" fmla="*/ 5 h 132"/>
                <a:gd name="T48" fmla="*/ 725 w 168"/>
                <a:gd name="T49" fmla="*/ 5 h 132"/>
                <a:gd name="T50" fmla="*/ 836 w 168"/>
                <a:gd name="T51" fmla="*/ 5 h 132"/>
                <a:gd name="T52" fmla="*/ 853 w 168"/>
                <a:gd name="T53" fmla="*/ 5 h 132"/>
                <a:gd name="T54" fmla="*/ 883 w 168"/>
                <a:gd name="T55" fmla="*/ 5 h 132"/>
                <a:gd name="T56" fmla="*/ 912 w 168"/>
                <a:gd name="T57" fmla="*/ 5 h 132"/>
                <a:gd name="T58" fmla="*/ 945 w 168"/>
                <a:gd name="T59" fmla="*/ 5 h 132"/>
                <a:gd name="T60" fmla="*/ 912 w 168"/>
                <a:gd name="T61" fmla="*/ 5 h 132"/>
                <a:gd name="T62" fmla="*/ 945 w 168"/>
                <a:gd name="T63" fmla="*/ 5 h 132"/>
                <a:gd name="T64" fmla="*/ 945 w 168"/>
                <a:gd name="T65" fmla="*/ 5 h 132"/>
                <a:gd name="T66" fmla="*/ 945 w 168"/>
                <a:gd name="T67" fmla="*/ 5 h 132"/>
                <a:gd name="T68" fmla="*/ 945 w 168"/>
                <a:gd name="T69" fmla="*/ 5 h 132"/>
                <a:gd name="T70" fmla="*/ 945 w 168"/>
                <a:gd name="T71" fmla="*/ 5 h 132"/>
                <a:gd name="T72" fmla="*/ 962 w 168"/>
                <a:gd name="T73" fmla="*/ 5 h 132"/>
                <a:gd name="T74" fmla="*/ 996 w 168"/>
                <a:gd name="T75" fmla="*/ 5 h 132"/>
                <a:gd name="T76" fmla="*/ 962 w 168"/>
                <a:gd name="T77" fmla="*/ 5 h 132"/>
                <a:gd name="T78" fmla="*/ 996 w 168"/>
                <a:gd name="T79" fmla="*/ 5 h 132"/>
                <a:gd name="T80" fmla="*/ 836 w 168"/>
                <a:gd name="T81" fmla="*/ 5 h 132"/>
                <a:gd name="T82" fmla="*/ 836 w 168"/>
                <a:gd name="T83" fmla="*/ 5 h 132"/>
                <a:gd name="T84" fmla="*/ 752 w 168"/>
                <a:gd name="T85" fmla="*/ 5 h 132"/>
                <a:gd name="T86" fmla="*/ 779 w 168"/>
                <a:gd name="T87" fmla="*/ 5 h 132"/>
                <a:gd name="T88" fmla="*/ 752 w 168"/>
                <a:gd name="T89" fmla="*/ 5 h 132"/>
                <a:gd name="T90" fmla="*/ 779 w 168"/>
                <a:gd name="T91" fmla="*/ 5 h 132"/>
                <a:gd name="T92" fmla="*/ 667 w 168"/>
                <a:gd name="T93" fmla="*/ 5 h 132"/>
                <a:gd name="T94" fmla="*/ 653 w 168"/>
                <a:gd name="T95" fmla="*/ 5 h 132"/>
                <a:gd name="T96" fmla="*/ 630 w 168"/>
                <a:gd name="T97" fmla="*/ 5 h 132"/>
                <a:gd name="T98" fmla="*/ 540 w 168"/>
                <a:gd name="T99" fmla="*/ 5 h 132"/>
                <a:gd name="T100" fmla="*/ 510 w 168"/>
                <a:gd name="T101" fmla="*/ 5 h 132"/>
                <a:gd name="T102" fmla="*/ 492 w 168"/>
                <a:gd name="T103" fmla="*/ 5 h 132"/>
                <a:gd name="T104" fmla="*/ 443 w 168"/>
                <a:gd name="T105" fmla="*/ 5 h 132"/>
                <a:gd name="T106" fmla="*/ 413 w 168"/>
                <a:gd name="T107" fmla="*/ 5 h 132"/>
                <a:gd name="T108" fmla="*/ 347 w 168"/>
                <a:gd name="T109" fmla="*/ 5 h 132"/>
                <a:gd name="T110" fmla="*/ 347 w 168"/>
                <a:gd name="T111" fmla="*/ 5 h 13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68"/>
                <a:gd name="T169" fmla="*/ 0 h 132"/>
                <a:gd name="T170" fmla="*/ 168 w 168"/>
                <a:gd name="T171" fmla="*/ 132 h 13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68" h="132">
                  <a:moveTo>
                    <a:pt x="59" y="131"/>
                  </a:moveTo>
                  <a:lnTo>
                    <a:pt x="47" y="131"/>
                  </a:lnTo>
                  <a:lnTo>
                    <a:pt x="29" y="131"/>
                  </a:lnTo>
                  <a:lnTo>
                    <a:pt x="16" y="131"/>
                  </a:lnTo>
                  <a:lnTo>
                    <a:pt x="0" y="131"/>
                  </a:lnTo>
                  <a:lnTo>
                    <a:pt x="3" y="125"/>
                  </a:lnTo>
                  <a:lnTo>
                    <a:pt x="21" y="121"/>
                  </a:lnTo>
                  <a:lnTo>
                    <a:pt x="25" y="116"/>
                  </a:lnTo>
                  <a:lnTo>
                    <a:pt x="38" y="108"/>
                  </a:lnTo>
                  <a:lnTo>
                    <a:pt x="43" y="100"/>
                  </a:lnTo>
                  <a:lnTo>
                    <a:pt x="47" y="90"/>
                  </a:lnTo>
                  <a:lnTo>
                    <a:pt x="47" y="86"/>
                  </a:lnTo>
                  <a:lnTo>
                    <a:pt x="43" y="81"/>
                  </a:lnTo>
                  <a:lnTo>
                    <a:pt x="43" y="73"/>
                  </a:lnTo>
                  <a:lnTo>
                    <a:pt x="47" y="65"/>
                  </a:lnTo>
                  <a:lnTo>
                    <a:pt x="52" y="59"/>
                  </a:lnTo>
                  <a:lnTo>
                    <a:pt x="52" y="51"/>
                  </a:lnTo>
                  <a:lnTo>
                    <a:pt x="64" y="43"/>
                  </a:lnTo>
                  <a:lnTo>
                    <a:pt x="78" y="34"/>
                  </a:lnTo>
                  <a:lnTo>
                    <a:pt x="86" y="28"/>
                  </a:lnTo>
                  <a:lnTo>
                    <a:pt x="90" y="21"/>
                  </a:lnTo>
                  <a:lnTo>
                    <a:pt x="100" y="0"/>
                  </a:lnTo>
                  <a:lnTo>
                    <a:pt x="105" y="0"/>
                  </a:lnTo>
                  <a:lnTo>
                    <a:pt x="112" y="7"/>
                  </a:lnTo>
                  <a:lnTo>
                    <a:pt x="121" y="12"/>
                  </a:lnTo>
                  <a:lnTo>
                    <a:pt x="140" y="7"/>
                  </a:lnTo>
                  <a:lnTo>
                    <a:pt x="143" y="12"/>
                  </a:lnTo>
                  <a:lnTo>
                    <a:pt x="148" y="12"/>
                  </a:lnTo>
                  <a:lnTo>
                    <a:pt x="152" y="12"/>
                  </a:lnTo>
                  <a:lnTo>
                    <a:pt x="157" y="16"/>
                  </a:lnTo>
                  <a:lnTo>
                    <a:pt x="152" y="16"/>
                  </a:lnTo>
                  <a:lnTo>
                    <a:pt x="157" y="21"/>
                  </a:lnTo>
                  <a:lnTo>
                    <a:pt x="157" y="25"/>
                  </a:lnTo>
                  <a:lnTo>
                    <a:pt x="157" y="34"/>
                  </a:lnTo>
                  <a:lnTo>
                    <a:pt x="157" y="38"/>
                  </a:lnTo>
                  <a:lnTo>
                    <a:pt x="157" y="47"/>
                  </a:lnTo>
                  <a:lnTo>
                    <a:pt x="161" y="47"/>
                  </a:lnTo>
                  <a:lnTo>
                    <a:pt x="167" y="51"/>
                  </a:lnTo>
                  <a:lnTo>
                    <a:pt x="161" y="55"/>
                  </a:lnTo>
                  <a:lnTo>
                    <a:pt x="167" y="59"/>
                  </a:lnTo>
                  <a:lnTo>
                    <a:pt x="140" y="59"/>
                  </a:lnTo>
                  <a:lnTo>
                    <a:pt x="140" y="65"/>
                  </a:lnTo>
                  <a:lnTo>
                    <a:pt x="126" y="69"/>
                  </a:lnTo>
                  <a:lnTo>
                    <a:pt x="130" y="69"/>
                  </a:lnTo>
                  <a:lnTo>
                    <a:pt x="126" y="73"/>
                  </a:lnTo>
                  <a:lnTo>
                    <a:pt x="130" y="78"/>
                  </a:lnTo>
                  <a:lnTo>
                    <a:pt x="112" y="86"/>
                  </a:lnTo>
                  <a:lnTo>
                    <a:pt x="109" y="90"/>
                  </a:lnTo>
                  <a:lnTo>
                    <a:pt x="105" y="94"/>
                  </a:lnTo>
                  <a:lnTo>
                    <a:pt x="90" y="94"/>
                  </a:lnTo>
                  <a:lnTo>
                    <a:pt x="86" y="100"/>
                  </a:lnTo>
                  <a:lnTo>
                    <a:pt x="83" y="100"/>
                  </a:lnTo>
                  <a:lnTo>
                    <a:pt x="74" y="104"/>
                  </a:lnTo>
                  <a:lnTo>
                    <a:pt x="69" y="108"/>
                  </a:lnTo>
                  <a:lnTo>
                    <a:pt x="59" y="112"/>
                  </a:lnTo>
                  <a:lnTo>
                    <a:pt x="59" y="131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30" name="Freeform 410">
              <a:extLst>
                <a:ext uri="{FF2B5EF4-FFF2-40B4-BE49-F238E27FC236}">
                  <a16:creationId xmlns:a16="http://schemas.microsoft.com/office/drawing/2014/main" id="{6C99DC02-88BE-4DF7-8534-C5D75CABD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0" y="2889"/>
              <a:ext cx="174" cy="120"/>
            </a:xfrm>
            <a:custGeom>
              <a:avLst/>
              <a:gdLst>
                <a:gd name="T0" fmla="*/ 347 w 168"/>
                <a:gd name="T1" fmla="*/ 5 h 132"/>
                <a:gd name="T2" fmla="*/ 281 w 168"/>
                <a:gd name="T3" fmla="*/ 5 h 132"/>
                <a:gd name="T4" fmla="*/ 164 w 168"/>
                <a:gd name="T5" fmla="*/ 5 h 132"/>
                <a:gd name="T6" fmla="*/ 104 w 168"/>
                <a:gd name="T7" fmla="*/ 5 h 132"/>
                <a:gd name="T8" fmla="*/ 0 w 168"/>
                <a:gd name="T9" fmla="*/ 5 h 132"/>
                <a:gd name="T10" fmla="*/ 3 w 168"/>
                <a:gd name="T11" fmla="*/ 5 h 132"/>
                <a:gd name="T12" fmla="*/ 124 w 168"/>
                <a:gd name="T13" fmla="*/ 5 h 132"/>
                <a:gd name="T14" fmla="*/ 143 w 168"/>
                <a:gd name="T15" fmla="*/ 5 h 132"/>
                <a:gd name="T16" fmla="*/ 226 w 168"/>
                <a:gd name="T17" fmla="*/ 5 h 132"/>
                <a:gd name="T18" fmla="*/ 262 w 168"/>
                <a:gd name="T19" fmla="*/ 5 h 132"/>
                <a:gd name="T20" fmla="*/ 281 w 168"/>
                <a:gd name="T21" fmla="*/ 5 h 132"/>
                <a:gd name="T22" fmla="*/ 281 w 168"/>
                <a:gd name="T23" fmla="*/ 5 h 132"/>
                <a:gd name="T24" fmla="*/ 262 w 168"/>
                <a:gd name="T25" fmla="*/ 5 h 132"/>
                <a:gd name="T26" fmla="*/ 262 w 168"/>
                <a:gd name="T27" fmla="*/ 5 h 132"/>
                <a:gd name="T28" fmla="*/ 281 w 168"/>
                <a:gd name="T29" fmla="*/ 5 h 132"/>
                <a:gd name="T30" fmla="*/ 308 w 168"/>
                <a:gd name="T31" fmla="*/ 5 h 132"/>
                <a:gd name="T32" fmla="*/ 308 w 168"/>
                <a:gd name="T33" fmla="*/ 5 h 132"/>
                <a:gd name="T34" fmla="*/ 380 w 168"/>
                <a:gd name="T35" fmla="*/ 5 h 132"/>
                <a:gd name="T36" fmla="*/ 469 w 168"/>
                <a:gd name="T37" fmla="*/ 5 h 132"/>
                <a:gd name="T38" fmla="*/ 510 w 168"/>
                <a:gd name="T39" fmla="*/ 5 h 132"/>
                <a:gd name="T40" fmla="*/ 540 w 168"/>
                <a:gd name="T41" fmla="*/ 5 h 132"/>
                <a:gd name="T42" fmla="*/ 601 w 168"/>
                <a:gd name="T43" fmla="*/ 0 h 132"/>
                <a:gd name="T44" fmla="*/ 630 w 168"/>
                <a:gd name="T45" fmla="*/ 0 h 132"/>
                <a:gd name="T46" fmla="*/ 667 w 168"/>
                <a:gd name="T47" fmla="*/ 5 h 132"/>
                <a:gd name="T48" fmla="*/ 725 w 168"/>
                <a:gd name="T49" fmla="*/ 5 h 132"/>
                <a:gd name="T50" fmla="*/ 836 w 168"/>
                <a:gd name="T51" fmla="*/ 5 h 132"/>
                <a:gd name="T52" fmla="*/ 853 w 168"/>
                <a:gd name="T53" fmla="*/ 5 h 132"/>
                <a:gd name="T54" fmla="*/ 883 w 168"/>
                <a:gd name="T55" fmla="*/ 5 h 132"/>
                <a:gd name="T56" fmla="*/ 912 w 168"/>
                <a:gd name="T57" fmla="*/ 5 h 132"/>
                <a:gd name="T58" fmla="*/ 945 w 168"/>
                <a:gd name="T59" fmla="*/ 5 h 132"/>
                <a:gd name="T60" fmla="*/ 912 w 168"/>
                <a:gd name="T61" fmla="*/ 5 h 132"/>
                <a:gd name="T62" fmla="*/ 945 w 168"/>
                <a:gd name="T63" fmla="*/ 5 h 132"/>
                <a:gd name="T64" fmla="*/ 945 w 168"/>
                <a:gd name="T65" fmla="*/ 5 h 132"/>
                <a:gd name="T66" fmla="*/ 945 w 168"/>
                <a:gd name="T67" fmla="*/ 5 h 132"/>
                <a:gd name="T68" fmla="*/ 945 w 168"/>
                <a:gd name="T69" fmla="*/ 5 h 132"/>
                <a:gd name="T70" fmla="*/ 945 w 168"/>
                <a:gd name="T71" fmla="*/ 5 h 132"/>
                <a:gd name="T72" fmla="*/ 962 w 168"/>
                <a:gd name="T73" fmla="*/ 5 h 132"/>
                <a:gd name="T74" fmla="*/ 996 w 168"/>
                <a:gd name="T75" fmla="*/ 5 h 132"/>
                <a:gd name="T76" fmla="*/ 962 w 168"/>
                <a:gd name="T77" fmla="*/ 5 h 132"/>
                <a:gd name="T78" fmla="*/ 996 w 168"/>
                <a:gd name="T79" fmla="*/ 5 h 132"/>
                <a:gd name="T80" fmla="*/ 836 w 168"/>
                <a:gd name="T81" fmla="*/ 5 h 132"/>
                <a:gd name="T82" fmla="*/ 836 w 168"/>
                <a:gd name="T83" fmla="*/ 5 h 132"/>
                <a:gd name="T84" fmla="*/ 752 w 168"/>
                <a:gd name="T85" fmla="*/ 5 h 132"/>
                <a:gd name="T86" fmla="*/ 779 w 168"/>
                <a:gd name="T87" fmla="*/ 5 h 132"/>
                <a:gd name="T88" fmla="*/ 752 w 168"/>
                <a:gd name="T89" fmla="*/ 5 h 132"/>
                <a:gd name="T90" fmla="*/ 779 w 168"/>
                <a:gd name="T91" fmla="*/ 5 h 132"/>
                <a:gd name="T92" fmla="*/ 667 w 168"/>
                <a:gd name="T93" fmla="*/ 5 h 132"/>
                <a:gd name="T94" fmla="*/ 653 w 168"/>
                <a:gd name="T95" fmla="*/ 5 h 132"/>
                <a:gd name="T96" fmla="*/ 630 w 168"/>
                <a:gd name="T97" fmla="*/ 5 h 132"/>
                <a:gd name="T98" fmla="*/ 540 w 168"/>
                <a:gd name="T99" fmla="*/ 5 h 132"/>
                <a:gd name="T100" fmla="*/ 510 w 168"/>
                <a:gd name="T101" fmla="*/ 5 h 132"/>
                <a:gd name="T102" fmla="*/ 492 w 168"/>
                <a:gd name="T103" fmla="*/ 5 h 132"/>
                <a:gd name="T104" fmla="*/ 443 w 168"/>
                <a:gd name="T105" fmla="*/ 5 h 132"/>
                <a:gd name="T106" fmla="*/ 413 w 168"/>
                <a:gd name="T107" fmla="*/ 5 h 132"/>
                <a:gd name="T108" fmla="*/ 347 w 168"/>
                <a:gd name="T109" fmla="*/ 5 h 132"/>
                <a:gd name="T110" fmla="*/ 347 w 168"/>
                <a:gd name="T111" fmla="*/ 5 h 13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68"/>
                <a:gd name="T169" fmla="*/ 0 h 132"/>
                <a:gd name="T170" fmla="*/ 168 w 168"/>
                <a:gd name="T171" fmla="*/ 132 h 13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68" h="132">
                  <a:moveTo>
                    <a:pt x="59" y="131"/>
                  </a:moveTo>
                  <a:lnTo>
                    <a:pt x="47" y="131"/>
                  </a:lnTo>
                  <a:lnTo>
                    <a:pt x="29" y="131"/>
                  </a:lnTo>
                  <a:lnTo>
                    <a:pt x="16" y="131"/>
                  </a:lnTo>
                  <a:lnTo>
                    <a:pt x="0" y="131"/>
                  </a:lnTo>
                  <a:lnTo>
                    <a:pt x="3" y="125"/>
                  </a:lnTo>
                  <a:lnTo>
                    <a:pt x="21" y="121"/>
                  </a:lnTo>
                  <a:lnTo>
                    <a:pt x="25" y="116"/>
                  </a:lnTo>
                  <a:lnTo>
                    <a:pt x="38" y="108"/>
                  </a:lnTo>
                  <a:lnTo>
                    <a:pt x="43" y="100"/>
                  </a:lnTo>
                  <a:lnTo>
                    <a:pt x="47" y="90"/>
                  </a:lnTo>
                  <a:lnTo>
                    <a:pt x="47" y="86"/>
                  </a:lnTo>
                  <a:lnTo>
                    <a:pt x="43" y="81"/>
                  </a:lnTo>
                  <a:lnTo>
                    <a:pt x="43" y="73"/>
                  </a:lnTo>
                  <a:lnTo>
                    <a:pt x="47" y="65"/>
                  </a:lnTo>
                  <a:lnTo>
                    <a:pt x="52" y="59"/>
                  </a:lnTo>
                  <a:lnTo>
                    <a:pt x="52" y="51"/>
                  </a:lnTo>
                  <a:lnTo>
                    <a:pt x="64" y="43"/>
                  </a:lnTo>
                  <a:lnTo>
                    <a:pt x="78" y="34"/>
                  </a:lnTo>
                  <a:lnTo>
                    <a:pt x="86" y="28"/>
                  </a:lnTo>
                  <a:lnTo>
                    <a:pt x="90" y="21"/>
                  </a:lnTo>
                  <a:lnTo>
                    <a:pt x="100" y="0"/>
                  </a:lnTo>
                  <a:lnTo>
                    <a:pt x="105" y="0"/>
                  </a:lnTo>
                  <a:lnTo>
                    <a:pt x="112" y="7"/>
                  </a:lnTo>
                  <a:lnTo>
                    <a:pt x="121" y="12"/>
                  </a:lnTo>
                  <a:lnTo>
                    <a:pt x="140" y="7"/>
                  </a:lnTo>
                  <a:lnTo>
                    <a:pt x="143" y="12"/>
                  </a:lnTo>
                  <a:lnTo>
                    <a:pt x="148" y="12"/>
                  </a:lnTo>
                  <a:lnTo>
                    <a:pt x="152" y="12"/>
                  </a:lnTo>
                  <a:lnTo>
                    <a:pt x="157" y="16"/>
                  </a:lnTo>
                  <a:lnTo>
                    <a:pt x="152" y="16"/>
                  </a:lnTo>
                  <a:lnTo>
                    <a:pt x="157" y="21"/>
                  </a:lnTo>
                  <a:lnTo>
                    <a:pt x="157" y="25"/>
                  </a:lnTo>
                  <a:lnTo>
                    <a:pt x="157" y="34"/>
                  </a:lnTo>
                  <a:lnTo>
                    <a:pt x="157" y="38"/>
                  </a:lnTo>
                  <a:lnTo>
                    <a:pt x="157" y="47"/>
                  </a:lnTo>
                  <a:lnTo>
                    <a:pt x="161" y="47"/>
                  </a:lnTo>
                  <a:lnTo>
                    <a:pt x="167" y="51"/>
                  </a:lnTo>
                  <a:lnTo>
                    <a:pt x="161" y="55"/>
                  </a:lnTo>
                  <a:lnTo>
                    <a:pt x="167" y="59"/>
                  </a:lnTo>
                  <a:lnTo>
                    <a:pt x="140" y="59"/>
                  </a:lnTo>
                  <a:lnTo>
                    <a:pt x="140" y="65"/>
                  </a:lnTo>
                  <a:lnTo>
                    <a:pt x="126" y="69"/>
                  </a:lnTo>
                  <a:lnTo>
                    <a:pt x="130" y="69"/>
                  </a:lnTo>
                  <a:lnTo>
                    <a:pt x="126" y="73"/>
                  </a:lnTo>
                  <a:lnTo>
                    <a:pt x="130" y="78"/>
                  </a:lnTo>
                  <a:lnTo>
                    <a:pt x="112" y="86"/>
                  </a:lnTo>
                  <a:lnTo>
                    <a:pt x="109" y="90"/>
                  </a:lnTo>
                  <a:lnTo>
                    <a:pt x="105" y="94"/>
                  </a:lnTo>
                  <a:lnTo>
                    <a:pt x="90" y="94"/>
                  </a:lnTo>
                  <a:lnTo>
                    <a:pt x="86" y="100"/>
                  </a:lnTo>
                  <a:lnTo>
                    <a:pt x="83" y="100"/>
                  </a:lnTo>
                  <a:lnTo>
                    <a:pt x="74" y="104"/>
                  </a:lnTo>
                  <a:lnTo>
                    <a:pt x="69" y="108"/>
                  </a:lnTo>
                  <a:lnTo>
                    <a:pt x="59" y="112"/>
                  </a:lnTo>
                  <a:lnTo>
                    <a:pt x="59" y="131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31" name="Freeform 411">
              <a:extLst>
                <a:ext uri="{FF2B5EF4-FFF2-40B4-BE49-F238E27FC236}">
                  <a16:creationId xmlns:a16="http://schemas.microsoft.com/office/drawing/2014/main" id="{027178B3-1D50-448A-AAD5-6762A6E2E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" y="3016"/>
              <a:ext cx="172" cy="168"/>
            </a:xfrm>
            <a:custGeom>
              <a:avLst/>
              <a:gdLst>
                <a:gd name="T0" fmla="*/ 407 w 167"/>
                <a:gd name="T1" fmla="*/ 5 h 185"/>
                <a:gd name="T2" fmla="*/ 486 w 167"/>
                <a:gd name="T3" fmla="*/ 5 h 185"/>
                <a:gd name="T4" fmla="*/ 563 w 167"/>
                <a:gd name="T5" fmla="*/ 5 h 185"/>
                <a:gd name="T6" fmla="*/ 623 w 167"/>
                <a:gd name="T7" fmla="*/ 5 h 185"/>
                <a:gd name="T8" fmla="*/ 701 w 167"/>
                <a:gd name="T9" fmla="*/ 5 h 185"/>
                <a:gd name="T10" fmla="*/ 701 w 167"/>
                <a:gd name="T11" fmla="*/ 5 h 185"/>
                <a:gd name="T12" fmla="*/ 681 w 167"/>
                <a:gd name="T13" fmla="*/ 5 h 185"/>
                <a:gd name="T14" fmla="*/ 681 w 167"/>
                <a:gd name="T15" fmla="*/ 5 h 185"/>
                <a:gd name="T16" fmla="*/ 661 w 167"/>
                <a:gd name="T17" fmla="*/ 5 h 185"/>
                <a:gd name="T18" fmla="*/ 661 w 167"/>
                <a:gd name="T19" fmla="*/ 5 h 185"/>
                <a:gd name="T20" fmla="*/ 661 w 167"/>
                <a:gd name="T21" fmla="*/ 5 h 185"/>
                <a:gd name="T22" fmla="*/ 642 w 167"/>
                <a:gd name="T23" fmla="*/ 5 h 185"/>
                <a:gd name="T24" fmla="*/ 642 w 167"/>
                <a:gd name="T25" fmla="*/ 5 h 185"/>
                <a:gd name="T26" fmla="*/ 642 w 167"/>
                <a:gd name="T27" fmla="*/ 5 h 185"/>
                <a:gd name="T28" fmla="*/ 623 w 167"/>
                <a:gd name="T29" fmla="*/ 5 h 185"/>
                <a:gd name="T30" fmla="*/ 681 w 167"/>
                <a:gd name="T31" fmla="*/ 5 h 185"/>
                <a:gd name="T32" fmla="*/ 744 w 167"/>
                <a:gd name="T33" fmla="*/ 5 h 185"/>
                <a:gd name="T34" fmla="*/ 681 w 167"/>
                <a:gd name="T35" fmla="*/ 5 h 185"/>
                <a:gd name="T36" fmla="*/ 623 w 167"/>
                <a:gd name="T37" fmla="*/ 5 h 185"/>
                <a:gd name="T38" fmla="*/ 563 w 167"/>
                <a:gd name="T39" fmla="*/ 5 h 185"/>
                <a:gd name="T40" fmla="*/ 504 w 167"/>
                <a:gd name="T41" fmla="*/ 0 h 185"/>
                <a:gd name="T42" fmla="*/ 504 w 167"/>
                <a:gd name="T43" fmla="*/ 5 h 185"/>
                <a:gd name="T44" fmla="*/ 448 w 167"/>
                <a:gd name="T45" fmla="*/ 5 h 185"/>
                <a:gd name="T46" fmla="*/ 407 w 167"/>
                <a:gd name="T47" fmla="*/ 5 h 185"/>
                <a:gd name="T48" fmla="*/ 351 w 167"/>
                <a:gd name="T49" fmla="*/ 5 h 185"/>
                <a:gd name="T50" fmla="*/ 305 w 167"/>
                <a:gd name="T51" fmla="*/ 5 h 185"/>
                <a:gd name="T52" fmla="*/ 305 w 167"/>
                <a:gd name="T53" fmla="*/ 5 h 185"/>
                <a:gd name="T54" fmla="*/ 305 w 167"/>
                <a:gd name="T55" fmla="*/ 5 h 185"/>
                <a:gd name="T56" fmla="*/ 305 w 167"/>
                <a:gd name="T57" fmla="*/ 5 h 185"/>
                <a:gd name="T58" fmla="*/ 248 w 167"/>
                <a:gd name="T59" fmla="*/ 5 h 185"/>
                <a:gd name="T60" fmla="*/ 234 w 167"/>
                <a:gd name="T61" fmla="*/ 5 h 185"/>
                <a:gd name="T62" fmla="*/ 234 w 167"/>
                <a:gd name="T63" fmla="*/ 5 h 185"/>
                <a:gd name="T64" fmla="*/ 234 w 167"/>
                <a:gd name="T65" fmla="*/ 5 h 185"/>
                <a:gd name="T66" fmla="*/ 179 w 167"/>
                <a:gd name="T67" fmla="*/ 5 h 185"/>
                <a:gd name="T68" fmla="*/ 118 w 167"/>
                <a:gd name="T69" fmla="*/ 5 h 185"/>
                <a:gd name="T70" fmla="*/ 16 w 167"/>
                <a:gd name="T71" fmla="*/ 5 h 185"/>
                <a:gd name="T72" fmla="*/ 3 w 167"/>
                <a:gd name="T73" fmla="*/ 5 h 185"/>
                <a:gd name="T74" fmla="*/ 0 w 167"/>
                <a:gd name="T75" fmla="*/ 5 h 185"/>
                <a:gd name="T76" fmla="*/ 3 w 167"/>
                <a:gd name="T77" fmla="*/ 5 h 185"/>
                <a:gd name="T78" fmla="*/ 7 w 167"/>
                <a:gd name="T79" fmla="*/ 5 h 185"/>
                <a:gd name="T80" fmla="*/ 7 w 167"/>
                <a:gd name="T81" fmla="*/ 5 h 185"/>
                <a:gd name="T82" fmla="*/ 7 w 167"/>
                <a:gd name="T83" fmla="*/ 5 h 185"/>
                <a:gd name="T84" fmla="*/ 3 w 167"/>
                <a:gd name="T85" fmla="*/ 5 h 185"/>
                <a:gd name="T86" fmla="*/ 7 w 167"/>
                <a:gd name="T87" fmla="*/ 5 h 185"/>
                <a:gd name="T88" fmla="*/ 12 w 167"/>
                <a:gd name="T89" fmla="*/ 5 h 185"/>
                <a:gd name="T90" fmla="*/ 12 w 167"/>
                <a:gd name="T91" fmla="*/ 5 h 185"/>
                <a:gd name="T92" fmla="*/ 3 w 167"/>
                <a:gd name="T93" fmla="*/ 5 h 185"/>
                <a:gd name="T94" fmla="*/ 7 w 167"/>
                <a:gd name="T95" fmla="*/ 5 h 185"/>
                <a:gd name="T96" fmla="*/ 16 w 167"/>
                <a:gd name="T97" fmla="*/ 5 h 185"/>
                <a:gd name="T98" fmla="*/ 109 w 167"/>
                <a:gd name="T99" fmla="*/ 5 h 185"/>
                <a:gd name="T100" fmla="*/ 142 w 167"/>
                <a:gd name="T101" fmla="*/ 5 h 185"/>
                <a:gd name="T102" fmla="*/ 159 w 167"/>
                <a:gd name="T103" fmla="*/ 5 h 185"/>
                <a:gd name="T104" fmla="*/ 208 w 167"/>
                <a:gd name="T105" fmla="*/ 5 h 185"/>
                <a:gd name="T106" fmla="*/ 208 w 167"/>
                <a:gd name="T107" fmla="*/ 5 h 185"/>
                <a:gd name="T108" fmla="*/ 234 w 167"/>
                <a:gd name="T109" fmla="*/ 5 h 185"/>
                <a:gd name="T110" fmla="*/ 248 w 167"/>
                <a:gd name="T111" fmla="*/ 5 h 185"/>
                <a:gd name="T112" fmla="*/ 285 w 167"/>
                <a:gd name="T113" fmla="*/ 5 h 185"/>
                <a:gd name="T114" fmla="*/ 305 w 167"/>
                <a:gd name="T115" fmla="*/ 5 h 185"/>
                <a:gd name="T116" fmla="*/ 323 w 167"/>
                <a:gd name="T117" fmla="*/ 5 h 185"/>
                <a:gd name="T118" fmla="*/ 351 w 167"/>
                <a:gd name="T119" fmla="*/ 5 h 185"/>
                <a:gd name="T120" fmla="*/ 373 w 167"/>
                <a:gd name="T121" fmla="*/ 5 h 185"/>
                <a:gd name="T122" fmla="*/ 386 w 167"/>
                <a:gd name="T123" fmla="*/ 5 h 185"/>
                <a:gd name="T124" fmla="*/ 407 w 167"/>
                <a:gd name="T125" fmla="*/ 5 h 18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67"/>
                <a:gd name="T190" fmla="*/ 0 h 185"/>
                <a:gd name="T191" fmla="*/ 167 w 167"/>
                <a:gd name="T192" fmla="*/ 185 h 185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67" h="185">
                  <a:moveTo>
                    <a:pt x="90" y="169"/>
                  </a:moveTo>
                  <a:lnTo>
                    <a:pt x="108" y="169"/>
                  </a:lnTo>
                  <a:lnTo>
                    <a:pt x="125" y="169"/>
                  </a:lnTo>
                  <a:lnTo>
                    <a:pt x="139" y="169"/>
                  </a:lnTo>
                  <a:lnTo>
                    <a:pt x="156" y="169"/>
                  </a:lnTo>
                  <a:lnTo>
                    <a:pt x="156" y="160"/>
                  </a:lnTo>
                  <a:lnTo>
                    <a:pt x="151" y="157"/>
                  </a:lnTo>
                  <a:lnTo>
                    <a:pt x="151" y="143"/>
                  </a:lnTo>
                  <a:lnTo>
                    <a:pt x="147" y="126"/>
                  </a:lnTo>
                  <a:lnTo>
                    <a:pt x="147" y="113"/>
                  </a:lnTo>
                  <a:lnTo>
                    <a:pt x="147" y="95"/>
                  </a:lnTo>
                  <a:lnTo>
                    <a:pt x="143" y="78"/>
                  </a:lnTo>
                  <a:lnTo>
                    <a:pt x="143" y="64"/>
                  </a:lnTo>
                  <a:lnTo>
                    <a:pt x="143" y="47"/>
                  </a:lnTo>
                  <a:lnTo>
                    <a:pt x="139" y="29"/>
                  </a:lnTo>
                  <a:lnTo>
                    <a:pt x="151" y="29"/>
                  </a:lnTo>
                  <a:lnTo>
                    <a:pt x="166" y="29"/>
                  </a:lnTo>
                  <a:lnTo>
                    <a:pt x="151" y="21"/>
                  </a:lnTo>
                  <a:lnTo>
                    <a:pt x="139" y="16"/>
                  </a:lnTo>
                  <a:lnTo>
                    <a:pt x="125" y="7"/>
                  </a:lnTo>
                  <a:lnTo>
                    <a:pt x="112" y="0"/>
                  </a:lnTo>
                  <a:lnTo>
                    <a:pt x="112" y="16"/>
                  </a:lnTo>
                  <a:lnTo>
                    <a:pt x="100" y="16"/>
                  </a:lnTo>
                  <a:lnTo>
                    <a:pt x="90" y="16"/>
                  </a:lnTo>
                  <a:lnTo>
                    <a:pt x="78" y="16"/>
                  </a:lnTo>
                  <a:lnTo>
                    <a:pt x="69" y="16"/>
                  </a:lnTo>
                  <a:lnTo>
                    <a:pt x="69" y="25"/>
                  </a:lnTo>
                  <a:lnTo>
                    <a:pt x="69" y="43"/>
                  </a:lnTo>
                  <a:lnTo>
                    <a:pt x="69" y="55"/>
                  </a:lnTo>
                  <a:lnTo>
                    <a:pt x="55" y="55"/>
                  </a:lnTo>
                  <a:lnTo>
                    <a:pt x="51" y="60"/>
                  </a:lnTo>
                  <a:lnTo>
                    <a:pt x="51" y="74"/>
                  </a:lnTo>
                  <a:lnTo>
                    <a:pt x="51" y="86"/>
                  </a:lnTo>
                  <a:lnTo>
                    <a:pt x="42" y="86"/>
                  </a:lnTo>
                  <a:lnTo>
                    <a:pt x="28" y="86"/>
                  </a:lnTo>
                  <a:lnTo>
                    <a:pt x="16" y="86"/>
                  </a:lnTo>
                  <a:lnTo>
                    <a:pt x="3" y="86"/>
                  </a:lnTo>
                  <a:lnTo>
                    <a:pt x="0" y="91"/>
                  </a:lnTo>
                  <a:lnTo>
                    <a:pt x="3" y="95"/>
                  </a:lnTo>
                  <a:lnTo>
                    <a:pt x="7" y="99"/>
                  </a:lnTo>
                  <a:lnTo>
                    <a:pt x="7" y="104"/>
                  </a:lnTo>
                  <a:lnTo>
                    <a:pt x="7" y="107"/>
                  </a:lnTo>
                  <a:lnTo>
                    <a:pt x="3" y="113"/>
                  </a:lnTo>
                  <a:lnTo>
                    <a:pt x="7" y="122"/>
                  </a:lnTo>
                  <a:lnTo>
                    <a:pt x="12" y="126"/>
                  </a:lnTo>
                  <a:lnTo>
                    <a:pt x="12" y="138"/>
                  </a:lnTo>
                  <a:lnTo>
                    <a:pt x="3" y="160"/>
                  </a:lnTo>
                  <a:lnTo>
                    <a:pt x="7" y="157"/>
                  </a:lnTo>
                  <a:lnTo>
                    <a:pt x="16" y="157"/>
                  </a:lnTo>
                  <a:lnTo>
                    <a:pt x="25" y="153"/>
                  </a:lnTo>
                  <a:lnTo>
                    <a:pt x="34" y="153"/>
                  </a:lnTo>
                  <a:lnTo>
                    <a:pt x="38" y="160"/>
                  </a:lnTo>
                  <a:lnTo>
                    <a:pt x="47" y="160"/>
                  </a:lnTo>
                  <a:lnTo>
                    <a:pt x="47" y="169"/>
                  </a:lnTo>
                  <a:lnTo>
                    <a:pt x="51" y="169"/>
                  </a:lnTo>
                  <a:lnTo>
                    <a:pt x="55" y="174"/>
                  </a:lnTo>
                  <a:lnTo>
                    <a:pt x="64" y="184"/>
                  </a:lnTo>
                  <a:lnTo>
                    <a:pt x="69" y="174"/>
                  </a:lnTo>
                  <a:lnTo>
                    <a:pt x="73" y="165"/>
                  </a:lnTo>
                  <a:lnTo>
                    <a:pt x="78" y="165"/>
                  </a:lnTo>
                  <a:lnTo>
                    <a:pt x="82" y="174"/>
                  </a:lnTo>
                  <a:lnTo>
                    <a:pt x="85" y="174"/>
                  </a:lnTo>
                  <a:lnTo>
                    <a:pt x="90" y="169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32" name="Freeform 412">
              <a:extLst>
                <a:ext uri="{FF2B5EF4-FFF2-40B4-BE49-F238E27FC236}">
                  <a16:creationId xmlns:a16="http://schemas.microsoft.com/office/drawing/2014/main" id="{AAA2170B-DF25-493E-BEA3-1596927B7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" y="3016"/>
              <a:ext cx="172" cy="168"/>
            </a:xfrm>
            <a:custGeom>
              <a:avLst/>
              <a:gdLst>
                <a:gd name="T0" fmla="*/ 407 w 167"/>
                <a:gd name="T1" fmla="*/ 5 h 185"/>
                <a:gd name="T2" fmla="*/ 486 w 167"/>
                <a:gd name="T3" fmla="*/ 5 h 185"/>
                <a:gd name="T4" fmla="*/ 563 w 167"/>
                <a:gd name="T5" fmla="*/ 5 h 185"/>
                <a:gd name="T6" fmla="*/ 623 w 167"/>
                <a:gd name="T7" fmla="*/ 5 h 185"/>
                <a:gd name="T8" fmla="*/ 701 w 167"/>
                <a:gd name="T9" fmla="*/ 5 h 185"/>
                <a:gd name="T10" fmla="*/ 701 w 167"/>
                <a:gd name="T11" fmla="*/ 5 h 185"/>
                <a:gd name="T12" fmla="*/ 681 w 167"/>
                <a:gd name="T13" fmla="*/ 5 h 185"/>
                <a:gd name="T14" fmla="*/ 681 w 167"/>
                <a:gd name="T15" fmla="*/ 5 h 185"/>
                <a:gd name="T16" fmla="*/ 661 w 167"/>
                <a:gd name="T17" fmla="*/ 5 h 185"/>
                <a:gd name="T18" fmla="*/ 661 w 167"/>
                <a:gd name="T19" fmla="*/ 5 h 185"/>
                <a:gd name="T20" fmla="*/ 661 w 167"/>
                <a:gd name="T21" fmla="*/ 5 h 185"/>
                <a:gd name="T22" fmla="*/ 642 w 167"/>
                <a:gd name="T23" fmla="*/ 5 h 185"/>
                <a:gd name="T24" fmla="*/ 642 w 167"/>
                <a:gd name="T25" fmla="*/ 5 h 185"/>
                <a:gd name="T26" fmla="*/ 642 w 167"/>
                <a:gd name="T27" fmla="*/ 5 h 185"/>
                <a:gd name="T28" fmla="*/ 623 w 167"/>
                <a:gd name="T29" fmla="*/ 5 h 185"/>
                <a:gd name="T30" fmla="*/ 681 w 167"/>
                <a:gd name="T31" fmla="*/ 5 h 185"/>
                <a:gd name="T32" fmla="*/ 744 w 167"/>
                <a:gd name="T33" fmla="*/ 5 h 185"/>
                <a:gd name="T34" fmla="*/ 681 w 167"/>
                <a:gd name="T35" fmla="*/ 5 h 185"/>
                <a:gd name="T36" fmla="*/ 623 w 167"/>
                <a:gd name="T37" fmla="*/ 5 h 185"/>
                <a:gd name="T38" fmla="*/ 563 w 167"/>
                <a:gd name="T39" fmla="*/ 5 h 185"/>
                <a:gd name="T40" fmla="*/ 504 w 167"/>
                <a:gd name="T41" fmla="*/ 0 h 185"/>
                <a:gd name="T42" fmla="*/ 504 w 167"/>
                <a:gd name="T43" fmla="*/ 5 h 185"/>
                <a:gd name="T44" fmla="*/ 448 w 167"/>
                <a:gd name="T45" fmla="*/ 5 h 185"/>
                <a:gd name="T46" fmla="*/ 407 w 167"/>
                <a:gd name="T47" fmla="*/ 5 h 185"/>
                <a:gd name="T48" fmla="*/ 351 w 167"/>
                <a:gd name="T49" fmla="*/ 5 h 185"/>
                <a:gd name="T50" fmla="*/ 305 w 167"/>
                <a:gd name="T51" fmla="*/ 5 h 185"/>
                <a:gd name="T52" fmla="*/ 305 w 167"/>
                <a:gd name="T53" fmla="*/ 5 h 185"/>
                <a:gd name="T54" fmla="*/ 305 w 167"/>
                <a:gd name="T55" fmla="*/ 5 h 185"/>
                <a:gd name="T56" fmla="*/ 305 w 167"/>
                <a:gd name="T57" fmla="*/ 5 h 185"/>
                <a:gd name="T58" fmla="*/ 248 w 167"/>
                <a:gd name="T59" fmla="*/ 5 h 185"/>
                <a:gd name="T60" fmla="*/ 234 w 167"/>
                <a:gd name="T61" fmla="*/ 5 h 185"/>
                <a:gd name="T62" fmla="*/ 234 w 167"/>
                <a:gd name="T63" fmla="*/ 5 h 185"/>
                <a:gd name="T64" fmla="*/ 234 w 167"/>
                <a:gd name="T65" fmla="*/ 5 h 185"/>
                <a:gd name="T66" fmla="*/ 179 w 167"/>
                <a:gd name="T67" fmla="*/ 5 h 185"/>
                <a:gd name="T68" fmla="*/ 118 w 167"/>
                <a:gd name="T69" fmla="*/ 5 h 185"/>
                <a:gd name="T70" fmla="*/ 16 w 167"/>
                <a:gd name="T71" fmla="*/ 5 h 185"/>
                <a:gd name="T72" fmla="*/ 3 w 167"/>
                <a:gd name="T73" fmla="*/ 5 h 185"/>
                <a:gd name="T74" fmla="*/ 0 w 167"/>
                <a:gd name="T75" fmla="*/ 5 h 185"/>
                <a:gd name="T76" fmla="*/ 3 w 167"/>
                <a:gd name="T77" fmla="*/ 5 h 185"/>
                <a:gd name="T78" fmla="*/ 7 w 167"/>
                <a:gd name="T79" fmla="*/ 5 h 185"/>
                <a:gd name="T80" fmla="*/ 7 w 167"/>
                <a:gd name="T81" fmla="*/ 5 h 185"/>
                <a:gd name="T82" fmla="*/ 7 w 167"/>
                <a:gd name="T83" fmla="*/ 5 h 185"/>
                <a:gd name="T84" fmla="*/ 3 w 167"/>
                <a:gd name="T85" fmla="*/ 5 h 185"/>
                <a:gd name="T86" fmla="*/ 7 w 167"/>
                <a:gd name="T87" fmla="*/ 5 h 185"/>
                <a:gd name="T88" fmla="*/ 12 w 167"/>
                <a:gd name="T89" fmla="*/ 5 h 185"/>
                <a:gd name="T90" fmla="*/ 12 w 167"/>
                <a:gd name="T91" fmla="*/ 5 h 185"/>
                <a:gd name="T92" fmla="*/ 3 w 167"/>
                <a:gd name="T93" fmla="*/ 5 h 185"/>
                <a:gd name="T94" fmla="*/ 7 w 167"/>
                <a:gd name="T95" fmla="*/ 5 h 185"/>
                <a:gd name="T96" fmla="*/ 16 w 167"/>
                <a:gd name="T97" fmla="*/ 5 h 185"/>
                <a:gd name="T98" fmla="*/ 109 w 167"/>
                <a:gd name="T99" fmla="*/ 5 h 185"/>
                <a:gd name="T100" fmla="*/ 142 w 167"/>
                <a:gd name="T101" fmla="*/ 5 h 185"/>
                <a:gd name="T102" fmla="*/ 159 w 167"/>
                <a:gd name="T103" fmla="*/ 5 h 185"/>
                <a:gd name="T104" fmla="*/ 208 w 167"/>
                <a:gd name="T105" fmla="*/ 5 h 185"/>
                <a:gd name="T106" fmla="*/ 208 w 167"/>
                <a:gd name="T107" fmla="*/ 5 h 185"/>
                <a:gd name="T108" fmla="*/ 234 w 167"/>
                <a:gd name="T109" fmla="*/ 5 h 185"/>
                <a:gd name="T110" fmla="*/ 248 w 167"/>
                <a:gd name="T111" fmla="*/ 5 h 185"/>
                <a:gd name="T112" fmla="*/ 285 w 167"/>
                <a:gd name="T113" fmla="*/ 5 h 185"/>
                <a:gd name="T114" fmla="*/ 305 w 167"/>
                <a:gd name="T115" fmla="*/ 5 h 185"/>
                <a:gd name="T116" fmla="*/ 323 w 167"/>
                <a:gd name="T117" fmla="*/ 5 h 185"/>
                <a:gd name="T118" fmla="*/ 351 w 167"/>
                <a:gd name="T119" fmla="*/ 5 h 185"/>
                <a:gd name="T120" fmla="*/ 373 w 167"/>
                <a:gd name="T121" fmla="*/ 5 h 185"/>
                <a:gd name="T122" fmla="*/ 386 w 167"/>
                <a:gd name="T123" fmla="*/ 5 h 185"/>
                <a:gd name="T124" fmla="*/ 407 w 167"/>
                <a:gd name="T125" fmla="*/ 5 h 18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67"/>
                <a:gd name="T190" fmla="*/ 0 h 185"/>
                <a:gd name="T191" fmla="*/ 167 w 167"/>
                <a:gd name="T192" fmla="*/ 185 h 185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67" h="185">
                  <a:moveTo>
                    <a:pt x="90" y="169"/>
                  </a:moveTo>
                  <a:lnTo>
                    <a:pt x="108" y="169"/>
                  </a:lnTo>
                  <a:lnTo>
                    <a:pt x="125" y="169"/>
                  </a:lnTo>
                  <a:lnTo>
                    <a:pt x="139" y="169"/>
                  </a:lnTo>
                  <a:lnTo>
                    <a:pt x="156" y="169"/>
                  </a:lnTo>
                  <a:lnTo>
                    <a:pt x="156" y="160"/>
                  </a:lnTo>
                  <a:lnTo>
                    <a:pt x="151" y="157"/>
                  </a:lnTo>
                  <a:lnTo>
                    <a:pt x="151" y="143"/>
                  </a:lnTo>
                  <a:lnTo>
                    <a:pt x="147" y="126"/>
                  </a:lnTo>
                  <a:lnTo>
                    <a:pt x="147" y="113"/>
                  </a:lnTo>
                  <a:lnTo>
                    <a:pt x="147" y="95"/>
                  </a:lnTo>
                  <a:lnTo>
                    <a:pt x="143" y="78"/>
                  </a:lnTo>
                  <a:lnTo>
                    <a:pt x="143" y="64"/>
                  </a:lnTo>
                  <a:lnTo>
                    <a:pt x="143" y="47"/>
                  </a:lnTo>
                  <a:lnTo>
                    <a:pt x="139" y="29"/>
                  </a:lnTo>
                  <a:lnTo>
                    <a:pt x="151" y="29"/>
                  </a:lnTo>
                  <a:lnTo>
                    <a:pt x="166" y="29"/>
                  </a:lnTo>
                  <a:lnTo>
                    <a:pt x="151" y="21"/>
                  </a:lnTo>
                  <a:lnTo>
                    <a:pt x="139" y="16"/>
                  </a:lnTo>
                  <a:lnTo>
                    <a:pt x="125" y="7"/>
                  </a:lnTo>
                  <a:lnTo>
                    <a:pt x="112" y="0"/>
                  </a:lnTo>
                  <a:lnTo>
                    <a:pt x="112" y="16"/>
                  </a:lnTo>
                  <a:lnTo>
                    <a:pt x="100" y="16"/>
                  </a:lnTo>
                  <a:lnTo>
                    <a:pt x="90" y="16"/>
                  </a:lnTo>
                  <a:lnTo>
                    <a:pt x="78" y="16"/>
                  </a:lnTo>
                  <a:lnTo>
                    <a:pt x="69" y="16"/>
                  </a:lnTo>
                  <a:lnTo>
                    <a:pt x="69" y="25"/>
                  </a:lnTo>
                  <a:lnTo>
                    <a:pt x="69" y="43"/>
                  </a:lnTo>
                  <a:lnTo>
                    <a:pt x="69" y="55"/>
                  </a:lnTo>
                  <a:lnTo>
                    <a:pt x="55" y="55"/>
                  </a:lnTo>
                  <a:lnTo>
                    <a:pt x="51" y="60"/>
                  </a:lnTo>
                  <a:lnTo>
                    <a:pt x="51" y="74"/>
                  </a:lnTo>
                  <a:lnTo>
                    <a:pt x="51" y="86"/>
                  </a:lnTo>
                  <a:lnTo>
                    <a:pt x="42" y="86"/>
                  </a:lnTo>
                  <a:lnTo>
                    <a:pt x="28" y="86"/>
                  </a:lnTo>
                  <a:lnTo>
                    <a:pt x="16" y="86"/>
                  </a:lnTo>
                  <a:lnTo>
                    <a:pt x="3" y="86"/>
                  </a:lnTo>
                  <a:lnTo>
                    <a:pt x="0" y="91"/>
                  </a:lnTo>
                  <a:lnTo>
                    <a:pt x="3" y="95"/>
                  </a:lnTo>
                  <a:lnTo>
                    <a:pt x="7" y="99"/>
                  </a:lnTo>
                  <a:lnTo>
                    <a:pt x="7" y="104"/>
                  </a:lnTo>
                  <a:lnTo>
                    <a:pt x="7" y="107"/>
                  </a:lnTo>
                  <a:lnTo>
                    <a:pt x="3" y="113"/>
                  </a:lnTo>
                  <a:lnTo>
                    <a:pt x="7" y="122"/>
                  </a:lnTo>
                  <a:lnTo>
                    <a:pt x="12" y="126"/>
                  </a:lnTo>
                  <a:lnTo>
                    <a:pt x="12" y="138"/>
                  </a:lnTo>
                  <a:lnTo>
                    <a:pt x="3" y="160"/>
                  </a:lnTo>
                  <a:lnTo>
                    <a:pt x="7" y="157"/>
                  </a:lnTo>
                  <a:lnTo>
                    <a:pt x="16" y="157"/>
                  </a:lnTo>
                  <a:lnTo>
                    <a:pt x="25" y="153"/>
                  </a:lnTo>
                  <a:lnTo>
                    <a:pt x="34" y="153"/>
                  </a:lnTo>
                  <a:lnTo>
                    <a:pt x="38" y="160"/>
                  </a:lnTo>
                  <a:lnTo>
                    <a:pt x="47" y="160"/>
                  </a:lnTo>
                  <a:lnTo>
                    <a:pt x="47" y="169"/>
                  </a:lnTo>
                  <a:lnTo>
                    <a:pt x="51" y="169"/>
                  </a:lnTo>
                  <a:lnTo>
                    <a:pt x="55" y="174"/>
                  </a:lnTo>
                  <a:lnTo>
                    <a:pt x="64" y="184"/>
                  </a:lnTo>
                  <a:lnTo>
                    <a:pt x="69" y="174"/>
                  </a:lnTo>
                  <a:lnTo>
                    <a:pt x="73" y="165"/>
                  </a:lnTo>
                  <a:lnTo>
                    <a:pt x="78" y="165"/>
                  </a:lnTo>
                  <a:lnTo>
                    <a:pt x="82" y="174"/>
                  </a:lnTo>
                  <a:lnTo>
                    <a:pt x="85" y="174"/>
                  </a:lnTo>
                  <a:lnTo>
                    <a:pt x="90" y="169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33" name="Freeform 413">
              <a:extLst>
                <a:ext uri="{FF2B5EF4-FFF2-40B4-BE49-F238E27FC236}">
                  <a16:creationId xmlns:a16="http://schemas.microsoft.com/office/drawing/2014/main" id="{E1F62445-818C-4448-B1EB-32398CD951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" y="3007"/>
              <a:ext cx="116" cy="93"/>
            </a:xfrm>
            <a:custGeom>
              <a:avLst/>
              <a:gdLst>
                <a:gd name="T0" fmla="*/ 270 w 114"/>
                <a:gd name="T1" fmla="*/ 5 h 102"/>
                <a:gd name="T2" fmla="*/ 237 w 114"/>
                <a:gd name="T3" fmla="*/ 5 h 102"/>
                <a:gd name="T4" fmla="*/ 221 w 114"/>
                <a:gd name="T5" fmla="*/ 5 h 102"/>
                <a:gd name="T6" fmla="*/ 183 w 114"/>
                <a:gd name="T7" fmla="*/ 5 h 102"/>
                <a:gd name="T8" fmla="*/ 156 w 114"/>
                <a:gd name="T9" fmla="*/ 5 h 102"/>
                <a:gd name="T10" fmla="*/ 156 w 114"/>
                <a:gd name="T11" fmla="*/ 5 h 102"/>
                <a:gd name="T12" fmla="*/ 156 w 114"/>
                <a:gd name="T13" fmla="*/ 5 h 102"/>
                <a:gd name="T14" fmla="*/ 156 w 114"/>
                <a:gd name="T15" fmla="*/ 5 h 102"/>
                <a:gd name="T16" fmla="*/ 128 w 114"/>
                <a:gd name="T17" fmla="*/ 5 h 102"/>
                <a:gd name="T18" fmla="*/ 118 w 114"/>
                <a:gd name="T19" fmla="*/ 5 h 102"/>
                <a:gd name="T20" fmla="*/ 118 w 114"/>
                <a:gd name="T21" fmla="*/ 5 h 102"/>
                <a:gd name="T22" fmla="*/ 118 w 114"/>
                <a:gd name="T23" fmla="*/ 5 h 102"/>
                <a:gd name="T24" fmla="*/ 100 w 114"/>
                <a:gd name="T25" fmla="*/ 5 h 102"/>
                <a:gd name="T26" fmla="*/ 28 w 114"/>
                <a:gd name="T27" fmla="*/ 5 h 102"/>
                <a:gd name="T28" fmla="*/ 16 w 114"/>
                <a:gd name="T29" fmla="*/ 5 h 102"/>
                <a:gd name="T30" fmla="*/ 3 w 114"/>
                <a:gd name="T31" fmla="*/ 5 h 102"/>
                <a:gd name="T32" fmla="*/ 0 w 114"/>
                <a:gd name="T33" fmla="*/ 5 h 102"/>
                <a:gd name="T34" fmla="*/ 0 w 114"/>
                <a:gd name="T35" fmla="*/ 5 h 102"/>
                <a:gd name="T36" fmla="*/ 3 w 114"/>
                <a:gd name="T37" fmla="*/ 5 h 102"/>
                <a:gd name="T38" fmla="*/ 3 w 114"/>
                <a:gd name="T39" fmla="*/ 5 h 102"/>
                <a:gd name="T40" fmla="*/ 7 w 114"/>
                <a:gd name="T41" fmla="*/ 5 h 102"/>
                <a:gd name="T42" fmla="*/ 16 w 114"/>
                <a:gd name="T43" fmla="*/ 5 h 102"/>
                <a:gd name="T44" fmla="*/ 28 w 114"/>
                <a:gd name="T45" fmla="*/ 5 h 102"/>
                <a:gd name="T46" fmla="*/ 84 w 114"/>
                <a:gd name="T47" fmla="*/ 5 h 102"/>
                <a:gd name="T48" fmla="*/ 92 w 114"/>
                <a:gd name="T49" fmla="*/ 5 h 102"/>
                <a:gd name="T50" fmla="*/ 110 w 114"/>
                <a:gd name="T51" fmla="*/ 5 h 102"/>
                <a:gd name="T52" fmla="*/ 110 w 114"/>
                <a:gd name="T53" fmla="*/ 5 h 102"/>
                <a:gd name="T54" fmla="*/ 118 w 114"/>
                <a:gd name="T55" fmla="*/ 0 h 102"/>
                <a:gd name="T56" fmla="*/ 156 w 114"/>
                <a:gd name="T57" fmla="*/ 0 h 102"/>
                <a:gd name="T58" fmla="*/ 198 w 114"/>
                <a:gd name="T59" fmla="*/ 0 h 102"/>
                <a:gd name="T60" fmla="*/ 237 w 114"/>
                <a:gd name="T61" fmla="*/ 0 h 102"/>
                <a:gd name="T62" fmla="*/ 270 w 114"/>
                <a:gd name="T63" fmla="*/ 0 h 102"/>
                <a:gd name="T64" fmla="*/ 270 w 114"/>
                <a:gd name="T65" fmla="*/ 5 h 102"/>
                <a:gd name="T66" fmla="*/ 270 w 114"/>
                <a:gd name="T67" fmla="*/ 5 h 10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4"/>
                <a:gd name="T103" fmla="*/ 0 h 102"/>
                <a:gd name="T104" fmla="*/ 114 w 114"/>
                <a:gd name="T105" fmla="*/ 102 h 10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4" h="102">
                  <a:moveTo>
                    <a:pt x="113" y="25"/>
                  </a:moveTo>
                  <a:lnTo>
                    <a:pt x="98" y="25"/>
                  </a:lnTo>
                  <a:lnTo>
                    <a:pt x="90" y="25"/>
                  </a:lnTo>
                  <a:lnTo>
                    <a:pt x="77" y="25"/>
                  </a:lnTo>
                  <a:lnTo>
                    <a:pt x="68" y="25"/>
                  </a:lnTo>
                  <a:lnTo>
                    <a:pt x="68" y="34"/>
                  </a:lnTo>
                  <a:lnTo>
                    <a:pt x="68" y="51"/>
                  </a:lnTo>
                  <a:lnTo>
                    <a:pt x="68" y="64"/>
                  </a:lnTo>
                  <a:lnTo>
                    <a:pt x="56" y="64"/>
                  </a:lnTo>
                  <a:lnTo>
                    <a:pt x="51" y="69"/>
                  </a:lnTo>
                  <a:lnTo>
                    <a:pt x="51" y="82"/>
                  </a:lnTo>
                  <a:lnTo>
                    <a:pt x="51" y="95"/>
                  </a:lnTo>
                  <a:lnTo>
                    <a:pt x="42" y="95"/>
                  </a:lnTo>
                  <a:lnTo>
                    <a:pt x="28" y="95"/>
                  </a:lnTo>
                  <a:lnTo>
                    <a:pt x="16" y="95"/>
                  </a:lnTo>
                  <a:lnTo>
                    <a:pt x="3" y="95"/>
                  </a:lnTo>
                  <a:lnTo>
                    <a:pt x="0" y="101"/>
                  </a:lnTo>
                  <a:lnTo>
                    <a:pt x="0" y="86"/>
                  </a:lnTo>
                  <a:lnTo>
                    <a:pt x="3" y="82"/>
                  </a:lnTo>
                  <a:lnTo>
                    <a:pt x="3" y="77"/>
                  </a:lnTo>
                  <a:lnTo>
                    <a:pt x="7" y="69"/>
                  </a:lnTo>
                  <a:lnTo>
                    <a:pt x="16" y="55"/>
                  </a:lnTo>
                  <a:lnTo>
                    <a:pt x="28" y="38"/>
                  </a:lnTo>
                  <a:lnTo>
                    <a:pt x="33" y="25"/>
                  </a:lnTo>
                  <a:lnTo>
                    <a:pt x="38" y="16"/>
                  </a:lnTo>
                  <a:lnTo>
                    <a:pt x="47" y="12"/>
                  </a:lnTo>
                  <a:lnTo>
                    <a:pt x="47" y="7"/>
                  </a:lnTo>
                  <a:lnTo>
                    <a:pt x="51" y="0"/>
                  </a:lnTo>
                  <a:lnTo>
                    <a:pt x="68" y="0"/>
                  </a:lnTo>
                  <a:lnTo>
                    <a:pt x="82" y="0"/>
                  </a:lnTo>
                  <a:lnTo>
                    <a:pt x="98" y="0"/>
                  </a:lnTo>
                  <a:lnTo>
                    <a:pt x="113" y="0"/>
                  </a:lnTo>
                  <a:lnTo>
                    <a:pt x="113" y="7"/>
                  </a:lnTo>
                  <a:lnTo>
                    <a:pt x="113" y="2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34" name="Freeform 414">
              <a:extLst>
                <a:ext uri="{FF2B5EF4-FFF2-40B4-BE49-F238E27FC236}">
                  <a16:creationId xmlns:a16="http://schemas.microsoft.com/office/drawing/2014/main" id="{31B8A914-B71A-4A87-907F-E605E5F69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" y="3007"/>
              <a:ext cx="116" cy="93"/>
            </a:xfrm>
            <a:custGeom>
              <a:avLst/>
              <a:gdLst>
                <a:gd name="T0" fmla="*/ 270 w 114"/>
                <a:gd name="T1" fmla="*/ 5 h 102"/>
                <a:gd name="T2" fmla="*/ 237 w 114"/>
                <a:gd name="T3" fmla="*/ 5 h 102"/>
                <a:gd name="T4" fmla="*/ 221 w 114"/>
                <a:gd name="T5" fmla="*/ 5 h 102"/>
                <a:gd name="T6" fmla="*/ 183 w 114"/>
                <a:gd name="T7" fmla="*/ 5 h 102"/>
                <a:gd name="T8" fmla="*/ 156 w 114"/>
                <a:gd name="T9" fmla="*/ 5 h 102"/>
                <a:gd name="T10" fmla="*/ 156 w 114"/>
                <a:gd name="T11" fmla="*/ 5 h 102"/>
                <a:gd name="T12" fmla="*/ 156 w 114"/>
                <a:gd name="T13" fmla="*/ 5 h 102"/>
                <a:gd name="T14" fmla="*/ 156 w 114"/>
                <a:gd name="T15" fmla="*/ 5 h 102"/>
                <a:gd name="T16" fmla="*/ 128 w 114"/>
                <a:gd name="T17" fmla="*/ 5 h 102"/>
                <a:gd name="T18" fmla="*/ 118 w 114"/>
                <a:gd name="T19" fmla="*/ 5 h 102"/>
                <a:gd name="T20" fmla="*/ 118 w 114"/>
                <a:gd name="T21" fmla="*/ 5 h 102"/>
                <a:gd name="T22" fmla="*/ 118 w 114"/>
                <a:gd name="T23" fmla="*/ 5 h 102"/>
                <a:gd name="T24" fmla="*/ 100 w 114"/>
                <a:gd name="T25" fmla="*/ 5 h 102"/>
                <a:gd name="T26" fmla="*/ 28 w 114"/>
                <a:gd name="T27" fmla="*/ 5 h 102"/>
                <a:gd name="T28" fmla="*/ 16 w 114"/>
                <a:gd name="T29" fmla="*/ 5 h 102"/>
                <a:gd name="T30" fmla="*/ 3 w 114"/>
                <a:gd name="T31" fmla="*/ 5 h 102"/>
                <a:gd name="T32" fmla="*/ 0 w 114"/>
                <a:gd name="T33" fmla="*/ 5 h 102"/>
                <a:gd name="T34" fmla="*/ 0 w 114"/>
                <a:gd name="T35" fmla="*/ 5 h 102"/>
                <a:gd name="T36" fmla="*/ 3 w 114"/>
                <a:gd name="T37" fmla="*/ 5 h 102"/>
                <a:gd name="T38" fmla="*/ 3 w 114"/>
                <a:gd name="T39" fmla="*/ 5 h 102"/>
                <a:gd name="T40" fmla="*/ 7 w 114"/>
                <a:gd name="T41" fmla="*/ 5 h 102"/>
                <a:gd name="T42" fmla="*/ 16 w 114"/>
                <a:gd name="T43" fmla="*/ 5 h 102"/>
                <a:gd name="T44" fmla="*/ 28 w 114"/>
                <a:gd name="T45" fmla="*/ 5 h 102"/>
                <a:gd name="T46" fmla="*/ 84 w 114"/>
                <a:gd name="T47" fmla="*/ 5 h 102"/>
                <a:gd name="T48" fmla="*/ 92 w 114"/>
                <a:gd name="T49" fmla="*/ 5 h 102"/>
                <a:gd name="T50" fmla="*/ 110 w 114"/>
                <a:gd name="T51" fmla="*/ 5 h 102"/>
                <a:gd name="T52" fmla="*/ 110 w 114"/>
                <a:gd name="T53" fmla="*/ 5 h 102"/>
                <a:gd name="T54" fmla="*/ 118 w 114"/>
                <a:gd name="T55" fmla="*/ 0 h 102"/>
                <a:gd name="T56" fmla="*/ 156 w 114"/>
                <a:gd name="T57" fmla="*/ 0 h 102"/>
                <a:gd name="T58" fmla="*/ 198 w 114"/>
                <a:gd name="T59" fmla="*/ 0 h 102"/>
                <a:gd name="T60" fmla="*/ 237 w 114"/>
                <a:gd name="T61" fmla="*/ 0 h 102"/>
                <a:gd name="T62" fmla="*/ 270 w 114"/>
                <a:gd name="T63" fmla="*/ 0 h 102"/>
                <a:gd name="T64" fmla="*/ 270 w 114"/>
                <a:gd name="T65" fmla="*/ 5 h 102"/>
                <a:gd name="T66" fmla="*/ 270 w 114"/>
                <a:gd name="T67" fmla="*/ 5 h 10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4"/>
                <a:gd name="T103" fmla="*/ 0 h 102"/>
                <a:gd name="T104" fmla="*/ 114 w 114"/>
                <a:gd name="T105" fmla="*/ 102 h 10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4" h="102">
                  <a:moveTo>
                    <a:pt x="113" y="25"/>
                  </a:moveTo>
                  <a:lnTo>
                    <a:pt x="98" y="25"/>
                  </a:lnTo>
                  <a:lnTo>
                    <a:pt x="90" y="25"/>
                  </a:lnTo>
                  <a:lnTo>
                    <a:pt x="77" y="25"/>
                  </a:lnTo>
                  <a:lnTo>
                    <a:pt x="68" y="25"/>
                  </a:lnTo>
                  <a:lnTo>
                    <a:pt x="68" y="34"/>
                  </a:lnTo>
                  <a:lnTo>
                    <a:pt x="68" y="51"/>
                  </a:lnTo>
                  <a:lnTo>
                    <a:pt x="68" y="64"/>
                  </a:lnTo>
                  <a:lnTo>
                    <a:pt x="56" y="64"/>
                  </a:lnTo>
                  <a:lnTo>
                    <a:pt x="51" y="69"/>
                  </a:lnTo>
                  <a:lnTo>
                    <a:pt x="51" y="82"/>
                  </a:lnTo>
                  <a:lnTo>
                    <a:pt x="51" y="95"/>
                  </a:lnTo>
                  <a:lnTo>
                    <a:pt x="42" y="95"/>
                  </a:lnTo>
                  <a:lnTo>
                    <a:pt x="28" y="95"/>
                  </a:lnTo>
                  <a:lnTo>
                    <a:pt x="16" y="95"/>
                  </a:lnTo>
                  <a:lnTo>
                    <a:pt x="3" y="95"/>
                  </a:lnTo>
                  <a:lnTo>
                    <a:pt x="0" y="101"/>
                  </a:lnTo>
                  <a:lnTo>
                    <a:pt x="0" y="86"/>
                  </a:lnTo>
                  <a:lnTo>
                    <a:pt x="3" y="82"/>
                  </a:lnTo>
                  <a:lnTo>
                    <a:pt x="3" y="77"/>
                  </a:lnTo>
                  <a:lnTo>
                    <a:pt x="7" y="69"/>
                  </a:lnTo>
                  <a:lnTo>
                    <a:pt x="16" y="55"/>
                  </a:lnTo>
                  <a:lnTo>
                    <a:pt x="28" y="38"/>
                  </a:lnTo>
                  <a:lnTo>
                    <a:pt x="33" y="25"/>
                  </a:lnTo>
                  <a:lnTo>
                    <a:pt x="38" y="16"/>
                  </a:lnTo>
                  <a:lnTo>
                    <a:pt x="47" y="12"/>
                  </a:lnTo>
                  <a:lnTo>
                    <a:pt x="47" y="7"/>
                  </a:lnTo>
                  <a:lnTo>
                    <a:pt x="51" y="0"/>
                  </a:lnTo>
                  <a:lnTo>
                    <a:pt x="68" y="0"/>
                  </a:lnTo>
                  <a:lnTo>
                    <a:pt x="82" y="0"/>
                  </a:lnTo>
                  <a:lnTo>
                    <a:pt x="98" y="0"/>
                  </a:lnTo>
                  <a:lnTo>
                    <a:pt x="113" y="0"/>
                  </a:lnTo>
                  <a:lnTo>
                    <a:pt x="113" y="7"/>
                  </a:lnTo>
                  <a:lnTo>
                    <a:pt x="113" y="2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35" name="Freeform 415">
              <a:extLst>
                <a:ext uri="{FF2B5EF4-FFF2-40B4-BE49-F238E27FC236}">
                  <a16:creationId xmlns:a16="http://schemas.microsoft.com/office/drawing/2014/main" id="{D6E45F73-003D-4772-8174-BD874C911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5" y="2868"/>
              <a:ext cx="286" cy="261"/>
            </a:xfrm>
            <a:custGeom>
              <a:avLst/>
              <a:gdLst>
                <a:gd name="T0" fmla="*/ 12 w 281"/>
                <a:gd name="T1" fmla="*/ 5 h 285"/>
                <a:gd name="T2" fmla="*/ 93 w 281"/>
                <a:gd name="T3" fmla="*/ 5 h 285"/>
                <a:gd name="T4" fmla="*/ 135 w 281"/>
                <a:gd name="T5" fmla="*/ 5 h 285"/>
                <a:gd name="T6" fmla="*/ 202 w 281"/>
                <a:gd name="T7" fmla="*/ 5 h 285"/>
                <a:gd name="T8" fmla="*/ 242 w 281"/>
                <a:gd name="T9" fmla="*/ 5 h 285"/>
                <a:gd name="T10" fmla="*/ 294 w 281"/>
                <a:gd name="T11" fmla="*/ 5 h 285"/>
                <a:gd name="T12" fmla="*/ 328 w 281"/>
                <a:gd name="T13" fmla="*/ 5 h 285"/>
                <a:gd name="T14" fmla="*/ 355 w 281"/>
                <a:gd name="T15" fmla="*/ 5 h 285"/>
                <a:gd name="T16" fmla="*/ 374 w 281"/>
                <a:gd name="T17" fmla="*/ 5 h 285"/>
                <a:gd name="T18" fmla="*/ 391 w 281"/>
                <a:gd name="T19" fmla="*/ 5 h 285"/>
                <a:gd name="T20" fmla="*/ 391 w 281"/>
                <a:gd name="T21" fmla="*/ 5 h 285"/>
                <a:gd name="T22" fmla="*/ 447 w 281"/>
                <a:gd name="T23" fmla="*/ 5 h 285"/>
                <a:gd name="T24" fmla="*/ 501 w 281"/>
                <a:gd name="T25" fmla="*/ 5 h 285"/>
                <a:gd name="T26" fmla="*/ 534 w 281"/>
                <a:gd name="T27" fmla="*/ 5 h 285"/>
                <a:gd name="T28" fmla="*/ 574 w 281"/>
                <a:gd name="T29" fmla="*/ 5 h 285"/>
                <a:gd name="T30" fmla="*/ 614 w 281"/>
                <a:gd name="T31" fmla="*/ 5 h 285"/>
                <a:gd name="T32" fmla="*/ 641 w 281"/>
                <a:gd name="T33" fmla="*/ 5 h 285"/>
                <a:gd name="T34" fmla="*/ 673 w 281"/>
                <a:gd name="T35" fmla="*/ 5 h 285"/>
                <a:gd name="T36" fmla="*/ 673 w 281"/>
                <a:gd name="T37" fmla="*/ 5 h 285"/>
                <a:gd name="T38" fmla="*/ 630 w 281"/>
                <a:gd name="T39" fmla="*/ 5 h 285"/>
                <a:gd name="T40" fmla="*/ 625 w 281"/>
                <a:gd name="T41" fmla="*/ 5 h 285"/>
                <a:gd name="T42" fmla="*/ 625 w 281"/>
                <a:gd name="T43" fmla="*/ 5 h 285"/>
                <a:gd name="T44" fmla="*/ 614 w 281"/>
                <a:gd name="T45" fmla="*/ 5 h 285"/>
                <a:gd name="T46" fmla="*/ 597 w 281"/>
                <a:gd name="T47" fmla="*/ 5 h 285"/>
                <a:gd name="T48" fmla="*/ 597 w 281"/>
                <a:gd name="T49" fmla="*/ 5 h 285"/>
                <a:gd name="T50" fmla="*/ 564 w 281"/>
                <a:gd name="T51" fmla="*/ 5 h 285"/>
                <a:gd name="T52" fmla="*/ 544 w 281"/>
                <a:gd name="T53" fmla="*/ 5 h 285"/>
                <a:gd name="T54" fmla="*/ 564 w 281"/>
                <a:gd name="T55" fmla="*/ 5 h 285"/>
                <a:gd name="T56" fmla="*/ 564 w 281"/>
                <a:gd name="T57" fmla="*/ 5 h 285"/>
                <a:gd name="T58" fmla="*/ 564 w 281"/>
                <a:gd name="T59" fmla="*/ 5 h 285"/>
                <a:gd name="T60" fmla="*/ 554 w 281"/>
                <a:gd name="T61" fmla="*/ 3 h 285"/>
                <a:gd name="T62" fmla="*/ 524 w 281"/>
                <a:gd name="T63" fmla="*/ 3 h 285"/>
                <a:gd name="T64" fmla="*/ 501 w 281"/>
                <a:gd name="T65" fmla="*/ 3 h 285"/>
                <a:gd name="T66" fmla="*/ 458 w 281"/>
                <a:gd name="T67" fmla="*/ 3 h 285"/>
                <a:gd name="T68" fmla="*/ 403 w 281"/>
                <a:gd name="T69" fmla="*/ 3 h 285"/>
                <a:gd name="T70" fmla="*/ 382 w 281"/>
                <a:gd name="T71" fmla="*/ 5 h 285"/>
                <a:gd name="T72" fmla="*/ 294 w 281"/>
                <a:gd name="T73" fmla="*/ 5 h 285"/>
                <a:gd name="T74" fmla="*/ 260 w 281"/>
                <a:gd name="T75" fmla="*/ 5 h 285"/>
                <a:gd name="T76" fmla="*/ 223 w 281"/>
                <a:gd name="T77" fmla="*/ 5 h 285"/>
                <a:gd name="T78" fmla="*/ 223 w 281"/>
                <a:gd name="T79" fmla="*/ 5 h 285"/>
                <a:gd name="T80" fmla="*/ 234 w 281"/>
                <a:gd name="T81" fmla="*/ 5 h 285"/>
                <a:gd name="T82" fmla="*/ 234 w 281"/>
                <a:gd name="T83" fmla="*/ 5 h 285"/>
                <a:gd name="T84" fmla="*/ 242 w 281"/>
                <a:gd name="T85" fmla="*/ 5 h 285"/>
                <a:gd name="T86" fmla="*/ 242 w 281"/>
                <a:gd name="T87" fmla="*/ 5 h 285"/>
                <a:gd name="T88" fmla="*/ 186 w 281"/>
                <a:gd name="T89" fmla="*/ 5 h 285"/>
                <a:gd name="T90" fmla="*/ 147 w 281"/>
                <a:gd name="T91" fmla="*/ 5 h 285"/>
                <a:gd name="T92" fmla="*/ 147 w 281"/>
                <a:gd name="T93" fmla="*/ 5 h 285"/>
                <a:gd name="T94" fmla="*/ 119 w 281"/>
                <a:gd name="T95" fmla="*/ 5 h 285"/>
                <a:gd name="T96" fmla="*/ 103 w 281"/>
                <a:gd name="T97" fmla="*/ 5 h 285"/>
                <a:gd name="T98" fmla="*/ 25 w 281"/>
                <a:gd name="T99" fmla="*/ 5 h 285"/>
                <a:gd name="T100" fmla="*/ 12 w 281"/>
                <a:gd name="T101" fmla="*/ 5 h 285"/>
                <a:gd name="T102" fmla="*/ 0 w 281"/>
                <a:gd name="T103" fmla="*/ 5 h 285"/>
                <a:gd name="T104" fmla="*/ 0 w 281"/>
                <a:gd name="T105" fmla="*/ 5 h 28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81"/>
                <a:gd name="T160" fmla="*/ 0 h 285"/>
                <a:gd name="T161" fmla="*/ 281 w 281"/>
                <a:gd name="T162" fmla="*/ 285 h 285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81" h="285">
                  <a:moveTo>
                    <a:pt x="0" y="160"/>
                  </a:moveTo>
                  <a:lnTo>
                    <a:pt x="12" y="169"/>
                  </a:lnTo>
                  <a:lnTo>
                    <a:pt x="25" y="179"/>
                  </a:lnTo>
                  <a:lnTo>
                    <a:pt x="38" y="182"/>
                  </a:lnTo>
                  <a:lnTo>
                    <a:pt x="51" y="191"/>
                  </a:lnTo>
                  <a:lnTo>
                    <a:pt x="59" y="200"/>
                  </a:lnTo>
                  <a:lnTo>
                    <a:pt x="69" y="208"/>
                  </a:lnTo>
                  <a:lnTo>
                    <a:pt x="82" y="213"/>
                  </a:lnTo>
                  <a:lnTo>
                    <a:pt x="90" y="222"/>
                  </a:lnTo>
                  <a:lnTo>
                    <a:pt x="99" y="231"/>
                  </a:lnTo>
                  <a:lnTo>
                    <a:pt x="112" y="234"/>
                  </a:lnTo>
                  <a:lnTo>
                    <a:pt x="121" y="243"/>
                  </a:lnTo>
                  <a:lnTo>
                    <a:pt x="129" y="248"/>
                  </a:lnTo>
                  <a:lnTo>
                    <a:pt x="134" y="257"/>
                  </a:lnTo>
                  <a:lnTo>
                    <a:pt x="139" y="257"/>
                  </a:lnTo>
                  <a:lnTo>
                    <a:pt x="143" y="260"/>
                  </a:lnTo>
                  <a:lnTo>
                    <a:pt x="148" y="260"/>
                  </a:lnTo>
                  <a:lnTo>
                    <a:pt x="152" y="265"/>
                  </a:lnTo>
                  <a:lnTo>
                    <a:pt x="160" y="269"/>
                  </a:lnTo>
                  <a:lnTo>
                    <a:pt x="160" y="274"/>
                  </a:lnTo>
                  <a:lnTo>
                    <a:pt x="160" y="278"/>
                  </a:lnTo>
                  <a:lnTo>
                    <a:pt x="160" y="284"/>
                  </a:lnTo>
                  <a:lnTo>
                    <a:pt x="174" y="278"/>
                  </a:lnTo>
                  <a:lnTo>
                    <a:pt x="182" y="278"/>
                  </a:lnTo>
                  <a:lnTo>
                    <a:pt x="196" y="274"/>
                  </a:lnTo>
                  <a:lnTo>
                    <a:pt x="204" y="269"/>
                  </a:lnTo>
                  <a:lnTo>
                    <a:pt x="213" y="260"/>
                  </a:lnTo>
                  <a:lnTo>
                    <a:pt x="218" y="257"/>
                  </a:lnTo>
                  <a:lnTo>
                    <a:pt x="226" y="253"/>
                  </a:lnTo>
                  <a:lnTo>
                    <a:pt x="234" y="248"/>
                  </a:lnTo>
                  <a:lnTo>
                    <a:pt x="239" y="243"/>
                  </a:lnTo>
                  <a:lnTo>
                    <a:pt x="249" y="238"/>
                  </a:lnTo>
                  <a:lnTo>
                    <a:pt x="253" y="234"/>
                  </a:lnTo>
                  <a:lnTo>
                    <a:pt x="261" y="231"/>
                  </a:lnTo>
                  <a:lnTo>
                    <a:pt x="265" y="226"/>
                  </a:lnTo>
                  <a:lnTo>
                    <a:pt x="274" y="222"/>
                  </a:lnTo>
                  <a:lnTo>
                    <a:pt x="280" y="217"/>
                  </a:lnTo>
                  <a:lnTo>
                    <a:pt x="274" y="204"/>
                  </a:lnTo>
                  <a:lnTo>
                    <a:pt x="265" y="200"/>
                  </a:lnTo>
                  <a:lnTo>
                    <a:pt x="256" y="200"/>
                  </a:lnTo>
                  <a:lnTo>
                    <a:pt x="253" y="195"/>
                  </a:lnTo>
                  <a:lnTo>
                    <a:pt x="253" y="186"/>
                  </a:lnTo>
                  <a:lnTo>
                    <a:pt x="244" y="173"/>
                  </a:lnTo>
                  <a:lnTo>
                    <a:pt x="253" y="169"/>
                  </a:lnTo>
                  <a:lnTo>
                    <a:pt x="253" y="152"/>
                  </a:lnTo>
                  <a:lnTo>
                    <a:pt x="249" y="126"/>
                  </a:lnTo>
                  <a:lnTo>
                    <a:pt x="244" y="117"/>
                  </a:lnTo>
                  <a:lnTo>
                    <a:pt x="244" y="112"/>
                  </a:lnTo>
                  <a:lnTo>
                    <a:pt x="249" y="112"/>
                  </a:lnTo>
                  <a:lnTo>
                    <a:pt x="244" y="81"/>
                  </a:lnTo>
                  <a:lnTo>
                    <a:pt x="230" y="77"/>
                  </a:lnTo>
                  <a:lnTo>
                    <a:pt x="230" y="74"/>
                  </a:lnTo>
                  <a:lnTo>
                    <a:pt x="226" y="64"/>
                  </a:lnTo>
                  <a:lnTo>
                    <a:pt x="222" y="64"/>
                  </a:lnTo>
                  <a:lnTo>
                    <a:pt x="218" y="51"/>
                  </a:lnTo>
                  <a:lnTo>
                    <a:pt x="230" y="43"/>
                  </a:lnTo>
                  <a:lnTo>
                    <a:pt x="234" y="29"/>
                  </a:lnTo>
                  <a:lnTo>
                    <a:pt x="230" y="21"/>
                  </a:lnTo>
                  <a:lnTo>
                    <a:pt x="234" y="12"/>
                  </a:lnTo>
                  <a:lnTo>
                    <a:pt x="230" y="7"/>
                  </a:lnTo>
                  <a:lnTo>
                    <a:pt x="239" y="0"/>
                  </a:lnTo>
                  <a:lnTo>
                    <a:pt x="226" y="3"/>
                  </a:lnTo>
                  <a:lnTo>
                    <a:pt x="218" y="0"/>
                  </a:lnTo>
                  <a:lnTo>
                    <a:pt x="213" y="3"/>
                  </a:lnTo>
                  <a:lnTo>
                    <a:pt x="204" y="0"/>
                  </a:lnTo>
                  <a:lnTo>
                    <a:pt x="204" y="3"/>
                  </a:lnTo>
                  <a:lnTo>
                    <a:pt x="191" y="3"/>
                  </a:lnTo>
                  <a:lnTo>
                    <a:pt x="187" y="3"/>
                  </a:lnTo>
                  <a:lnTo>
                    <a:pt x="174" y="3"/>
                  </a:lnTo>
                  <a:lnTo>
                    <a:pt x="165" y="3"/>
                  </a:lnTo>
                  <a:lnTo>
                    <a:pt x="160" y="3"/>
                  </a:lnTo>
                  <a:lnTo>
                    <a:pt x="156" y="7"/>
                  </a:lnTo>
                  <a:lnTo>
                    <a:pt x="134" y="7"/>
                  </a:lnTo>
                  <a:lnTo>
                    <a:pt x="121" y="16"/>
                  </a:lnTo>
                  <a:lnTo>
                    <a:pt x="121" y="21"/>
                  </a:lnTo>
                  <a:lnTo>
                    <a:pt x="108" y="21"/>
                  </a:lnTo>
                  <a:lnTo>
                    <a:pt x="99" y="29"/>
                  </a:lnTo>
                  <a:lnTo>
                    <a:pt x="90" y="33"/>
                  </a:lnTo>
                  <a:lnTo>
                    <a:pt x="95" y="38"/>
                  </a:lnTo>
                  <a:lnTo>
                    <a:pt x="90" y="38"/>
                  </a:lnTo>
                  <a:lnTo>
                    <a:pt x="95" y="43"/>
                  </a:lnTo>
                  <a:lnTo>
                    <a:pt x="95" y="47"/>
                  </a:lnTo>
                  <a:lnTo>
                    <a:pt x="95" y="55"/>
                  </a:lnTo>
                  <a:lnTo>
                    <a:pt x="95" y="59"/>
                  </a:lnTo>
                  <a:lnTo>
                    <a:pt x="95" y="68"/>
                  </a:lnTo>
                  <a:lnTo>
                    <a:pt x="99" y="68"/>
                  </a:lnTo>
                  <a:lnTo>
                    <a:pt x="104" y="74"/>
                  </a:lnTo>
                  <a:lnTo>
                    <a:pt x="99" y="77"/>
                  </a:lnTo>
                  <a:lnTo>
                    <a:pt x="104" y="81"/>
                  </a:lnTo>
                  <a:lnTo>
                    <a:pt x="77" y="81"/>
                  </a:lnTo>
                  <a:lnTo>
                    <a:pt x="77" y="86"/>
                  </a:lnTo>
                  <a:lnTo>
                    <a:pt x="64" y="90"/>
                  </a:lnTo>
                  <a:lnTo>
                    <a:pt x="69" y="90"/>
                  </a:lnTo>
                  <a:lnTo>
                    <a:pt x="64" y="95"/>
                  </a:lnTo>
                  <a:lnTo>
                    <a:pt x="69" y="99"/>
                  </a:lnTo>
                  <a:lnTo>
                    <a:pt x="51" y="108"/>
                  </a:lnTo>
                  <a:lnTo>
                    <a:pt x="47" y="112"/>
                  </a:lnTo>
                  <a:lnTo>
                    <a:pt x="43" y="117"/>
                  </a:lnTo>
                  <a:lnTo>
                    <a:pt x="29" y="117"/>
                  </a:lnTo>
                  <a:lnTo>
                    <a:pt x="25" y="121"/>
                  </a:lnTo>
                  <a:lnTo>
                    <a:pt x="21" y="121"/>
                  </a:lnTo>
                  <a:lnTo>
                    <a:pt x="12" y="126"/>
                  </a:lnTo>
                  <a:lnTo>
                    <a:pt x="7" y="129"/>
                  </a:lnTo>
                  <a:lnTo>
                    <a:pt x="0" y="133"/>
                  </a:lnTo>
                  <a:lnTo>
                    <a:pt x="0" y="152"/>
                  </a:lnTo>
                  <a:lnTo>
                    <a:pt x="0" y="16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36" name="Freeform 416">
              <a:extLst>
                <a:ext uri="{FF2B5EF4-FFF2-40B4-BE49-F238E27FC236}">
                  <a16:creationId xmlns:a16="http://schemas.microsoft.com/office/drawing/2014/main" id="{06FEB1AF-42FE-4341-A621-1004A67249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5" y="2868"/>
              <a:ext cx="286" cy="261"/>
            </a:xfrm>
            <a:custGeom>
              <a:avLst/>
              <a:gdLst>
                <a:gd name="T0" fmla="*/ 12 w 281"/>
                <a:gd name="T1" fmla="*/ 5 h 285"/>
                <a:gd name="T2" fmla="*/ 93 w 281"/>
                <a:gd name="T3" fmla="*/ 5 h 285"/>
                <a:gd name="T4" fmla="*/ 135 w 281"/>
                <a:gd name="T5" fmla="*/ 5 h 285"/>
                <a:gd name="T6" fmla="*/ 202 w 281"/>
                <a:gd name="T7" fmla="*/ 5 h 285"/>
                <a:gd name="T8" fmla="*/ 242 w 281"/>
                <a:gd name="T9" fmla="*/ 5 h 285"/>
                <a:gd name="T10" fmla="*/ 294 w 281"/>
                <a:gd name="T11" fmla="*/ 5 h 285"/>
                <a:gd name="T12" fmla="*/ 328 w 281"/>
                <a:gd name="T13" fmla="*/ 5 h 285"/>
                <a:gd name="T14" fmla="*/ 355 w 281"/>
                <a:gd name="T15" fmla="*/ 5 h 285"/>
                <a:gd name="T16" fmla="*/ 374 w 281"/>
                <a:gd name="T17" fmla="*/ 5 h 285"/>
                <a:gd name="T18" fmla="*/ 391 w 281"/>
                <a:gd name="T19" fmla="*/ 5 h 285"/>
                <a:gd name="T20" fmla="*/ 391 w 281"/>
                <a:gd name="T21" fmla="*/ 5 h 285"/>
                <a:gd name="T22" fmla="*/ 447 w 281"/>
                <a:gd name="T23" fmla="*/ 5 h 285"/>
                <a:gd name="T24" fmla="*/ 501 w 281"/>
                <a:gd name="T25" fmla="*/ 5 h 285"/>
                <a:gd name="T26" fmla="*/ 534 w 281"/>
                <a:gd name="T27" fmla="*/ 5 h 285"/>
                <a:gd name="T28" fmla="*/ 574 w 281"/>
                <a:gd name="T29" fmla="*/ 5 h 285"/>
                <a:gd name="T30" fmla="*/ 614 w 281"/>
                <a:gd name="T31" fmla="*/ 5 h 285"/>
                <a:gd name="T32" fmla="*/ 641 w 281"/>
                <a:gd name="T33" fmla="*/ 5 h 285"/>
                <a:gd name="T34" fmla="*/ 673 w 281"/>
                <a:gd name="T35" fmla="*/ 5 h 285"/>
                <a:gd name="T36" fmla="*/ 673 w 281"/>
                <a:gd name="T37" fmla="*/ 5 h 285"/>
                <a:gd name="T38" fmla="*/ 630 w 281"/>
                <a:gd name="T39" fmla="*/ 5 h 285"/>
                <a:gd name="T40" fmla="*/ 625 w 281"/>
                <a:gd name="T41" fmla="*/ 5 h 285"/>
                <a:gd name="T42" fmla="*/ 625 w 281"/>
                <a:gd name="T43" fmla="*/ 5 h 285"/>
                <a:gd name="T44" fmla="*/ 614 w 281"/>
                <a:gd name="T45" fmla="*/ 5 h 285"/>
                <a:gd name="T46" fmla="*/ 597 w 281"/>
                <a:gd name="T47" fmla="*/ 5 h 285"/>
                <a:gd name="T48" fmla="*/ 597 w 281"/>
                <a:gd name="T49" fmla="*/ 5 h 285"/>
                <a:gd name="T50" fmla="*/ 564 w 281"/>
                <a:gd name="T51" fmla="*/ 5 h 285"/>
                <a:gd name="T52" fmla="*/ 544 w 281"/>
                <a:gd name="T53" fmla="*/ 5 h 285"/>
                <a:gd name="T54" fmla="*/ 564 w 281"/>
                <a:gd name="T55" fmla="*/ 5 h 285"/>
                <a:gd name="T56" fmla="*/ 564 w 281"/>
                <a:gd name="T57" fmla="*/ 5 h 285"/>
                <a:gd name="T58" fmla="*/ 564 w 281"/>
                <a:gd name="T59" fmla="*/ 5 h 285"/>
                <a:gd name="T60" fmla="*/ 554 w 281"/>
                <a:gd name="T61" fmla="*/ 3 h 285"/>
                <a:gd name="T62" fmla="*/ 524 w 281"/>
                <a:gd name="T63" fmla="*/ 3 h 285"/>
                <a:gd name="T64" fmla="*/ 501 w 281"/>
                <a:gd name="T65" fmla="*/ 3 h 285"/>
                <a:gd name="T66" fmla="*/ 458 w 281"/>
                <a:gd name="T67" fmla="*/ 3 h 285"/>
                <a:gd name="T68" fmla="*/ 403 w 281"/>
                <a:gd name="T69" fmla="*/ 3 h 285"/>
                <a:gd name="T70" fmla="*/ 382 w 281"/>
                <a:gd name="T71" fmla="*/ 5 h 285"/>
                <a:gd name="T72" fmla="*/ 294 w 281"/>
                <a:gd name="T73" fmla="*/ 5 h 285"/>
                <a:gd name="T74" fmla="*/ 260 w 281"/>
                <a:gd name="T75" fmla="*/ 5 h 285"/>
                <a:gd name="T76" fmla="*/ 223 w 281"/>
                <a:gd name="T77" fmla="*/ 5 h 285"/>
                <a:gd name="T78" fmla="*/ 223 w 281"/>
                <a:gd name="T79" fmla="*/ 5 h 285"/>
                <a:gd name="T80" fmla="*/ 234 w 281"/>
                <a:gd name="T81" fmla="*/ 5 h 285"/>
                <a:gd name="T82" fmla="*/ 234 w 281"/>
                <a:gd name="T83" fmla="*/ 5 h 285"/>
                <a:gd name="T84" fmla="*/ 242 w 281"/>
                <a:gd name="T85" fmla="*/ 5 h 285"/>
                <a:gd name="T86" fmla="*/ 242 w 281"/>
                <a:gd name="T87" fmla="*/ 5 h 285"/>
                <a:gd name="T88" fmla="*/ 186 w 281"/>
                <a:gd name="T89" fmla="*/ 5 h 285"/>
                <a:gd name="T90" fmla="*/ 147 w 281"/>
                <a:gd name="T91" fmla="*/ 5 h 285"/>
                <a:gd name="T92" fmla="*/ 147 w 281"/>
                <a:gd name="T93" fmla="*/ 5 h 285"/>
                <a:gd name="T94" fmla="*/ 119 w 281"/>
                <a:gd name="T95" fmla="*/ 5 h 285"/>
                <a:gd name="T96" fmla="*/ 103 w 281"/>
                <a:gd name="T97" fmla="*/ 5 h 285"/>
                <a:gd name="T98" fmla="*/ 25 w 281"/>
                <a:gd name="T99" fmla="*/ 5 h 285"/>
                <a:gd name="T100" fmla="*/ 12 w 281"/>
                <a:gd name="T101" fmla="*/ 5 h 285"/>
                <a:gd name="T102" fmla="*/ 0 w 281"/>
                <a:gd name="T103" fmla="*/ 5 h 285"/>
                <a:gd name="T104" fmla="*/ 0 w 281"/>
                <a:gd name="T105" fmla="*/ 5 h 28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81"/>
                <a:gd name="T160" fmla="*/ 0 h 285"/>
                <a:gd name="T161" fmla="*/ 281 w 281"/>
                <a:gd name="T162" fmla="*/ 285 h 285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81" h="285">
                  <a:moveTo>
                    <a:pt x="0" y="160"/>
                  </a:moveTo>
                  <a:lnTo>
                    <a:pt x="12" y="169"/>
                  </a:lnTo>
                  <a:lnTo>
                    <a:pt x="25" y="179"/>
                  </a:lnTo>
                  <a:lnTo>
                    <a:pt x="38" y="182"/>
                  </a:lnTo>
                  <a:lnTo>
                    <a:pt x="51" y="191"/>
                  </a:lnTo>
                  <a:lnTo>
                    <a:pt x="59" y="200"/>
                  </a:lnTo>
                  <a:lnTo>
                    <a:pt x="69" y="208"/>
                  </a:lnTo>
                  <a:lnTo>
                    <a:pt x="82" y="213"/>
                  </a:lnTo>
                  <a:lnTo>
                    <a:pt x="90" y="222"/>
                  </a:lnTo>
                  <a:lnTo>
                    <a:pt x="99" y="231"/>
                  </a:lnTo>
                  <a:lnTo>
                    <a:pt x="112" y="234"/>
                  </a:lnTo>
                  <a:lnTo>
                    <a:pt x="121" y="243"/>
                  </a:lnTo>
                  <a:lnTo>
                    <a:pt x="129" y="248"/>
                  </a:lnTo>
                  <a:lnTo>
                    <a:pt x="134" y="257"/>
                  </a:lnTo>
                  <a:lnTo>
                    <a:pt x="139" y="257"/>
                  </a:lnTo>
                  <a:lnTo>
                    <a:pt x="143" y="260"/>
                  </a:lnTo>
                  <a:lnTo>
                    <a:pt x="148" y="260"/>
                  </a:lnTo>
                  <a:lnTo>
                    <a:pt x="152" y="265"/>
                  </a:lnTo>
                  <a:lnTo>
                    <a:pt x="160" y="269"/>
                  </a:lnTo>
                  <a:lnTo>
                    <a:pt x="160" y="274"/>
                  </a:lnTo>
                  <a:lnTo>
                    <a:pt x="160" y="278"/>
                  </a:lnTo>
                  <a:lnTo>
                    <a:pt x="160" y="284"/>
                  </a:lnTo>
                  <a:lnTo>
                    <a:pt x="174" y="278"/>
                  </a:lnTo>
                  <a:lnTo>
                    <a:pt x="182" y="278"/>
                  </a:lnTo>
                  <a:lnTo>
                    <a:pt x="196" y="274"/>
                  </a:lnTo>
                  <a:lnTo>
                    <a:pt x="204" y="269"/>
                  </a:lnTo>
                  <a:lnTo>
                    <a:pt x="213" y="260"/>
                  </a:lnTo>
                  <a:lnTo>
                    <a:pt x="218" y="257"/>
                  </a:lnTo>
                  <a:lnTo>
                    <a:pt x="226" y="253"/>
                  </a:lnTo>
                  <a:lnTo>
                    <a:pt x="234" y="248"/>
                  </a:lnTo>
                  <a:lnTo>
                    <a:pt x="239" y="243"/>
                  </a:lnTo>
                  <a:lnTo>
                    <a:pt x="249" y="238"/>
                  </a:lnTo>
                  <a:lnTo>
                    <a:pt x="253" y="234"/>
                  </a:lnTo>
                  <a:lnTo>
                    <a:pt x="261" y="231"/>
                  </a:lnTo>
                  <a:lnTo>
                    <a:pt x="265" y="226"/>
                  </a:lnTo>
                  <a:lnTo>
                    <a:pt x="274" y="222"/>
                  </a:lnTo>
                  <a:lnTo>
                    <a:pt x="280" y="217"/>
                  </a:lnTo>
                  <a:lnTo>
                    <a:pt x="274" y="204"/>
                  </a:lnTo>
                  <a:lnTo>
                    <a:pt x="265" y="200"/>
                  </a:lnTo>
                  <a:lnTo>
                    <a:pt x="256" y="200"/>
                  </a:lnTo>
                  <a:lnTo>
                    <a:pt x="253" y="195"/>
                  </a:lnTo>
                  <a:lnTo>
                    <a:pt x="253" y="186"/>
                  </a:lnTo>
                  <a:lnTo>
                    <a:pt x="244" y="173"/>
                  </a:lnTo>
                  <a:lnTo>
                    <a:pt x="253" y="169"/>
                  </a:lnTo>
                  <a:lnTo>
                    <a:pt x="253" y="152"/>
                  </a:lnTo>
                  <a:lnTo>
                    <a:pt x="249" y="126"/>
                  </a:lnTo>
                  <a:lnTo>
                    <a:pt x="244" y="117"/>
                  </a:lnTo>
                  <a:lnTo>
                    <a:pt x="244" y="112"/>
                  </a:lnTo>
                  <a:lnTo>
                    <a:pt x="249" y="112"/>
                  </a:lnTo>
                  <a:lnTo>
                    <a:pt x="244" y="81"/>
                  </a:lnTo>
                  <a:lnTo>
                    <a:pt x="230" y="77"/>
                  </a:lnTo>
                  <a:lnTo>
                    <a:pt x="230" y="74"/>
                  </a:lnTo>
                  <a:lnTo>
                    <a:pt x="226" y="64"/>
                  </a:lnTo>
                  <a:lnTo>
                    <a:pt x="222" y="64"/>
                  </a:lnTo>
                  <a:lnTo>
                    <a:pt x="218" y="51"/>
                  </a:lnTo>
                  <a:lnTo>
                    <a:pt x="230" y="43"/>
                  </a:lnTo>
                  <a:lnTo>
                    <a:pt x="234" y="29"/>
                  </a:lnTo>
                  <a:lnTo>
                    <a:pt x="230" y="21"/>
                  </a:lnTo>
                  <a:lnTo>
                    <a:pt x="234" y="12"/>
                  </a:lnTo>
                  <a:lnTo>
                    <a:pt x="230" y="7"/>
                  </a:lnTo>
                  <a:lnTo>
                    <a:pt x="239" y="0"/>
                  </a:lnTo>
                  <a:lnTo>
                    <a:pt x="226" y="3"/>
                  </a:lnTo>
                  <a:lnTo>
                    <a:pt x="218" y="0"/>
                  </a:lnTo>
                  <a:lnTo>
                    <a:pt x="213" y="3"/>
                  </a:lnTo>
                  <a:lnTo>
                    <a:pt x="204" y="0"/>
                  </a:lnTo>
                  <a:lnTo>
                    <a:pt x="204" y="3"/>
                  </a:lnTo>
                  <a:lnTo>
                    <a:pt x="191" y="3"/>
                  </a:lnTo>
                  <a:lnTo>
                    <a:pt x="187" y="3"/>
                  </a:lnTo>
                  <a:lnTo>
                    <a:pt x="174" y="3"/>
                  </a:lnTo>
                  <a:lnTo>
                    <a:pt x="165" y="3"/>
                  </a:lnTo>
                  <a:lnTo>
                    <a:pt x="160" y="3"/>
                  </a:lnTo>
                  <a:lnTo>
                    <a:pt x="156" y="7"/>
                  </a:lnTo>
                  <a:lnTo>
                    <a:pt x="134" y="7"/>
                  </a:lnTo>
                  <a:lnTo>
                    <a:pt x="121" y="16"/>
                  </a:lnTo>
                  <a:lnTo>
                    <a:pt x="121" y="21"/>
                  </a:lnTo>
                  <a:lnTo>
                    <a:pt x="108" y="21"/>
                  </a:lnTo>
                  <a:lnTo>
                    <a:pt x="99" y="29"/>
                  </a:lnTo>
                  <a:lnTo>
                    <a:pt x="90" y="33"/>
                  </a:lnTo>
                  <a:lnTo>
                    <a:pt x="95" y="38"/>
                  </a:lnTo>
                  <a:lnTo>
                    <a:pt x="90" y="38"/>
                  </a:lnTo>
                  <a:lnTo>
                    <a:pt x="95" y="43"/>
                  </a:lnTo>
                  <a:lnTo>
                    <a:pt x="95" y="47"/>
                  </a:lnTo>
                  <a:lnTo>
                    <a:pt x="95" y="55"/>
                  </a:lnTo>
                  <a:lnTo>
                    <a:pt x="95" y="59"/>
                  </a:lnTo>
                  <a:lnTo>
                    <a:pt x="95" y="68"/>
                  </a:lnTo>
                  <a:lnTo>
                    <a:pt x="99" y="68"/>
                  </a:lnTo>
                  <a:lnTo>
                    <a:pt x="104" y="74"/>
                  </a:lnTo>
                  <a:lnTo>
                    <a:pt x="99" y="77"/>
                  </a:lnTo>
                  <a:lnTo>
                    <a:pt x="104" y="81"/>
                  </a:lnTo>
                  <a:lnTo>
                    <a:pt x="77" y="81"/>
                  </a:lnTo>
                  <a:lnTo>
                    <a:pt x="77" y="86"/>
                  </a:lnTo>
                  <a:lnTo>
                    <a:pt x="64" y="90"/>
                  </a:lnTo>
                  <a:lnTo>
                    <a:pt x="69" y="90"/>
                  </a:lnTo>
                  <a:lnTo>
                    <a:pt x="64" y="95"/>
                  </a:lnTo>
                  <a:lnTo>
                    <a:pt x="69" y="99"/>
                  </a:lnTo>
                  <a:lnTo>
                    <a:pt x="51" y="108"/>
                  </a:lnTo>
                  <a:lnTo>
                    <a:pt x="47" y="112"/>
                  </a:lnTo>
                  <a:lnTo>
                    <a:pt x="43" y="117"/>
                  </a:lnTo>
                  <a:lnTo>
                    <a:pt x="29" y="117"/>
                  </a:lnTo>
                  <a:lnTo>
                    <a:pt x="25" y="121"/>
                  </a:lnTo>
                  <a:lnTo>
                    <a:pt x="21" y="121"/>
                  </a:lnTo>
                  <a:lnTo>
                    <a:pt x="12" y="126"/>
                  </a:lnTo>
                  <a:lnTo>
                    <a:pt x="7" y="129"/>
                  </a:lnTo>
                  <a:lnTo>
                    <a:pt x="0" y="133"/>
                  </a:lnTo>
                  <a:lnTo>
                    <a:pt x="0" y="152"/>
                  </a:lnTo>
                  <a:lnTo>
                    <a:pt x="0" y="16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37" name="Freeform 417">
              <a:extLst>
                <a:ext uri="{FF2B5EF4-FFF2-40B4-BE49-F238E27FC236}">
                  <a16:creationId xmlns:a16="http://schemas.microsoft.com/office/drawing/2014/main" id="{04241167-12AA-40FC-91BC-91FB428E51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6" y="3045"/>
              <a:ext cx="228" cy="195"/>
            </a:xfrm>
            <a:custGeom>
              <a:avLst/>
              <a:gdLst>
                <a:gd name="T0" fmla="*/ 122 w 223"/>
                <a:gd name="T1" fmla="*/ 5 h 216"/>
                <a:gd name="T2" fmla="*/ 227 w 223"/>
                <a:gd name="T3" fmla="*/ 5 h 216"/>
                <a:gd name="T4" fmla="*/ 276 w 223"/>
                <a:gd name="T5" fmla="*/ 5 h 216"/>
                <a:gd name="T6" fmla="*/ 259 w 223"/>
                <a:gd name="T7" fmla="*/ 5 h 216"/>
                <a:gd name="T8" fmla="*/ 252 w 223"/>
                <a:gd name="T9" fmla="*/ 5 h 216"/>
                <a:gd name="T10" fmla="*/ 241 w 223"/>
                <a:gd name="T11" fmla="*/ 5 h 216"/>
                <a:gd name="T12" fmla="*/ 241 w 223"/>
                <a:gd name="T13" fmla="*/ 5 h 216"/>
                <a:gd name="T14" fmla="*/ 259 w 223"/>
                <a:gd name="T15" fmla="*/ 0 h 216"/>
                <a:gd name="T16" fmla="*/ 330 w 223"/>
                <a:gd name="T17" fmla="*/ 5 h 216"/>
                <a:gd name="T18" fmla="*/ 396 w 223"/>
                <a:gd name="T19" fmla="*/ 5 h 216"/>
                <a:gd name="T20" fmla="*/ 452 w 223"/>
                <a:gd name="T21" fmla="*/ 5 h 216"/>
                <a:gd name="T22" fmla="*/ 519 w 223"/>
                <a:gd name="T23" fmla="*/ 5 h 216"/>
                <a:gd name="T24" fmla="*/ 561 w 223"/>
                <a:gd name="T25" fmla="*/ 5 h 216"/>
                <a:gd name="T26" fmla="*/ 590 w 223"/>
                <a:gd name="T27" fmla="*/ 5 h 216"/>
                <a:gd name="T28" fmla="*/ 617 w 223"/>
                <a:gd name="T29" fmla="*/ 5 h 216"/>
                <a:gd name="T30" fmla="*/ 642 w 223"/>
                <a:gd name="T31" fmla="*/ 5 h 216"/>
                <a:gd name="T32" fmla="*/ 642 w 223"/>
                <a:gd name="T33" fmla="*/ 5 h 216"/>
                <a:gd name="T34" fmla="*/ 686 w 223"/>
                <a:gd name="T35" fmla="*/ 5 h 216"/>
                <a:gd name="T36" fmla="*/ 686 w 223"/>
                <a:gd name="T37" fmla="*/ 5 h 216"/>
                <a:gd name="T38" fmla="*/ 670 w 223"/>
                <a:gd name="T39" fmla="*/ 5 h 216"/>
                <a:gd name="T40" fmla="*/ 617 w 223"/>
                <a:gd name="T41" fmla="*/ 5 h 216"/>
                <a:gd name="T42" fmla="*/ 549 w 223"/>
                <a:gd name="T43" fmla="*/ 5 h 216"/>
                <a:gd name="T44" fmla="*/ 483 w 223"/>
                <a:gd name="T45" fmla="*/ 5 h 216"/>
                <a:gd name="T46" fmla="*/ 352 w 223"/>
                <a:gd name="T47" fmla="*/ 5 h 216"/>
                <a:gd name="T48" fmla="*/ 288 w 223"/>
                <a:gd name="T49" fmla="*/ 5 h 216"/>
                <a:gd name="T50" fmla="*/ 288 w 223"/>
                <a:gd name="T51" fmla="*/ 5 h 216"/>
                <a:gd name="T52" fmla="*/ 276 w 223"/>
                <a:gd name="T53" fmla="*/ 5 h 216"/>
                <a:gd name="T54" fmla="*/ 252 w 223"/>
                <a:gd name="T55" fmla="*/ 5 h 216"/>
                <a:gd name="T56" fmla="*/ 227 w 223"/>
                <a:gd name="T57" fmla="*/ 5 h 216"/>
                <a:gd name="T58" fmla="*/ 216 w 223"/>
                <a:gd name="T59" fmla="*/ 5 h 216"/>
                <a:gd name="T60" fmla="*/ 178 w 223"/>
                <a:gd name="T61" fmla="*/ 5 h 216"/>
                <a:gd name="T62" fmla="*/ 149 w 223"/>
                <a:gd name="T63" fmla="*/ 5 h 216"/>
                <a:gd name="T64" fmla="*/ 137 w 223"/>
                <a:gd name="T65" fmla="*/ 5 h 216"/>
                <a:gd name="T66" fmla="*/ 137 w 223"/>
                <a:gd name="T67" fmla="*/ 5 h 216"/>
                <a:gd name="T68" fmla="*/ 149 w 223"/>
                <a:gd name="T69" fmla="*/ 5 h 216"/>
                <a:gd name="T70" fmla="*/ 137 w 223"/>
                <a:gd name="T71" fmla="*/ 5 h 216"/>
                <a:gd name="T72" fmla="*/ 122 w 223"/>
                <a:gd name="T73" fmla="*/ 5 h 216"/>
                <a:gd name="T74" fmla="*/ 122 w 223"/>
                <a:gd name="T75" fmla="*/ 5 h 216"/>
                <a:gd name="T76" fmla="*/ 101 w 223"/>
                <a:gd name="T77" fmla="*/ 5 h 216"/>
                <a:gd name="T78" fmla="*/ 21 w 223"/>
                <a:gd name="T79" fmla="*/ 5 h 216"/>
                <a:gd name="T80" fmla="*/ 12 w 223"/>
                <a:gd name="T81" fmla="*/ 5 h 216"/>
                <a:gd name="T82" fmla="*/ 7 w 223"/>
                <a:gd name="T83" fmla="*/ 5 h 216"/>
                <a:gd name="T84" fmla="*/ 7 w 223"/>
                <a:gd name="T85" fmla="*/ 5 h 216"/>
                <a:gd name="T86" fmla="*/ 0 w 223"/>
                <a:gd name="T87" fmla="*/ 5 h 216"/>
                <a:gd name="T88" fmla="*/ 0 w 223"/>
                <a:gd name="T89" fmla="*/ 5 h 216"/>
                <a:gd name="T90" fmla="*/ 3 w 223"/>
                <a:gd name="T91" fmla="*/ 5 h 216"/>
                <a:gd name="T92" fmla="*/ 12 w 223"/>
                <a:gd name="T93" fmla="*/ 5 h 216"/>
                <a:gd name="T94" fmla="*/ 21 w 223"/>
                <a:gd name="T95" fmla="*/ 5 h 2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23"/>
                <a:gd name="T145" fmla="*/ 0 h 216"/>
                <a:gd name="T146" fmla="*/ 223 w 223"/>
                <a:gd name="T147" fmla="*/ 216 h 21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23" h="216">
                  <a:moveTo>
                    <a:pt x="25" y="139"/>
                  </a:moveTo>
                  <a:lnTo>
                    <a:pt x="42" y="139"/>
                  </a:lnTo>
                  <a:lnTo>
                    <a:pt x="59" y="139"/>
                  </a:lnTo>
                  <a:lnTo>
                    <a:pt x="73" y="139"/>
                  </a:lnTo>
                  <a:lnTo>
                    <a:pt x="90" y="139"/>
                  </a:lnTo>
                  <a:lnTo>
                    <a:pt x="90" y="131"/>
                  </a:lnTo>
                  <a:lnTo>
                    <a:pt x="85" y="126"/>
                  </a:lnTo>
                  <a:lnTo>
                    <a:pt x="85" y="112"/>
                  </a:lnTo>
                  <a:lnTo>
                    <a:pt x="82" y="95"/>
                  </a:lnTo>
                  <a:lnTo>
                    <a:pt x="82" y="81"/>
                  </a:lnTo>
                  <a:lnTo>
                    <a:pt x="82" y="65"/>
                  </a:lnTo>
                  <a:lnTo>
                    <a:pt x="78" y="47"/>
                  </a:lnTo>
                  <a:lnTo>
                    <a:pt x="78" y="34"/>
                  </a:lnTo>
                  <a:lnTo>
                    <a:pt x="78" y="16"/>
                  </a:lnTo>
                  <a:lnTo>
                    <a:pt x="73" y="0"/>
                  </a:lnTo>
                  <a:lnTo>
                    <a:pt x="85" y="0"/>
                  </a:lnTo>
                  <a:lnTo>
                    <a:pt x="99" y="0"/>
                  </a:lnTo>
                  <a:lnTo>
                    <a:pt x="107" y="7"/>
                  </a:lnTo>
                  <a:lnTo>
                    <a:pt x="116" y="16"/>
                  </a:lnTo>
                  <a:lnTo>
                    <a:pt x="129" y="21"/>
                  </a:lnTo>
                  <a:lnTo>
                    <a:pt x="138" y="29"/>
                  </a:lnTo>
                  <a:lnTo>
                    <a:pt x="147" y="38"/>
                  </a:lnTo>
                  <a:lnTo>
                    <a:pt x="160" y="43"/>
                  </a:lnTo>
                  <a:lnTo>
                    <a:pt x="168" y="51"/>
                  </a:lnTo>
                  <a:lnTo>
                    <a:pt x="177" y="55"/>
                  </a:lnTo>
                  <a:lnTo>
                    <a:pt x="181" y="65"/>
                  </a:lnTo>
                  <a:lnTo>
                    <a:pt x="186" y="65"/>
                  </a:lnTo>
                  <a:lnTo>
                    <a:pt x="191" y="69"/>
                  </a:lnTo>
                  <a:lnTo>
                    <a:pt x="195" y="69"/>
                  </a:lnTo>
                  <a:lnTo>
                    <a:pt x="199" y="73"/>
                  </a:lnTo>
                  <a:lnTo>
                    <a:pt x="207" y="78"/>
                  </a:lnTo>
                  <a:lnTo>
                    <a:pt x="207" y="81"/>
                  </a:lnTo>
                  <a:lnTo>
                    <a:pt x="207" y="86"/>
                  </a:lnTo>
                  <a:lnTo>
                    <a:pt x="207" y="91"/>
                  </a:lnTo>
                  <a:lnTo>
                    <a:pt x="222" y="86"/>
                  </a:lnTo>
                  <a:lnTo>
                    <a:pt x="222" y="100"/>
                  </a:lnTo>
                  <a:lnTo>
                    <a:pt x="222" y="108"/>
                  </a:lnTo>
                  <a:lnTo>
                    <a:pt x="222" y="122"/>
                  </a:lnTo>
                  <a:lnTo>
                    <a:pt x="222" y="131"/>
                  </a:lnTo>
                  <a:lnTo>
                    <a:pt x="216" y="135"/>
                  </a:lnTo>
                  <a:lnTo>
                    <a:pt x="212" y="143"/>
                  </a:lnTo>
                  <a:lnTo>
                    <a:pt x="199" y="143"/>
                  </a:lnTo>
                  <a:lnTo>
                    <a:pt x="181" y="143"/>
                  </a:lnTo>
                  <a:lnTo>
                    <a:pt x="177" y="147"/>
                  </a:lnTo>
                  <a:lnTo>
                    <a:pt x="168" y="147"/>
                  </a:lnTo>
                  <a:lnTo>
                    <a:pt x="156" y="147"/>
                  </a:lnTo>
                  <a:lnTo>
                    <a:pt x="129" y="165"/>
                  </a:lnTo>
                  <a:lnTo>
                    <a:pt x="112" y="174"/>
                  </a:lnTo>
                  <a:lnTo>
                    <a:pt x="107" y="188"/>
                  </a:lnTo>
                  <a:lnTo>
                    <a:pt x="94" y="196"/>
                  </a:lnTo>
                  <a:lnTo>
                    <a:pt x="94" y="205"/>
                  </a:lnTo>
                  <a:lnTo>
                    <a:pt x="94" y="215"/>
                  </a:lnTo>
                  <a:lnTo>
                    <a:pt x="90" y="215"/>
                  </a:lnTo>
                  <a:lnTo>
                    <a:pt x="90" y="209"/>
                  </a:lnTo>
                  <a:lnTo>
                    <a:pt x="85" y="209"/>
                  </a:lnTo>
                  <a:lnTo>
                    <a:pt x="82" y="215"/>
                  </a:lnTo>
                  <a:lnTo>
                    <a:pt x="78" y="209"/>
                  </a:lnTo>
                  <a:lnTo>
                    <a:pt x="73" y="209"/>
                  </a:lnTo>
                  <a:lnTo>
                    <a:pt x="73" y="215"/>
                  </a:lnTo>
                  <a:lnTo>
                    <a:pt x="68" y="215"/>
                  </a:lnTo>
                  <a:lnTo>
                    <a:pt x="63" y="215"/>
                  </a:lnTo>
                  <a:lnTo>
                    <a:pt x="59" y="209"/>
                  </a:lnTo>
                  <a:lnTo>
                    <a:pt x="55" y="215"/>
                  </a:lnTo>
                  <a:lnTo>
                    <a:pt x="51" y="209"/>
                  </a:lnTo>
                  <a:lnTo>
                    <a:pt x="51" y="200"/>
                  </a:lnTo>
                  <a:lnTo>
                    <a:pt x="47" y="200"/>
                  </a:lnTo>
                  <a:lnTo>
                    <a:pt x="47" y="205"/>
                  </a:lnTo>
                  <a:lnTo>
                    <a:pt x="47" y="200"/>
                  </a:lnTo>
                  <a:lnTo>
                    <a:pt x="51" y="200"/>
                  </a:lnTo>
                  <a:lnTo>
                    <a:pt x="51" y="196"/>
                  </a:lnTo>
                  <a:lnTo>
                    <a:pt x="47" y="196"/>
                  </a:lnTo>
                  <a:lnTo>
                    <a:pt x="47" y="191"/>
                  </a:lnTo>
                  <a:lnTo>
                    <a:pt x="42" y="196"/>
                  </a:lnTo>
                  <a:lnTo>
                    <a:pt x="42" y="191"/>
                  </a:lnTo>
                  <a:lnTo>
                    <a:pt x="42" y="188"/>
                  </a:lnTo>
                  <a:lnTo>
                    <a:pt x="42" y="184"/>
                  </a:lnTo>
                  <a:lnTo>
                    <a:pt x="38" y="184"/>
                  </a:lnTo>
                  <a:lnTo>
                    <a:pt x="33" y="188"/>
                  </a:lnTo>
                  <a:lnTo>
                    <a:pt x="25" y="188"/>
                  </a:lnTo>
                  <a:lnTo>
                    <a:pt x="21" y="191"/>
                  </a:lnTo>
                  <a:lnTo>
                    <a:pt x="16" y="188"/>
                  </a:lnTo>
                  <a:lnTo>
                    <a:pt x="12" y="188"/>
                  </a:lnTo>
                  <a:lnTo>
                    <a:pt x="7" y="188"/>
                  </a:lnTo>
                  <a:lnTo>
                    <a:pt x="7" y="184"/>
                  </a:lnTo>
                  <a:lnTo>
                    <a:pt x="7" y="174"/>
                  </a:lnTo>
                  <a:lnTo>
                    <a:pt x="7" y="169"/>
                  </a:lnTo>
                  <a:lnTo>
                    <a:pt x="3" y="169"/>
                  </a:lnTo>
                  <a:lnTo>
                    <a:pt x="0" y="165"/>
                  </a:lnTo>
                  <a:lnTo>
                    <a:pt x="3" y="162"/>
                  </a:lnTo>
                  <a:lnTo>
                    <a:pt x="0" y="157"/>
                  </a:lnTo>
                  <a:lnTo>
                    <a:pt x="0" y="153"/>
                  </a:lnTo>
                  <a:lnTo>
                    <a:pt x="3" y="143"/>
                  </a:lnTo>
                  <a:lnTo>
                    <a:pt x="7" y="135"/>
                  </a:lnTo>
                  <a:lnTo>
                    <a:pt x="12" y="135"/>
                  </a:lnTo>
                  <a:lnTo>
                    <a:pt x="16" y="143"/>
                  </a:lnTo>
                  <a:lnTo>
                    <a:pt x="21" y="143"/>
                  </a:lnTo>
                  <a:lnTo>
                    <a:pt x="25" y="139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38" name="Freeform 418">
              <a:extLst>
                <a:ext uri="{FF2B5EF4-FFF2-40B4-BE49-F238E27FC236}">
                  <a16:creationId xmlns:a16="http://schemas.microsoft.com/office/drawing/2014/main" id="{3ADD2473-6959-4BEE-9260-E8D390289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6" y="3045"/>
              <a:ext cx="228" cy="195"/>
            </a:xfrm>
            <a:custGeom>
              <a:avLst/>
              <a:gdLst>
                <a:gd name="T0" fmla="*/ 122 w 223"/>
                <a:gd name="T1" fmla="*/ 5 h 216"/>
                <a:gd name="T2" fmla="*/ 227 w 223"/>
                <a:gd name="T3" fmla="*/ 5 h 216"/>
                <a:gd name="T4" fmla="*/ 276 w 223"/>
                <a:gd name="T5" fmla="*/ 5 h 216"/>
                <a:gd name="T6" fmla="*/ 259 w 223"/>
                <a:gd name="T7" fmla="*/ 5 h 216"/>
                <a:gd name="T8" fmla="*/ 252 w 223"/>
                <a:gd name="T9" fmla="*/ 5 h 216"/>
                <a:gd name="T10" fmla="*/ 241 w 223"/>
                <a:gd name="T11" fmla="*/ 5 h 216"/>
                <a:gd name="T12" fmla="*/ 241 w 223"/>
                <a:gd name="T13" fmla="*/ 5 h 216"/>
                <a:gd name="T14" fmla="*/ 259 w 223"/>
                <a:gd name="T15" fmla="*/ 0 h 216"/>
                <a:gd name="T16" fmla="*/ 330 w 223"/>
                <a:gd name="T17" fmla="*/ 5 h 216"/>
                <a:gd name="T18" fmla="*/ 396 w 223"/>
                <a:gd name="T19" fmla="*/ 5 h 216"/>
                <a:gd name="T20" fmla="*/ 452 w 223"/>
                <a:gd name="T21" fmla="*/ 5 h 216"/>
                <a:gd name="T22" fmla="*/ 519 w 223"/>
                <a:gd name="T23" fmla="*/ 5 h 216"/>
                <a:gd name="T24" fmla="*/ 561 w 223"/>
                <a:gd name="T25" fmla="*/ 5 h 216"/>
                <a:gd name="T26" fmla="*/ 590 w 223"/>
                <a:gd name="T27" fmla="*/ 5 h 216"/>
                <a:gd name="T28" fmla="*/ 617 w 223"/>
                <a:gd name="T29" fmla="*/ 5 h 216"/>
                <a:gd name="T30" fmla="*/ 642 w 223"/>
                <a:gd name="T31" fmla="*/ 5 h 216"/>
                <a:gd name="T32" fmla="*/ 642 w 223"/>
                <a:gd name="T33" fmla="*/ 5 h 216"/>
                <a:gd name="T34" fmla="*/ 686 w 223"/>
                <a:gd name="T35" fmla="*/ 5 h 216"/>
                <a:gd name="T36" fmla="*/ 686 w 223"/>
                <a:gd name="T37" fmla="*/ 5 h 216"/>
                <a:gd name="T38" fmla="*/ 670 w 223"/>
                <a:gd name="T39" fmla="*/ 5 h 216"/>
                <a:gd name="T40" fmla="*/ 617 w 223"/>
                <a:gd name="T41" fmla="*/ 5 h 216"/>
                <a:gd name="T42" fmla="*/ 549 w 223"/>
                <a:gd name="T43" fmla="*/ 5 h 216"/>
                <a:gd name="T44" fmla="*/ 483 w 223"/>
                <a:gd name="T45" fmla="*/ 5 h 216"/>
                <a:gd name="T46" fmla="*/ 352 w 223"/>
                <a:gd name="T47" fmla="*/ 5 h 216"/>
                <a:gd name="T48" fmla="*/ 288 w 223"/>
                <a:gd name="T49" fmla="*/ 5 h 216"/>
                <a:gd name="T50" fmla="*/ 288 w 223"/>
                <a:gd name="T51" fmla="*/ 5 h 216"/>
                <a:gd name="T52" fmla="*/ 276 w 223"/>
                <a:gd name="T53" fmla="*/ 5 h 216"/>
                <a:gd name="T54" fmla="*/ 252 w 223"/>
                <a:gd name="T55" fmla="*/ 5 h 216"/>
                <a:gd name="T56" fmla="*/ 227 w 223"/>
                <a:gd name="T57" fmla="*/ 5 h 216"/>
                <a:gd name="T58" fmla="*/ 216 w 223"/>
                <a:gd name="T59" fmla="*/ 5 h 216"/>
                <a:gd name="T60" fmla="*/ 178 w 223"/>
                <a:gd name="T61" fmla="*/ 5 h 216"/>
                <a:gd name="T62" fmla="*/ 149 w 223"/>
                <a:gd name="T63" fmla="*/ 5 h 216"/>
                <a:gd name="T64" fmla="*/ 137 w 223"/>
                <a:gd name="T65" fmla="*/ 5 h 216"/>
                <a:gd name="T66" fmla="*/ 137 w 223"/>
                <a:gd name="T67" fmla="*/ 5 h 216"/>
                <a:gd name="T68" fmla="*/ 149 w 223"/>
                <a:gd name="T69" fmla="*/ 5 h 216"/>
                <a:gd name="T70" fmla="*/ 137 w 223"/>
                <a:gd name="T71" fmla="*/ 5 h 216"/>
                <a:gd name="T72" fmla="*/ 122 w 223"/>
                <a:gd name="T73" fmla="*/ 5 h 216"/>
                <a:gd name="T74" fmla="*/ 122 w 223"/>
                <a:gd name="T75" fmla="*/ 5 h 216"/>
                <a:gd name="T76" fmla="*/ 101 w 223"/>
                <a:gd name="T77" fmla="*/ 5 h 216"/>
                <a:gd name="T78" fmla="*/ 21 w 223"/>
                <a:gd name="T79" fmla="*/ 5 h 216"/>
                <a:gd name="T80" fmla="*/ 12 w 223"/>
                <a:gd name="T81" fmla="*/ 5 h 216"/>
                <a:gd name="T82" fmla="*/ 7 w 223"/>
                <a:gd name="T83" fmla="*/ 5 h 216"/>
                <a:gd name="T84" fmla="*/ 7 w 223"/>
                <a:gd name="T85" fmla="*/ 5 h 216"/>
                <a:gd name="T86" fmla="*/ 0 w 223"/>
                <a:gd name="T87" fmla="*/ 5 h 216"/>
                <a:gd name="T88" fmla="*/ 0 w 223"/>
                <a:gd name="T89" fmla="*/ 5 h 216"/>
                <a:gd name="T90" fmla="*/ 3 w 223"/>
                <a:gd name="T91" fmla="*/ 5 h 216"/>
                <a:gd name="T92" fmla="*/ 12 w 223"/>
                <a:gd name="T93" fmla="*/ 5 h 216"/>
                <a:gd name="T94" fmla="*/ 21 w 223"/>
                <a:gd name="T95" fmla="*/ 5 h 2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23"/>
                <a:gd name="T145" fmla="*/ 0 h 216"/>
                <a:gd name="T146" fmla="*/ 223 w 223"/>
                <a:gd name="T147" fmla="*/ 216 h 21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23" h="216">
                  <a:moveTo>
                    <a:pt x="25" y="139"/>
                  </a:moveTo>
                  <a:lnTo>
                    <a:pt x="42" y="139"/>
                  </a:lnTo>
                  <a:lnTo>
                    <a:pt x="59" y="139"/>
                  </a:lnTo>
                  <a:lnTo>
                    <a:pt x="73" y="139"/>
                  </a:lnTo>
                  <a:lnTo>
                    <a:pt x="90" y="139"/>
                  </a:lnTo>
                  <a:lnTo>
                    <a:pt x="90" y="131"/>
                  </a:lnTo>
                  <a:lnTo>
                    <a:pt x="85" y="126"/>
                  </a:lnTo>
                  <a:lnTo>
                    <a:pt x="85" y="112"/>
                  </a:lnTo>
                  <a:lnTo>
                    <a:pt x="82" y="95"/>
                  </a:lnTo>
                  <a:lnTo>
                    <a:pt x="82" y="81"/>
                  </a:lnTo>
                  <a:lnTo>
                    <a:pt x="82" y="65"/>
                  </a:lnTo>
                  <a:lnTo>
                    <a:pt x="78" y="47"/>
                  </a:lnTo>
                  <a:lnTo>
                    <a:pt x="78" y="34"/>
                  </a:lnTo>
                  <a:lnTo>
                    <a:pt x="78" y="16"/>
                  </a:lnTo>
                  <a:lnTo>
                    <a:pt x="73" y="0"/>
                  </a:lnTo>
                  <a:lnTo>
                    <a:pt x="85" y="0"/>
                  </a:lnTo>
                  <a:lnTo>
                    <a:pt x="99" y="0"/>
                  </a:lnTo>
                  <a:lnTo>
                    <a:pt x="107" y="7"/>
                  </a:lnTo>
                  <a:lnTo>
                    <a:pt x="116" y="16"/>
                  </a:lnTo>
                  <a:lnTo>
                    <a:pt x="129" y="21"/>
                  </a:lnTo>
                  <a:lnTo>
                    <a:pt x="138" y="29"/>
                  </a:lnTo>
                  <a:lnTo>
                    <a:pt x="147" y="38"/>
                  </a:lnTo>
                  <a:lnTo>
                    <a:pt x="160" y="43"/>
                  </a:lnTo>
                  <a:lnTo>
                    <a:pt x="168" y="51"/>
                  </a:lnTo>
                  <a:lnTo>
                    <a:pt x="177" y="55"/>
                  </a:lnTo>
                  <a:lnTo>
                    <a:pt x="181" y="65"/>
                  </a:lnTo>
                  <a:lnTo>
                    <a:pt x="186" y="65"/>
                  </a:lnTo>
                  <a:lnTo>
                    <a:pt x="191" y="69"/>
                  </a:lnTo>
                  <a:lnTo>
                    <a:pt x="195" y="69"/>
                  </a:lnTo>
                  <a:lnTo>
                    <a:pt x="199" y="73"/>
                  </a:lnTo>
                  <a:lnTo>
                    <a:pt x="207" y="78"/>
                  </a:lnTo>
                  <a:lnTo>
                    <a:pt x="207" y="81"/>
                  </a:lnTo>
                  <a:lnTo>
                    <a:pt x="207" y="86"/>
                  </a:lnTo>
                  <a:lnTo>
                    <a:pt x="207" y="91"/>
                  </a:lnTo>
                  <a:lnTo>
                    <a:pt x="222" y="86"/>
                  </a:lnTo>
                  <a:lnTo>
                    <a:pt x="222" y="100"/>
                  </a:lnTo>
                  <a:lnTo>
                    <a:pt x="222" y="108"/>
                  </a:lnTo>
                  <a:lnTo>
                    <a:pt x="222" y="122"/>
                  </a:lnTo>
                  <a:lnTo>
                    <a:pt x="222" y="131"/>
                  </a:lnTo>
                  <a:lnTo>
                    <a:pt x="216" y="135"/>
                  </a:lnTo>
                  <a:lnTo>
                    <a:pt x="212" y="143"/>
                  </a:lnTo>
                  <a:lnTo>
                    <a:pt x="199" y="143"/>
                  </a:lnTo>
                  <a:lnTo>
                    <a:pt x="181" y="143"/>
                  </a:lnTo>
                  <a:lnTo>
                    <a:pt x="177" y="147"/>
                  </a:lnTo>
                  <a:lnTo>
                    <a:pt x="168" y="147"/>
                  </a:lnTo>
                  <a:lnTo>
                    <a:pt x="156" y="147"/>
                  </a:lnTo>
                  <a:lnTo>
                    <a:pt x="129" y="165"/>
                  </a:lnTo>
                  <a:lnTo>
                    <a:pt x="112" y="174"/>
                  </a:lnTo>
                  <a:lnTo>
                    <a:pt x="107" y="188"/>
                  </a:lnTo>
                  <a:lnTo>
                    <a:pt x="94" y="196"/>
                  </a:lnTo>
                  <a:lnTo>
                    <a:pt x="94" y="205"/>
                  </a:lnTo>
                  <a:lnTo>
                    <a:pt x="94" y="215"/>
                  </a:lnTo>
                  <a:lnTo>
                    <a:pt x="90" y="215"/>
                  </a:lnTo>
                  <a:lnTo>
                    <a:pt x="90" y="209"/>
                  </a:lnTo>
                  <a:lnTo>
                    <a:pt x="85" y="209"/>
                  </a:lnTo>
                  <a:lnTo>
                    <a:pt x="82" y="215"/>
                  </a:lnTo>
                  <a:lnTo>
                    <a:pt x="78" y="209"/>
                  </a:lnTo>
                  <a:lnTo>
                    <a:pt x="73" y="209"/>
                  </a:lnTo>
                  <a:lnTo>
                    <a:pt x="73" y="215"/>
                  </a:lnTo>
                  <a:lnTo>
                    <a:pt x="68" y="215"/>
                  </a:lnTo>
                  <a:lnTo>
                    <a:pt x="63" y="215"/>
                  </a:lnTo>
                  <a:lnTo>
                    <a:pt x="59" y="209"/>
                  </a:lnTo>
                  <a:lnTo>
                    <a:pt x="55" y="215"/>
                  </a:lnTo>
                  <a:lnTo>
                    <a:pt x="51" y="209"/>
                  </a:lnTo>
                  <a:lnTo>
                    <a:pt x="51" y="200"/>
                  </a:lnTo>
                  <a:lnTo>
                    <a:pt x="47" y="200"/>
                  </a:lnTo>
                  <a:lnTo>
                    <a:pt x="47" y="205"/>
                  </a:lnTo>
                  <a:lnTo>
                    <a:pt x="47" y="200"/>
                  </a:lnTo>
                  <a:lnTo>
                    <a:pt x="51" y="200"/>
                  </a:lnTo>
                  <a:lnTo>
                    <a:pt x="51" y="196"/>
                  </a:lnTo>
                  <a:lnTo>
                    <a:pt x="47" y="196"/>
                  </a:lnTo>
                  <a:lnTo>
                    <a:pt x="47" y="191"/>
                  </a:lnTo>
                  <a:lnTo>
                    <a:pt x="42" y="196"/>
                  </a:lnTo>
                  <a:lnTo>
                    <a:pt x="42" y="191"/>
                  </a:lnTo>
                  <a:lnTo>
                    <a:pt x="42" y="188"/>
                  </a:lnTo>
                  <a:lnTo>
                    <a:pt x="42" y="184"/>
                  </a:lnTo>
                  <a:lnTo>
                    <a:pt x="38" y="184"/>
                  </a:lnTo>
                  <a:lnTo>
                    <a:pt x="33" y="188"/>
                  </a:lnTo>
                  <a:lnTo>
                    <a:pt x="25" y="188"/>
                  </a:lnTo>
                  <a:lnTo>
                    <a:pt x="21" y="191"/>
                  </a:lnTo>
                  <a:lnTo>
                    <a:pt x="16" y="188"/>
                  </a:lnTo>
                  <a:lnTo>
                    <a:pt x="12" y="188"/>
                  </a:lnTo>
                  <a:lnTo>
                    <a:pt x="7" y="188"/>
                  </a:lnTo>
                  <a:lnTo>
                    <a:pt x="7" y="184"/>
                  </a:lnTo>
                  <a:lnTo>
                    <a:pt x="7" y="174"/>
                  </a:lnTo>
                  <a:lnTo>
                    <a:pt x="7" y="169"/>
                  </a:lnTo>
                  <a:lnTo>
                    <a:pt x="3" y="169"/>
                  </a:lnTo>
                  <a:lnTo>
                    <a:pt x="0" y="165"/>
                  </a:lnTo>
                  <a:lnTo>
                    <a:pt x="3" y="162"/>
                  </a:lnTo>
                  <a:lnTo>
                    <a:pt x="0" y="157"/>
                  </a:lnTo>
                  <a:lnTo>
                    <a:pt x="0" y="153"/>
                  </a:lnTo>
                  <a:lnTo>
                    <a:pt x="3" y="143"/>
                  </a:lnTo>
                  <a:lnTo>
                    <a:pt x="7" y="135"/>
                  </a:lnTo>
                  <a:lnTo>
                    <a:pt x="12" y="135"/>
                  </a:lnTo>
                  <a:lnTo>
                    <a:pt x="16" y="143"/>
                  </a:lnTo>
                  <a:lnTo>
                    <a:pt x="21" y="143"/>
                  </a:lnTo>
                  <a:lnTo>
                    <a:pt x="25" y="139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39" name="Freeform 419">
              <a:extLst>
                <a:ext uri="{FF2B5EF4-FFF2-40B4-BE49-F238E27FC236}">
                  <a16:creationId xmlns:a16="http://schemas.microsoft.com/office/drawing/2014/main" id="{7D4E4002-059E-4067-8500-B3B632ED18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2" y="3178"/>
              <a:ext cx="111" cy="69"/>
            </a:xfrm>
            <a:custGeom>
              <a:avLst/>
              <a:gdLst>
                <a:gd name="T0" fmla="*/ 212 w 107"/>
                <a:gd name="T1" fmla="*/ 6 h 75"/>
                <a:gd name="T2" fmla="*/ 176 w 107"/>
                <a:gd name="T3" fmla="*/ 6 h 75"/>
                <a:gd name="T4" fmla="*/ 176 w 107"/>
                <a:gd name="T5" fmla="*/ 6 h 75"/>
                <a:gd name="T6" fmla="*/ 176 w 107"/>
                <a:gd name="T7" fmla="*/ 6 h 75"/>
                <a:gd name="T8" fmla="*/ 385 w 107"/>
                <a:gd name="T9" fmla="*/ 6 h 75"/>
                <a:gd name="T10" fmla="*/ 447 w 107"/>
                <a:gd name="T11" fmla="*/ 6 h 75"/>
                <a:gd name="T12" fmla="*/ 479 w 107"/>
                <a:gd name="T13" fmla="*/ 6 h 75"/>
                <a:gd name="T14" fmla="*/ 512 w 107"/>
                <a:gd name="T15" fmla="*/ 6 h 75"/>
                <a:gd name="T16" fmla="*/ 531 w 107"/>
                <a:gd name="T17" fmla="*/ 6 h 75"/>
                <a:gd name="T18" fmla="*/ 593 w 107"/>
                <a:gd name="T19" fmla="*/ 6 h 75"/>
                <a:gd name="T20" fmla="*/ 645 w 107"/>
                <a:gd name="T21" fmla="*/ 6 h 75"/>
                <a:gd name="T22" fmla="*/ 687 w 107"/>
                <a:gd name="T23" fmla="*/ 6 h 75"/>
                <a:gd name="T24" fmla="*/ 645 w 107"/>
                <a:gd name="T25" fmla="*/ 6 h 75"/>
                <a:gd name="T26" fmla="*/ 645 w 107"/>
                <a:gd name="T27" fmla="*/ 6 h 75"/>
                <a:gd name="T28" fmla="*/ 645 w 107"/>
                <a:gd name="T29" fmla="*/ 6 h 75"/>
                <a:gd name="T30" fmla="*/ 622 w 107"/>
                <a:gd name="T31" fmla="*/ 6 h 75"/>
                <a:gd name="T32" fmla="*/ 593 w 107"/>
                <a:gd name="T33" fmla="*/ 6 h 75"/>
                <a:gd name="T34" fmla="*/ 557 w 107"/>
                <a:gd name="T35" fmla="*/ 6 h 75"/>
                <a:gd name="T36" fmla="*/ 531 w 107"/>
                <a:gd name="T37" fmla="*/ 6 h 75"/>
                <a:gd name="T38" fmla="*/ 479 w 107"/>
                <a:gd name="T39" fmla="*/ 6 h 75"/>
                <a:gd name="T40" fmla="*/ 479 w 107"/>
                <a:gd name="T41" fmla="*/ 6 h 75"/>
                <a:gd name="T42" fmla="*/ 447 w 107"/>
                <a:gd name="T43" fmla="*/ 3 h 75"/>
                <a:gd name="T44" fmla="*/ 479 w 107"/>
                <a:gd name="T45" fmla="*/ 0 h 75"/>
                <a:gd name="T46" fmla="*/ 385 w 107"/>
                <a:gd name="T47" fmla="*/ 0 h 75"/>
                <a:gd name="T48" fmla="*/ 212 w 107"/>
                <a:gd name="T49" fmla="*/ 6 h 75"/>
                <a:gd name="T50" fmla="*/ 110 w 107"/>
                <a:gd name="T51" fmla="*/ 6 h 75"/>
                <a:gd name="T52" fmla="*/ 12 w 107"/>
                <a:gd name="T53" fmla="*/ 6 h 75"/>
                <a:gd name="T54" fmla="*/ 0 w 107"/>
                <a:gd name="T55" fmla="*/ 6 h 75"/>
                <a:gd name="T56" fmla="*/ 0 w 107"/>
                <a:gd name="T57" fmla="*/ 6 h 75"/>
                <a:gd name="T58" fmla="*/ 0 w 107"/>
                <a:gd name="T59" fmla="*/ 6 h 75"/>
                <a:gd name="T60" fmla="*/ 3 w 107"/>
                <a:gd name="T61" fmla="*/ 6 h 75"/>
                <a:gd name="T62" fmla="*/ 3 w 107"/>
                <a:gd name="T63" fmla="*/ 6 h 75"/>
                <a:gd name="T64" fmla="*/ 7 w 107"/>
                <a:gd name="T65" fmla="*/ 6 h 75"/>
                <a:gd name="T66" fmla="*/ 12 w 107"/>
                <a:gd name="T67" fmla="*/ 6 h 75"/>
                <a:gd name="T68" fmla="*/ 132 w 107"/>
                <a:gd name="T69" fmla="*/ 6 h 75"/>
                <a:gd name="T70" fmla="*/ 158 w 107"/>
                <a:gd name="T71" fmla="*/ 6 h 75"/>
                <a:gd name="T72" fmla="*/ 176 w 107"/>
                <a:gd name="T73" fmla="*/ 6 h 75"/>
                <a:gd name="T74" fmla="*/ 212 w 107"/>
                <a:gd name="T75" fmla="*/ 6 h 7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7"/>
                <a:gd name="T115" fmla="*/ 0 h 75"/>
                <a:gd name="T116" fmla="*/ 107 w 107"/>
                <a:gd name="T117" fmla="*/ 75 h 7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7" h="75">
                  <a:moveTo>
                    <a:pt x="34" y="74"/>
                  </a:moveTo>
                  <a:lnTo>
                    <a:pt x="29" y="64"/>
                  </a:lnTo>
                  <a:lnTo>
                    <a:pt x="29" y="59"/>
                  </a:lnTo>
                  <a:lnTo>
                    <a:pt x="29" y="55"/>
                  </a:lnTo>
                  <a:lnTo>
                    <a:pt x="60" y="55"/>
                  </a:lnTo>
                  <a:lnTo>
                    <a:pt x="69" y="55"/>
                  </a:lnTo>
                  <a:lnTo>
                    <a:pt x="74" y="55"/>
                  </a:lnTo>
                  <a:lnTo>
                    <a:pt x="79" y="55"/>
                  </a:lnTo>
                  <a:lnTo>
                    <a:pt x="82" y="55"/>
                  </a:lnTo>
                  <a:lnTo>
                    <a:pt x="91" y="47"/>
                  </a:lnTo>
                  <a:lnTo>
                    <a:pt x="100" y="47"/>
                  </a:lnTo>
                  <a:lnTo>
                    <a:pt x="106" y="43"/>
                  </a:lnTo>
                  <a:lnTo>
                    <a:pt x="100" y="38"/>
                  </a:lnTo>
                  <a:lnTo>
                    <a:pt x="100" y="33"/>
                  </a:lnTo>
                  <a:lnTo>
                    <a:pt x="100" y="28"/>
                  </a:lnTo>
                  <a:lnTo>
                    <a:pt x="96" y="28"/>
                  </a:lnTo>
                  <a:lnTo>
                    <a:pt x="91" y="33"/>
                  </a:lnTo>
                  <a:lnTo>
                    <a:pt x="87" y="28"/>
                  </a:lnTo>
                  <a:lnTo>
                    <a:pt x="82" y="21"/>
                  </a:lnTo>
                  <a:lnTo>
                    <a:pt x="74" y="12"/>
                  </a:lnTo>
                  <a:lnTo>
                    <a:pt x="74" y="7"/>
                  </a:lnTo>
                  <a:lnTo>
                    <a:pt x="69" y="3"/>
                  </a:lnTo>
                  <a:lnTo>
                    <a:pt x="74" y="0"/>
                  </a:lnTo>
                  <a:lnTo>
                    <a:pt x="60" y="0"/>
                  </a:lnTo>
                  <a:lnTo>
                    <a:pt x="34" y="16"/>
                  </a:lnTo>
                  <a:lnTo>
                    <a:pt x="16" y="25"/>
                  </a:lnTo>
                  <a:lnTo>
                    <a:pt x="12" y="38"/>
                  </a:lnTo>
                  <a:lnTo>
                    <a:pt x="0" y="47"/>
                  </a:lnTo>
                  <a:lnTo>
                    <a:pt x="0" y="55"/>
                  </a:lnTo>
                  <a:lnTo>
                    <a:pt x="0" y="64"/>
                  </a:lnTo>
                  <a:lnTo>
                    <a:pt x="3" y="68"/>
                  </a:lnTo>
                  <a:lnTo>
                    <a:pt x="3" y="74"/>
                  </a:lnTo>
                  <a:lnTo>
                    <a:pt x="7" y="74"/>
                  </a:lnTo>
                  <a:lnTo>
                    <a:pt x="12" y="68"/>
                  </a:lnTo>
                  <a:lnTo>
                    <a:pt x="21" y="68"/>
                  </a:lnTo>
                  <a:lnTo>
                    <a:pt x="26" y="68"/>
                  </a:lnTo>
                  <a:lnTo>
                    <a:pt x="29" y="74"/>
                  </a:lnTo>
                  <a:lnTo>
                    <a:pt x="34" y="7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40" name="Freeform 420">
              <a:extLst>
                <a:ext uri="{FF2B5EF4-FFF2-40B4-BE49-F238E27FC236}">
                  <a16:creationId xmlns:a16="http://schemas.microsoft.com/office/drawing/2014/main" id="{9EC202EB-9C14-46BA-84C4-6B507A04C6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2" y="3178"/>
              <a:ext cx="111" cy="69"/>
            </a:xfrm>
            <a:custGeom>
              <a:avLst/>
              <a:gdLst>
                <a:gd name="T0" fmla="*/ 212 w 107"/>
                <a:gd name="T1" fmla="*/ 6 h 75"/>
                <a:gd name="T2" fmla="*/ 176 w 107"/>
                <a:gd name="T3" fmla="*/ 6 h 75"/>
                <a:gd name="T4" fmla="*/ 176 w 107"/>
                <a:gd name="T5" fmla="*/ 6 h 75"/>
                <a:gd name="T6" fmla="*/ 176 w 107"/>
                <a:gd name="T7" fmla="*/ 6 h 75"/>
                <a:gd name="T8" fmla="*/ 385 w 107"/>
                <a:gd name="T9" fmla="*/ 6 h 75"/>
                <a:gd name="T10" fmla="*/ 447 w 107"/>
                <a:gd name="T11" fmla="*/ 6 h 75"/>
                <a:gd name="T12" fmla="*/ 479 w 107"/>
                <a:gd name="T13" fmla="*/ 6 h 75"/>
                <a:gd name="T14" fmla="*/ 512 w 107"/>
                <a:gd name="T15" fmla="*/ 6 h 75"/>
                <a:gd name="T16" fmla="*/ 531 w 107"/>
                <a:gd name="T17" fmla="*/ 6 h 75"/>
                <a:gd name="T18" fmla="*/ 593 w 107"/>
                <a:gd name="T19" fmla="*/ 6 h 75"/>
                <a:gd name="T20" fmla="*/ 645 w 107"/>
                <a:gd name="T21" fmla="*/ 6 h 75"/>
                <a:gd name="T22" fmla="*/ 687 w 107"/>
                <a:gd name="T23" fmla="*/ 6 h 75"/>
                <a:gd name="T24" fmla="*/ 645 w 107"/>
                <a:gd name="T25" fmla="*/ 6 h 75"/>
                <a:gd name="T26" fmla="*/ 645 w 107"/>
                <a:gd name="T27" fmla="*/ 6 h 75"/>
                <a:gd name="T28" fmla="*/ 645 w 107"/>
                <a:gd name="T29" fmla="*/ 6 h 75"/>
                <a:gd name="T30" fmla="*/ 622 w 107"/>
                <a:gd name="T31" fmla="*/ 6 h 75"/>
                <a:gd name="T32" fmla="*/ 593 w 107"/>
                <a:gd name="T33" fmla="*/ 6 h 75"/>
                <a:gd name="T34" fmla="*/ 557 w 107"/>
                <a:gd name="T35" fmla="*/ 6 h 75"/>
                <a:gd name="T36" fmla="*/ 531 w 107"/>
                <a:gd name="T37" fmla="*/ 6 h 75"/>
                <a:gd name="T38" fmla="*/ 479 w 107"/>
                <a:gd name="T39" fmla="*/ 6 h 75"/>
                <a:gd name="T40" fmla="*/ 479 w 107"/>
                <a:gd name="T41" fmla="*/ 6 h 75"/>
                <a:gd name="T42" fmla="*/ 447 w 107"/>
                <a:gd name="T43" fmla="*/ 3 h 75"/>
                <a:gd name="T44" fmla="*/ 479 w 107"/>
                <a:gd name="T45" fmla="*/ 0 h 75"/>
                <a:gd name="T46" fmla="*/ 385 w 107"/>
                <a:gd name="T47" fmla="*/ 0 h 75"/>
                <a:gd name="T48" fmla="*/ 212 w 107"/>
                <a:gd name="T49" fmla="*/ 6 h 75"/>
                <a:gd name="T50" fmla="*/ 110 w 107"/>
                <a:gd name="T51" fmla="*/ 6 h 75"/>
                <a:gd name="T52" fmla="*/ 12 w 107"/>
                <a:gd name="T53" fmla="*/ 6 h 75"/>
                <a:gd name="T54" fmla="*/ 0 w 107"/>
                <a:gd name="T55" fmla="*/ 6 h 75"/>
                <a:gd name="T56" fmla="*/ 0 w 107"/>
                <a:gd name="T57" fmla="*/ 6 h 75"/>
                <a:gd name="T58" fmla="*/ 0 w 107"/>
                <a:gd name="T59" fmla="*/ 6 h 75"/>
                <a:gd name="T60" fmla="*/ 3 w 107"/>
                <a:gd name="T61" fmla="*/ 6 h 75"/>
                <a:gd name="T62" fmla="*/ 3 w 107"/>
                <a:gd name="T63" fmla="*/ 6 h 75"/>
                <a:gd name="T64" fmla="*/ 7 w 107"/>
                <a:gd name="T65" fmla="*/ 6 h 75"/>
                <a:gd name="T66" fmla="*/ 12 w 107"/>
                <a:gd name="T67" fmla="*/ 6 h 75"/>
                <a:gd name="T68" fmla="*/ 132 w 107"/>
                <a:gd name="T69" fmla="*/ 6 h 75"/>
                <a:gd name="T70" fmla="*/ 158 w 107"/>
                <a:gd name="T71" fmla="*/ 6 h 75"/>
                <a:gd name="T72" fmla="*/ 176 w 107"/>
                <a:gd name="T73" fmla="*/ 6 h 75"/>
                <a:gd name="T74" fmla="*/ 212 w 107"/>
                <a:gd name="T75" fmla="*/ 6 h 7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7"/>
                <a:gd name="T115" fmla="*/ 0 h 75"/>
                <a:gd name="T116" fmla="*/ 107 w 107"/>
                <a:gd name="T117" fmla="*/ 75 h 7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7" h="75">
                  <a:moveTo>
                    <a:pt x="34" y="74"/>
                  </a:moveTo>
                  <a:lnTo>
                    <a:pt x="29" y="64"/>
                  </a:lnTo>
                  <a:lnTo>
                    <a:pt x="29" y="59"/>
                  </a:lnTo>
                  <a:lnTo>
                    <a:pt x="29" y="55"/>
                  </a:lnTo>
                  <a:lnTo>
                    <a:pt x="60" y="55"/>
                  </a:lnTo>
                  <a:lnTo>
                    <a:pt x="69" y="55"/>
                  </a:lnTo>
                  <a:lnTo>
                    <a:pt x="74" y="55"/>
                  </a:lnTo>
                  <a:lnTo>
                    <a:pt x="79" y="55"/>
                  </a:lnTo>
                  <a:lnTo>
                    <a:pt x="82" y="55"/>
                  </a:lnTo>
                  <a:lnTo>
                    <a:pt x="91" y="47"/>
                  </a:lnTo>
                  <a:lnTo>
                    <a:pt x="100" y="47"/>
                  </a:lnTo>
                  <a:lnTo>
                    <a:pt x="106" y="43"/>
                  </a:lnTo>
                  <a:lnTo>
                    <a:pt x="100" y="38"/>
                  </a:lnTo>
                  <a:lnTo>
                    <a:pt x="100" y="33"/>
                  </a:lnTo>
                  <a:lnTo>
                    <a:pt x="100" y="28"/>
                  </a:lnTo>
                  <a:lnTo>
                    <a:pt x="96" y="28"/>
                  </a:lnTo>
                  <a:lnTo>
                    <a:pt x="91" y="33"/>
                  </a:lnTo>
                  <a:lnTo>
                    <a:pt x="87" y="28"/>
                  </a:lnTo>
                  <a:lnTo>
                    <a:pt x="82" y="21"/>
                  </a:lnTo>
                  <a:lnTo>
                    <a:pt x="74" y="12"/>
                  </a:lnTo>
                  <a:lnTo>
                    <a:pt x="74" y="7"/>
                  </a:lnTo>
                  <a:lnTo>
                    <a:pt x="69" y="3"/>
                  </a:lnTo>
                  <a:lnTo>
                    <a:pt x="74" y="0"/>
                  </a:lnTo>
                  <a:lnTo>
                    <a:pt x="60" y="0"/>
                  </a:lnTo>
                  <a:lnTo>
                    <a:pt x="34" y="16"/>
                  </a:lnTo>
                  <a:lnTo>
                    <a:pt x="16" y="25"/>
                  </a:lnTo>
                  <a:lnTo>
                    <a:pt x="12" y="38"/>
                  </a:lnTo>
                  <a:lnTo>
                    <a:pt x="0" y="47"/>
                  </a:lnTo>
                  <a:lnTo>
                    <a:pt x="0" y="55"/>
                  </a:lnTo>
                  <a:lnTo>
                    <a:pt x="0" y="64"/>
                  </a:lnTo>
                  <a:lnTo>
                    <a:pt x="3" y="68"/>
                  </a:lnTo>
                  <a:lnTo>
                    <a:pt x="3" y="74"/>
                  </a:lnTo>
                  <a:lnTo>
                    <a:pt x="7" y="74"/>
                  </a:lnTo>
                  <a:lnTo>
                    <a:pt x="12" y="68"/>
                  </a:lnTo>
                  <a:lnTo>
                    <a:pt x="21" y="68"/>
                  </a:lnTo>
                  <a:lnTo>
                    <a:pt x="26" y="68"/>
                  </a:lnTo>
                  <a:lnTo>
                    <a:pt x="29" y="74"/>
                  </a:lnTo>
                  <a:lnTo>
                    <a:pt x="34" y="7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41" name="Freeform 421">
              <a:extLst>
                <a:ext uri="{FF2B5EF4-FFF2-40B4-BE49-F238E27FC236}">
                  <a16:creationId xmlns:a16="http://schemas.microsoft.com/office/drawing/2014/main" id="{95166CF6-54BD-47B6-B3A9-BBA662DA5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7" y="3317"/>
              <a:ext cx="76" cy="70"/>
            </a:xfrm>
            <a:custGeom>
              <a:avLst/>
              <a:gdLst>
                <a:gd name="T0" fmla="*/ 12 w 75"/>
                <a:gd name="T1" fmla="*/ 5 h 77"/>
                <a:gd name="T2" fmla="*/ 12 w 75"/>
                <a:gd name="T3" fmla="*/ 5 h 77"/>
                <a:gd name="T4" fmla="*/ 16 w 75"/>
                <a:gd name="T5" fmla="*/ 5 h 77"/>
                <a:gd name="T6" fmla="*/ 21 w 75"/>
                <a:gd name="T7" fmla="*/ 5 h 77"/>
                <a:gd name="T8" fmla="*/ 21 w 75"/>
                <a:gd name="T9" fmla="*/ 5 h 77"/>
                <a:gd name="T10" fmla="*/ 21 w 75"/>
                <a:gd name="T11" fmla="*/ 5 h 77"/>
                <a:gd name="T12" fmla="*/ 16 w 75"/>
                <a:gd name="T13" fmla="*/ 5 h 77"/>
                <a:gd name="T14" fmla="*/ 12 w 75"/>
                <a:gd name="T15" fmla="*/ 5 h 77"/>
                <a:gd name="T16" fmla="*/ 16 w 75"/>
                <a:gd name="T17" fmla="*/ 3 h 77"/>
                <a:gd name="T18" fmla="*/ 28 w 75"/>
                <a:gd name="T19" fmla="*/ 3 h 77"/>
                <a:gd name="T20" fmla="*/ 94 w 75"/>
                <a:gd name="T21" fmla="*/ 3 h 77"/>
                <a:gd name="T22" fmla="*/ 101 w 75"/>
                <a:gd name="T23" fmla="*/ 3 h 77"/>
                <a:gd name="T24" fmla="*/ 106 w 75"/>
                <a:gd name="T25" fmla="*/ 0 h 77"/>
                <a:gd name="T26" fmla="*/ 110 w 75"/>
                <a:gd name="T27" fmla="*/ 0 h 77"/>
                <a:gd name="T28" fmla="*/ 117 w 75"/>
                <a:gd name="T29" fmla="*/ 5 h 77"/>
                <a:gd name="T30" fmla="*/ 125 w 75"/>
                <a:gd name="T31" fmla="*/ 5 h 77"/>
                <a:gd name="T32" fmla="*/ 137 w 75"/>
                <a:gd name="T33" fmla="*/ 5 h 77"/>
                <a:gd name="T34" fmla="*/ 125 w 75"/>
                <a:gd name="T35" fmla="*/ 5 h 77"/>
                <a:gd name="T36" fmla="*/ 106 w 75"/>
                <a:gd name="T37" fmla="*/ 5 h 77"/>
                <a:gd name="T38" fmla="*/ 101 w 75"/>
                <a:gd name="T39" fmla="*/ 5 h 77"/>
                <a:gd name="T40" fmla="*/ 98 w 75"/>
                <a:gd name="T41" fmla="*/ 5 h 77"/>
                <a:gd name="T42" fmla="*/ 94 w 75"/>
                <a:gd name="T43" fmla="*/ 5 h 77"/>
                <a:gd name="T44" fmla="*/ 89 w 75"/>
                <a:gd name="T45" fmla="*/ 5 h 77"/>
                <a:gd name="T46" fmla="*/ 33 w 75"/>
                <a:gd name="T47" fmla="*/ 5 h 77"/>
                <a:gd name="T48" fmla="*/ 33 w 75"/>
                <a:gd name="T49" fmla="*/ 5 h 77"/>
                <a:gd name="T50" fmla="*/ 28 w 75"/>
                <a:gd name="T51" fmla="*/ 5 h 77"/>
                <a:gd name="T52" fmla="*/ 28 w 75"/>
                <a:gd name="T53" fmla="*/ 5 h 77"/>
                <a:gd name="T54" fmla="*/ 25 w 75"/>
                <a:gd name="T55" fmla="*/ 5 h 77"/>
                <a:gd name="T56" fmla="*/ 28 w 75"/>
                <a:gd name="T57" fmla="*/ 5 h 77"/>
                <a:gd name="T58" fmla="*/ 7 w 75"/>
                <a:gd name="T59" fmla="*/ 5 h 77"/>
                <a:gd name="T60" fmla="*/ 3 w 75"/>
                <a:gd name="T61" fmla="*/ 5 h 77"/>
                <a:gd name="T62" fmla="*/ 0 w 75"/>
                <a:gd name="T63" fmla="*/ 5 h 77"/>
                <a:gd name="T64" fmla="*/ 0 w 75"/>
                <a:gd name="T65" fmla="*/ 5 h 77"/>
                <a:gd name="T66" fmla="*/ 0 w 75"/>
                <a:gd name="T67" fmla="*/ 5 h 77"/>
                <a:gd name="T68" fmla="*/ 3 w 75"/>
                <a:gd name="T69" fmla="*/ 5 h 77"/>
                <a:gd name="T70" fmla="*/ 12 w 75"/>
                <a:gd name="T71" fmla="*/ 5 h 7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5"/>
                <a:gd name="T109" fmla="*/ 0 h 77"/>
                <a:gd name="T110" fmla="*/ 75 w 75"/>
                <a:gd name="T111" fmla="*/ 77 h 7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5" h="77">
                  <a:moveTo>
                    <a:pt x="12" y="39"/>
                  </a:moveTo>
                  <a:lnTo>
                    <a:pt x="12" y="39"/>
                  </a:lnTo>
                  <a:lnTo>
                    <a:pt x="16" y="34"/>
                  </a:lnTo>
                  <a:lnTo>
                    <a:pt x="21" y="30"/>
                  </a:lnTo>
                  <a:lnTo>
                    <a:pt x="21" y="25"/>
                  </a:lnTo>
                  <a:lnTo>
                    <a:pt x="21" y="21"/>
                  </a:lnTo>
                  <a:lnTo>
                    <a:pt x="16" y="21"/>
                  </a:lnTo>
                  <a:lnTo>
                    <a:pt x="12" y="16"/>
                  </a:lnTo>
                  <a:lnTo>
                    <a:pt x="16" y="3"/>
                  </a:lnTo>
                  <a:lnTo>
                    <a:pt x="28" y="3"/>
                  </a:lnTo>
                  <a:lnTo>
                    <a:pt x="43" y="3"/>
                  </a:lnTo>
                  <a:lnTo>
                    <a:pt x="50" y="3"/>
                  </a:lnTo>
                  <a:lnTo>
                    <a:pt x="55" y="0"/>
                  </a:lnTo>
                  <a:lnTo>
                    <a:pt x="59" y="0"/>
                  </a:lnTo>
                  <a:lnTo>
                    <a:pt x="64" y="12"/>
                  </a:lnTo>
                  <a:lnTo>
                    <a:pt x="68" y="16"/>
                  </a:lnTo>
                  <a:lnTo>
                    <a:pt x="74" y="25"/>
                  </a:lnTo>
                  <a:lnTo>
                    <a:pt x="68" y="34"/>
                  </a:lnTo>
                  <a:lnTo>
                    <a:pt x="55" y="52"/>
                  </a:lnTo>
                  <a:lnTo>
                    <a:pt x="50" y="52"/>
                  </a:lnTo>
                  <a:lnTo>
                    <a:pt x="47" y="48"/>
                  </a:lnTo>
                  <a:lnTo>
                    <a:pt x="43" y="52"/>
                  </a:lnTo>
                  <a:lnTo>
                    <a:pt x="38" y="52"/>
                  </a:lnTo>
                  <a:lnTo>
                    <a:pt x="33" y="52"/>
                  </a:lnTo>
                  <a:lnTo>
                    <a:pt x="33" y="57"/>
                  </a:lnTo>
                  <a:lnTo>
                    <a:pt x="28" y="57"/>
                  </a:lnTo>
                  <a:lnTo>
                    <a:pt x="28" y="61"/>
                  </a:lnTo>
                  <a:lnTo>
                    <a:pt x="25" y="66"/>
                  </a:lnTo>
                  <a:lnTo>
                    <a:pt x="28" y="66"/>
                  </a:lnTo>
                  <a:lnTo>
                    <a:pt x="7" y="70"/>
                  </a:lnTo>
                  <a:lnTo>
                    <a:pt x="3" y="76"/>
                  </a:lnTo>
                  <a:lnTo>
                    <a:pt x="0" y="70"/>
                  </a:lnTo>
                  <a:lnTo>
                    <a:pt x="0" y="61"/>
                  </a:lnTo>
                  <a:lnTo>
                    <a:pt x="0" y="57"/>
                  </a:lnTo>
                  <a:lnTo>
                    <a:pt x="3" y="48"/>
                  </a:lnTo>
                  <a:lnTo>
                    <a:pt x="12" y="39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42" name="Freeform 422">
              <a:extLst>
                <a:ext uri="{FF2B5EF4-FFF2-40B4-BE49-F238E27FC236}">
                  <a16:creationId xmlns:a16="http://schemas.microsoft.com/office/drawing/2014/main" id="{8AFCA679-1E3C-414A-848C-000D500044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7" y="3317"/>
              <a:ext cx="76" cy="70"/>
            </a:xfrm>
            <a:custGeom>
              <a:avLst/>
              <a:gdLst>
                <a:gd name="T0" fmla="*/ 12 w 75"/>
                <a:gd name="T1" fmla="*/ 5 h 77"/>
                <a:gd name="T2" fmla="*/ 12 w 75"/>
                <a:gd name="T3" fmla="*/ 5 h 77"/>
                <a:gd name="T4" fmla="*/ 16 w 75"/>
                <a:gd name="T5" fmla="*/ 5 h 77"/>
                <a:gd name="T6" fmla="*/ 21 w 75"/>
                <a:gd name="T7" fmla="*/ 5 h 77"/>
                <a:gd name="T8" fmla="*/ 21 w 75"/>
                <a:gd name="T9" fmla="*/ 5 h 77"/>
                <a:gd name="T10" fmla="*/ 21 w 75"/>
                <a:gd name="T11" fmla="*/ 5 h 77"/>
                <a:gd name="T12" fmla="*/ 16 w 75"/>
                <a:gd name="T13" fmla="*/ 5 h 77"/>
                <a:gd name="T14" fmla="*/ 12 w 75"/>
                <a:gd name="T15" fmla="*/ 5 h 77"/>
                <a:gd name="T16" fmla="*/ 16 w 75"/>
                <a:gd name="T17" fmla="*/ 3 h 77"/>
                <a:gd name="T18" fmla="*/ 28 w 75"/>
                <a:gd name="T19" fmla="*/ 3 h 77"/>
                <a:gd name="T20" fmla="*/ 94 w 75"/>
                <a:gd name="T21" fmla="*/ 3 h 77"/>
                <a:gd name="T22" fmla="*/ 101 w 75"/>
                <a:gd name="T23" fmla="*/ 3 h 77"/>
                <a:gd name="T24" fmla="*/ 106 w 75"/>
                <a:gd name="T25" fmla="*/ 0 h 77"/>
                <a:gd name="T26" fmla="*/ 110 w 75"/>
                <a:gd name="T27" fmla="*/ 0 h 77"/>
                <a:gd name="T28" fmla="*/ 117 w 75"/>
                <a:gd name="T29" fmla="*/ 5 h 77"/>
                <a:gd name="T30" fmla="*/ 125 w 75"/>
                <a:gd name="T31" fmla="*/ 5 h 77"/>
                <a:gd name="T32" fmla="*/ 137 w 75"/>
                <a:gd name="T33" fmla="*/ 5 h 77"/>
                <a:gd name="T34" fmla="*/ 125 w 75"/>
                <a:gd name="T35" fmla="*/ 5 h 77"/>
                <a:gd name="T36" fmla="*/ 106 w 75"/>
                <a:gd name="T37" fmla="*/ 5 h 77"/>
                <a:gd name="T38" fmla="*/ 101 w 75"/>
                <a:gd name="T39" fmla="*/ 5 h 77"/>
                <a:gd name="T40" fmla="*/ 98 w 75"/>
                <a:gd name="T41" fmla="*/ 5 h 77"/>
                <a:gd name="T42" fmla="*/ 94 w 75"/>
                <a:gd name="T43" fmla="*/ 5 h 77"/>
                <a:gd name="T44" fmla="*/ 89 w 75"/>
                <a:gd name="T45" fmla="*/ 5 h 77"/>
                <a:gd name="T46" fmla="*/ 33 w 75"/>
                <a:gd name="T47" fmla="*/ 5 h 77"/>
                <a:gd name="T48" fmla="*/ 33 w 75"/>
                <a:gd name="T49" fmla="*/ 5 h 77"/>
                <a:gd name="T50" fmla="*/ 28 w 75"/>
                <a:gd name="T51" fmla="*/ 5 h 77"/>
                <a:gd name="T52" fmla="*/ 28 w 75"/>
                <a:gd name="T53" fmla="*/ 5 h 77"/>
                <a:gd name="T54" fmla="*/ 25 w 75"/>
                <a:gd name="T55" fmla="*/ 5 h 77"/>
                <a:gd name="T56" fmla="*/ 28 w 75"/>
                <a:gd name="T57" fmla="*/ 5 h 77"/>
                <a:gd name="T58" fmla="*/ 7 w 75"/>
                <a:gd name="T59" fmla="*/ 5 h 77"/>
                <a:gd name="T60" fmla="*/ 3 w 75"/>
                <a:gd name="T61" fmla="*/ 5 h 77"/>
                <a:gd name="T62" fmla="*/ 0 w 75"/>
                <a:gd name="T63" fmla="*/ 5 h 77"/>
                <a:gd name="T64" fmla="*/ 0 w 75"/>
                <a:gd name="T65" fmla="*/ 5 h 77"/>
                <a:gd name="T66" fmla="*/ 0 w 75"/>
                <a:gd name="T67" fmla="*/ 5 h 77"/>
                <a:gd name="T68" fmla="*/ 3 w 75"/>
                <a:gd name="T69" fmla="*/ 5 h 77"/>
                <a:gd name="T70" fmla="*/ 12 w 75"/>
                <a:gd name="T71" fmla="*/ 5 h 7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5"/>
                <a:gd name="T109" fmla="*/ 0 h 77"/>
                <a:gd name="T110" fmla="*/ 75 w 75"/>
                <a:gd name="T111" fmla="*/ 77 h 7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5" h="77">
                  <a:moveTo>
                    <a:pt x="12" y="39"/>
                  </a:moveTo>
                  <a:lnTo>
                    <a:pt x="12" y="39"/>
                  </a:lnTo>
                  <a:lnTo>
                    <a:pt x="16" y="34"/>
                  </a:lnTo>
                  <a:lnTo>
                    <a:pt x="21" y="30"/>
                  </a:lnTo>
                  <a:lnTo>
                    <a:pt x="21" y="25"/>
                  </a:lnTo>
                  <a:lnTo>
                    <a:pt x="21" y="21"/>
                  </a:lnTo>
                  <a:lnTo>
                    <a:pt x="16" y="21"/>
                  </a:lnTo>
                  <a:lnTo>
                    <a:pt x="12" y="16"/>
                  </a:lnTo>
                  <a:lnTo>
                    <a:pt x="16" y="3"/>
                  </a:lnTo>
                  <a:lnTo>
                    <a:pt x="28" y="3"/>
                  </a:lnTo>
                  <a:lnTo>
                    <a:pt x="43" y="3"/>
                  </a:lnTo>
                  <a:lnTo>
                    <a:pt x="50" y="3"/>
                  </a:lnTo>
                  <a:lnTo>
                    <a:pt x="55" y="0"/>
                  </a:lnTo>
                  <a:lnTo>
                    <a:pt x="59" y="0"/>
                  </a:lnTo>
                  <a:lnTo>
                    <a:pt x="64" y="12"/>
                  </a:lnTo>
                  <a:lnTo>
                    <a:pt x="68" y="16"/>
                  </a:lnTo>
                  <a:lnTo>
                    <a:pt x="74" y="25"/>
                  </a:lnTo>
                  <a:lnTo>
                    <a:pt x="68" y="34"/>
                  </a:lnTo>
                  <a:lnTo>
                    <a:pt x="55" y="52"/>
                  </a:lnTo>
                  <a:lnTo>
                    <a:pt x="50" y="52"/>
                  </a:lnTo>
                  <a:lnTo>
                    <a:pt x="47" y="48"/>
                  </a:lnTo>
                  <a:lnTo>
                    <a:pt x="43" y="52"/>
                  </a:lnTo>
                  <a:lnTo>
                    <a:pt x="38" y="52"/>
                  </a:lnTo>
                  <a:lnTo>
                    <a:pt x="33" y="52"/>
                  </a:lnTo>
                  <a:lnTo>
                    <a:pt x="33" y="57"/>
                  </a:lnTo>
                  <a:lnTo>
                    <a:pt x="28" y="57"/>
                  </a:lnTo>
                  <a:lnTo>
                    <a:pt x="28" y="61"/>
                  </a:lnTo>
                  <a:lnTo>
                    <a:pt x="25" y="66"/>
                  </a:lnTo>
                  <a:lnTo>
                    <a:pt x="28" y="66"/>
                  </a:lnTo>
                  <a:lnTo>
                    <a:pt x="7" y="70"/>
                  </a:lnTo>
                  <a:lnTo>
                    <a:pt x="3" y="76"/>
                  </a:lnTo>
                  <a:lnTo>
                    <a:pt x="0" y="70"/>
                  </a:lnTo>
                  <a:lnTo>
                    <a:pt x="0" y="61"/>
                  </a:lnTo>
                  <a:lnTo>
                    <a:pt x="0" y="57"/>
                  </a:lnTo>
                  <a:lnTo>
                    <a:pt x="3" y="48"/>
                  </a:lnTo>
                  <a:lnTo>
                    <a:pt x="12" y="39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43" name="Freeform 423">
              <a:extLst>
                <a:ext uri="{FF2B5EF4-FFF2-40B4-BE49-F238E27FC236}">
                  <a16:creationId xmlns:a16="http://schemas.microsoft.com/office/drawing/2014/main" id="{4B3D906A-DADE-4C0F-B9EC-4D421DB581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" y="3072"/>
              <a:ext cx="233" cy="251"/>
            </a:xfrm>
            <a:custGeom>
              <a:avLst/>
              <a:gdLst>
                <a:gd name="T0" fmla="*/ 104 w 227"/>
                <a:gd name="T1" fmla="*/ 5 h 275"/>
                <a:gd name="T2" fmla="*/ 104 w 227"/>
                <a:gd name="T3" fmla="*/ 5 h 275"/>
                <a:gd name="T4" fmla="*/ 16 w 227"/>
                <a:gd name="T5" fmla="*/ 5 h 275"/>
                <a:gd name="T6" fmla="*/ 7 w 227"/>
                <a:gd name="T7" fmla="*/ 5 h 275"/>
                <a:gd name="T8" fmla="*/ 3 w 227"/>
                <a:gd name="T9" fmla="*/ 5 h 275"/>
                <a:gd name="T10" fmla="*/ 0 w 227"/>
                <a:gd name="T11" fmla="*/ 5 h 275"/>
                <a:gd name="T12" fmla="*/ 7 w 227"/>
                <a:gd name="T13" fmla="*/ 5 h 275"/>
                <a:gd name="T14" fmla="*/ 12 w 227"/>
                <a:gd name="T15" fmla="*/ 5 h 275"/>
                <a:gd name="T16" fmla="*/ 87 w 227"/>
                <a:gd name="T17" fmla="*/ 5 h 275"/>
                <a:gd name="T18" fmla="*/ 87 w 227"/>
                <a:gd name="T19" fmla="*/ 5 h 275"/>
                <a:gd name="T20" fmla="*/ 104 w 227"/>
                <a:gd name="T21" fmla="*/ 5 h 275"/>
                <a:gd name="T22" fmla="*/ 134 w 227"/>
                <a:gd name="T23" fmla="*/ 5 h 275"/>
                <a:gd name="T24" fmla="*/ 170 w 227"/>
                <a:gd name="T25" fmla="*/ 5 h 275"/>
                <a:gd name="T26" fmla="*/ 241 w 227"/>
                <a:gd name="T27" fmla="*/ 5 h 275"/>
                <a:gd name="T28" fmla="*/ 282 w 227"/>
                <a:gd name="T29" fmla="*/ 5 h 275"/>
                <a:gd name="T30" fmla="*/ 338 w 227"/>
                <a:gd name="T31" fmla="*/ 5 h 275"/>
                <a:gd name="T32" fmla="*/ 390 w 227"/>
                <a:gd name="T33" fmla="*/ 5 h 275"/>
                <a:gd name="T34" fmla="*/ 450 w 227"/>
                <a:gd name="T35" fmla="*/ 5 h 275"/>
                <a:gd name="T36" fmla="*/ 521 w 227"/>
                <a:gd name="T37" fmla="*/ 5 h 275"/>
                <a:gd name="T38" fmla="*/ 600 w 227"/>
                <a:gd name="T39" fmla="*/ 5 h 275"/>
                <a:gd name="T40" fmla="*/ 656 w 227"/>
                <a:gd name="T41" fmla="*/ 5 h 275"/>
                <a:gd name="T42" fmla="*/ 720 w 227"/>
                <a:gd name="T43" fmla="*/ 5 h 275"/>
                <a:gd name="T44" fmla="*/ 666 w 227"/>
                <a:gd name="T45" fmla="*/ 5 h 275"/>
                <a:gd name="T46" fmla="*/ 619 w 227"/>
                <a:gd name="T47" fmla="*/ 5 h 275"/>
                <a:gd name="T48" fmla="*/ 579 w 227"/>
                <a:gd name="T49" fmla="*/ 5 h 275"/>
                <a:gd name="T50" fmla="*/ 619 w 227"/>
                <a:gd name="T51" fmla="*/ 5 h 275"/>
                <a:gd name="T52" fmla="*/ 639 w 227"/>
                <a:gd name="T53" fmla="*/ 5 h 275"/>
                <a:gd name="T54" fmla="*/ 666 w 227"/>
                <a:gd name="T55" fmla="*/ 5 h 275"/>
                <a:gd name="T56" fmla="*/ 720 w 227"/>
                <a:gd name="T57" fmla="*/ 5 h 275"/>
                <a:gd name="T58" fmla="*/ 751 w 227"/>
                <a:gd name="T59" fmla="*/ 5 h 275"/>
                <a:gd name="T60" fmla="*/ 751 w 227"/>
                <a:gd name="T61" fmla="*/ 5 h 275"/>
                <a:gd name="T62" fmla="*/ 801 w 227"/>
                <a:gd name="T63" fmla="*/ 5 h 275"/>
                <a:gd name="T64" fmla="*/ 852 w 227"/>
                <a:gd name="T65" fmla="*/ 5 h 275"/>
                <a:gd name="T66" fmla="*/ 852 w 227"/>
                <a:gd name="T67" fmla="*/ 5 h 275"/>
                <a:gd name="T68" fmla="*/ 821 w 227"/>
                <a:gd name="T69" fmla="*/ 5 h 275"/>
                <a:gd name="T70" fmla="*/ 783 w 227"/>
                <a:gd name="T71" fmla="*/ 5 h 275"/>
                <a:gd name="T72" fmla="*/ 783 w 227"/>
                <a:gd name="T73" fmla="*/ 5 h 275"/>
                <a:gd name="T74" fmla="*/ 751 w 227"/>
                <a:gd name="T75" fmla="*/ 5 h 275"/>
                <a:gd name="T76" fmla="*/ 701 w 227"/>
                <a:gd name="T77" fmla="*/ 0 h 275"/>
                <a:gd name="T78" fmla="*/ 666 w 227"/>
                <a:gd name="T79" fmla="*/ 3 h 275"/>
                <a:gd name="T80" fmla="*/ 639 w 227"/>
                <a:gd name="T81" fmla="*/ 5 h 275"/>
                <a:gd name="T82" fmla="*/ 600 w 227"/>
                <a:gd name="T83" fmla="*/ 5 h 275"/>
                <a:gd name="T84" fmla="*/ 535 w 227"/>
                <a:gd name="T85" fmla="*/ 5 h 275"/>
                <a:gd name="T86" fmla="*/ 506 w 227"/>
                <a:gd name="T87" fmla="*/ 5 h 275"/>
                <a:gd name="T88" fmla="*/ 487 w 227"/>
                <a:gd name="T89" fmla="*/ 5 h 275"/>
                <a:gd name="T90" fmla="*/ 402 w 227"/>
                <a:gd name="T91" fmla="*/ 5 h 275"/>
                <a:gd name="T92" fmla="*/ 318 w 227"/>
                <a:gd name="T93" fmla="*/ 5 h 275"/>
                <a:gd name="T94" fmla="*/ 241 w 227"/>
                <a:gd name="T95" fmla="*/ 5 h 275"/>
                <a:gd name="T96" fmla="*/ 150 w 227"/>
                <a:gd name="T97" fmla="*/ 5 h 275"/>
                <a:gd name="T98" fmla="*/ 150 w 227"/>
                <a:gd name="T99" fmla="*/ 5 h 275"/>
                <a:gd name="T100" fmla="*/ 104 w 227"/>
                <a:gd name="T101" fmla="*/ 5 h 275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27"/>
                <a:gd name="T154" fmla="*/ 0 h 275"/>
                <a:gd name="T155" fmla="*/ 227 w 227"/>
                <a:gd name="T156" fmla="*/ 275 h 275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27" h="275">
                  <a:moveTo>
                    <a:pt x="28" y="50"/>
                  </a:moveTo>
                  <a:lnTo>
                    <a:pt x="28" y="64"/>
                  </a:lnTo>
                  <a:lnTo>
                    <a:pt x="28" y="77"/>
                  </a:lnTo>
                  <a:lnTo>
                    <a:pt x="28" y="90"/>
                  </a:lnTo>
                  <a:lnTo>
                    <a:pt x="28" y="103"/>
                  </a:lnTo>
                  <a:lnTo>
                    <a:pt x="16" y="107"/>
                  </a:lnTo>
                  <a:lnTo>
                    <a:pt x="12" y="112"/>
                  </a:lnTo>
                  <a:lnTo>
                    <a:pt x="7" y="121"/>
                  </a:lnTo>
                  <a:lnTo>
                    <a:pt x="7" y="129"/>
                  </a:lnTo>
                  <a:lnTo>
                    <a:pt x="3" y="129"/>
                  </a:lnTo>
                  <a:lnTo>
                    <a:pt x="3" y="138"/>
                  </a:lnTo>
                  <a:lnTo>
                    <a:pt x="0" y="143"/>
                  </a:lnTo>
                  <a:lnTo>
                    <a:pt x="0" y="147"/>
                  </a:lnTo>
                  <a:lnTo>
                    <a:pt x="7" y="147"/>
                  </a:lnTo>
                  <a:lnTo>
                    <a:pt x="7" y="155"/>
                  </a:lnTo>
                  <a:lnTo>
                    <a:pt x="12" y="168"/>
                  </a:lnTo>
                  <a:lnTo>
                    <a:pt x="12" y="173"/>
                  </a:lnTo>
                  <a:lnTo>
                    <a:pt x="21" y="186"/>
                  </a:lnTo>
                  <a:lnTo>
                    <a:pt x="25" y="190"/>
                  </a:lnTo>
                  <a:lnTo>
                    <a:pt x="21" y="199"/>
                  </a:lnTo>
                  <a:lnTo>
                    <a:pt x="25" y="202"/>
                  </a:lnTo>
                  <a:lnTo>
                    <a:pt x="28" y="202"/>
                  </a:lnTo>
                  <a:lnTo>
                    <a:pt x="34" y="208"/>
                  </a:lnTo>
                  <a:lnTo>
                    <a:pt x="38" y="208"/>
                  </a:lnTo>
                  <a:lnTo>
                    <a:pt x="47" y="212"/>
                  </a:lnTo>
                  <a:lnTo>
                    <a:pt x="47" y="221"/>
                  </a:lnTo>
                  <a:lnTo>
                    <a:pt x="59" y="229"/>
                  </a:lnTo>
                  <a:lnTo>
                    <a:pt x="64" y="237"/>
                  </a:lnTo>
                  <a:lnTo>
                    <a:pt x="73" y="247"/>
                  </a:lnTo>
                  <a:lnTo>
                    <a:pt x="76" y="251"/>
                  </a:lnTo>
                  <a:lnTo>
                    <a:pt x="85" y="259"/>
                  </a:lnTo>
                  <a:lnTo>
                    <a:pt x="90" y="264"/>
                  </a:lnTo>
                  <a:lnTo>
                    <a:pt x="94" y="259"/>
                  </a:lnTo>
                  <a:lnTo>
                    <a:pt x="103" y="259"/>
                  </a:lnTo>
                  <a:lnTo>
                    <a:pt x="107" y="259"/>
                  </a:lnTo>
                  <a:lnTo>
                    <a:pt x="120" y="274"/>
                  </a:lnTo>
                  <a:lnTo>
                    <a:pt x="125" y="274"/>
                  </a:lnTo>
                  <a:lnTo>
                    <a:pt x="138" y="274"/>
                  </a:lnTo>
                  <a:lnTo>
                    <a:pt x="151" y="274"/>
                  </a:lnTo>
                  <a:lnTo>
                    <a:pt x="159" y="274"/>
                  </a:lnTo>
                  <a:lnTo>
                    <a:pt x="164" y="268"/>
                  </a:lnTo>
                  <a:lnTo>
                    <a:pt x="173" y="259"/>
                  </a:lnTo>
                  <a:lnTo>
                    <a:pt x="190" y="259"/>
                  </a:lnTo>
                  <a:lnTo>
                    <a:pt x="190" y="251"/>
                  </a:lnTo>
                  <a:lnTo>
                    <a:pt x="181" y="247"/>
                  </a:lnTo>
                  <a:lnTo>
                    <a:pt x="176" y="229"/>
                  </a:lnTo>
                  <a:lnTo>
                    <a:pt x="169" y="225"/>
                  </a:lnTo>
                  <a:lnTo>
                    <a:pt x="164" y="221"/>
                  </a:lnTo>
                  <a:lnTo>
                    <a:pt x="151" y="216"/>
                  </a:lnTo>
                  <a:lnTo>
                    <a:pt x="154" y="212"/>
                  </a:lnTo>
                  <a:lnTo>
                    <a:pt x="154" y="208"/>
                  </a:lnTo>
                  <a:lnTo>
                    <a:pt x="164" y="208"/>
                  </a:lnTo>
                  <a:lnTo>
                    <a:pt x="169" y="202"/>
                  </a:lnTo>
                  <a:lnTo>
                    <a:pt x="169" y="177"/>
                  </a:lnTo>
                  <a:lnTo>
                    <a:pt x="173" y="173"/>
                  </a:lnTo>
                  <a:lnTo>
                    <a:pt x="176" y="173"/>
                  </a:lnTo>
                  <a:lnTo>
                    <a:pt x="181" y="159"/>
                  </a:lnTo>
                  <a:lnTo>
                    <a:pt x="190" y="150"/>
                  </a:lnTo>
                  <a:lnTo>
                    <a:pt x="195" y="143"/>
                  </a:lnTo>
                  <a:lnTo>
                    <a:pt x="199" y="129"/>
                  </a:lnTo>
                  <a:lnTo>
                    <a:pt x="199" y="125"/>
                  </a:lnTo>
                  <a:lnTo>
                    <a:pt x="199" y="116"/>
                  </a:lnTo>
                  <a:lnTo>
                    <a:pt x="207" y="86"/>
                  </a:lnTo>
                  <a:lnTo>
                    <a:pt x="211" y="86"/>
                  </a:lnTo>
                  <a:lnTo>
                    <a:pt x="216" y="81"/>
                  </a:lnTo>
                  <a:lnTo>
                    <a:pt x="226" y="77"/>
                  </a:lnTo>
                  <a:lnTo>
                    <a:pt x="226" y="73"/>
                  </a:lnTo>
                  <a:lnTo>
                    <a:pt x="226" y="69"/>
                  </a:lnTo>
                  <a:lnTo>
                    <a:pt x="220" y="64"/>
                  </a:lnTo>
                  <a:lnTo>
                    <a:pt x="216" y="64"/>
                  </a:lnTo>
                  <a:lnTo>
                    <a:pt x="211" y="59"/>
                  </a:lnTo>
                  <a:lnTo>
                    <a:pt x="207" y="47"/>
                  </a:lnTo>
                  <a:lnTo>
                    <a:pt x="211" y="28"/>
                  </a:lnTo>
                  <a:lnTo>
                    <a:pt x="207" y="21"/>
                  </a:lnTo>
                  <a:lnTo>
                    <a:pt x="203" y="16"/>
                  </a:lnTo>
                  <a:lnTo>
                    <a:pt x="199" y="7"/>
                  </a:lnTo>
                  <a:lnTo>
                    <a:pt x="190" y="3"/>
                  </a:lnTo>
                  <a:lnTo>
                    <a:pt x="185" y="0"/>
                  </a:lnTo>
                  <a:lnTo>
                    <a:pt x="181" y="3"/>
                  </a:lnTo>
                  <a:lnTo>
                    <a:pt x="176" y="3"/>
                  </a:lnTo>
                  <a:lnTo>
                    <a:pt x="176" y="12"/>
                  </a:lnTo>
                  <a:lnTo>
                    <a:pt x="169" y="12"/>
                  </a:lnTo>
                  <a:lnTo>
                    <a:pt x="164" y="16"/>
                  </a:lnTo>
                  <a:lnTo>
                    <a:pt x="159" y="21"/>
                  </a:lnTo>
                  <a:lnTo>
                    <a:pt x="154" y="16"/>
                  </a:lnTo>
                  <a:lnTo>
                    <a:pt x="142" y="16"/>
                  </a:lnTo>
                  <a:lnTo>
                    <a:pt x="129" y="16"/>
                  </a:lnTo>
                  <a:lnTo>
                    <a:pt x="133" y="12"/>
                  </a:lnTo>
                  <a:lnTo>
                    <a:pt x="129" y="12"/>
                  </a:lnTo>
                  <a:lnTo>
                    <a:pt x="129" y="16"/>
                  </a:lnTo>
                  <a:lnTo>
                    <a:pt x="116" y="16"/>
                  </a:lnTo>
                  <a:lnTo>
                    <a:pt x="107" y="16"/>
                  </a:lnTo>
                  <a:lnTo>
                    <a:pt x="94" y="16"/>
                  </a:lnTo>
                  <a:lnTo>
                    <a:pt x="85" y="16"/>
                  </a:lnTo>
                  <a:lnTo>
                    <a:pt x="73" y="16"/>
                  </a:lnTo>
                  <a:lnTo>
                    <a:pt x="64" y="16"/>
                  </a:lnTo>
                  <a:lnTo>
                    <a:pt x="55" y="16"/>
                  </a:lnTo>
                  <a:lnTo>
                    <a:pt x="42" y="16"/>
                  </a:lnTo>
                  <a:lnTo>
                    <a:pt x="42" y="28"/>
                  </a:lnTo>
                  <a:lnTo>
                    <a:pt x="42" y="43"/>
                  </a:lnTo>
                  <a:lnTo>
                    <a:pt x="28" y="43"/>
                  </a:lnTo>
                  <a:lnTo>
                    <a:pt x="28" y="5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44" name="Freeform 424">
              <a:extLst>
                <a:ext uri="{FF2B5EF4-FFF2-40B4-BE49-F238E27FC236}">
                  <a16:creationId xmlns:a16="http://schemas.microsoft.com/office/drawing/2014/main" id="{AF4956FE-124E-4170-9655-28BBDFB4E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" y="3072"/>
              <a:ext cx="233" cy="251"/>
            </a:xfrm>
            <a:custGeom>
              <a:avLst/>
              <a:gdLst>
                <a:gd name="T0" fmla="*/ 104 w 227"/>
                <a:gd name="T1" fmla="*/ 5 h 275"/>
                <a:gd name="T2" fmla="*/ 104 w 227"/>
                <a:gd name="T3" fmla="*/ 5 h 275"/>
                <a:gd name="T4" fmla="*/ 16 w 227"/>
                <a:gd name="T5" fmla="*/ 5 h 275"/>
                <a:gd name="T6" fmla="*/ 7 w 227"/>
                <a:gd name="T7" fmla="*/ 5 h 275"/>
                <a:gd name="T8" fmla="*/ 3 w 227"/>
                <a:gd name="T9" fmla="*/ 5 h 275"/>
                <a:gd name="T10" fmla="*/ 0 w 227"/>
                <a:gd name="T11" fmla="*/ 5 h 275"/>
                <a:gd name="T12" fmla="*/ 7 w 227"/>
                <a:gd name="T13" fmla="*/ 5 h 275"/>
                <a:gd name="T14" fmla="*/ 12 w 227"/>
                <a:gd name="T15" fmla="*/ 5 h 275"/>
                <a:gd name="T16" fmla="*/ 87 w 227"/>
                <a:gd name="T17" fmla="*/ 5 h 275"/>
                <a:gd name="T18" fmla="*/ 87 w 227"/>
                <a:gd name="T19" fmla="*/ 5 h 275"/>
                <a:gd name="T20" fmla="*/ 104 w 227"/>
                <a:gd name="T21" fmla="*/ 5 h 275"/>
                <a:gd name="T22" fmla="*/ 134 w 227"/>
                <a:gd name="T23" fmla="*/ 5 h 275"/>
                <a:gd name="T24" fmla="*/ 170 w 227"/>
                <a:gd name="T25" fmla="*/ 5 h 275"/>
                <a:gd name="T26" fmla="*/ 241 w 227"/>
                <a:gd name="T27" fmla="*/ 5 h 275"/>
                <a:gd name="T28" fmla="*/ 282 w 227"/>
                <a:gd name="T29" fmla="*/ 5 h 275"/>
                <a:gd name="T30" fmla="*/ 338 w 227"/>
                <a:gd name="T31" fmla="*/ 5 h 275"/>
                <a:gd name="T32" fmla="*/ 390 w 227"/>
                <a:gd name="T33" fmla="*/ 5 h 275"/>
                <a:gd name="T34" fmla="*/ 450 w 227"/>
                <a:gd name="T35" fmla="*/ 5 h 275"/>
                <a:gd name="T36" fmla="*/ 521 w 227"/>
                <a:gd name="T37" fmla="*/ 5 h 275"/>
                <a:gd name="T38" fmla="*/ 600 w 227"/>
                <a:gd name="T39" fmla="*/ 5 h 275"/>
                <a:gd name="T40" fmla="*/ 656 w 227"/>
                <a:gd name="T41" fmla="*/ 5 h 275"/>
                <a:gd name="T42" fmla="*/ 720 w 227"/>
                <a:gd name="T43" fmla="*/ 5 h 275"/>
                <a:gd name="T44" fmla="*/ 666 w 227"/>
                <a:gd name="T45" fmla="*/ 5 h 275"/>
                <a:gd name="T46" fmla="*/ 619 w 227"/>
                <a:gd name="T47" fmla="*/ 5 h 275"/>
                <a:gd name="T48" fmla="*/ 579 w 227"/>
                <a:gd name="T49" fmla="*/ 5 h 275"/>
                <a:gd name="T50" fmla="*/ 619 w 227"/>
                <a:gd name="T51" fmla="*/ 5 h 275"/>
                <a:gd name="T52" fmla="*/ 639 w 227"/>
                <a:gd name="T53" fmla="*/ 5 h 275"/>
                <a:gd name="T54" fmla="*/ 666 w 227"/>
                <a:gd name="T55" fmla="*/ 5 h 275"/>
                <a:gd name="T56" fmla="*/ 720 w 227"/>
                <a:gd name="T57" fmla="*/ 5 h 275"/>
                <a:gd name="T58" fmla="*/ 751 w 227"/>
                <a:gd name="T59" fmla="*/ 5 h 275"/>
                <a:gd name="T60" fmla="*/ 751 w 227"/>
                <a:gd name="T61" fmla="*/ 5 h 275"/>
                <a:gd name="T62" fmla="*/ 801 w 227"/>
                <a:gd name="T63" fmla="*/ 5 h 275"/>
                <a:gd name="T64" fmla="*/ 852 w 227"/>
                <a:gd name="T65" fmla="*/ 5 h 275"/>
                <a:gd name="T66" fmla="*/ 852 w 227"/>
                <a:gd name="T67" fmla="*/ 5 h 275"/>
                <a:gd name="T68" fmla="*/ 821 w 227"/>
                <a:gd name="T69" fmla="*/ 5 h 275"/>
                <a:gd name="T70" fmla="*/ 783 w 227"/>
                <a:gd name="T71" fmla="*/ 5 h 275"/>
                <a:gd name="T72" fmla="*/ 783 w 227"/>
                <a:gd name="T73" fmla="*/ 5 h 275"/>
                <a:gd name="T74" fmla="*/ 751 w 227"/>
                <a:gd name="T75" fmla="*/ 5 h 275"/>
                <a:gd name="T76" fmla="*/ 701 w 227"/>
                <a:gd name="T77" fmla="*/ 0 h 275"/>
                <a:gd name="T78" fmla="*/ 666 w 227"/>
                <a:gd name="T79" fmla="*/ 3 h 275"/>
                <a:gd name="T80" fmla="*/ 639 w 227"/>
                <a:gd name="T81" fmla="*/ 5 h 275"/>
                <a:gd name="T82" fmla="*/ 600 w 227"/>
                <a:gd name="T83" fmla="*/ 5 h 275"/>
                <a:gd name="T84" fmla="*/ 535 w 227"/>
                <a:gd name="T85" fmla="*/ 5 h 275"/>
                <a:gd name="T86" fmla="*/ 506 w 227"/>
                <a:gd name="T87" fmla="*/ 5 h 275"/>
                <a:gd name="T88" fmla="*/ 487 w 227"/>
                <a:gd name="T89" fmla="*/ 5 h 275"/>
                <a:gd name="T90" fmla="*/ 402 w 227"/>
                <a:gd name="T91" fmla="*/ 5 h 275"/>
                <a:gd name="T92" fmla="*/ 318 w 227"/>
                <a:gd name="T93" fmla="*/ 5 h 275"/>
                <a:gd name="T94" fmla="*/ 241 w 227"/>
                <a:gd name="T95" fmla="*/ 5 h 275"/>
                <a:gd name="T96" fmla="*/ 150 w 227"/>
                <a:gd name="T97" fmla="*/ 5 h 275"/>
                <a:gd name="T98" fmla="*/ 150 w 227"/>
                <a:gd name="T99" fmla="*/ 5 h 275"/>
                <a:gd name="T100" fmla="*/ 104 w 227"/>
                <a:gd name="T101" fmla="*/ 5 h 275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27"/>
                <a:gd name="T154" fmla="*/ 0 h 275"/>
                <a:gd name="T155" fmla="*/ 227 w 227"/>
                <a:gd name="T156" fmla="*/ 275 h 275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27" h="275">
                  <a:moveTo>
                    <a:pt x="28" y="50"/>
                  </a:moveTo>
                  <a:lnTo>
                    <a:pt x="28" y="64"/>
                  </a:lnTo>
                  <a:lnTo>
                    <a:pt x="28" y="77"/>
                  </a:lnTo>
                  <a:lnTo>
                    <a:pt x="28" y="90"/>
                  </a:lnTo>
                  <a:lnTo>
                    <a:pt x="28" y="103"/>
                  </a:lnTo>
                  <a:lnTo>
                    <a:pt x="16" y="107"/>
                  </a:lnTo>
                  <a:lnTo>
                    <a:pt x="12" y="112"/>
                  </a:lnTo>
                  <a:lnTo>
                    <a:pt x="7" y="121"/>
                  </a:lnTo>
                  <a:lnTo>
                    <a:pt x="7" y="129"/>
                  </a:lnTo>
                  <a:lnTo>
                    <a:pt x="3" y="129"/>
                  </a:lnTo>
                  <a:lnTo>
                    <a:pt x="3" y="138"/>
                  </a:lnTo>
                  <a:lnTo>
                    <a:pt x="0" y="143"/>
                  </a:lnTo>
                  <a:lnTo>
                    <a:pt x="0" y="147"/>
                  </a:lnTo>
                  <a:lnTo>
                    <a:pt x="7" y="147"/>
                  </a:lnTo>
                  <a:lnTo>
                    <a:pt x="7" y="155"/>
                  </a:lnTo>
                  <a:lnTo>
                    <a:pt x="12" y="168"/>
                  </a:lnTo>
                  <a:lnTo>
                    <a:pt x="12" y="173"/>
                  </a:lnTo>
                  <a:lnTo>
                    <a:pt x="21" y="186"/>
                  </a:lnTo>
                  <a:lnTo>
                    <a:pt x="25" y="190"/>
                  </a:lnTo>
                  <a:lnTo>
                    <a:pt x="21" y="199"/>
                  </a:lnTo>
                  <a:lnTo>
                    <a:pt x="25" y="202"/>
                  </a:lnTo>
                  <a:lnTo>
                    <a:pt x="28" y="202"/>
                  </a:lnTo>
                  <a:lnTo>
                    <a:pt x="34" y="208"/>
                  </a:lnTo>
                  <a:lnTo>
                    <a:pt x="38" y="208"/>
                  </a:lnTo>
                  <a:lnTo>
                    <a:pt x="47" y="212"/>
                  </a:lnTo>
                  <a:lnTo>
                    <a:pt x="47" y="221"/>
                  </a:lnTo>
                  <a:lnTo>
                    <a:pt x="59" y="229"/>
                  </a:lnTo>
                  <a:lnTo>
                    <a:pt x="64" y="237"/>
                  </a:lnTo>
                  <a:lnTo>
                    <a:pt x="73" y="247"/>
                  </a:lnTo>
                  <a:lnTo>
                    <a:pt x="76" y="251"/>
                  </a:lnTo>
                  <a:lnTo>
                    <a:pt x="85" y="259"/>
                  </a:lnTo>
                  <a:lnTo>
                    <a:pt x="90" y="264"/>
                  </a:lnTo>
                  <a:lnTo>
                    <a:pt x="94" y="259"/>
                  </a:lnTo>
                  <a:lnTo>
                    <a:pt x="103" y="259"/>
                  </a:lnTo>
                  <a:lnTo>
                    <a:pt x="107" y="259"/>
                  </a:lnTo>
                  <a:lnTo>
                    <a:pt x="120" y="274"/>
                  </a:lnTo>
                  <a:lnTo>
                    <a:pt x="125" y="274"/>
                  </a:lnTo>
                  <a:lnTo>
                    <a:pt x="138" y="274"/>
                  </a:lnTo>
                  <a:lnTo>
                    <a:pt x="151" y="274"/>
                  </a:lnTo>
                  <a:lnTo>
                    <a:pt x="159" y="274"/>
                  </a:lnTo>
                  <a:lnTo>
                    <a:pt x="164" y="268"/>
                  </a:lnTo>
                  <a:lnTo>
                    <a:pt x="173" y="259"/>
                  </a:lnTo>
                  <a:lnTo>
                    <a:pt x="190" y="259"/>
                  </a:lnTo>
                  <a:lnTo>
                    <a:pt x="190" y="251"/>
                  </a:lnTo>
                  <a:lnTo>
                    <a:pt x="181" y="247"/>
                  </a:lnTo>
                  <a:lnTo>
                    <a:pt x="176" y="229"/>
                  </a:lnTo>
                  <a:lnTo>
                    <a:pt x="169" y="225"/>
                  </a:lnTo>
                  <a:lnTo>
                    <a:pt x="164" y="221"/>
                  </a:lnTo>
                  <a:lnTo>
                    <a:pt x="151" y="216"/>
                  </a:lnTo>
                  <a:lnTo>
                    <a:pt x="154" y="212"/>
                  </a:lnTo>
                  <a:lnTo>
                    <a:pt x="154" y="208"/>
                  </a:lnTo>
                  <a:lnTo>
                    <a:pt x="164" y="208"/>
                  </a:lnTo>
                  <a:lnTo>
                    <a:pt x="169" y="202"/>
                  </a:lnTo>
                  <a:lnTo>
                    <a:pt x="169" y="177"/>
                  </a:lnTo>
                  <a:lnTo>
                    <a:pt x="173" y="173"/>
                  </a:lnTo>
                  <a:lnTo>
                    <a:pt x="176" y="173"/>
                  </a:lnTo>
                  <a:lnTo>
                    <a:pt x="181" y="159"/>
                  </a:lnTo>
                  <a:lnTo>
                    <a:pt x="190" y="150"/>
                  </a:lnTo>
                  <a:lnTo>
                    <a:pt x="195" y="143"/>
                  </a:lnTo>
                  <a:lnTo>
                    <a:pt x="199" y="129"/>
                  </a:lnTo>
                  <a:lnTo>
                    <a:pt x="199" y="125"/>
                  </a:lnTo>
                  <a:lnTo>
                    <a:pt x="199" y="116"/>
                  </a:lnTo>
                  <a:lnTo>
                    <a:pt x="207" y="86"/>
                  </a:lnTo>
                  <a:lnTo>
                    <a:pt x="211" y="86"/>
                  </a:lnTo>
                  <a:lnTo>
                    <a:pt x="216" y="81"/>
                  </a:lnTo>
                  <a:lnTo>
                    <a:pt x="226" y="77"/>
                  </a:lnTo>
                  <a:lnTo>
                    <a:pt x="226" y="73"/>
                  </a:lnTo>
                  <a:lnTo>
                    <a:pt x="226" y="69"/>
                  </a:lnTo>
                  <a:lnTo>
                    <a:pt x="220" y="64"/>
                  </a:lnTo>
                  <a:lnTo>
                    <a:pt x="216" y="64"/>
                  </a:lnTo>
                  <a:lnTo>
                    <a:pt x="211" y="59"/>
                  </a:lnTo>
                  <a:lnTo>
                    <a:pt x="207" y="47"/>
                  </a:lnTo>
                  <a:lnTo>
                    <a:pt x="211" y="28"/>
                  </a:lnTo>
                  <a:lnTo>
                    <a:pt x="207" y="21"/>
                  </a:lnTo>
                  <a:lnTo>
                    <a:pt x="203" y="16"/>
                  </a:lnTo>
                  <a:lnTo>
                    <a:pt x="199" y="7"/>
                  </a:lnTo>
                  <a:lnTo>
                    <a:pt x="190" y="3"/>
                  </a:lnTo>
                  <a:lnTo>
                    <a:pt x="185" y="0"/>
                  </a:lnTo>
                  <a:lnTo>
                    <a:pt x="181" y="3"/>
                  </a:lnTo>
                  <a:lnTo>
                    <a:pt x="176" y="3"/>
                  </a:lnTo>
                  <a:lnTo>
                    <a:pt x="176" y="12"/>
                  </a:lnTo>
                  <a:lnTo>
                    <a:pt x="169" y="12"/>
                  </a:lnTo>
                  <a:lnTo>
                    <a:pt x="164" y="16"/>
                  </a:lnTo>
                  <a:lnTo>
                    <a:pt x="159" y="21"/>
                  </a:lnTo>
                  <a:lnTo>
                    <a:pt x="154" y="16"/>
                  </a:lnTo>
                  <a:lnTo>
                    <a:pt x="142" y="16"/>
                  </a:lnTo>
                  <a:lnTo>
                    <a:pt x="129" y="16"/>
                  </a:lnTo>
                  <a:lnTo>
                    <a:pt x="133" y="12"/>
                  </a:lnTo>
                  <a:lnTo>
                    <a:pt x="129" y="12"/>
                  </a:lnTo>
                  <a:lnTo>
                    <a:pt x="129" y="16"/>
                  </a:lnTo>
                  <a:lnTo>
                    <a:pt x="116" y="16"/>
                  </a:lnTo>
                  <a:lnTo>
                    <a:pt x="107" y="16"/>
                  </a:lnTo>
                  <a:lnTo>
                    <a:pt x="94" y="16"/>
                  </a:lnTo>
                  <a:lnTo>
                    <a:pt x="85" y="16"/>
                  </a:lnTo>
                  <a:lnTo>
                    <a:pt x="73" y="16"/>
                  </a:lnTo>
                  <a:lnTo>
                    <a:pt x="64" y="16"/>
                  </a:lnTo>
                  <a:lnTo>
                    <a:pt x="55" y="16"/>
                  </a:lnTo>
                  <a:lnTo>
                    <a:pt x="42" y="16"/>
                  </a:lnTo>
                  <a:lnTo>
                    <a:pt x="42" y="28"/>
                  </a:lnTo>
                  <a:lnTo>
                    <a:pt x="42" y="43"/>
                  </a:lnTo>
                  <a:lnTo>
                    <a:pt x="28" y="43"/>
                  </a:lnTo>
                  <a:lnTo>
                    <a:pt x="28" y="5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45" name="Freeform 425">
              <a:extLst>
                <a:ext uri="{FF2B5EF4-FFF2-40B4-BE49-F238E27FC236}">
                  <a16:creationId xmlns:a16="http://schemas.microsoft.com/office/drawing/2014/main" id="{13A0BB67-6F12-4968-ACDB-7EE68FB59A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8" y="3218"/>
              <a:ext cx="143" cy="173"/>
            </a:xfrm>
            <a:custGeom>
              <a:avLst/>
              <a:gdLst>
                <a:gd name="T0" fmla="*/ 239 w 140"/>
                <a:gd name="T1" fmla="*/ 5 h 189"/>
                <a:gd name="T2" fmla="*/ 182 w 140"/>
                <a:gd name="T3" fmla="*/ 5 h 189"/>
                <a:gd name="T4" fmla="*/ 108 w 140"/>
                <a:gd name="T5" fmla="*/ 5 h 189"/>
                <a:gd name="T6" fmla="*/ 20 w 140"/>
                <a:gd name="T7" fmla="*/ 5 h 189"/>
                <a:gd name="T8" fmla="*/ 12 w 140"/>
                <a:gd name="T9" fmla="*/ 5 h 189"/>
                <a:gd name="T10" fmla="*/ 3 w 140"/>
                <a:gd name="T11" fmla="*/ 5 h 189"/>
                <a:gd name="T12" fmla="*/ 0 w 140"/>
                <a:gd name="T13" fmla="*/ 5 h 189"/>
                <a:gd name="T14" fmla="*/ 0 w 140"/>
                <a:gd name="T15" fmla="*/ 5 h 189"/>
                <a:gd name="T16" fmla="*/ 3 w 140"/>
                <a:gd name="T17" fmla="*/ 5 h 189"/>
                <a:gd name="T18" fmla="*/ 20 w 140"/>
                <a:gd name="T19" fmla="*/ 5 h 189"/>
                <a:gd name="T20" fmla="*/ 100 w 140"/>
                <a:gd name="T21" fmla="*/ 5 h 189"/>
                <a:gd name="T22" fmla="*/ 182 w 140"/>
                <a:gd name="T23" fmla="*/ 5 h 189"/>
                <a:gd name="T24" fmla="*/ 258 w 140"/>
                <a:gd name="T25" fmla="*/ 5 h 189"/>
                <a:gd name="T26" fmla="*/ 301 w 140"/>
                <a:gd name="T27" fmla="*/ 5 h 189"/>
                <a:gd name="T28" fmla="*/ 342 w 140"/>
                <a:gd name="T29" fmla="*/ 5 h 189"/>
                <a:gd name="T30" fmla="*/ 355 w 140"/>
                <a:gd name="T31" fmla="*/ 5 h 189"/>
                <a:gd name="T32" fmla="*/ 388 w 140"/>
                <a:gd name="T33" fmla="*/ 5 h 189"/>
                <a:gd name="T34" fmla="*/ 388 w 140"/>
                <a:gd name="T35" fmla="*/ 5 h 189"/>
                <a:gd name="T36" fmla="*/ 388 w 140"/>
                <a:gd name="T37" fmla="*/ 5 h 189"/>
                <a:gd name="T38" fmla="*/ 404 w 140"/>
                <a:gd name="T39" fmla="*/ 0 h 189"/>
                <a:gd name="T40" fmla="*/ 355 w 140"/>
                <a:gd name="T41" fmla="*/ 3 h 189"/>
                <a:gd name="T42" fmla="*/ 301 w 140"/>
                <a:gd name="T43" fmla="*/ 5 h 189"/>
                <a:gd name="T44" fmla="*/ 271 w 140"/>
                <a:gd name="T45" fmla="*/ 5 h 189"/>
                <a:gd name="T46" fmla="*/ 218 w 140"/>
                <a:gd name="T47" fmla="*/ 5 h 189"/>
                <a:gd name="T48" fmla="*/ 142 w 140"/>
                <a:gd name="T49" fmla="*/ 5 h 189"/>
                <a:gd name="T50" fmla="*/ 108 w 140"/>
                <a:gd name="T51" fmla="*/ 5 h 189"/>
                <a:gd name="T52" fmla="*/ 82 w 140"/>
                <a:gd name="T53" fmla="*/ 5 h 189"/>
                <a:gd name="T54" fmla="*/ 82 w 140"/>
                <a:gd name="T55" fmla="*/ 5 h 189"/>
                <a:gd name="T56" fmla="*/ 108 w 140"/>
                <a:gd name="T57" fmla="*/ 5 h 189"/>
                <a:gd name="T58" fmla="*/ 166 w 140"/>
                <a:gd name="T59" fmla="*/ 5 h 189"/>
                <a:gd name="T60" fmla="*/ 239 w 140"/>
                <a:gd name="T61" fmla="*/ 5 h 189"/>
                <a:gd name="T62" fmla="*/ 258 w 140"/>
                <a:gd name="T63" fmla="*/ 5 h 18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40"/>
                <a:gd name="T97" fmla="*/ 0 h 189"/>
                <a:gd name="T98" fmla="*/ 140 w 140"/>
                <a:gd name="T99" fmla="*/ 189 h 18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40" h="189">
                  <a:moveTo>
                    <a:pt x="89" y="55"/>
                  </a:moveTo>
                  <a:lnTo>
                    <a:pt x="82" y="65"/>
                  </a:lnTo>
                  <a:lnTo>
                    <a:pt x="73" y="73"/>
                  </a:lnTo>
                  <a:lnTo>
                    <a:pt x="63" y="86"/>
                  </a:lnTo>
                  <a:lnTo>
                    <a:pt x="51" y="95"/>
                  </a:lnTo>
                  <a:lnTo>
                    <a:pt x="38" y="95"/>
                  </a:lnTo>
                  <a:lnTo>
                    <a:pt x="28" y="99"/>
                  </a:lnTo>
                  <a:lnTo>
                    <a:pt x="20" y="104"/>
                  </a:lnTo>
                  <a:lnTo>
                    <a:pt x="16" y="104"/>
                  </a:lnTo>
                  <a:lnTo>
                    <a:pt x="12" y="104"/>
                  </a:lnTo>
                  <a:lnTo>
                    <a:pt x="7" y="108"/>
                  </a:lnTo>
                  <a:lnTo>
                    <a:pt x="3" y="117"/>
                  </a:lnTo>
                  <a:lnTo>
                    <a:pt x="0" y="126"/>
                  </a:lnTo>
                  <a:lnTo>
                    <a:pt x="0" y="139"/>
                  </a:lnTo>
                  <a:lnTo>
                    <a:pt x="0" y="147"/>
                  </a:lnTo>
                  <a:lnTo>
                    <a:pt x="0" y="161"/>
                  </a:lnTo>
                  <a:lnTo>
                    <a:pt x="0" y="173"/>
                  </a:lnTo>
                  <a:lnTo>
                    <a:pt x="3" y="188"/>
                  </a:lnTo>
                  <a:lnTo>
                    <a:pt x="16" y="169"/>
                  </a:lnTo>
                  <a:lnTo>
                    <a:pt x="20" y="165"/>
                  </a:lnTo>
                  <a:lnTo>
                    <a:pt x="25" y="165"/>
                  </a:lnTo>
                  <a:lnTo>
                    <a:pt x="34" y="157"/>
                  </a:lnTo>
                  <a:lnTo>
                    <a:pt x="51" y="139"/>
                  </a:lnTo>
                  <a:lnTo>
                    <a:pt x="63" y="135"/>
                  </a:lnTo>
                  <a:lnTo>
                    <a:pt x="73" y="120"/>
                  </a:lnTo>
                  <a:lnTo>
                    <a:pt x="89" y="108"/>
                  </a:lnTo>
                  <a:lnTo>
                    <a:pt x="94" y="95"/>
                  </a:lnTo>
                  <a:lnTo>
                    <a:pt x="104" y="86"/>
                  </a:lnTo>
                  <a:lnTo>
                    <a:pt x="108" y="73"/>
                  </a:lnTo>
                  <a:lnTo>
                    <a:pt x="116" y="59"/>
                  </a:lnTo>
                  <a:lnTo>
                    <a:pt x="116" y="55"/>
                  </a:lnTo>
                  <a:lnTo>
                    <a:pt x="120" y="51"/>
                  </a:lnTo>
                  <a:lnTo>
                    <a:pt x="129" y="38"/>
                  </a:lnTo>
                  <a:lnTo>
                    <a:pt x="133" y="21"/>
                  </a:lnTo>
                  <a:lnTo>
                    <a:pt x="139" y="21"/>
                  </a:lnTo>
                  <a:lnTo>
                    <a:pt x="133" y="21"/>
                  </a:lnTo>
                  <a:lnTo>
                    <a:pt x="133" y="16"/>
                  </a:lnTo>
                  <a:lnTo>
                    <a:pt x="133" y="12"/>
                  </a:lnTo>
                  <a:lnTo>
                    <a:pt x="133" y="7"/>
                  </a:lnTo>
                  <a:lnTo>
                    <a:pt x="139" y="0"/>
                  </a:lnTo>
                  <a:lnTo>
                    <a:pt x="129" y="0"/>
                  </a:lnTo>
                  <a:lnTo>
                    <a:pt x="120" y="3"/>
                  </a:lnTo>
                  <a:lnTo>
                    <a:pt x="108" y="7"/>
                  </a:lnTo>
                  <a:lnTo>
                    <a:pt x="104" y="7"/>
                  </a:lnTo>
                  <a:lnTo>
                    <a:pt x="98" y="7"/>
                  </a:lnTo>
                  <a:lnTo>
                    <a:pt x="94" y="7"/>
                  </a:lnTo>
                  <a:lnTo>
                    <a:pt x="82" y="12"/>
                  </a:lnTo>
                  <a:lnTo>
                    <a:pt x="73" y="16"/>
                  </a:lnTo>
                  <a:lnTo>
                    <a:pt x="59" y="12"/>
                  </a:lnTo>
                  <a:lnTo>
                    <a:pt x="51" y="21"/>
                  </a:lnTo>
                  <a:lnTo>
                    <a:pt x="42" y="21"/>
                  </a:lnTo>
                  <a:lnTo>
                    <a:pt x="38" y="16"/>
                  </a:lnTo>
                  <a:lnTo>
                    <a:pt x="28" y="3"/>
                  </a:lnTo>
                  <a:lnTo>
                    <a:pt x="25" y="12"/>
                  </a:lnTo>
                  <a:lnTo>
                    <a:pt x="20" y="16"/>
                  </a:lnTo>
                  <a:lnTo>
                    <a:pt x="25" y="21"/>
                  </a:lnTo>
                  <a:lnTo>
                    <a:pt x="34" y="34"/>
                  </a:lnTo>
                  <a:lnTo>
                    <a:pt x="38" y="38"/>
                  </a:lnTo>
                  <a:lnTo>
                    <a:pt x="51" y="43"/>
                  </a:lnTo>
                  <a:lnTo>
                    <a:pt x="59" y="47"/>
                  </a:lnTo>
                  <a:lnTo>
                    <a:pt x="69" y="47"/>
                  </a:lnTo>
                  <a:lnTo>
                    <a:pt x="82" y="51"/>
                  </a:lnTo>
                  <a:lnTo>
                    <a:pt x="94" y="51"/>
                  </a:lnTo>
                  <a:lnTo>
                    <a:pt x="89" y="5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46" name="Freeform 426">
              <a:extLst>
                <a:ext uri="{FF2B5EF4-FFF2-40B4-BE49-F238E27FC236}">
                  <a16:creationId xmlns:a16="http://schemas.microsoft.com/office/drawing/2014/main" id="{04E16F29-051C-4B3B-B1F9-B2AEB2427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8" y="3218"/>
              <a:ext cx="143" cy="173"/>
            </a:xfrm>
            <a:custGeom>
              <a:avLst/>
              <a:gdLst>
                <a:gd name="T0" fmla="*/ 239 w 140"/>
                <a:gd name="T1" fmla="*/ 5 h 189"/>
                <a:gd name="T2" fmla="*/ 182 w 140"/>
                <a:gd name="T3" fmla="*/ 5 h 189"/>
                <a:gd name="T4" fmla="*/ 108 w 140"/>
                <a:gd name="T5" fmla="*/ 5 h 189"/>
                <a:gd name="T6" fmla="*/ 20 w 140"/>
                <a:gd name="T7" fmla="*/ 5 h 189"/>
                <a:gd name="T8" fmla="*/ 12 w 140"/>
                <a:gd name="T9" fmla="*/ 5 h 189"/>
                <a:gd name="T10" fmla="*/ 3 w 140"/>
                <a:gd name="T11" fmla="*/ 5 h 189"/>
                <a:gd name="T12" fmla="*/ 0 w 140"/>
                <a:gd name="T13" fmla="*/ 5 h 189"/>
                <a:gd name="T14" fmla="*/ 0 w 140"/>
                <a:gd name="T15" fmla="*/ 5 h 189"/>
                <a:gd name="T16" fmla="*/ 3 w 140"/>
                <a:gd name="T17" fmla="*/ 5 h 189"/>
                <a:gd name="T18" fmla="*/ 20 w 140"/>
                <a:gd name="T19" fmla="*/ 5 h 189"/>
                <a:gd name="T20" fmla="*/ 100 w 140"/>
                <a:gd name="T21" fmla="*/ 5 h 189"/>
                <a:gd name="T22" fmla="*/ 182 w 140"/>
                <a:gd name="T23" fmla="*/ 5 h 189"/>
                <a:gd name="T24" fmla="*/ 258 w 140"/>
                <a:gd name="T25" fmla="*/ 5 h 189"/>
                <a:gd name="T26" fmla="*/ 301 w 140"/>
                <a:gd name="T27" fmla="*/ 5 h 189"/>
                <a:gd name="T28" fmla="*/ 342 w 140"/>
                <a:gd name="T29" fmla="*/ 5 h 189"/>
                <a:gd name="T30" fmla="*/ 355 w 140"/>
                <a:gd name="T31" fmla="*/ 5 h 189"/>
                <a:gd name="T32" fmla="*/ 388 w 140"/>
                <a:gd name="T33" fmla="*/ 5 h 189"/>
                <a:gd name="T34" fmla="*/ 388 w 140"/>
                <a:gd name="T35" fmla="*/ 5 h 189"/>
                <a:gd name="T36" fmla="*/ 388 w 140"/>
                <a:gd name="T37" fmla="*/ 5 h 189"/>
                <a:gd name="T38" fmla="*/ 404 w 140"/>
                <a:gd name="T39" fmla="*/ 0 h 189"/>
                <a:gd name="T40" fmla="*/ 355 w 140"/>
                <a:gd name="T41" fmla="*/ 3 h 189"/>
                <a:gd name="T42" fmla="*/ 301 w 140"/>
                <a:gd name="T43" fmla="*/ 5 h 189"/>
                <a:gd name="T44" fmla="*/ 271 w 140"/>
                <a:gd name="T45" fmla="*/ 5 h 189"/>
                <a:gd name="T46" fmla="*/ 218 w 140"/>
                <a:gd name="T47" fmla="*/ 5 h 189"/>
                <a:gd name="T48" fmla="*/ 142 w 140"/>
                <a:gd name="T49" fmla="*/ 5 h 189"/>
                <a:gd name="T50" fmla="*/ 108 w 140"/>
                <a:gd name="T51" fmla="*/ 5 h 189"/>
                <a:gd name="T52" fmla="*/ 82 w 140"/>
                <a:gd name="T53" fmla="*/ 5 h 189"/>
                <a:gd name="T54" fmla="*/ 82 w 140"/>
                <a:gd name="T55" fmla="*/ 5 h 189"/>
                <a:gd name="T56" fmla="*/ 108 w 140"/>
                <a:gd name="T57" fmla="*/ 5 h 189"/>
                <a:gd name="T58" fmla="*/ 166 w 140"/>
                <a:gd name="T59" fmla="*/ 5 h 189"/>
                <a:gd name="T60" fmla="*/ 239 w 140"/>
                <a:gd name="T61" fmla="*/ 5 h 189"/>
                <a:gd name="T62" fmla="*/ 258 w 140"/>
                <a:gd name="T63" fmla="*/ 5 h 18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40"/>
                <a:gd name="T97" fmla="*/ 0 h 189"/>
                <a:gd name="T98" fmla="*/ 140 w 140"/>
                <a:gd name="T99" fmla="*/ 189 h 18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40" h="189">
                  <a:moveTo>
                    <a:pt x="89" y="55"/>
                  </a:moveTo>
                  <a:lnTo>
                    <a:pt x="82" y="65"/>
                  </a:lnTo>
                  <a:lnTo>
                    <a:pt x="73" y="73"/>
                  </a:lnTo>
                  <a:lnTo>
                    <a:pt x="63" y="86"/>
                  </a:lnTo>
                  <a:lnTo>
                    <a:pt x="51" y="95"/>
                  </a:lnTo>
                  <a:lnTo>
                    <a:pt x="38" y="95"/>
                  </a:lnTo>
                  <a:lnTo>
                    <a:pt x="28" y="99"/>
                  </a:lnTo>
                  <a:lnTo>
                    <a:pt x="20" y="104"/>
                  </a:lnTo>
                  <a:lnTo>
                    <a:pt x="16" y="104"/>
                  </a:lnTo>
                  <a:lnTo>
                    <a:pt x="12" y="104"/>
                  </a:lnTo>
                  <a:lnTo>
                    <a:pt x="7" y="108"/>
                  </a:lnTo>
                  <a:lnTo>
                    <a:pt x="3" y="117"/>
                  </a:lnTo>
                  <a:lnTo>
                    <a:pt x="0" y="126"/>
                  </a:lnTo>
                  <a:lnTo>
                    <a:pt x="0" y="139"/>
                  </a:lnTo>
                  <a:lnTo>
                    <a:pt x="0" y="147"/>
                  </a:lnTo>
                  <a:lnTo>
                    <a:pt x="0" y="161"/>
                  </a:lnTo>
                  <a:lnTo>
                    <a:pt x="0" y="173"/>
                  </a:lnTo>
                  <a:lnTo>
                    <a:pt x="3" y="188"/>
                  </a:lnTo>
                  <a:lnTo>
                    <a:pt x="16" y="169"/>
                  </a:lnTo>
                  <a:lnTo>
                    <a:pt x="20" y="165"/>
                  </a:lnTo>
                  <a:lnTo>
                    <a:pt x="25" y="165"/>
                  </a:lnTo>
                  <a:lnTo>
                    <a:pt x="34" y="157"/>
                  </a:lnTo>
                  <a:lnTo>
                    <a:pt x="51" y="139"/>
                  </a:lnTo>
                  <a:lnTo>
                    <a:pt x="63" y="135"/>
                  </a:lnTo>
                  <a:lnTo>
                    <a:pt x="73" y="120"/>
                  </a:lnTo>
                  <a:lnTo>
                    <a:pt x="89" y="108"/>
                  </a:lnTo>
                  <a:lnTo>
                    <a:pt x="94" y="95"/>
                  </a:lnTo>
                  <a:lnTo>
                    <a:pt x="104" y="86"/>
                  </a:lnTo>
                  <a:lnTo>
                    <a:pt x="108" y="73"/>
                  </a:lnTo>
                  <a:lnTo>
                    <a:pt x="116" y="59"/>
                  </a:lnTo>
                  <a:lnTo>
                    <a:pt x="116" y="55"/>
                  </a:lnTo>
                  <a:lnTo>
                    <a:pt x="120" y="51"/>
                  </a:lnTo>
                  <a:lnTo>
                    <a:pt x="129" y="38"/>
                  </a:lnTo>
                  <a:lnTo>
                    <a:pt x="133" y="21"/>
                  </a:lnTo>
                  <a:lnTo>
                    <a:pt x="139" y="21"/>
                  </a:lnTo>
                  <a:lnTo>
                    <a:pt x="133" y="21"/>
                  </a:lnTo>
                  <a:lnTo>
                    <a:pt x="133" y="16"/>
                  </a:lnTo>
                  <a:lnTo>
                    <a:pt x="133" y="12"/>
                  </a:lnTo>
                  <a:lnTo>
                    <a:pt x="133" y="7"/>
                  </a:lnTo>
                  <a:lnTo>
                    <a:pt x="139" y="0"/>
                  </a:lnTo>
                  <a:lnTo>
                    <a:pt x="129" y="0"/>
                  </a:lnTo>
                  <a:lnTo>
                    <a:pt x="120" y="3"/>
                  </a:lnTo>
                  <a:lnTo>
                    <a:pt x="108" y="7"/>
                  </a:lnTo>
                  <a:lnTo>
                    <a:pt x="104" y="7"/>
                  </a:lnTo>
                  <a:lnTo>
                    <a:pt x="98" y="7"/>
                  </a:lnTo>
                  <a:lnTo>
                    <a:pt x="94" y="7"/>
                  </a:lnTo>
                  <a:lnTo>
                    <a:pt x="82" y="12"/>
                  </a:lnTo>
                  <a:lnTo>
                    <a:pt x="73" y="16"/>
                  </a:lnTo>
                  <a:lnTo>
                    <a:pt x="59" y="12"/>
                  </a:lnTo>
                  <a:lnTo>
                    <a:pt x="51" y="21"/>
                  </a:lnTo>
                  <a:lnTo>
                    <a:pt x="42" y="21"/>
                  </a:lnTo>
                  <a:lnTo>
                    <a:pt x="38" y="16"/>
                  </a:lnTo>
                  <a:lnTo>
                    <a:pt x="28" y="3"/>
                  </a:lnTo>
                  <a:lnTo>
                    <a:pt x="25" y="12"/>
                  </a:lnTo>
                  <a:lnTo>
                    <a:pt x="20" y="16"/>
                  </a:lnTo>
                  <a:lnTo>
                    <a:pt x="25" y="21"/>
                  </a:lnTo>
                  <a:lnTo>
                    <a:pt x="34" y="34"/>
                  </a:lnTo>
                  <a:lnTo>
                    <a:pt x="38" y="38"/>
                  </a:lnTo>
                  <a:lnTo>
                    <a:pt x="51" y="43"/>
                  </a:lnTo>
                  <a:lnTo>
                    <a:pt x="59" y="47"/>
                  </a:lnTo>
                  <a:lnTo>
                    <a:pt x="69" y="47"/>
                  </a:lnTo>
                  <a:lnTo>
                    <a:pt x="82" y="51"/>
                  </a:lnTo>
                  <a:lnTo>
                    <a:pt x="94" y="51"/>
                  </a:lnTo>
                  <a:lnTo>
                    <a:pt x="89" y="5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47" name="Freeform 427">
              <a:extLst>
                <a:ext uri="{FF2B5EF4-FFF2-40B4-BE49-F238E27FC236}">
                  <a16:creationId xmlns:a16="http://schemas.microsoft.com/office/drawing/2014/main" id="{42432A5C-53B6-4E7B-BF46-174AACE235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2" y="3178"/>
              <a:ext cx="216" cy="145"/>
            </a:xfrm>
            <a:custGeom>
              <a:avLst/>
              <a:gdLst>
                <a:gd name="T0" fmla="*/ 647 w 211"/>
                <a:gd name="T1" fmla="*/ 6 h 158"/>
                <a:gd name="T2" fmla="*/ 590 w 211"/>
                <a:gd name="T3" fmla="*/ 6 h 158"/>
                <a:gd name="T4" fmla="*/ 502 w 211"/>
                <a:gd name="T5" fmla="*/ 6 h 158"/>
                <a:gd name="T6" fmla="*/ 441 w 211"/>
                <a:gd name="T7" fmla="*/ 6 h 158"/>
                <a:gd name="T8" fmla="*/ 414 w 211"/>
                <a:gd name="T9" fmla="*/ 6 h 158"/>
                <a:gd name="T10" fmla="*/ 386 w 211"/>
                <a:gd name="T11" fmla="*/ 6 h 158"/>
                <a:gd name="T12" fmla="*/ 325 w 211"/>
                <a:gd name="T13" fmla="*/ 6 h 158"/>
                <a:gd name="T14" fmla="*/ 279 w 211"/>
                <a:gd name="T15" fmla="*/ 6 h 158"/>
                <a:gd name="T16" fmla="*/ 228 w 211"/>
                <a:gd name="T17" fmla="*/ 6 h 158"/>
                <a:gd name="T18" fmla="*/ 118 w 211"/>
                <a:gd name="T19" fmla="*/ 6 h 158"/>
                <a:gd name="T20" fmla="*/ 96 w 211"/>
                <a:gd name="T21" fmla="*/ 6 h 158"/>
                <a:gd name="T22" fmla="*/ 16 w 211"/>
                <a:gd name="T23" fmla="*/ 6 h 158"/>
                <a:gd name="T24" fmla="*/ 0 w 211"/>
                <a:gd name="T25" fmla="*/ 6 h 158"/>
                <a:gd name="T26" fmla="*/ 3 w 211"/>
                <a:gd name="T27" fmla="*/ 6 h 158"/>
                <a:gd name="T28" fmla="*/ 16 w 211"/>
                <a:gd name="T29" fmla="*/ 6 h 158"/>
                <a:gd name="T30" fmla="*/ 21 w 211"/>
                <a:gd name="T31" fmla="*/ 6 h 158"/>
                <a:gd name="T32" fmla="*/ 96 w 211"/>
                <a:gd name="T33" fmla="*/ 6 h 158"/>
                <a:gd name="T34" fmla="*/ 133 w 211"/>
                <a:gd name="T35" fmla="*/ 6 h 158"/>
                <a:gd name="T36" fmla="*/ 145 w 211"/>
                <a:gd name="T37" fmla="*/ 6 h 158"/>
                <a:gd name="T38" fmla="*/ 192 w 211"/>
                <a:gd name="T39" fmla="*/ 6 h 158"/>
                <a:gd name="T40" fmla="*/ 217 w 211"/>
                <a:gd name="T41" fmla="*/ 0 h 158"/>
                <a:gd name="T42" fmla="*/ 243 w 211"/>
                <a:gd name="T43" fmla="*/ 6 h 158"/>
                <a:gd name="T44" fmla="*/ 263 w 211"/>
                <a:gd name="T45" fmla="*/ 3 h 158"/>
                <a:gd name="T46" fmla="*/ 293 w 211"/>
                <a:gd name="T47" fmla="*/ 3 h 158"/>
                <a:gd name="T48" fmla="*/ 325 w 211"/>
                <a:gd name="T49" fmla="*/ 6 h 158"/>
                <a:gd name="T50" fmla="*/ 370 w 211"/>
                <a:gd name="T51" fmla="*/ 6 h 158"/>
                <a:gd name="T52" fmla="*/ 397 w 211"/>
                <a:gd name="T53" fmla="*/ 6 h 158"/>
                <a:gd name="T54" fmla="*/ 414 w 211"/>
                <a:gd name="T55" fmla="*/ 6 h 158"/>
                <a:gd name="T56" fmla="*/ 397 w 211"/>
                <a:gd name="T57" fmla="*/ 6 h 158"/>
                <a:gd name="T58" fmla="*/ 426 w 211"/>
                <a:gd name="T59" fmla="*/ 6 h 158"/>
                <a:gd name="T60" fmla="*/ 457 w 211"/>
                <a:gd name="T61" fmla="*/ 6 h 158"/>
                <a:gd name="T62" fmla="*/ 457 w 211"/>
                <a:gd name="T63" fmla="*/ 6 h 158"/>
                <a:gd name="T64" fmla="*/ 502 w 211"/>
                <a:gd name="T65" fmla="*/ 6 h 158"/>
                <a:gd name="T66" fmla="*/ 575 w 211"/>
                <a:gd name="T67" fmla="*/ 6 h 158"/>
                <a:gd name="T68" fmla="*/ 647 w 211"/>
                <a:gd name="T69" fmla="*/ 6 h 158"/>
                <a:gd name="T70" fmla="*/ 674 w 211"/>
                <a:gd name="T71" fmla="*/ 6 h 1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11"/>
                <a:gd name="T109" fmla="*/ 0 h 158"/>
                <a:gd name="T110" fmla="*/ 211 w 211"/>
                <a:gd name="T111" fmla="*/ 158 h 1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11" h="158">
                  <a:moveTo>
                    <a:pt x="204" y="99"/>
                  </a:moveTo>
                  <a:lnTo>
                    <a:pt x="195" y="107"/>
                  </a:lnTo>
                  <a:lnTo>
                    <a:pt x="186" y="117"/>
                  </a:lnTo>
                  <a:lnTo>
                    <a:pt x="179" y="130"/>
                  </a:lnTo>
                  <a:lnTo>
                    <a:pt x="164" y="138"/>
                  </a:lnTo>
                  <a:lnTo>
                    <a:pt x="152" y="138"/>
                  </a:lnTo>
                  <a:lnTo>
                    <a:pt x="143" y="142"/>
                  </a:lnTo>
                  <a:lnTo>
                    <a:pt x="134" y="147"/>
                  </a:lnTo>
                  <a:lnTo>
                    <a:pt x="130" y="147"/>
                  </a:lnTo>
                  <a:lnTo>
                    <a:pt x="126" y="147"/>
                  </a:lnTo>
                  <a:lnTo>
                    <a:pt x="121" y="151"/>
                  </a:lnTo>
                  <a:lnTo>
                    <a:pt x="117" y="151"/>
                  </a:lnTo>
                  <a:lnTo>
                    <a:pt x="108" y="147"/>
                  </a:lnTo>
                  <a:lnTo>
                    <a:pt x="99" y="151"/>
                  </a:lnTo>
                  <a:lnTo>
                    <a:pt x="95" y="157"/>
                  </a:lnTo>
                  <a:lnTo>
                    <a:pt x="86" y="157"/>
                  </a:lnTo>
                  <a:lnTo>
                    <a:pt x="81" y="157"/>
                  </a:lnTo>
                  <a:lnTo>
                    <a:pt x="69" y="157"/>
                  </a:lnTo>
                  <a:lnTo>
                    <a:pt x="52" y="142"/>
                  </a:lnTo>
                  <a:lnTo>
                    <a:pt x="38" y="142"/>
                  </a:lnTo>
                  <a:lnTo>
                    <a:pt x="38" y="133"/>
                  </a:lnTo>
                  <a:lnTo>
                    <a:pt x="29" y="130"/>
                  </a:lnTo>
                  <a:lnTo>
                    <a:pt x="25" y="111"/>
                  </a:lnTo>
                  <a:lnTo>
                    <a:pt x="16" y="107"/>
                  </a:lnTo>
                  <a:lnTo>
                    <a:pt x="12" y="104"/>
                  </a:lnTo>
                  <a:lnTo>
                    <a:pt x="0" y="99"/>
                  </a:lnTo>
                  <a:lnTo>
                    <a:pt x="3" y="95"/>
                  </a:lnTo>
                  <a:lnTo>
                    <a:pt x="3" y="90"/>
                  </a:lnTo>
                  <a:lnTo>
                    <a:pt x="12" y="90"/>
                  </a:lnTo>
                  <a:lnTo>
                    <a:pt x="16" y="86"/>
                  </a:lnTo>
                  <a:lnTo>
                    <a:pt x="16" y="59"/>
                  </a:lnTo>
                  <a:lnTo>
                    <a:pt x="21" y="55"/>
                  </a:lnTo>
                  <a:lnTo>
                    <a:pt x="25" y="55"/>
                  </a:lnTo>
                  <a:lnTo>
                    <a:pt x="29" y="43"/>
                  </a:lnTo>
                  <a:lnTo>
                    <a:pt x="38" y="33"/>
                  </a:lnTo>
                  <a:lnTo>
                    <a:pt x="43" y="25"/>
                  </a:lnTo>
                  <a:lnTo>
                    <a:pt x="47" y="12"/>
                  </a:lnTo>
                  <a:lnTo>
                    <a:pt x="47" y="7"/>
                  </a:lnTo>
                  <a:lnTo>
                    <a:pt x="55" y="7"/>
                  </a:lnTo>
                  <a:lnTo>
                    <a:pt x="59" y="7"/>
                  </a:lnTo>
                  <a:lnTo>
                    <a:pt x="59" y="12"/>
                  </a:lnTo>
                  <a:lnTo>
                    <a:pt x="64" y="0"/>
                  </a:lnTo>
                  <a:lnTo>
                    <a:pt x="74" y="3"/>
                  </a:lnTo>
                  <a:lnTo>
                    <a:pt x="74" y="7"/>
                  </a:lnTo>
                  <a:lnTo>
                    <a:pt x="81" y="7"/>
                  </a:lnTo>
                  <a:lnTo>
                    <a:pt x="81" y="3"/>
                  </a:lnTo>
                  <a:lnTo>
                    <a:pt x="86" y="7"/>
                  </a:lnTo>
                  <a:lnTo>
                    <a:pt x="90" y="3"/>
                  </a:lnTo>
                  <a:lnTo>
                    <a:pt x="95" y="7"/>
                  </a:lnTo>
                  <a:lnTo>
                    <a:pt x="99" y="7"/>
                  </a:lnTo>
                  <a:lnTo>
                    <a:pt x="105" y="12"/>
                  </a:lnTo>
                  <a:lnTo>
                    <a:pt x="112" y="16"/>
                  </a:lnTo>
                  <a:lnTo>
                    <a:pt x="121" y="25"/>
                  </a:lnTo>
                  <a:lnTo>
                    <a:pt x="121" y="29"/>
                  </a:lnTo>
                  <a:lnTo>
                    <a:pt x="130" y="33"/>
                  </a:lnTo>
                  <a:lnTo>
                    <a:pt x="126" y="38"/>
                  </a:lnTo>
                  <a:lnTo>
                    <a:pt x="126" y="47"/>
                  </a:lnTo>
                  <a:lnTo>
                    <a:pt x="121" y="52"/>
                  </a:lnTo>
                  <a:lnTo>
                    <a:pt x="126" y="55"/>
                  </a:lnTo>
                  <a:lnTo>
                    <a:pt x="130" y="55"/>
                  </a:lnTo>
                  <a:lnTo>
                    <a:pt x="134" y="55"/>
                  </a:lnTo>
                  <a:lnTo>
                    <a:pt x="139" y="55"/>
                  </a:lnTo>
                  <a:lnTo>
                    <a:pt x="134" y="59"/>
                  </a:lnTo>
                  <a:lnTo>
                    <a:pt x="139" y="64"/>
                  </a:lnTo>
                  <a:lnTo>
                    <a:pt x="148" y="78"/>
                  </a:lnTo>
                  <a:lnTo>
                    <a:pt x="152" y="81"/>
                  </a:lnTo>
                  <a:lnTo>
                    <a:pt x="164" y="86"/>
                  </a:lnTo>
                  <a:lnTo>
                    <a:pt x="174" y="90"/>
                  </a:lnTo>
                  <a:lnTo>
                    <a:pt x="183" y="90"/>
                  </a:lnTo>
                  <a:lnTo>
                    <a:pt x="195" y="95"/>
                  </a:lnTo>
                  <a:lnTo>
                    <a:pt x="210" y="95"/>
                  </a:lnTo>
                  <a:lnTo>
                    <a:pt x="204" y="99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48" name="Freeform 428">
              <a:extLst>
                <a:ext uri="{FF2B5EF4-FFF2-40B4-BE49-F238E27FC236}">
                  <a16:creationId xmlns:a16="http://schemas.microsoft.com/office/drawing/2014/main" id="{545663A1-85C9-41C3-A9D4-DF3C2B8D15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2" y="3178"/>
              <a:ext cx="216" cy="145"/>
            </a:xfrm>
            <a:custGeom>
              <a:avLst/>
              <a:gdLst>
                <a:gd name="T0" fmla="*/ 647 w 211"/>
                <a:gd name="T1" fmla="*/ 6 h 158"/>
                <a:gd name="T2" fmla="*/ 590 w 211"/>
                <a:gd name="T3" fmla="*/ 6 h 158"/>
                <a:gd name="T4" fmla="*/ 502 w 211"/>
                <a:gd name="T5" fmla="*/ 6 h 158"/>
                <a:gd name="T6" fmla="*/ 441 w 211"/>
                <a:gd name="T7" fmla="*/ 6 h 158"/>
                <a:gd name="T8" fmla="*/ 414 w 211"/>
                <a:gd name="T9" fmla="*/ 6 h 158"/>
                <a:gd name="T10" fmla="*/ 386 w 211"/>
                <a:gd name="T11" fmla="*/ 6 h 158"/>
                <a:gd name="T12" fmla="*/ 325 w 211"/>
                <a:gd name="T13" fmla="*/ 6 h 158"/>
                <a:gd name="T14" fmla="*/ 279 w 211"/>
                <a:gd name="T15" fmla="*/ 6 h 158"/>
                <a:gd name="T16" fmla="*/ 228 w 211"/>
                <a:gd name="T17" fmla="*/ 6 h 158"/>
                <a:gd name="T18" fmla="*/ 118 w 211"/>
                <a:gd name="T19" fmla="*/ 6 h 158"/>
                <a:gd name="T20" fmla="*/ 96 w 211"/>
                <a:gd name="T21" fmla="*/ 6 h 158"/>
                <a:gd name="T22" fmla="*/ 16 w 211"/>
                <a:gd name="T23" fmla="*/ 6 h 158"/>
                <a:gd name="T24" fmla="*/ 0 w 211"/>
                <a:gd name="T25" fmla="*/ 6 h 158"/>
                <a:gd name="T26" fmla="*/ 3 w 211"/>
                <a:gd name="T27" fmla="*/ 6 h 158"/>
                <a:gd name="T28" fmla="*/ 16 w 211"/>
                <a:gd name="T29" fmla="*/ 6 h 158"/>
                <a:gd name="T30" fmla="*/ 21 w 211"/>
                <a:gd name="T31" fmla="*/ 6 h 158"/>
                <a:gd name="T32" fmla="*/ 96 w 211"/>
                <a:gd name="T33" fmla="*/ 6 h 158"/>
                <a:gd name="T34" fmla="*/ 133 w 211"/>
                <a:gd name="T35" fmla="*/ 6 h 158"/>
                <a:gd name="T36" fmla="*/ 145 w 211"/>
                <a:gd name="T37" fmla="*/ 6 h 158"/>
                <a:gd name="T38" fmla="*/ 192 w 211"/>
                <a:gd name="T39" fmla="*/ 6 h 158"/>
                <a:gd name="T40" fmla="*/ 217 w 211"/>
                <a:gd name="T41" fmla="*/ 0 h 158"/>
                <a:gd name="T42" fmla="*/ 243 w 211"/>
                <a:gd name="T43" fmla="*/ 6 h 158"/>
                <a:gd name="T44" fmla="*/ 263 w 211"/>
                <a:gd name="T45" fmla="*/ 3 h 158"/>
                <a:gd name="T46" fmla="*/ 293 w 211"/>
                <a:gd name="T47" fmla="*/ 3 h 158"/>
                <a:gd name="T48" fmla="*/ 325 w 211"/>
                <a:gd name="T49" fmla="*/ 6 h 158"/>
                <a:gd name="T50" fmla="*/ 370 w 211"/>
                <a:gd name="T51" fmla="*/ 6 h 158"/>
                <a:gd name="T52" fmla="*/ 397 w 211"/>
                <a:gd name="T53" fmla="*/ 6 h 158"/>
                <a:gd name="T54" fmla="*/ 414 w 211"/>
                <a:gd name="T55" fmla="*/ 6 h 158"/>
                <a:gd name="T56" fmla="*/ 397 w 211"/>
                <a:gd name="T57" fmla="*/ 6 h 158"/>
                <a:gd name="T58" fmla="*/ 426 w 211"/>
                <a:gd name="T59" fmla="*/ 6 h 158"/>
                <a:gd name="T60" fmla="*/ 457 w 211"/>
                <a:gd name="T61" fmla="*/ 6 h 158"/>
                <a:gd name="T62" fmla="*/ 457 w 211"/>
                <a:gd name="T63" fmla="*/ 6 h 158"/>
                <a:gd name="T64" fmla="*/ 502 w 211"/>
                <a:gd name="T65" fmla="*/ 6 h 158"/>
                <a:gd name="T66" fmla="*/ 575 w 211"/>
                <a:gd name="T67" fmla="*/ 6 h 158"/>
                <a:gd name="T68" fmla="*/ 647 w 211"/>
                <a:gd name="T69" fmla="*/ 6 h 158"/>
                <a:gd name="T70" fmla="*/ 674 w 211"/>
                <a:gd name="T71" fmla="*/ 6 h 1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11"/>
                <a:gd name="T109" fmla="*/ 0 h 158"/>
                <a:gd name="T110" fmla="*/ 211 w 211"/>
                <a:gd name="T111" fmla="*/ 158 h 1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11" h="158">
                  <a:moveTo>
                    <a:pt x="204" y="99"/>
                  </a:moveTo>
                  <a:lnTo>
                    <a:pt x="195" y="107"/>
                  </a:lnTo>
                  <a:lnTo>
                    <a:pt x="186" y="117"/>
                  </a:lnTo>
                  <a:lnTo>
                    <a:pt x="179" y="130"/>
                  </a:lnTo>
                  <a:lnTo>
                    <a:pt x="164" y="138"/>
                  </a:lnTo>
                  <a:lnTo>
                    <a:pt x="152" y="138"/>
                  </a:lnTo>
                  <a:lnTo>
                    <a:pt x="143" y="142"/>
                  </a:lnTo>
                  <a:lnTo>
                    <a:pt x="134" y="147"/>
                  </a:lnTo>
                  <a:lnTo>
                    <a:pt x="130" y="147"/>
                  </a:lnTo>
                  <a:lnTo>
                    <a:pt x="126" y="147"/>
                  </a:lnTo>
                  <a:lnTo>
                    <a:pt x="121" y="151"/>
                  </a:lnTo>
                  <a:lnTo>
                    <a:pt x="117" y="151"/>
                  </a:lnTo>
                  <a:lnTo>
                    <a:pt x="108" y="147"/>
                  </a:lnTo>
                  <a:lnTo>
                    <a:pt x="99" y="151"/>
                  </a:lnTo>
                  <a:lnTo>
                    <a:pt x="95" y="157"/>
                  </a:lnTo>
                  <a:lnTo>
                    <a:pt x="86" y="157"/>
                  </a:lnTo>
                  <a:lnTo>
                    <a:pt x="81" y="157"/>
                  </a:lnTo>
                  <a:lnTo>
                    <a:pt x="69" y="157"/>
                  </a:lnTo>
                  <a:lnTo>
                    <a:pt x="52" y="142"/>
                  </a:lnTo>
                  <a:lnTo>
                    <a:pt x="38" y="142"/>
                  </a:lnTo>
                  <a:lnTo>
                    <a:pt x="38" y="133"/>
                  </a:lnTo>
                  <a:lnTo>
                    <a:pt x="29" y="130"/>
                  </a:lnTo>
                  <a:lnTo>
                    <a:pt x="25" y="111"/>
                  </a:lnTo>
                  <a:lnTo>
                    <a:pt x="16" y="107"/>
                  </a:lnTo>
                  <a:lnTo>
                    <a:pt x="12" y="104"/>
                  </a:lnTo>
                  <a:lnTo>
                    <a:pt x="0" y="99"/>
                  </a:lnTo>
                  <a:lnTo>
                    <a:pt x="3" y="95"/>
                  </a:lnTo>
                  <a:lnTo>
                    <a:pt x="3" y="90"/>
                  </a:lnTo>
                  <a:lnTo>
                    <a:pt x="12" y="90"/>
                  </a:lnTo>
                  <a:lnTo>
                    <a:pt x="16" y="86"/>
                  </a:lnTo>
                  <a:lnTo>
                    <a:pt x="16" y="59"/>
                  </a:lnTo>
                  <a:lnTo>
                    <a:pt x="21" y="55"/>
                  </a:lnTo>
                  <a:lnTo>
                    <a:pt x="25" y="55"/>
                  </a:lnTo>
                  <a:lnTo>
                    <a:pt x="29" y="43"/>
                  </a:lnTo>
                  <a:lnTo>
                    <a:pt x="38" y="33"/>
                  </a:lnTo>
                  <a:lnTo>
                    <a:pt x="43" y="25"/>
                  </a:lnTo>
                  <a:lnTo>
                    <a:pt x="47" y="12"/>
                  </a:lnTo>
                  <a:lnTo>
                    <a:pt x="47" y="7"/>
                  </a:lnTo>
                  <a:lnTo>
                    <a:pt x="55" y="7"/>
                  </a:lnTo>
                  <a:lnTo>
                    <a:pt x="59" y="7"/>
                  </a:lnTo>
                  <a:lnTo>
                    <a:pt x="59" y="12"/>
                  </a:lnTo>
                  <a:lnTo>
                    <a:pt x="64" y="0"/>
                  </a:lnTo>
                  <a:lnTo>
                    <a:pt x="74" y="3"/>
                  </a:lnTo>
                  <a:lnTo>
                    <a:pt x="74" y="7"/>
                  </a:lnTo>
                  <a:lnTo>
                    <a:pt x="81" y="7"/>
                  </a:lnTo>
                  <a:lnTo>
                    <a:pt x="81" y="3"/>
                  </a:lnTo>
                  <a:lnTo>
                    <a:pt x="86" y="7"/>
                  </a:lnTo>
                  <a:lnTo>
                    <a:pt x="90" y="3"/>
                  </a:lnTo>
                  <a:lnTo>
                    <a:pt x="95" y="7"/>
                  </a:lnTo>
                  <a:lnTo>
                    <a:pt x="99" y="7"/>
                  </a:lnTo>
                  <a:lnTo>
                    <a:pt x="105" y="12"/>
                  </a:lnTo>
                  <a:lnTo>
                    <a:pt x="112" y="16"/>
                  </a:lnTo>
                  <a:lnTo>
                    <a:pt x="121" y="25"/>
                  </a:lnTo>
                  <a:lnTo>
                    <a:pt x="121" y="29"/>
                  </a:lnTo>
                  <a:lnTo>
                    <a:pt x="130" y="33"/>
                  </a:lnTo>
                  <a:lnTo>
                    <a:pt x="126" y="38"/>
                  </a:lnTo>
                  <a:lnTo>
                    <a:pt x="126" y="47"/>
                  </a:lnTo>
                  <a:lnTo>
                    <a:pt x="121" y="52"/>
                  </a:lnTo>
                  <a:lnTo>
                    <a:pt x="126" y="55"/>
                  </a:lnTo>
                  <a:lnTo>
                    <a:pt x="130" y="55"/>
                  </a:lnTo>
                  <a:lnTo>
                    <a:pt x="134" y="55"/>
                  </a:lnTo>
                  <a:lnTo>
                    <a:pt x="139" y="55"/>
                  </a:lnTo>
                  <a:lnTo>
                    <a:pt x="134" y="59"/>
                  </a:lnTo>
                  <a:lnTo>
                    <a:pt x="139" y="64"/>
                  </a:lnTo>
                  <a:lnTo>
                    <a:pt x="148" y="78"/>
                  </a:lnTo>
                  <a:lnTo>
                    <a:pt x="152" y="81"/>
                  </a:lnTo>
                  <a:lnTo>
                    <a:pt x="164" y="86"/>
                  </a:lnTo>
                  <a:lnTo>
                    <a:pt x="174" y="90"/>
                  </a:lnTo>
                  <a:lnTo>
                    <a:pt x="183" y="90"/>
                  </a:lnTo>
                  <a:lnTo>
                    <a:pt x="195" y="95"/>
                  </a:lnTo>
                  <a:lnTo>
                    <a:pt x="210" y="95"/>
                  </a:lnTo>
                  <a:lnTo>
                    <a:pt x="204" y="99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49" name="Freeform 429">
              <a:extLst>
                <a:ext uri="{FF2B5EF4-FFF2-40B4-BE49-F238E27FC236}">
                  <a16:creationId xmlns:a16="http://schemas.microsoft.com/office/drawing/2014/main" id="{F225EE60-E0FC-4C94-82CE-C7FD1C239C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" y="2944"/>
              <a:ext cx="301" cy="228"/>
            </a:xfrm>
            <a:custGeom>
              <a:avLst/>
              <a:gdLst>
                <a:gd name="T0" fmla="*/ 1061 w 293"/>
                <a:gd name="T1" fmla="*/ 5 h 251"/>
                <a:gd name="T2" fmla="*/ 991 w 293"/>
                <a:gd name="T3" fmla="*/ 5 h 251"/>
                <a:gd name="T4" fmla="*/ 927 w 293"/>
                <a:gd name="T5" fmla="*/ 5 h 251"/>
                <a:gd name="T6" fmla="*/ 883 w 293"/>
                <a:gd name="T7" fmla="*/ 5 h 251"/>
                <a:gd name="T8" fmla="*/ 875 w 293"/>
                <a:gd name="T9" fmla="*/ 5 h 251"/>
                <a:gd name="T10" fmla="*/ 835 w 293"/>
                <a:gd name="T11" fmla="*/ 5 h 251"/>
                <a:gd name="T12" fmla="*/ 835 w 293"/>
                <a:gd name="T13" fmla="*/ 5 h 251"/>
                <a:gd name="T14" fmla="*/ 810 w 293"/>
                <a:gd name="T15" fmla="*/ 5 h 251"/>
                <a:gd name="T16" fmla="*/ 768 w 293"/>
                <a:gd name="T17" fmla="*/ 5 h 251"/>
                <a:gd name="T18" fmla="*/ 717 w 293"/>
                <a:gd name="T19" fmla="*/ 5 h 251"/>
                <a:gd name="T20" fmla="*/ 651 w 293"/>
                <a:gd name="T21" fmla="*/ 5 h 251"/>
                <a:gd name="T22" fmla="*/ 491 w 293"/>
                <a:gd name="T23" fmla="*/ 5 h 251"/>
                <a:gd name="T24" fmla="*/ 453 w 293"/>
                <a:gd name="T25" fmla="*/ 5 h 251"/>
                <a:gd name="T26" fmla="*/ 392 w 293"/>
                <a:gd name="T27" fmla="*/ 5 h 251"/>
                <a:gd name="T28" fmla="*/ 251 w 293"/>
                <a:gd name="T29" fmla="*/ 0 h 251"/>
                <a:gd name="T30" fmla="*/ 108 w 293"/>
                <a:gd name="T31" fmla="*/ 5 h 251"/>
                <a:gd name="T32" fmla="*/ 161 w 293"/>
                <a:gd name="T33" fmla="*/ 5 h 251"/>
                <a:gd name="T34" fmla="*/ 108 w 293"/>
                <a:gd name="T35" fmla="*/ 5 h 251"/>
                <a:gd name="T36" fmla="*/ 89 w 293"/>
                <a:gd name="T37" fmla="*/ 5 h 251"/>
                <a:gd name="T38" fmla="*/ 3 w 293"/>
                <a:gd name="T39" fmla="*/ 5 h 251"/>
                <a:gd name="T40" fmla="*/ 3 w 293"/>
                <a:gd name="T41" fmla="*/ 5 h 251"/>
                <a:gd name="T42" fmla="*/ 16 w 293"/>
                <a:gd name="T43" fmla="*/ 5 h 251"/>
                <a:gd name="T44" fmla="*/ 108 w 293"/>
                <a:gd name="T45" fmla="*/ 5 h 251"/>
                <a:gd name="T46" fmla="*/ 123 w 293"/>
                <a:gd name="T47" fmla="*/ 5 h 251"/>
                <a:gd name="T48" fmla="*/ 161 w 293"/>
                <a:gd name="T49" fmla="*/ 5 h 251"/>
                <a:gd name="T50" fmla="*/ 235 w 293"/>
                <a:gd name="T51" fmla="*/ 5 h 251"/>
                <a:gd name="T52" fmla="*/ 251 w 293"/>
                <a:gd name="T53" fmla="*/ 5 h 251"/>
                <a:gd name="T54" fmla="*/ 337 w 293"/>
                <a:gd name="T55" fmla="*/ 5 h 251"/>
                <a:gd name="T56" fmla="*/ 373 w 293"/>
                <a:gd name="T57" fmla="*/ 5 h 251"/>
                <a:gd name="T58" fmla="*/ 418 w 293"/>
                <a:gd name="T59" fmla="*/ 5 h 251"/>
                <a:gd name="T60" fmla="*/ 438 w 293"/>
                <a:gd name="T61" fmla="*/ 5 h 251"/>
                <a:gd name="T62" fmla="*/ 475 w 293"/>
                <a:gd name="T63" fmla="*/ 5 h 251"/>
                <a:gd name="T64" fmla="*/ 577 w 293"/>
                <a:gd name="T65" fmla="*/ 5 h 251"/>
                <a:gd name="T66" fmla="*/ 626 w 293"/>
                <a:gd name="T67" fmla="*/ 5 h 251"/>
                <a:gd name="T68" fmla="*/ 698 w 293"/>
                <a:gd name="T69" fmla="*/ 5 h 251"/>
                <a:gd name="T70" fmla="*/ 768 w 293"/>
                <a:gd name="T71" fmla="*/ 5 h 251"/>
                <a:gd name="T72" fmla="*/ 855 w 293"/>
                <a:gd name="T73" fmla="*/ 5 h 251"/>
                <a:gd name="T74" fmla="*/ 949 w 293"/>
                <a:gd name="T75" fmla="*/ 5 h 251"/>
                <a:gd name="T76" fmla="*/ 1032 w 293"/>
                <a:gd name="T77" fmla="*/ 5 h 251"/>
                <a:gd name="T78" fmla="*/ 1117 w 293"/>
                <a:gd name="T79" fmla="*/ 5 h 251"/>
                <a:gd name="T80" fmla="*/ 1125 w 293"/>
                <a:gd name="T81" fmla="*/ 5 h 251"/>
                <a:gd name="T82" fmla="*/ 1151 w 293"/>
                <a:gd name="T83" fmla="*/ 5 h 251"/>
                <a:gd name="T84" fmla="*/ 1117 w 293"/>
                <a:gd name="T85" fmla="*/ 5 h 25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93"/>
                <a:gd name="T130" fmla="*/ 0 h 251"/>
                <a:gd name="T131" fmla="*/ 293 w 293"/>
                <a:gd name="T132" fmla="*/ 251 h 25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93" h="251">
                  <a:moveTo>
                    <a:pt x="282" y="148"/>
                  </a:moveTo>
                  <a:lnTo>
                    <a:pt x="269" y="148"/>
                  </a:lnTo>
                  <a:lnTo>
                    <a:pt x="261" y="143"/>
                  </a:lnTo>
                  <a:lnTo>
                    <a:pt x="251" y="143"/>
                  </a:lnTo>
                  <a:lnTo>
                    <a:pt x="239" y="139"/>
                  </a:lnTo>
                  <a:lnTo>
                    <a:pt x="234" y="130"/>
                  </a:lnTo>
                  <a:lnTo>
                    <a:pt x="225" y="121"/>
                  </a:lnTo>
                  <a:lnTo>
                    <a:pt x="225" y="117"/>
                  </a:lnTo>
                  <a:lnTo>
                    <a:pt x="221" y="113"/>
                  </a:lnTo>
                  <a:lnTo>
                    <a:pt x="221" y="108"/>
                  </a:lnTo>
                  <a:lnTo>
                    <a:pt x="216" y="104"/>
                  </a:lnTo>
                  <a:lnTo>
                    <a:pt x="212" y="100"/>
                  </a:lnTo>
                  <a:lnTo>
                    <a:pt x="212" y="90"/>
                  </a:lnTo>
                  <a:lnTo>
                    <a:pt x="212" y="86"/>
                  </a:lnTo>
                  <a:lnTo>
                    <a:pt x="212" y="82"/>
                  </a:lnTo>
                  <a:lnTo>
                    <a:pt x="204" y="77"/>
                  </a:lnTo>
                  <a:lnTo>
                    <a:pt x="204" y="74"/>
                  </a:lnTo>
                  <a:lnTo>
                    <a:pt x="195" y="65"/>
                  </a:lnTo>
                  <a:lnTo>
                    <a:pt x="190" y="55"/>
                  </a:lnTo>
                  <a:lnTo>
                    <a:pt x="182" y="55"/>
                  </a:lnTo>
                  <a:lnTo>
                    <a:pt x="177" y="51"/>
                  </a:lnTo>
                  <a:lnTo>
                    <a:pt x="164" y="47"/>
                  </a:lnTo>
                  <a:lnTo>
                    <a:pt x="137" y="47"/>
                  </a:lnTo>
                  <a:lnTo>
                    <a:pt x="125" y="38"/>
                  </a:lnTo>
                  <a:lnTo>
                    <a:pt x="125" y="25"/>
                  </a:lnTo>
                  <a:lnTo>
                    <a:pt x="116" y="25"/>
                  </a:lnTo>
                  <a:lnTo>
                    <a:pt x="112" y="21"/>
                  </a:lnTo>
                  <a:lnTo>
                    <a:pt x="99" y="16"/>
                  </a:lnTo>
                  <a:lnTo>
                    <a:pt x="81" y="3"/>
                  </a:lnTo>
                  <a:lnTo>
                    <a:pt x="64" y="0"/>
                  </a:lnTo>
                  <a:lnTo>
                    <a:pt x="59" y="3"/>
                  </a:lnTo>
                  <a:lnTo>
                    <a:pt x="28" y="7"/>
                  </a:lnTo>
                  <a:lnTo>
                    <a:pt x="47" y="25"/>
                  </a:lnTo>
                  <a:lnTo>
                    <a:pt x="43" y="25"/>
                  </a:lnTo>
                  <a:lnTo>
                    <a:pt x="38" y="34"/>
                  </a:lnTo>
                  <a:lnTo>
                    <a:pt x="28" y="34"/>
                  </a:lnTo>
                  <a:lnTo>
                    <a:pt x="25" y="43"/>
                  </a:lnTo>
                  <a:lnTo>
                    <a:pt x="21" y="47"/>
                  </a:lnTo>
                  <a:lnTo>
                    <a:pt x="3" y="43"/>
                  </a:lnTo>
                  <a:lnTo>
                    <a:pt x="3" y="55"/>
                  </a:lnTo>
                  <a:lnTo>
                    <a:pt x="0" y="65"/>
                  </a:lnTo>
                  <a:lnTo>
                    <a:pt x="3" y="60"/>
                  </a:lnTo>
                  <a:lnTo>
                    <a:pt x="7" y="65"/>
                  </a:lnTo>
                  <a:lnTo>
                    <a:pt x="16" y="77"/>
                  </a:lnTo>
                  <a:lnTo>
                    <a:pt x="21" y="86"/>
                  </a:lnTo>
                  <a:lnTo>
                    <a:pt x="28" y="96"/>
                  </a:lnTo>
                  <a:lnTo>
                    <a:pt x="33" y="104"/>
                  </a:lnTo>
                  <a:lnTo>
                    <a:pt x="33" y="113"/>
                  </a:lnTo>
                  <a:lnTo>
                    <a:pt x="38" y="121"/>
                  </a:lnTo>
                  <a:lnTo>
                    <a:pt x="43" y="121"/>
                  </a:lnTo>
                  <a:lnTo>
                    <a:pt x="51" y="130"/>
                  </a:lnTo>
                  <a:lnTo>
                    <a:pt x="59" y="148"/>
                  </a:lnTo>
                  <a:lnTo>
                    <a:pt x="59" y="157"/>
                  </a:lnTo>
                  <a:lnTo>
                    <a:pt x="64" y="174"/>
                  </a:lnTo>
                  <a:lnTo>
                    <a:pt x="78" y="182"/>
                  </a:lnTo>
                  <a:lnTo>
                    <a:pt x="86" y="192"/>
                  </a:lnTo>
                  <a:lnTo>
                    <a:pt x="90" y="204"/>
                  </a:lnTo>
                  <a:lnTo>
                    <a:pt x="94" y="213"/>
                  </a:lnTo>
                  <a:lnTo>
                    <a:pt x="103" y="223"/>
                  </a:lnTo>
                  <a:lnTo>
                    <a:pt x="107" y="226"/>
                  </a:lnTo>
                  <a:lnTo>
                    <a:pt x="112" y="231"/>
                  </a:lnTo>
                  <a:lnTo>
                    <a:pt x="112" y="235"/>
                  </a:lnTo>
                  <a:lnTo>
                    <a:pt x="116" y="231"/>
                  </a:lnTo>
                  <a:lnTo>
                    <a:pt x="121" y="226"/>
                  </a:lnTo>
                  <a:lnTo>
                    <a:pt x="133" y="223"/>
                  </a:lnTo>
                  <a:lnTo>
                    <a:pt x="147" y="226"/>
                  </a:lnTo>
                  <a:lnTo>
                    <a:pt x="159" y="231"/>
                  </a:lnTo>
                  <a:lnTo>
                    <a:pt x="159" y="250"/>
                  </a:lnTo>
                  <a:lnTo>
                    <a:pt x="168" y="240"/>
                  </a:lnTo>
                  <a:lnTo>
                    <a:pt x="177" y="231"/>
                  </a:lnTo>
                  <a:lnTo>
                    <a:pt x="186" y="219"/>
                  </a:lnTo>
                  <a:lnTo>
                    <a:pt x="195" y="209"/>
                  </a:lnTo>
                  <a:lnTo>
                    <a:pt x="208" y="209"/>
                  </a:lnTo>
                  <a:lnTo>
                    <a:pt x="216" y="204"/>
                  </a:lnTo>
                  <a:lnTo>
                    <a:pt x="230" y="200"/>
                  </a:lnTo>
                  <a:lnTo>
                    <a:pt x="239" y="200"/>
                  </a:lnTo>
                  <a:lnTo>
                    <a:pt x="251" y="196"/>
                  </a:lnTo>
                  <a:lnTo>
                    <a:pt x="261" y="192"/>
                  </a:lnTo>
                  <a:lnTo>
                    <a:pt x="269" y="188"/>
                  </a:lnTo>
                  <a:lnTo>
                    <a:pt x="282" y="182"/>
                  </a:lnTo>
                  <a:lnTo>
                    <a:pt x="282" y="178"/>
                  </a:lnTo>
                  <a:lnTo>
                    <a:pt x="286" y="170"/>
                  </a:lnTo>
                  <a:lnTo>
                    <a:pt x="286" y="161"/>
                  </a:lnTo>
                  <a:lnTo>
                    <a:pt x="292" y="157"/>
                  </a:lnTo>
                  <a:lnTo>
                    <a:pt x="282" y="143"/>
                  </a:lnTo>
                  <a:lnTo>
                    <a:pt x="282" y="148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50" name="Freeform 430">
              <a:extLst>
                <a:ext uri="{FF2B5EF4-FFF2-40B4-BE49-F238E27FC236}">
                  <a16:creationId xmlns:a16="http://schemas.microsoft.com/office/drawing/2014/main" id="{F5D15ED8-C402-41C1-A5A2-BE1640774D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" y="2944"/>
              <a:ext cx="301" cy="228"/>
            </a:xfrm>
            <a:custGeom>
              <a:avLst/>
              <a:gdLst>
                <a:gd name="T0" fmla="*/ 1061 w 293"/>
                <a:gd name="T1" fmla="*/ 5 h 251"/>
                <a:gd name="T2" fmla="*/ 991 w 293"/>
                <a:gd name="T3" fmla="*/ 5 h 251"/>
                <a:gd name="T4" fmla="*/ 927 w 293"/>
                <a:gd name="T5" fmla="*/ 5 h 251"/>
                <a:gd name="T6" fmla="*/ 883 w 293"/>
                <a:gd name="T7" fmla="*/ 5 h 251"/>
                <a:gd name="T8" fmla="*/ 875 w 293"/>
                <a:gd name="T9" fmla="*/ 5 h 251"/>
                <a:gd name="T10" fmla="*/ 835 w 293"/>
                <a:gd name="T11" fmla="*/ 5 h 251"/>
                <a:gd name="T12" fmla="*/ 835 w 293"/>
                <a:gd name="T13" fmla="*/ 5 h 251"/>
                <a:gd name="T14" fmla="*/ 810 w 293"/>
                <a:gd name="T15" fmla="*/ 5 h 251"/>
                <a:gd name="T16" fmla="*/ 768 w 293"/>
                <a:gd name="T17" fmla="*/ 5 h 251"/>
                <a:gd name="T18" fmla="*/ 717 w 293"/>
                <a:gd name="T19" fmla="*/ 5 h 251"/>
                <a:gd name="T20" fmla="*/ 651 w 293"/>
                <a:gd name="T21" fmla="*/ 5 h 251"/>
                <a:gd name="T22" fmla="*/ 491 w 293"/>
                <a:gd name="T23" fmla="*/ 5 h 251"/>
                <a:gd name="T24" fmla="*/ 453 w 293"/>
                <a:gd name="T25" fmla="*/ 5 h 251"/>
                <a:gd name="T26" fmla="*/ 392 w 293"/>
                <a:gd name="T27" fmla="*/ 5 h 251"/>
                <a:gd name="T28" fmla="*/ 251 w 293"/>
                <a:gd name="T29" fmla="*/ 0 h 251"/>
                <a:gd name="T30" fmla="*/ 108 w 293"/>
                <a:gd name="T31" fmla="*/ 5 h 251"/>
                <a:gd name="T32" fmla="*/ 161 w 293"/>
                <a:gd name="T33" fmla="*/ 5 h 251"/>
                <a:gd name="T34" fmla="*/ 108 w 293"/>
                <a:gd name="T35" fmla="*/ 5 h 251"/>
                <a:gd name="T36" fmla="*/ 89 w 293"/>
                <a:gd name="T37" fmla="*/ 5 h 251"/>
                <a:gd name="T38" fmla="*/ 3 w 293"/>
                <a:gd name="T39" fmla="*/ 5 h 251"/>
                <a:gd name="T40" fmla="*/ 3 w 293"/>
                <a:gd name="T41" fmla="*/ 5 h 251"/>
                <a:gd name="T42" fmla="*/ 16 w 293"/>
                <a:gd name="T43" fmla="*/ 5 h 251"/>
                <a:gd name="T44" fmla="*/ 108 w 293"/>
                <a:gd name="T45" fmla="*/ 5 h 251"/>
                <a:gd name="T46" fmla="*/ 123 w 293"/>
                <a:gd name="T47" fmla="*/ 5 h 251"/>
                <a:gd name="T48" fmla="*/ 161 w 293"/>
                <a:gd name="T49" fmla="*/ 5 h 251"/>
                <a:gd name="T50" fmla="*/ 235 w 293"/>
                <a:gd name="T51" fmla="*/ 5 h 251"/>
                <a:gd name="T52" fmla="*/ 251 w 293"/>
                <a:gd name="T53" fmla="*/ 5 h 251"/>
                <a:gd name="T54" fmla="*/ 337 w 293"/>
                <a:gd name="T55" fmla="*/ 5 h 251"/>
                <a:gd name="T56" fmla="*/ 373 w 293"/>
                <a:gd name="T57" fmla="*/ 5 h 251"/>
                <a:gd name="T58" fmla="*/ 418 w 293"/>
                <a:gd name="T59" fmla="*/ 5 h 251"/>
                <a:gd name="T60" fmla="*/ 438 w 293"/>
                <a:gd name="T61" fmla="*/ 5 h 251"/>
                <a:gd name="T62" fmla="*/ 475 w 293"/>
                <a:gd name="T63" fmla="*/ 5 h 251"/>
                <a:gd name="T64" fmla="*/ 577 w 293"/>
                <a:gd name="T65" fmla="*/ 5 h 251"/>
                <a:gd name="T66" fmla="*/ 626 w 293"/>
                <a:gd name="T67" fmla="*/ 5 h 251"/>
                <a:gd name="T68" fmla="*/ 698 w 293"/>
                <a:gd name="T69" fmla="*/ 5 h 251"/>
                <a:gd name="T70" fmla="*/ 768 w 293"/>
                <a:gd name="T71" fmla="*/ 5 h 251"/>
                <a:gd name="T72" fmla="*/ 855 w 293"/>
                <a:gd name="T73" fmla="*/ 5 h 251"/>
                <a:gd name="T74" fmla="*/ 949 w 293"/>
                <a:gd name="T75" fmla="*/ 5 h 251"/>
                <a:gd name="T76" fmla="*/ 1032 w 293"/>
                <a:gd name="T77" fmla="*/ 5 h 251"/>
                <a:gd name="T78" fmla="*/ 1117 w 293"/>
                <a:gd name="T79" fmla="*/ 5 h 251"/>
                <a:gd name="T80" fmla="*/ 1125 w 293"/>
                <a:gd name="T81" fmla="*/ 5 h 251"/>
                <a:gd name="T82" fmla="*/ 1151 w 293"/>
                <a:gd name="T83" fmla="*/ 5 h 251"/>
                <a:gd name="T84" fmla="*/ 1117 w 293"/>
                <a:gd name="T85" fmla="*/ 5 h 25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93"/>
                <a:gd name="T130" fmla="*/ 0 h 251"/>
                <a:gd name="T131" fmla="*/ 293 w 293"/>
                <a:gd name="T132" fmla="*/ 251 h 25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93" h="251">
                  <a:moveTo>
                    <a:pt x="282" y="148"/>
                  </a:moveTo>
                  <a:lnTo>
                    <a:pt x="269" y="148"/>
                  </a:lnTo>
                  <a:lnTo>
                    <a:pt x="261" y="143"/>
                  </a:lnTo>
                  <a:lnTo>
                    <a:pt x="251" y="143"/>
                  </a:lnTo>
                  <a:lnTo>
                    <a:pt x="239" y="139"/>
                  </a:lnTo>
                  <a:lnTo>
                    <a:pt x="234" y="130"/>
                  </a:lnTo>
                  <a:lnTo>
                    <a:pt x="225" y="121"/>
                  </a:lnTo>
                  <a:lnTo>
                    <a:pt x="225" y="117"/>
                  </a:lnTo>
                  <a:lnTo>
                    <a:pt x="221" y="113"/>
                  </a:lnTo>
                  <a:lnTo>
                    <a:pt x="221" y="108"/>
                  </a:lnTo>
                  <a:lnTo>
                    <a:pt x="216" y="104"/>
                  </a:lnTo>
                  <a:lnTo>
                    <a:pt x="212" y="100"/>
                  </a:lnTo>
                  <a:lnTo>
                    <a:pt x="212" y="90"/>
                  </a:lnTo>
                  <a:lnTo>
                    <a:pt x="212" y="86"/>
                  </a:lnTo>
                  <a:lnTo>
                    <a:pt x="212" y="82"/>
                  </a:lnTo>
                  <a:lnTo>
                    <a:pt x="204" y="77"/>
                  </a:lnTo>
                  <a:lnTo>
                    <a:pt x="204" y="74"/>
                  </a:lnTo>
                  <a:lnTo>
                    <a:pt x="195" y="65"/>
                  </a:lnTo>
                  <a:lnTo>
                    <a:pt x="190" y="55"/>
                  </a:lnTo>
                  <a:lnTo>
                    <a:pt x="182" y="55"/>
                  </a:lnTo>
                  <a:lnTo>
                    <a:pt x="177" y="51"/>
                  </a:lnTo>
                  <a:lnTo>
                    <a:pt x="164" y="47"/>
                  </a:lnTo>
                  <a:lnTo>
                    <a:pt x="137" y="47"/>
                  </a:lnTo>
                  <a:lnTo>
                    <a:pt x="125" y="38"/>
                  </a:lnTo>
                  <a:lnTo>
                    <a:pt x="125" y="25"/>
                  </a:lnTo>
                  <a:lnTo>
                    <a:pt x="116" y="25"/>
                  </a:lnTo>
                  <a:lnTo>
                    <a:pt x="112" y="21"/>
                  </a:lnTo>
                  <a:lnTo>
                    <a:pt x="99" y="16"/>
                  </a:lnTo>
                  <a:lnTo>
                    <a:pt x="81" y="3"/>
                  </a:lnTo>
                  <a:lnTo>
                    <a:pt x="64" y="0"/>
                  </a:lnTo>
                  <a:lnTo>
                    <a:pt x="59" y="3"/>
                  </a:lnTo>
                  <a:lnTo>
                    <a:pt x="28" y="7"/>
                  </a:lnTo>
                  <a:lnTo>
                    <a:pt x="47" y="25"/>
                  </a:lnTo>
                  <a:lnTo>
                    <a:pt x="43" y="25"/>
                  </a:lnTo>
                  <a:lnTo>
                    <a:pt x="38" y="34"/>
                  </a:lnTo>
                  <a:lnTo>
                    <a:pt x="28" y="34"/>
                  </a:lnTo>
                  <a:lnTo>
                    <a:pt x="25" y="43"/>
                  </a:lnTo>
                  <a:lnTo>
                    <a:pt x="21" y="47"/>
                  </a:lnTo>
                  <a:lnTo>
                    <a:pt x="3" y="43"/>
                  </a:lnTo>
                  <a:lnTo>
                    <a:pt x="3" y="55"/>
                  </a:lnTo>
                  <a:lnTo>
                    <a:pt x="0" y="65"/>
                  </a:lnTo>
                  <a:lnTo>
                    <a:pt x="3" y="60"/>
                  </a:lnTo>
                  <a:lnTo>
                    <a:pt x="7" y="65"/>
                  </a:lnTo>
                  <a:lnTo>
                    <a:pt x="16" y="77"/>
                  </a:lnTo>
                  <a:lnTo>
                    <a:pt x="21" y="86"/>
                  </a:lnTo>
                  <a:lnTo>
                    <a:pt x="28" y="96"/>
                  </a:lnTo>
                  <a:lnTo>
                    <a:pt x="33" y="104"/>
                  </a:lnTo>
                  <a:lnTo>
                    <a:pt x="33" y="113"/>
                  </a:lnTo>
                  <a:lnTo>
                    <a:pt x="38" y="121"/>
                  </a:lnTo>
                  <a:lnTo>
                    <a:pt x="43" y="121"/>
                  </a:lnTo>
                  <a:lnTo>
                    <a:pt x="51" y="130"/>
                  </a:lnTo>
                  <a:lnTo>
                    <a:pt x="59" y="148"/>
                  </a:lnTo>
                  <a:lnTo>
                    <a:pt x="59" y="157"/>
                  </a:lnTo>
                  <a:lnTo>
                    <a:pt x="64" y="174"/>
                  </a:lnTo>
                  <a:lnTo>
                    <a:pt x="78" y="182"/>
                  </a:lnTo>
                  <a:lnTo>
                    <a:pt x="86" y="192"/>
                  </a:lnTo>
                  <a:lnTo>
                    <a:pt x="90" y="204"/>
                  </a:lnTo>
                  <a:lnTo>
                    <a:pt x="94" y="213"/>
                  </a:lnTo>
                  <a:lnTo>
                    <a:pt x="103" y="223"/>
                  </a:lnTo>
                  <a:lnTo>
                    <a:pt x="107" y="226"/>
                  </a:lnTo>
                  <a:lnTo>
                    <a:pt x="112" y="231"/>
                  </a:lnTo>
                  <a:lnTo>
                    <a:pt x="112" y="235"/>
                  </a:lnTo>
                  <a:lnTo>
                    <a:pt x="116" y="231"/>
                  </a:lnTo>
                  <a:lnTo>
                    <a:pt x="121" y="226"/>
                  </a:lnTo>
                  <a:lnTo>
                    <a:pt x="133" y="223"/>
                  </a:lnTo>
                  <a:lnTo>
                    <a:pt x="147" y="226"/>
                  </a:lnTo>
                  <a:lnTo>
                    <a:pt x="159" y="231"/>
                  </a:lnTo>
                  <a:lnTo>
                    <a:pt x="159" y="250"/>
                  </a:lnTo>
                  <a:lnTo>
                    <a:pt x="168" y="240"/>
                  </a:lnTo>
                  <a:lnTo>
                    <a:pt x="177" y="231"/>
                  </a:lnTo>
                  <a:lnTo>
                    <a:pt x="186" y="219"/>
                  </a:lnTo>
                  <a:lnTo>
                    <a:pt x="195" y="209"/>
                  </a:lnTo>
                  <a:lnTo>
                    <a:pt x="208" y="209"/>
                  </a:lnTo>
                  <a:lnTo>
                    <a:pt x="216" y="204"/>
                  </a:lnTo>
                  <a:lnTo>
                    <a:pt x="230" y="200"/>
                  </a:lnTo>
                  <a:lnTo>
                    <a:pt x="239" y="200"/>
                  </a:lnTo>
                  <a:lnTo>
                    <a:pt x="251" y="196"/>
                  </a:lnTo>
                  <a:lnTo>
                    <a:pt x="261" y="192"/>
                  </a:lnTo>
                  <a:lnTo>
                    <a:pt x="269" y="188"/>
                  </a:lnTo>
                  <a:lnTo>
                    <a:pt x="282" y="182"/>
                  </a:lnTo>
                  <a:lnTo>
                    <a:pt x="282" y="178"/>
                  </a:lnTo>
                  <a:lnTo>
                    <a:pt x="286" y="170"/>
                  </a:lnTo>
                  <a:lnTo>
                    <a:pt x="286" y="161"/>
                  </a:lnTo>
                  <a:lnTo>
                    <a:pt x="292" y="157"/>
                  </a:lnTo>
                  <a:lnTo>
                    <a:pt x="282" y="143"/>
                  </a:lnTo>
                  <a:lnTo>
                    <a:pt x="282" y="148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51" name="Freeform 431">
              <a:extLst>
                <a:ext uri="{FF2B5EF4-FFF2-40B4-BE49-F238E27FC236}">
                  <a16:creationId xmlns:a16="http://schemas.microsoft.com/office/drawing/2014/main" id="{2A0FD1E9-3A04-4520-A8EE-C4221D1066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9" y="2725"/>
              <a:ext cx="241" cy="141"/>
            </a:xfrm>
            <a:custGeom>
              <a:avLst/>
              <a:gdLst>
                <a:gd name="T0" fmla="*/ 258 w 237"/>
                <a:gd name="T1" fmla="*/ 5 h 154"/>
                <a:gd name="T2" fmla="*/ 214 w 237"/>
                <a:gd name="T3" fmla="*/ 5 h 154"/>
                <a:gd name="T4" fmla="*/ 164 w 237"/>
                <a:gd name="T5" fmla="*/ 5 h 154"/>
                <a:gd name="T6" fmla="*/ 131 w 237"/>
                <a:gd name="T7" fmla="*/ 5 h 154"/>
                <a:gd name="T8" fmla="*/ 99 w 237"/>
                <a:gd name="T9" fmla="*/ 3 h 154"/>
                <a:gd name="T10" fmla="*/ 25 w 237"/>
                <a:gd name="T11" fmla="*/ 3 h 154"/>
                <a:gd name="T12" fmla="*/ 7 w 237"/>
                <a:gd name="T13" fmla="*/ 5 h 154"/>
                <a:gd name="T14" fmla="*/ 0 w 237"/>
                <a:gd name="T15" fmla="*/ 5 h 154"/>
                <a:gd name="T16" fmla="*/ 0 w 237"/>
                <a:gd name="T17" fmla="*/ 5 h 154"/>
                <a:gd name="T18" fmla="*/ 12 w 237"/>
                <a:gd name="T19" fmla="*/ 5 h 154"/>
                <a:gd name="T20" fmla="*/ 16 w 237"/>
                <a:gd name="T21" fmla="*/ 5 h 154"/>
                <a:gd name="T22" fmla="*/ 25 w 237"/>
                <a:gd name="T23" fmla="*/ 5 h 154"/>
                <a:gd name="T24" fmla="*/ 28 w 237"/>
                <a:gd name="T25" fmla="*/ 5 h 154"/>
                <a:gd name="T26" fmla="*/ 99 w 237"/>
                <a:gd name="T27" fmla="*/ 5 h 154"/>
                <a:gd name="T28" fmla="*/ 115 w 237"/>
                <a:gd name="T29" fmla="*/ 5 h 154"/>
                <a:gd name="T30" fmla="*/ 123 w 237"/>
                <a:gd name="T31" fmla="*/ 5 h 154"/>
                <a:gd name="T32" fmla="*/ 123 w 237"/>
                <a:gd name="T33" fmla="*/ 5 h 154"/>
                <a:gd name="T34" fmla="*/ 164 w 237"/>
                <a:gd name="T35" fmla="*/ 5 h 154"/>
                <a:gd name="T36" fmla="*/ 188 w 237"/>
                <a:gd name="T37" fmla="*/ 5 h 154"/>
                <a:gd name="T38" fmla="*/ 203 w 237"/>
                <a:gd name="T39" fmla="*/ 5 h 154"/>
                <a:gd name="T40" fmla="*/ 242 w 237"/>
                <a:gd name="T41" fmla="*/ 5 h 154"/>
                <a:gd name="T42" fmla="*/ 269 w 237"/>
                <a:gd name="T43" fmla="*/ 5 h 154"/>
                <a:gd name="T44" fmla="*/ 310 w 237"/>
                <a:gd name="T45" fmla="*/ 5 h 154"/>
                <a:gd name="T46" fmla="*/ 335 w 237"/>
                <a:gd name="T47" fmla="*/ 5 h 154"/>
                <a:gd name="T48" fmla="*/ 376 w 237"/>
                <a:gd name="T49" fmla="*/ 5 h 154"/>
                <a:gd name="T50" fmla="*/ 376 w 237"/>
                <a:gd name="T51" fmla="*/ 5 h 154"/>
                <a:gd name="T52" fmla="*/ 383 w 237"/>
                <a:gd name="T53" fmla="*/ 5 h 154"/>
                <a:gd name="T54" fmla="*/ 376 w 237"/>
                <a:gd name="T55" fmla="*/ 5 h 154"/>
                <a:gd name="T56" fmla="*/ 366 w 237"/>
                <a:gd name="T57" fmla="*/ 5 h 154"/>
                <a:gd name="T58" fmla="*/ 404 w 237"/>
                <a:gd name="T59" fmla="*/ 5 h 154"/>
                <a:gd name="T60" fmla="*/ 425 w 237"/>
                <a:gd name="T61" fmla="*/ 5 h 154"/>
                <a:gd name="T62" fmla="*/ 432 w 237"/>
                <a:gd name="T63" fmla="*/ 5 h 154"/>
                <a:gd name="T64" fmla="*/ 467 w 237"/>
                <a:gd name="T65" fmla="*/ 5 h 154"/>
                <a:gd name="T66" fmla="*/ 454 w 237"/>
                <a:gd name="T67" fmla="*/ 5 h 154"/>
                <a:gd name="T68" fmla="*/ 483 w 237"/>
                <a:gd name="T69" fmla="*/ 5 h 154"/>
                <a:gd name="T70" fmla="*/ 518 w 237"/>
                <a:gd name="T71" fmla="*/ 5 h 154"/>
                <a:gd name="T72" fmla="*/ 552 w 237"/>
                <a:gd name="T73" fmla="*/ 5 h 154"/>
                <a:gd name="T74" fmla="*/ 509 w 237"/>
                <a:gd name="T75" fmla="*/ 5 h 154"/>
                <a:gd name="T76" fmla="*/ 501 w 237"/>
                <a:gd name="T77" fmla="*/ 5 h 154"/>
                <a:gd name="T78" fmla="*/ 467 w 237"/>
                <a:gd name="T79" fmla="*/ 5 h 154"/>
                <a:gd name="T80" fmla="*/ 454 w 237"/>
                <a:gd name="T81" fmla="*/ 5 h 154"/>
                <a:gd name="T82" fmla="*/ 493 w 237"/>
                <a:gd name="T83" fmla="*/ 5 h 154"/>
                <a:gd name="T84" fmla="*/ 467 w 237"/>
                <a:gd name="T85" fmla="*/ 5 h 154"/>
                <a:gd name="T86" fmla="*/ 445 w 237"/>
                <a:gd name="T87" fmla="*/ 5 h 154"/>
                <a:gd name="T88" fmla="*/ 404 w 237"/>
                <a:gd name="T89" fmla="*/ 5 h 154"/>
                <a:gd name="T90" fmla="*/ 347 w 237"/>
                <a:gd name="T91" fmla="*/ 5 h 154"/>
                <a:gd name="T92" fmla="*/ 324 w 237"/>
                <a:gd name="T93" fmla="*/ 5 h 154"/>
                <a:gd name="T94" fmla="*/ 324 w 237"/>
                <a:gd name="T95" fmla="*/ 5 h 154"/>
                <a:gd name="T96" fmla="*/ 300 w 237"/>
                <a:gd name="T97" fmla="*/ 5 h 15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37"/>
                <a:gd name="T148" fmla="*/ 0 h 154"/>
                <a:gd name="T149" fmla="*/ 237 w 237"/>
                <a:gd name="T150" fmla="*/ 154 h 15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37" h="154">
                  <a:moveTo>
                    <a:pt x="121" y="34"/>
                  </a:moveTo>
                  <a:lnTo>
                    <a:pt x="112" y="34"/>
                  </a:lnTo>
                  <a:lnTo>
                    <a:pt x="99" y="38"/>
                  </a:lnTo>
                  <a:lnTo>
                    <a:pt x="90" y="38"/>
                  </a:lnTo>
                  <a:lnTo>
                    <a:pt x="81" y="38"/>
                  </a:lnTo>
                  <a:lnTo>
                    <a:pt x="73" y="34"/>
                  </a:lnTo>
                  <a:lnTo>
                    <a:pt x="69" y="25"/>
                  </a:lnTo>
                  <a:lnTo>
                    <a:pt x="59" y="16"/>
                  </a:lnTo>
                  <a:lnTo>
                    <a:pt x="55" y="12"/>
                  </a:lnTo>
                  <a:lnTo>
                    <a:pt x="43" y="3"/>
                  </a:lnTo>
                  <a:lnTo>
                    <a:pt x="34" y="0"/>
                  </a:lnTo>
                  <a:lnTo>
                    <a:pt x="25" y="3"/>
                  </a:lnTo>
                  <a:lnTo>
                    <a:pt x="16" y="3"/>
                  </a:lnTo>
                  <a:lnTo>
                    <a:pt x="7" y="7"/>
                  </a:lnTo>
                  <a:lnTo>
                    <a:pt x="0" y="12"/>
                  </a:lnTo>
                  <a:lnTo>
                    <a:pt x="0" y="29"/>
                  </a:lnTo>
                  <a:lnTo>
                    <a:pt x="0" y="47"/>
                  </a:lnTo>
                  <a:lnTo>
                    <a:pt x="0" y="65"/>
                  </a:lnTo>
                  <a:lnTo>
                    <a:pt x="0" y="77"/>
                  </a:lnTo>
                  <a:lnTo>
                    <a:pt x="12" y="81"/>
                  </a:lnTo>
                  <a:lnTo>
                    <a:pt x="12" y="69"/>
                  </a:lnTo>
                  <a:lnTo>
                    <a:pt x="16" y="65"/>
                  </a:lnTo>
                  <a:lnTo>
                    <a:pt x="25" y="65"/>
                  </a:lnTo>
                  <a:lnTo>
                    <a:pt x="25" y="60"/>
                  </a:lnTo>
                  <a:lnTo>
                    <a:pt x="28" y="60"/>
                  </a:lnTo>
                  <a:lnTo>
                    <a:pt x="28" y="55"/>
                  </a:lnTo>
                  <a:lnTo>
                    <a:pt x="34" y="51"/>
                  </a:lnTo>
                  <a:lnTo>
                    <a:pt x="43" y="60"/>
                  </a:lnTo>
                  <a:lnTo>
                    <a:pt x="51" y="65"/>
                  </a:lnTo>
                  <a:lnTo>
                    <a:pt x="51" y="69"/>
                  </a:lnTo>
                  <a:lnTo>
                    <a:pt x="55" y="69"/>
                  </a:lnTo>
                  <a:lnTo>
                    <a:pt x="55" y="73"/>
                  </a:lnTo>
                  <a:lnTo>
                    <a:pt x="51" y="77"/>
                  </a:lnTo>
                  <a:lnTo>
                    <a:pt x="55" y="77"/>
                  </a:lnTo>
                  <a:lnTo>
                    <a:pt x="69" y="81"/>
                  </a:lnTo>
                  <a:lnTo>
                    <a:pt x="73" y="77"/>
                  </a:lnTo>
                  <a:lnTo>
                    <a:pt x="78" y="81"/>
                  </a:lnTo>
                  <a:lnTo>
                    <a:pt x="81" y="91"/>
                  </a:lnTo>
                  <a:lnTo>
                    <a:pt x="86" y="95"/>
                  </a:lnTo>
                  <a:lnTo>
                    <a:pt x="86" y="100"/>
                  </a:lnTo>
                  <a:lnTo>
                    <a:pt x="90" y="108"/>
                  </a:lnTo>
                  <a:lnTo>
                    <a:pt x="104" y="112"/>
                  </a:lnTo>
                  <a:lnTo>
                    <a:pt x="108" y="122"/>
                  </a:lnTo>
                  <a:lnTo>
                    <a:pt x="117" y="126"/>
                  </a:lnTo>
                  <a:lnTo>
                    <a:pt x="130" y="134"/>
                  </a:lnTo>
                  <a:lnTo>
                    <a:pt x="134" y="134"/>
                  </a:lnTo>
                  <a:lnTo>
                    <a:pt x="143" y="138"/>
                  </a:lnTo>
                  <a:lnTo>
                    <a:pt x="143" y="143"/>
                  </a:lnTo>
                  <a:lnTo>
                    <a:pt x="143" y="153"/>
                  </a:lnTo>
                  <a:lnTo>
                    <a:pt x="160" y="153"/>
                  </a:lnTo>
                  <a:lnTo>
                    <a:pt x="160" y="147"/>
                  </a:lnTo>
                  <a:lnTo>
                    <a:pt x="160" y="143"/>
                  </a:lnTo>
                  <a:lnTo>
                    <a:pt x="169" y="134"/>
                  </a:lnTo>
                  <a:lnTo>
                    <a:pt x="164" y="126"/>
                  </a:lnTo>
                  <a:lnTo>
                    <a:pt x="164" y="122"/>
                  </a:lnTo>
                  <a:lnTo>
                    <a:pt x="160" y="122"/>
                  </a:lnTo>
                  <a:lnTo>
                    <a:pt x="156" y="116"/>
                  </a:lnTo>
                  <a:lnTo>
                    <a:pt x="156" y="112"/>
                  </a:lnTo>
                  <a:lnTo>
                    <a:pt x="169" y="112"/>
                  </a:lnTo>
                  <a:lnTo>
                    <a:pt x="174" y="103"/>
                  </a:lnTo>
                  <a:lnTo>
                    <a:pt x="183" y="100"/>
                  </a:lnTo>
                  <a:lnTo>
                    <a:pt x="183" y="95"/>
                  </a:lnTo>
                  <a:lnTo>
                    <a:pt x="183" y="91"/>
                  </a:lnTo>
                  <a:lnTo>
                    <a:pt x="186" y="91"/>
                  </a:lnTo>
                  <a:lnTo>
                    <a:pt x="195" y="86"/>
                  </a:lnTo>
                  <a:lnTo>
                    <a:pt x="199" y="86"/>
                  </a:lnTo>
                  <a:lnTo>
                    <a:pt x="199" y="91"/>
                  </a:lnTo>
                  <a:lnTo>
                    <a:pt x="195" y="95"/>
                  </a:lnTo>
                  <a:lnTo>
                    <a:pt x="199" y="100"/>
                  </a:lnTo>
                  <a:lnTo>
                    <a:pt x="205" y="100"/>
                  </a:lnTo>
                  <a:lnTo>
                    <a:pt x="217" y="100"/>
                  </a:lnTo>
                  <a:lnTo>
                    <a:pt x="221" y="95"/>
                  </a:lnTo>
                  <a:lnTo>
                    <a:pt x="226" y="95"/>
                  </a:lnTo>
                  <a:lnTo>
                    <a:pt x="236" y="91"/>
                  </a:lnTo>
                  <a:lnTo>
                    <a:pt x="221" y="86"/>
                  </a:lnTo>
                  <a:lnTo>
                    <a:pt x="217" y="81"/>
                  </a:lnTo>
                  <a:lnTo>
                    <a:pt x="217" y="77"/>
                  </a:lnTo>
                  <a:lnTo>
                    <a:pt x="213" y="77"/>
                  </a:lnTo>
                  <a:lnTo>
                    <a:pt x="209" y="81"/>
                  </a:lnTo>
                  <a:lnTo>
                    <a:pt x="199" y="81"/>
                  </a:lnTo>
                  <a:lnTo>
                    <a:pt x="199" y="77"/>
                  </a:lnTo>
                  <a:lnTo>
                    <a:pt x="195" y="77"/>
                  </a:lnTo>
                  <a:lnTo>
                    <a:pt x="195" y="73"/>
                  </a:lnTo>
                  <a:lnTo>
                    <a:pt x="209" y="65"/>
                  </a:lnTo>
                  <a:lnTo>
                    <a:pt x="205" y="60"/>
                  </a:lnTo>
                  <a:lnTo>
                    <a:pt x="199" y="65"/>
                  </a:lnTo>
                  <a:lnTo>
                    <a:pt x="195" y="65"/>
                  </a:lnTo>
                  <a:lnTo>
                    <a:pt x="191" y="69"/>
                  </a:lnTo>
                  <a:lnTo>
                    <a:pt x="183" y="77"/>
                  </a:lnTo>
                  <a:lnTo>
                    <a:pt x="174" y="86"/>
                  </a:lnTo>
                  <a:lnTo>
                    <a:pt x="160" y="81"/>
                  </a:lnTo>
                  <a:lnTo>
                    <a:pt x="147" y="81"/>
                  </a:lnTo>
                  <a:lnTo>
                    <a:pt x="143" y="69"/>
                  </a:lnTo>
                  <a:lnTo>
                    <a:pt x="139" y="69"/>
                  </a:lnTo>
                  <a:lnTo>
                    <a:pt x="139" y="60"/>
                  </a:lnTo>
                  <a:lnTo>
                    <a:pt x="139" y="51"/>
                  </a:lnTo>
                  <a:lnTo>
                    <a:pt x="134" y="51"/>
                  </a:lnTo>
                  <a:lnTo>
                    <a:pt x="130" y="43"/>
                  </a:lnTo>
                  <a:lnTo>
                    <a:pt x="121" y="3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52" name="Freeform 432">
              <a:extLst>
                <a:ext uri="{FF2B5EF4-FFF2-40B4-BE49-F238E27FC236}">
                  <a16:creationId xmlns:a16="http://schemas.microsoft.com/office/drawing/2014/main" id="{3F249B90-C01D-49F5-BC6D-A12A9692B7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9" y="2725"/>
              <a:ext cx="241" cy="141"/>
            </a:xfrm>
            <a:custGeom>
              <a:avLst/>
              <a:gdLst>
                <a:gd name="T0" fmla="*/ 258 w 237"/>
                <a:gd name="T1" fmla="*/ 5 h 154"/>
                <a:gd name="T2" fmla="*/ 214 w 237"/>
                <a:gd name="T3" fmla="*/ 5 h 154"/>
                <a:gd name="T4" fmla="*/ 164 w 237"/>
                <a:gd name="T5" fmla="*/ 5 h 154"/>
                <a:gd name="T6" fmla="*/ 131 w 237"/>
                <a:gd name="T7" fmla="*/ 5 h 154"/>
                <a:gd name="T8" fmla="*/ 99 w 237"/>
                <a:gd name="T9" fmla="*/ 3 h 154"/>
                <a:gd name="T10" fmla="*/ 25 w 237"/>
                <a:gd name="T11" fmla="*/ 3 h 154"/>
                <a:gd name="T12" fmla="*/ 7 w 237"/>
                <a:gd name="T13" fmla="*/ 5 h 154"/>
                <a:gd name="T14" fmla="*/ 0 w 237"/>
                <a:gd name="T15" fmla="*/ 5 h 154"/>
                <a:gd name="T16" fmla="*/ 0 w 237"/>
                <a:gd name="T17" fmla="*/ 5 h 154"/>
                <a:gd name="T18" fmla="*/ 12 w 237"/>
                <a:gd name="T19" fmla="*/ 5 h 154"/>
                <a:gd name="T20" fmla="*/ 16 w 237"/>
                <a:gd name="T21" fmla="*/ 5 h 154"/>
                <a:gd name="T22" fmla="*/ 25 w 237"/>
                <a:gd name="T23" fmla="*/ 5 h 154"/>
                <a:gd name="T24" fmla="*/ 28 w 237"/>
                <a:gd name="T25" fmla="*/ 5 h 154"/>
                <a:gd name="T26" fmla="*/ 99 w 237"/>
                <a:gd name="T27" fmla="*/ 5 h 154"/>
                <a:gd name="T28" fmla="*/ 115 w 237"/>
                <a:gd name="T29" fmla="*/ 5 h 154"/>
                <a:gd name="T30" fmla="*/ 123 w 237"/>
                <a:gd name="T31" fmla="*/ 5 h 154"/>
                <a:gd name="T32" fmla="*/ 123 w 237"/>
                <a:gd name="T33" fmla="*/ 5 h 154"/>
                <a:gd name="T34" fmla="*/ 164 w 237"/>
                <a:gd name="T35" fmla="*/ 5 h 154"/>
                <a:gd name="T36" fmla="*/ 188 w 237"/>
                <a:gd name="T37" fmla="*/ 5 h 154"/>
                <a:gd name="T38" fmla="*/ 203 w 237"/>
                <a:gd name="T39" fmla="*/ 5 h 154"/>
                <a:gd name="T40" fmla="*/ 242 w 237"/>
                <a:gd name="T41" fmla="*/ 5 h 154"/>
                <a:gd name="T42" fmla="*/ 269 w 237"/>
                <a:gd name="T43" fmla="*/ 5 h 154"/>
                <a:gd name="T44" fmla="*/ 310 w 237"/>
                <a:gd name="T45" fmla="*/ 5 h 154"/>
                <a:gd name="T46" fmla="*/ 335 w 237"/>
                <a:gd name="T47" fmla="*/ 5 h 154"/>
                <a:gd name="T48" fmla="*/ 376 w 237"/>
                <a:gd name="T49" fmla="*/ 5 h 154"/>
                <a:gd name="T50" fmla="*/ 376 w 237"/>
                <a:gd name="T51" fmla="*/ 5 h 154"/>
                <a:gd name="T52" fmla="*/ 383 w 237"/>
                <a:gd name="T53" fmla="*/ 5 h 154"/>
                <a:gd name="T54" fmla="*/ 376 w 237"/>
                <a:gd name="T55" fmla="*/ 5 h 154"/>
                <a:gd name="T56" fmla="*/ 366 w 237"/>
                <a:gd name="T57" fmla="*/ 5 h 154"/>
                <a:gd name="T58" fmla="*/ 404 w 237"/>
                <a:gd name="T59" fmla="*/ 5 h 154"/>
                <a:gd name="T60" fmla="*/ 425 w 237"/>
                <a:gd name="T61" fmla="*/ 5 h 154"/>
                <a:gd name="T62" fmla="*/ 432 w 237"/>
                <a:gd name="T63" fmla="*/ 5 h 154"/>
                <a:gd name="T64" fmla="*/ 467 w 237"/>
                <a:gd name="T65" fmla="*/ 5 h 154"/>
                <a:gd name="T66" fmla="*/ 454 w 237"/>
                <a:gd name="T67" fmla="*/ 5 h 154"/>
                <a:gd name="T68" fmla="*/ 483 w 237"/>
                <a:gd name="T69" fmla="*/ 5 h 154"/>
                <a:gd name="T70" fmla="*/ 518 w 237"/>
                <a:gd name="T71" fmla="*/ 5 h 154"/>
                <a:gd name="T72" fmla="*/ 552 w 237"/>
                <a:gd name="T73" fmla="*/ 5 h 154"/>
                <a:gd name="T74" fmla="*/ 509 w 237"/>
                <a:gd name="T75" fmla="*/ 5 h 154"/>
                <a:gd name="T76" fmla="*/ 501 w 237"/>
                <a:gd name="T77" fmla="*/ 5 h 154"/>
                <a:gd name="T78" fmla="*/ 467 w 237"/>
                <a:gd name="T79" fmla="*/ 5 h 154"/>
                <a:gd name="T80" fmla="*/ 454 w 237"/>
                <a:gd name="T81" fmla="*/ 5 h 154"/>
                <a:gd name="T82" fmla="*/ 493 w 237"/>
                <a:gd name="T83" fmla="*/ 5 h 154"/>
                <a:gd name="T84" fmla="*/ 467 w 237"/>
                <a:gd name="T85" fmla="*/ 5 h 154"/>
                <a:gd name="T86" fmla="*/ 445 w 237"/>
                <a:gd name="T87" fmla="*/ 5 h 154"/>
                <a:gd name="T88" fmla="*/ 404 w 237"/>
                <a:gd name="T89" fmla="*/ 5 h 154"/>
                <a:gd name="T90" fmla="*/ 347 w 237"/>
                <a:gd name="T91" fmla="*/ 5 h 154"/>
                <a:gd name="T92" fmla="*/ 324 w 237"/>
                <a:gd name="T93" fmla="*/ 5 h 154"/>
                <a:gd name="T94" fmla="*/ 324 w 237"/>
                <a:gd name="T95" fmla="*/ 5 h 154"/>
                <a:gd name="T96" fmla="*/ 300 w 237"/>
                <a:gd name="T97" fmla="*/ 5 h 15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37"/>
                <a:gd name="T148" fmla="*/ 0 h 154"/>
                <a:gd name="T149" fmla="*/ 237 w 237"/>
                <a:gd name="T150" fmla="*/ 154 h 15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37" h="154">
                  <a:moveTo>
                    <a:pt x="121" y="34"/>
                  </a:moveTo>
                  <a:lnTo>
                    <a:pt x="112" y="34"/>
                  </a:lnTo>
                  <a:lnTo>
                    <a:pt x="99" y="38"/>
                  </a:lnTo>
                  <a:lnTo>
                    <a:pt x="90" y="38"/>
                  </a:lnTo>
                  <a:lnTo>
                    <a:pt x="81" y="38"/>
                  </a:lnTo>
                  <a:lnTo>
                    <a:pt x="73" y="34"/>
                  </a:lnTo>
                  <a:lnTo>
                    <a:pt x="69" y="25"/>
                  </a:lnTo>
                  <a:lnTo>
                    <a:pt x="59" y="16"/>
                  </a:lnTo>
                  <a:lnTo>
                    <a:pt x="55" y="12"/>
                  </a:lnTo>
                  <a:lnTo>
                    <a:pt x="43" y="3"/>
                  </a:lnTo>
                  <a:lnTo>
                    <a:pt x="34" y="0"/>
                  </a:lnTo>
                  <a:lnTo>
                    <a:pt x="25" y="3"/>
                  </a:lnTo>
                  <a:lnTo>
                    <a:pt x="16" y="3"/>
                  </a:lnTo>
                  <a:lnTo>
                    <a:pt x="7" y="7"/>
                  </a:lnTo>
                  <a:lnTo>
                    <a:pt x="0" y="12"/>
                  </a:lnTo>
                  <a:lnTo>
                    <a:pt x="0" y="29"/>
                  </a:lnTo>
                  <a:lnTo>
                    <a:pt x="0" y="47"/>
                  </a:lnTo>
                  <a:lnTo>
                    <a:pt x="0" y="65"/>
                  </a:lnTo>
                  <a:lnTo>
                    <a:pt x="0" y="77"/>
                  </a:lnTo>
                  <a:lnTo>
                    <a:pt x="12" y="81"/>
                  </a:lnTo>
                  <a:lnTo>
                    <a:pt x="12" y="69"/>
                  </a:lnTo>
                  <a:lnTo>
                    <a:pt x="16" y="65"/>
                  </a:lnTo>
                  <a:lnTo>
                    <a:pt x="25" y="65"/>
                  </a:lnTo>
                  <a:lnTo>
                    <a:pt x="25" y="60"/>
                  </a:lnTo>
                  <a:lnTo>
                    <a:pt x="28" y="60"/>
                  </a:lnTo>
                  <a:lnTo>
                    <a:pt x="28" y="55"/>
                  </a:lnTo>
                  <a:lnTo>
                    <a:pt x="34" y="51"/>
                  </a:lnTo>
                  <a:lnTo>
                    <a:pt x="43" y="60"/>
                  </a:lnTo>
                  <a:lnTo>
                    <a:pt x="51" y="65"/>
                  </a:lnTo>
                  <a:lnTo>
                    <a:pt x="51" y="69"/>
                  </a:lnTo>
                  <a:lnTo>
                    <a:pt x="55" y="69"/>
                  </a:lnTo>
                  <a:lnTo>
                    <a:pt x="55" y="73"/>
                  </a:lnTo>
                  <a:lnTo>
                    <a:pt x="51" y="77"/>
                  </a:lnTo>
                  <a:lnTo>
                    <a:pt x="55" y="77"/>
                  </a:lnTo>
                  <a:lnTo>
                    <a:pt x="69" y="81"/>
                  </a:lnTo>
                  <a:lnTo>
                    <a:pt x="73" y="77"/>
                  </a:lnTo>
                  <a:lnTo>
                    <a:pt x="78" y="81"/>
                  </a:lnTo>
                  <a:lnTo>
                    <a:pt x="81" y="91"/>
                  </a:lnTo>
                  <a:lnTo>
                    <a:pt x="86" y="95"/>
                  </a:lnTo>
                  <a:lnTo>
                    <a:pt x="86" y="100"/>
                  </a:lnTo>
                  <a:lnTo>
                    <a:pt x="90" y="108"/>
                  </a:lnTo>
                  <a:lnTo>
                    <a:pt x="104" y="112"/>
                  </a:lnTo>
                  <a:lnTo>
                    <a:pt x="108" y="122"/>
                  </a:lnTo>
                  <a:lnTo>
                    <a:pt x="117" y="126"/>
                  </a:lnTo>
                  <a:lnTo>
                    <a:pt x="130" y="134"/>
                  </a:lnTo>
                  <a:lnTo>
                    <a:pt x="134" y="134"/>
                  </a:lnTo>
                  <a:lnTo>
                    <a:pt x="143" y="138"/>
                  </a:lnTo>
                  <a:lnTo>
                    <a:pt x="143" y="143"/>
                  </a:lnTo>
                  <a:lnTo>
                    <a:pt x="143" y="153"/>
                  </a:lnTo>
                  <a:lnTo>
                    <a:pt x="160" y="153"/>
                  </a:lnTo>
                  <a:lnTo>
                    <a:pt x="160" y="147"/>
                  </a:lnTo>
                  <a:lnTo>
                    <a:pt x="160" y="143"/>
                  </a:lnTo>
                  <a:lnTo>
                    <a:pt x="169" y="134"/>
                  </a:lnTo>
                  <a:lnTo>
                    <a:pt x="164" y="126"/>
                  </a:lnTo>
                  <a:lnTo>
                    <a:pt x="164" y="122"/>
                  </a:lnTo>
                  <a:lnTo>
                    <a:pt x="160" y="122"/>
                  </a:lnTo>
                  <a:lnTo>
                    <a:pt x="156" y="116"/>
                  </a:lnTo>
                  <a:lnTo>
                    <a:pt x="156" y="112"/>
                  </a:lnTo>
                  <a:lnTo>
                    <a:pt x="169" y="112"/>
                  </a:lnTo>
                  <a:lnTo>
                    <a:pt x="174" y="103"/>
                  </a:lnTo>
                  <a:lnTo>
                    <a:pt x="183" y="100"/>
                  </a:lnTo>
                  <a:lnTo>
                    <a:pt x="183" y="95"/>
                  </a:lnTo>
                  <a:lnTo>
                    <a:pt x="183" y="91"/>
                  </a:lnTo>
                  <a:lnTo>
                    <a:pt x="186" y="91"/>
                  </a:lnTo>
                  <a:lnTo>
                    <a:pt x="195" y="86"/>
                  </a:lnTo>
                  <a:lnTo>
                    <a:pt x="199" y="86"/>
                  </a:lnTo>
                  <a:lnTo>
                    <a:pt x="199" y="91"/>
                  </a:lnTo>
                  <a:lnTo>
                    <a:pt x="195" y="95"/>
                  </a:lnTo>
                  <a:lnTo>
                    <a:pt x="199" y="100"/>
                  </a:lnTo>
                  <a:lnTo>
                    <a:pt x="205" y="100"/>
                  </a:lnTo>
                  <a:lnTo>
                    <a:pt x="217" y="100"/>
                  </a:lnTo>
                  <a:lnTo>
                    <a:pt x="221" y="95"/>
                  </a:lnTo>
                  <a:lnTo>
                    <a:pt x="226" y="95"/>
                  </a:lnTo>
                  <a:lnTo>
                    <a:pt x="236" y="91"/>
                  </a:lnTo>
                  <a:lnTo>
                    <a:pt x="221" y="86"/>
                  </a:lnTo>
                  <a:lnTo>
                    <a:pt x="217" y="81"/>
                  </a:lnTo>
                  <a:lnTo>
                    <a:pt x="217" y="77"/>
                  </a:lnTo>
                  <a:lnTo>
                    <a:pt x="213" y="77"/>
                  </a:lnTo>
                  <a:lnTo>
                    <a:pt x="209" y="81"/>
                  </a:lnTo>
                  <a:lnTo>
                    <a:pt x="199" y="81"/>
                  </a:lnTo>
                  <a:lnTo>
                    <a:pt x="199" y="77"/>
                  </a:lnTo>
                  <a:lnTo>
                    <a:pt x="195" y="77"/>
                  </a:lnTo>
                  <a:lnTo>
                    <a:pt x="195" y="73"/>
                  </a:lnTo>
                  <a:lnTo>
                    <a:pt x="209" y="65"/>
                  </a:lnTo>
                  <a:lnTo>
                    <a:pt x="205" y="60"/>
                  </a:lnTo>
                  <a:lnTo>
                    <a:pt x="199" y="65"/>
                  </a:lnTo>
                  <a:lnTo>
                    <a:pt x="195" y="65"/>
                  </a:lnTo>
                  <a:lnTo>
                    <a:pt x="191" y="69"/>
                  </a:lnTo>
                  <a:lnTo>
                    <a:pt x="183" y="77"/>
                  </a:lnTo>
                  <a:lnTo>
                    <a:pt x="174" y="86"/>
                  </a:lnTo>
                  <a:lnTo>
                    <a:pt x="160" y="81"/>
                  </a:lnTo>
                  <a:lnTo>
                    <a:pt x="147" y="81"/>
                  </a:lnTo>
                  <a:lnTo>
                    <a:pt x="143" y="69"/>
                  </a:lnTo>
                  <a:lnTo>
                    <a:pt x="139" y="69"/>
                  </a:lnTo>
                  <a:lnTo>
                    <a:pt x="139" y="60"/>
                  </a:lnTo>
                  <a:lnTo>
                    <a:pt x="139" y="51"/>
                  </a:lnTo>
                  <a:lnTo>
                    <a:pt x="134" y="51"/>
                  </a:lnTo>
                  <a:lnTo>
                    <a:pt x="130" y="43"/>
                  </a:lnTo>
                  <a:lnTo>
                    <a:pt x="121" y="3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53" name="Freeform 433">
              <a:extLst>
                <a:ext uri="{FF2B5EF4-FFF2-40B4-BE49-F238E27FC236}">
                  <a16:creationId xmlns:a16="http://schemas.microsoft.com/office/drawing/2014/main" id="{E34C329C-B892-489E-A2D4-12A32CF423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" y="2064"/>
              <a:ext cx="25" cy="31"/>
            </a:xfrm>
            <a:custGeom>
              <a:avLst/>
              <a:gdLst>
                <a:gd name="T0" fmla="*/ 1532 w 23"/>
                <a:gd name="T1" fmla="*/ 16 h 32"/>
                <a:gd name="T2" fmla="*/ 3 w 23"/>
                <a:gd name="T3" fmla="*/ 16 h 32"/>
                <a:gd name="T4" fmla="*/ 0 w 23"/>
                <a:gd name="T5" fmla="*/ 16 h 32"/>
                <a:gd name="T6" fmla="*/ 786 w 23"/>
                <a:gd name="T7" fmla="*/ 7 h 32"/>
                <a:gd name="T8" fmla="*/ 1532 w 23"/>
                <a:gd name="T9" fmla="*/ 0 h 32"/>
                <a:gd name="T10" fmla="*/ 1532 w 23"/>
                <a:gd name="T11" fmla="*/ 16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"/>
                <a:gd name="T19" fmla="*/ 0 h 32"/>
                <a:gd name="T20" fmla="*/ 23 w 23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" h="32">
                  <a:moveTo>
                    <a:pt x="22" y="25"/>
                  </a:moveTo>
                  <a:lnTo>
                    <a:pt x="3" y="31"/>
                  </a:lnTo>
                  <a:lnTo>
                    <a:pt x="0" y="21"/>
                  </a:lnTo>
                  <a:lnTo>
                    <a:pt x="12" y="7"/>
                  </a:lnTo>
                  <a:lnTo>
                    <a:pt x="22" y="0"/>
                  </a:lnTo>
                  <a:lnTo>
                    <a:pt x="22" y="2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54" name="Freeform 434">
              <a:extLst>
                <a:ext uri="{FF2B5EF4-FFF2-40B4-BE49-F238E27FC236}">
                  <a16:creationId xmlns:a16="http://schemas.microsoft.com/office/drawing/2014/main" id="{9C3E6820-CE71-4802-954A-909989A778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" y="2064"/>
              <a:ext cx="25" cy="31"/>
            </a:xfrm>
            <a:custGeom>
              <a:avLst/>
              <a:gdLst>
                <a:gd name="T0" fmla="*/ 1532 w 23"/>
                <a:gd name="T1" fmla="*/ 16 h 32"/>
                <a:gd name="T2" fmla="*/ 3 w 23"/>
                <a:gd name="T3" fmla="*/ 16 h 32"/>
                <a:gd name="T4" fmla="*/ 0 w 23"/>
                <a:gd name="T5" fmla="*/ 16 h 32"/>
                <a:gd name="T6" fmla="*/ 786 w 23"/>
                <a:gd name="T7" fmla="*/ 7 h 32"/>
                <a:gd name="T8" fmla="*/ 1532 w 23"/>
                <a:gd name="T9" fmla="*/ 0 h 32"/>
                <a:gd name="T10" fmla="*/ 1532 w 23"/>
                <a:gd name="T11" fmla="*/ 16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"/>
                <a:gd name="T19" fmla="*/ 0 h 32"/>
                <a:gd name="T20" fmla="*/ 23 w 23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" h="32">
                  <a:moveTo>
                    <a:pt x="22" y="25"/>
                  </a:moveTo>
                  <a:lnTo>
                    <a:pt x="3" y="31"/>
                  </a:lnTo>
                  <a:lnTo>
                    <a:pt x="0" y="21"/>
                  </a:lnTo>
                  <a:lnTo>
                    <a:pt x="12" y="7"/>
                  </a:lnTo>
                  <a:lnTo>
                    <a:pt x="22" y="0"/>
                  </a:lnTo>
                  <a:lnTo>
                    <a:pt x="22" y="2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55" name="Freeform 435">
              <a:extLst>
                <a:ext uri="{FF2B5EF4-FFF2-40B4-BE49-F238E27FC236}">
                  <a16:creationId xmlns:a16="http://schemas.microsoft.com/office/drawing/2014/main" id="{159D182A-7117-43BA-B56E-AFD969208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3510"/>
              <a:ext cx="15" cy="16"/>
            </a:xfrm>
            <a:custGeom>
              <a:avLst/>
              <a:gdLst>
                <a:gd name="T0" fmla="*/ 4 w 17"/>
                <a:gd name="T1" fmla="*/ 8 h 17"/>
                <a:gd name="T2" fmla="*/ 0 w 17"/>
                <a:gd name="T3" fmla="*/ 6 h 17"/>
                <a:gd name="T4" fmla="*/ 4 w 17"/>
                <a:gd name="T5" fmla="*/ 0 h 17"/>
                <a:gd name="T6" fmla="*/ 4 w 17"/>
                <a:gd name="T7" fmla="*/ 8 h 17"/>
                <a:gd name="T8" fmla="*/ 4 w 17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7" y="16"/>
                  </a:moveTo>
                  <a:lnTo>
                    <a:pt x="0" y="6"/>
                  </a:lnTo>
                  <a:lnTo>
                    <a:pt x="7" y="0"/>
                  </a:lnTo>
                  <a:lnTo>
                    <a:pt x="16" y="16"/>
                  </a:lnTo>
                  <a:lnTo>
                    <a:pt x="7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56" name="Freeform 436">
              <a:extLst>
                <a:ext uri="{FF2B5EF4-FFF2-40B4-BE49-F238E27FC236}">
                  <a16:creationId xmlns:a16="http://schemas.microsoft.com/office/drawing/2014/main" id="{0F4B2D70-7A48-4B6A-BAD5-DE88A8FFA2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3510"/>
              <a:ext cx="15" cy="16"/>
            </a:xfrm>
            <a:custGeom>
              <a:avLst/>
              <a:gdLst>
                <a:gd name="T0" fmla="*/ 4 w 17"/>
                <a:gd name="T1" fmla="*/ 8 h 17"/>
                <a:gd name="T2" fmla="*/ 0 w 17"/>
                <a:gd name="T3" fmla="*/ 6 h 17"/>
                <a:gd name="T4" fmla="*/ 4 w 17"/>
                <a:gd name="T5" fmla="*/ 0 h 17"/>
                <a:gd name="T6" fmla="*/ 4 w 17"/>
                <a:gd name="T7" fmla="*/ 8 h 17"/>
                <a:gd name="T8" fmla="*/ 4 w 17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7" y="16"/>
                  </a:moveTo>
                  <a:lnTo>
                    <a:pt x="0" y="6"/>
                  </a:lnTo>
                  <a:lnTo>
                    <a:pt x="7" y="0"/>
                  </a:lnTo>
                  <a:lnTo>
                    <a:pt x="16" y="16"/>
                  </a:lnTo>
                  <a:lnTo>
                    <a:pt x="7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57" name="Freeform 437">
              <a:extLst>
                <a:ext uri="{FF2B5EF4-FFF2-40B4-BE49-F238E27FC236}">
                  <a16:creationId xmlns:a16="http://schemas.microsoft.com/office/drawing/2014/main" id="{133BE6DD-8BA2-4B03-AE5F-EEE8B7F33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8" y="3510"/>
              <a:ext cx="15" cy="16"/>
            </a:xfrm>
            <a:custGeom>
              <a:avLst/>
              <a:gdLst>
                <a:gd name="T0" fmla="*/ 0 w 17"/>
                <a:gd name="T1" fmla="*/ 0 h 17"/>
                <a:gd name="T2" fmla="*/ 3 w 17"/>
                <a:gd name="T3" fmla="*/ 6 h 17"/>
                <a:gd name="T4" fmla="*/ 4 w 17"/>
                <a:gd name="T5" fmla="*/ 0 h 17"/>
                <a:gd name="T6" fmla="*/ 4 w 17"/>
                <a:gd name="T7" fmla="*/ 0 h 17"/>
                <a:gd name="T8" fmla="*/ 4 w 17"/>
                <a:gd name="T9" fmla="*/ 0 h 17"/>
                <a:gd name="T10" fmla="*/ 4 w 17"/>
                <a:gd name="T11" fmla="*/ 6 h 17"/>
                <a:gd name="T12" fmla="*/ 4 w 17"/>
                <a:gd name="T13" fmla="*/ 8 h 17"/>
                <a:gd name="T14" fmla="*/ 4 w 17"/>
                <a:gd name="T15" fmla="*/ 8 h 17"/>
                <a:gd name="T16" fmla="*/ 3 w 17"/>
                <a:gd name="T17" fmla="*/ 6 h 17"/>
                <a:gd name="T18" fmla="*/ 0 w 17"/>
                <a:gd name="T19" fmla="*/ 0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17"/>
                <a:gd name="T32" fmla="*/ 17 w 17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17">
                  <a:moveTo>
                    <a:pt x="0" y="0"/>
                  </a:moveTo>
                  <a:lnTo>
                    <a:pt x="3" y="6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16" y="6"/>
                  </a:lnTo>
                  <a:lnTo>
                    <a:pt x="11" y="16"/>
                  </a:lnTo>
                  <a:lnTo>
                    <a:pt x="7" y="16"/>
                  </a:lnTo>
                  <a:lnTo>
                    <a:pt x="3" y="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58" name="Freeform 438">
              <a:extLst>
                <a:ext uri="{FF2B5EF4-FFF2-40B4-BE49-F238E27FC236}">
                  <a16:creationId xmlns:a16="http://schemas.microsoft.com/office/drawing/2014/main" id="{06C4E87A-2663-46C5-9448-476D76A4CD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8" y="3510"/>
              <a:ext cx="15" cy="16"/>
            </a:xfrm>
            <a:custGeom>
              <a:avLst/>
              <a:gdLst>
                <a:gd name="T0" fmla="*/ 0 w 17"/>
                <a:gd name="T1" fmla="*/ 0 h 17"/>
                <a:gd name="T2" fmla="*/ 3 w 17"/>
                <a:gd name="T3" fmla="*/ 6 h 17"/>
                <a:gd name="T4" fmla="*/ 4 w 17"/>
                <a:gd name="T5" fmla="*/ 0 h 17"/>
                <a:gd name="T6" fmla="*/ 4 w 17"/>
                <a:gd name="T7" fmla="*/ 0 h 17"/>
                <a:gd name="T8" fmla="*/ 4 w 17"/>
                <a:gd name="T9" fmla="*/ 0 h 17"/>
                <a:gd name="T10" fmla="*/ 4 w 17"/>
                <a:gd name="T11" fmla="*/ 6 h 17"/>
                <a:gd name="T12" fmla="*/ 4 w 17"/>
                <a:gd name="T13" fmla="*/ 8 h 17"/>
                <a:gd name="T14" fmla="*/ 4 w 17"/>
                <a:gd name="T15" fmla="*/ 8 h 17"/>
                <a:gd name="T16" fmla="*/ 3 w 17"/>
                <a:gd name="T17" fmla="*/ 6 h 17"/>
                <a:gd name="T18" fmla="*/ 0 w 17"/>
                <a:gd name="T19" fmla="*/ 0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17"/>
                <a:gd name="T32" fmla="*/ 17 w 17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17">
                  <a:moveTo>
                    <a:pt x="0" y="0"/>
                  </a:moveTo>
                  <a:lnTo>
                    <a:pt x="3" y="6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16" y="6"/>
                  </a:lnTo>
                  <a:lnTo>
                    <a:pt x="11" y="16"/>
                  </a:lnTo>
                  <a:lnTo>
                    <a:pt x="7" y="16"/>
                  </a:lnTo>
                  <a:lnTo>
                    <a:pt x="3" y="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59" name="Freeform 439">
              <a:extLst>
                <a:ext uri="{FF2B5EF4-FFF2-40B4-BE49-F238E27FC236}">
                  <a16:creationId xmlns:a16="http://schemas.microsoft.com/office/drawing/2014/main" id="{2A32B805-A393-4B57-A127-F03A89E09D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5" y="3505"/>
              <a:ext cx="2" cy="17"/>
            </a:xfrm>
            <a:custGeom>
              <a:avLst/>
              <a:gdLst>
                <a:gd name="T0" fmla="*/ 0 w 1"/>
                <a:gd name="T1" fmla="*/ 16 h 17"/>
                <a:gd name="T2" fmla="*/ 0 w 1"/>
                <a:gd name="T3" fmla="*/ 6 h 17"/>
                <a:gd name="T4" fmla="*/ 0 w 1"/>
                <a:gd name="T5" fmla="*/ 0 h 17"/>
                <a:gd name="T6" fmla="*/ 0 w 1"/>
                <a:gd name="T7" fmla="*/ 1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1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60" name="Freeform 440">
              <a:extLst>
                <a:ext uri="{FF2B5EF4-FFF2-40B4-BE49-F238E27FC236}">
                  <a16:creationId xmlns:a16="http://schemas.microsoft.com/office/drawing/2014/main" id="{DB0E80B5-82C7-48C2-9413-DD765D1D4D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5" y="3505"/>
              <a:ext cx="2" cy="17"/>
            </a:xfrm>
            <a:custGeom>
              <a:avLst/>
              <a:gdLst>
                <a:gd name="T0" fmla="*/ 0 w 1"/>
                <a:gd name="T1" fmla="*/ 16 h 17"/>
                <a:gd name="T2" fmla="*/ 0 w 1"/>
                <a:gd name="T3" fmla="*/ 6 h 17"/>
                <a:gd name="T4" fmla="*/ 0 w 1"/>
                <a:gd name="T5" fmla="*/ 0 h 17"/>
                <a:gd name="T6" fmla="*/ 0 w 1"/>
                <a:gd name="T7" fmla="*/ 1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1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61" name="Freeform 441">
              <a:extLst>
                <a:ext uri="{FF2B5EF4-FFF2-40B4-BE49-F238E27FC236}">
                  <a16:creationId xmlns:a16="http://schemas.microsoft.com/office/drawing/2014/main" id="{6A763E7D-3844-4359-99B5-FCF7D222A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5" y="3541"/>
              <a:ext cx="18" cy="15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0 h 17"/>
                <a:gd name="T4" fmla="*/ 274 w 17"/>
                <a:gd name="T5" fmla="*/ 0 h 17"/>
                <a:gd name="T6" fmla="*/ 274 w 17"/>
                <a:gd name="T7" fmla="*/ 4 h 17"/>
                <a:gd name="T8" fmla="*/ 0 w 17"/>
                <a:gd name="T9" fmla="*/ 4 h 17"/>
                <a:gd name="T10" fmla="*/ 0 w 17"/>
                <a:gd name="T11" fmla="*/ 4 h 17"/>
                <a:gd name="T12" fmla="*/ 0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7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62" name="Freeform 442">
              <a:extLst>
                <a:ext uri="{FF2B5EF4-FFF2-40B4-BE49-F238E27FC236}">
                  <a16:creationId xmlns:a16="http://schemas.microsoft.com/office/drawing/2014/main" id="{AE814BF9-A3DE-49C8-B70D-9F4225128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5" y="3541"/>
              <a:ext cx="18" cy="15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0 h 17"/>
                <a:gd name="T4" fmla="*/ 274 w 17"/>
                <a:gd name="T5" fmla="*/ 0 h 17"/>
                <a:gd name="T6" fmla="*/ 274 w 17"/>
                <a:gd name="T7" fmla="*/ 4 h 17"/>
                <a:gd name="T8" fmla="*/ 0 w 17"/>
                <a:gd name="T9" fmla="*/ 4 h 17"/>
                <a:gd name="T10" fmla="*/ 0 w 17"/>
                <a:gd name="T11" fmla="*/ 4 h 17"/>
                <a:gd name="T12" fmla="*/ 0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7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63" name="Freeform 443">
              <a:extLst>
                <a:ext uri="{FF2B5EF4-FFF2-40B4-BE49-F238E27FC236}">
                  <a16:creationId xmlns:a16="http://schemas.microsoft.com/office/drawing/2014/main" id="{7673359F-12CF-48E3-9DE3-F554D7917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0" y="3578"/>
              <a:ext cx="18" cy="14"/>
            </a:xfrm>
            <a:custGeom>
              <a:avLst/>
              <a:gdLst>
                <a:gd name="T0" fmla="*/ 274 w 17"/>
                <a:gd name="T1" fmla="*/ 0 h 17"/>
                <a:gd name="T2" fmla="*/ 274 w 17"/>
                <a:gd name="T3" fmla="*/ 0 h 17"/>
                <a:gd name="T4" fmla="*/ 7 w 17"/>
                <a:gd name="T5" fmla="*/ 2 h 17"/>
                <a:gd name="T6" fmla="*/ 0 w 17"/>
                <a:gd name="T7" fmla="*/ 0 h 17"/>
                <a:gd name="T8" fmla="*/ 274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0"/>
                  </a:lnTo>
                  <a:lnTo>
                    <a:pt x="7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64" name="Freeform 444">
              <a:extLst>
                <a:ext uri="{FF2B5EF4-FFF2-40B4-BE49-F238E27FC236}">
                  <a16:creationId xmlns:a16="http://schemas.microsoft.com/office/drawing/2014/main" id="{82FC9BD6-AF42-44FE-9D0E-D0E7CD623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0" y="3578"/>
              <a:ext cx="18" cy="14"/>
            </a:xfrm>
            <a:custGeom>
              <a:avLst/>
              <a:gdLst>
                <a:gd name="T0" fmla="*/ 274 w 17"/>
                <a:gd name="T1" fmla="*/ 0 h 17"/>
                <a:gd name="T2" fmla="*/ 274 w 17"/>
                <a:gd name="T3" fmla="*/ 0 h 17"/>
                <a:gd name="T4" fmla="*/ 7 w 17"/>
                <a:gd name="T5" fmla="*/ 2 h 17"/>
                <a:gd name="T6" fmla="*/ 0 w 17"/>
                <a:gd name="T7" fmla="*/ 0 h 17"/>
                <a:gd name="T8" fmla="*/ 274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0"/>
                  </a:lnTo>
                  <a:lnTo>
                    <a:pt x="7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65" name="Freeform 445">
              <a:extLst>
                <a:ext uri="{FF2B5EF4-FFF2-40B4-BE49-F238E27FC236}">
                  <a16:creationId xmlns:a16="http://schemas.microsoft.com/office/drawing/2014/main" id="{B54F1FB6-0BC7-43A4-AEE2-FE34107110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8" y="3687"/>
              <a:ext cx="18" cy="17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0 h 17"/>
                <a:gd name="T4" fmla="*/ 274 w 17"/>
                <a:gd name="T5" fmla="*/ 5 h 17"/>
                <a:gd name="T6" fmla="*/ 0 w 17"/>
                <a:gd name="T7" fmla="*/ 16 h 17"/>
                <a:gd name="T8" fmla="*/ 0 w 17"/>
                <a:gd name="T9" fmla="*/ 5 h 17"/>
                <a:gd name="T10" fmla="*/ 0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5"/>
                  </a:lnTo>
                  <a:lnTo>
                    <a:pt x="0" y="16"/>
                  </a:lnTo>
                  <a:lnTo>
                    <a:pt x="0" y="5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66" name="Freeform 446">
              <a:extLst>
                <a:ext uri="{FF2B5EF4-FFF2-40B4-BE49-F238E27FC236}">
                  <a16:creationId xmlns:a16="http://schemas.microsoft.com/office/drawing/2014/main" id="{F2822BD3-BB2C-4905-AE8E-3E61B3637E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8" y="3687"/>
              <a:ext cx="18" cy="17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0 h 17"/>
                <a:gd name="T4" fmla="*/ 274 w 17"/>
                <a:gd name="T5" fmla="*/ 5 h 17"/>
                <a:gd name="T6" fmla="*/ 0 w 17"/>
                <a:gd name="T7" fmla="*/ 16 h 17"/>
                <a:gd name="T8" fmla="*/ 0 w 17"/>
                <a:gd name="T9" fmla="*/ 5 h 17"/>
                <a:gd name="T10" fmla="*/ 0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5"/>
                  </a:lnTo>
                  <a:lnTo>
                    <a:pt x="0" y="16"/>
                  </a:lnTo>
                  <a:lnTo>
                    <a:pt x="0" y="5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67" name="Freeform 447">
              <a:extLst>
                <a:ext uri="{FF2B5EF4-FFF2-40B4-BE49-F238E27FC236}">
                  <a16:creationId xmlns:a16="http://schemas.microsoft.com/office/drawing/2014/main" id="{E4FEB80A-520C-4D32-B554-BF282BB1B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1" y="3725"/>
              <a:ext cx="19" cy="16"/>
            </a:xfrm>
            <a:custGeom>
              <a:avLst/>
              <a:gdLst>
                <a:gd name="T0" fmla="*/ 0 w 17"/>
                <a:gd name="T1" fmla="*/ 0 h 17"/>
                <a:gd name="T2" fmla="*/ 4633 w 17"/>
                <a:gd name="T3" fmla="*/ 0 h 17"/>
                <a:gd name="T4" fmla="*/ 0 w 17"/>
                <a:gd name="T5" fmla="*/ 8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68" name="Freeform 448">
              <a:extLst>
                <a:ext uri="{FF2B5EF4-FFF2-40B4-BE49-F238E27FC236}">
                  <a16:creationId xmlns:a16="http://schemas.microsoft.com/office/drawing/2014/main" id="{D28A7014-B71C-4BDE-B2FD-A76505CFF5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1" y="3725"/>
              <a:ext cx="19" cy="16"/>
            </a:xfrm>
            <a:custGeom>
              <a:avLst/>
              <a:gdLst>
                <a:gd name="T0" fmla="*/ 0 w 17"/>
                <a:gd name="T1" fmla="*/ 0 h 17"/>
                <a:gd name="T2" fmla="*/ 4633 w 17"/>
                <a:gd name="T3" fmla="*/ 0 h 17"/>
                <a:gd name="T4" fmla="*/ 0 w 17"/>
                <a:gd name="T5" fmla="*/ 8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69" name="Freeform 449">
              <a:extLst>
                <a:ext uri="{FF2B5EF4-FFF2-40B4-BE49-F238E27FC236}">
                  <a16:creationId xmlns:a16="http://schemas.microsoft.com/office/drawing/2014/main" id="{94C3C2C0-3544-4E93-A966-A2D41767B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5" y="3844"/>
              <a:ext cx="24" cy="16"/>
            </a:xfrm>
            <a:custGeom>
              <a:avLst/>
              <a:gdLst>
                <a:gd name="T0" fmla="*/ 0 w 23"/>
                <a:gd name="T1" fmla="*/ 7 h 17"/>
                <a:gd name="T2" fmla="*/ 7 w 23"/>
                <a:gd name="T3" fmla="*/ 0 h 17"/>
                <a:gd name="T4" fmla="*/ 179 w 23"/>
                <a:gd name="T5" fmla="*/ 7 h 17"/>
                <a:gd name="T6" fmla="*/ 117 w 23"/>
                <a:gd name="T7" fmla="*/ 7 h 17"/>
                <a:gd name="T8" fmla="*/ 117 w 23"/>
                <a:gd name="T9" fmla="*/ 8 h 17"/>
                <a:gd name="T10" fmla="*/ 3 w 23"/>
                <a:gd name="T11" fmla="*/ 8 h 17"/>
                <a:gd name="T12" fmla="*/ 0 w 23"/>
                <a:gd name="T13" fmla="*/ 8 h 17"/>
                <a:gd name="T14" fmla="*/ 0 w 23"/>
                <a:gd name="T15" fmla="*/ 7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3"/>
                <a:gd name="T25" fmla="*/ 0 h 17"/>
                <a:gd name="T26" fmla="*/ 23 w 23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3" h="17">
                  <a:moveTo>
                    <a:pt x="0" y="7"/>
                  </a:moveTo>
                  <a:lnTo>
                    <a:pt x="7" y="0"/>
                  </a:lnTo>
                  <a:lnTo>
                    <a:pt x="22" y="7"/>
                  </a:lnTo>
                  <a:lnTo>
                    <a:pt x="12" y="7"/>
                  </a:lnTo>
                  <a:lnTo>
                    <a:pt x="12" y="16"/>
                  </a:lnTo>
                  <a:lnTo>
                    <a:pt x="3" y="16"/>
                  </a:lnTo>
                  <a:lnTo>
                    <a:pt x="0" y="16"/>
                  </a:lnTo>
                  <a:lnTo>
                    <a:pt x="0" y="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70" name="Freeform 450">
              <a:extLst>
                <a:ext uri="{FF2B5EF4-FFF2-40B4-BE49-F238E27FC236}">
                  <a16:creationId xmlns:a16="http://schemas.microsoft.com/office/drawing/2014/main" id="{01D401E9-2EFE-4A4F-BCA3-CC4E12CB3B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5" y="3844"/>
              <a:ext cx="24" cy="16"/>
            </a:xfrm>
            <a:custGeom>
              <a:avLst/>
              <a:gdLst>
                <a:gd name="T0" fmla="*/ 0 w 23"/>
                <a:gd name="T1" fmla="*/ 7 h 17"/>
                <a:gd name="T2" fmla="*/ 7 w 23"/>
                <a:gd name="T3" fmla="*/ 0 h 17"/>
                <a:gd name="T4" fmla="*/ 179 w 23"/>
                <a:gd name="T5" fmla="*/ 7 h 17"/>
                <a:gd name="T6" fmla="*/ 117 w 23"/>
                <a:gd name="T7" fmla="*/ 7 h 17"/>
                <a:gd name="T8" fmla="*/ 117 w 23"/>
                <a:gd name="T9" fmla="*/ 8 h 17"/>
                <a:gd name="T10" fmla="*/ 3 w 23"/>
                <a:gd name="T11" fmla="*/ 8 h 17"/>
                <a:gd name="T12" fmla="*/ 0 w 23"/>
                <a:gd name="T13" fmla="*/ 8 h 17"/>
                <a:gd name="T14" fmla="*/ 0 w 23"/>
                <a:gd name="T15" fmla="*/ 7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3"/>
                <a:gd name="T25" fmla="*/ 0 h 17"/>
                <a:gd name="T26" fmla="*/ 23 w 23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3" h="17">
                  <a:moveTo>
                    <a:pt x="0" y="7"/>
                  </a:moveTo>
                  <a:lnTo>
                    <a:pt x="7" y="0"/>
                  </a:lnTo>
                  <a:lnTo>
                    <a:pt x="22" y="7"/>
                  </a:lnTo>
                  <a:lnTo>
                    <a:pt x="12" y="7"/>
                  </a:lnTo>
                  <a:lnTo>
                    <a:pt x="12" y="16"/>
                  </a:lnTo>
                  <a:lnTo>
                    <a:pt x="3" y="16"/>
                  </a:lnTo>
                  <a:lnTo>
                    <a:pt x="0" y="16"/>
                  </a:lnTo>
                  <a:lnTo>
                    <a:pt x="0" y="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71" name="Freeform 451">
              <a:extLst>
                <a:ext uri="{FF2B5EF4-FFF2-40B4-BE49-F238E27FC236}">
                  <a16:creationId xmlns:a16="http://schemas.microsoft.com/office/drawing/2014/main" id="{E599E3D5-ED5D-4996-94F2-8EEF25ADAC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6" y="3907"/>
              <a:ext cx="18" cy="15"/>
            </a:xfrm>
            <a:custGeom>
              <a:avLst/>
              <a:gdLst>
                <a:gd name="T0" fmla="*/ 0 w 17"/>
                <a:gd name="T1" fmla="*/ 4 h 17"/>
                <a:gd name="T2" fmla="*/ 0 w 17"/>
                <a:gd name="T3" fmla="*/ 0 h 17"/>
                <a:gd name="T4" fmla="*/ 274 w 17"/>
                <a:gd name="T5" fmla="*/ 4 h 17"/>
                <a:gd name="T6" fmla="*/ 274 w 17"/>
                <a:gd name="T7" fmla="*/ 4 h 17"/>
                <a:gd name="T8" fmla="*/ 274 w 17"/>
                <a:gd name="T9" fmla="*/ 4 h 17"/>
                <a:gd name="T10" fmla="*/ 0 w 17"/>
                <a:gd name="T11" fmla="*/ 4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5"/>
                  </a:moveTo>
                  <a:lnTo>
                    <a:pt x="0" y="0"/>
                  </a:lnTo>
                  <a:lnTo>
                    <a:pt x="16" y="5"/>
                  </a:lnTo>
                  <a:lnTo>
                    <a:pt x="16" y="10"/>
                  </a:lnTo>
                  <a:lnTo>
                    <a:pt x="16" y="16"/>
                  </a:lnTo>
                  <a:lnTo>
                    <a:pt x="0" y="5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72" name="Freeform 452">
              <a:extLst>
                <a:ext uri="{FF2B5EF4-FFF2-40B4-BE49-F238E27FC236}">
                  <a16:creationId xmlns:a16="http://schemas.microsoft.com/office/drawing/2014/main" id="{CD680194-4EFE-41FC-AE79-5569A0C54A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6" y="3907"/>
              <a:ext cx="18" cy="15"/>
            </a:xfrm>
            <a:custGeom>
              <a:avLst/>
              <a:gdLst>
                <a:gd name="T0" fmla="*/ 0 w 17"/>
                <a:gd name="T1" fmla="*/ 4 h 17"/>
                <a:gd name="T2" fmla="*/ 0 w 17"/>
                <a:gd name="T3" fmla="*/ 0 h 17"/>
                <a:gd name="T4" fmla="*/ 274 w 17"/>
                <a:gd name="T5" fmla="*/ 4 h 17"/>
                <a:gd name="T6" fmla="*/ 274 w 17"/>
                <a:gd name="T7" fmla="*/ 4 h 17"/>
                <a:gd name="T8" fmla="*/ 274 w 17"/>
                <a:gd name="T9" fmla="*/ 4 h 17"/>
                <a:gd name="T10" fmla="*/ 0 w 17"/>
                <a:gd name="T11" fmla="*/ 4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5"/>
                  </a:moveTo>
                  <a:lnTo>
                    <a:pt x="0" y="0"/>
                  </a:lnTo>
                  <a:lnTo>
                    <a:pt x="16" y="5"/>
                  </a:lnTo>
                  <a:lnTo>
                    <a:pt x="16" y="10"/>
                  </a:lnTo>
                  <a:lnTo>
                    <a:pt x="16" y="16"/>
                  </a:lnTo>
                  <a:lnTo>
                    <a:pt x="0" y="5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73" name="Freeform 453">
              <a:extLst>
                <a:ext uri="{FF2B5EF4-FFF2-40B4-BE49-F238E27FC236}">
                  <a16:creationId xmlns:a16="http://schemas.microsoft.com/office/drawing/2014/main" id="{12F989DB-D289-4AEA-89D8-AC8031761D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1" y="3919"/>
              <a:ext cx="18" cy="1"/>
            </a:xfrm>
            <a:custGeom>
              <a:avLst/>
              <a:gdLst>
                <a:gd name="T0" fmla="*/ 0 w 17"/>
                <a:gd name="T1" fmla="*/ 0 h 1"/>
                <a:gd name="T2" fmla="*/ 0 w 17"/>
                <a:gd name="T3" fmla="*/ 0 h 1"/>
                <a:gd name="T4" fmla="*/ 274 w 17"/>
                <a:gd name="T5" fmla="*/ 0 h 1"/>
                <a:gd name="T6" fmla="*/ 0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74" name="Freeform 454">
              <a:extLst>
                <a:ext uri="{FF2B5EF4-FFF2-40B4-BE49-F238E27FC236}">
                  <a16:creationId xmlns:a16="http://schemas.microsoft.com/office/drawing/2014/main" id="{22B13873-E847-48BD-8DE7-AD24E8885B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1" y="3919"/>
              <a:ext cx="18" cy="1"/>
            </a:xfrm>
            <a:custGeom>
              <a:avLst/>
              <a:gdLst>
                <a:gd name="T0" fmla="*/ 0 w 17"/>
                <a:gd name="T1" fmla="*/ 0 h 1"/>
                <a:gd name="T2" fmla="*/ 0 w 17"/>
                <a:gd name="T3" fmla="*/ 0 h 1"/>
                <a:gd name="T4" fmla="*/ 274 w 17"/>
                <a:gd name="T5" fmla="*/ 0 h 1"/>
                <a:gd name="T6" fmla="*/ 0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75" name="Freeform 455">
              <a:extLst>
                <a:ext uri="{FF2B5EF4-FFF2-40B4-BE49-F238E27FC236}">
                  <a16:creationId xmlns:a16="http://schemas.microsoft.com/office/drawing/2014/main" id="{3186C29E-11D8-49A7-92B0-23B5AD6BD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2" y="3924"/>
              <a:ext cx="50" cy="52"/>
            </a:xfrm>
            <a:custGeom>
              <a:avLst/>
              <a:gdLst>
                <a:gd name="T0" fmla="*/ 0 w 50"/>
                <a:gd name="T1" fmla="*/ 0 h 57"/>
                <a:gd name="T2" fmla="*/ 3 w 50"/>
                <a:gd name="T3" fmla="*/ 3 h 57"/>
                <a:gd name="T4" fmla="*/ 7 w 50"/>
                <a:gd name="T5" fmla="*/ 3 h 57"/>
                <a:gd name="T6" fmla="*/ 16 w 50"/>
                <a:gd name="T7" fmla="*/ 5 h 57"/>
                <a:gd name="T8" fmla="*/ 25 w 50"/>
                <a:gd name="T9" fmla="*/ 5 h 57"/>
                <a:gd name="T10" fmla="*/ 34 w 50"/>
                <a:gd name="T11" fmla="*/ 5 h 57"/>
                <a:gd name="T12" fmla="*/ 39 w 50"/>
                <a:gd name="T13" fmla="*/ 3 h 57"/>
                <a:gd name="T14" fmla="*/ 43 w 50"/>
                <a:gd name="T15" fmla="*/ 3 h 57"/>
                <a:gd name="T16" fmla="*/ 49 w 50"/>
                <a:gd name="T17" fmla="*/ 3 h 57"/>
                <a:gd name="T18" fmla="*/ 49 w 50"/>
                <a:gd name="T19" fmla="*/ 5 h 57"/>
                <a:gd name="T20" fmla="*/ 49 w 50"/>
                <a:gd name="T21" fmla="*/ 5 h 57"/>
                <a:gd name="T22" fmla="*/ 49 w 50"/>
                <a:gd name="T23" fmla="*/ 5 h 57"/>
                <a:gd name="T24" fmla="*/ 49 w 50"/>
                <a:gd name="T25" fmla="*/ 5 h 57"/>
                <a:gd name="T26" fmla="*/ 43 w 50"/>
                <a:gd name="T27" fmla="*/ 5 h 57"/>
                <a:gd name="T28" fmla="*/ 43 w 50"/>
                <a:gd name="T29" fmla="*/ 5 h 57"/>
                <a:gd name="T30" fmla="*/ 39 w 50"/>
                <a:gd name="T31" fmla="*/ 5 h 57"/>
                <a:gd name="T32" fmla="*/ 34 w 50"/>
                <a:gd name="T33" fmla="*/ 5 h 57"/>
                <a:gd name="T34" fmla="*/ 30 w 50"/>
                <a:gd name="T35" fmla="*/ 5 h 57"/>
                <a:gd name="T36" fmla="*/ 30 w 50"/>
                <a:gd name="T37" fmla="*/ 5 h 57"/>
                <a:gd name="T38" fmla="*/ 30 w 50"/>
                <a:gd name="T39" fmla="*/ 5 h 57"/>
                <a:gd name="T40" fmla="*/ 16 w 50"/>
                <a:gd name="T41" fmla="*/ 5 h 57"/>
                <a:gd name="T42" fmla="*/ 21 w 50"/>
                <a:gd name="T43" fmla="*/ 5 h 57"/>
                <a:gd name="T44" fmla="*/ 12 w 50"/>
                <a:gd name="T45" fmla="*/ 5 h 57"/>
                <a:gd name="T46" fmla="*/ 7 w 50"/>
                <a:gd name="T47" fmla="*/ 5 h 57"/>
                <a:gd name="T48" fmla="*/ 3 w 50"/>
                <a:gd name="T49" fmla="*/ 5 h 57"/>
                <a:gd name="T50" fmla="*/ 7 w 50"/>
                <a:gd name="T51" fmla="*/ 5 h 57"/>
                <a:gd name="T52" fmla="*/ 7 w 50"/>
                <a:gd name="T53" fmla="*/ 5 h 57"/>
                <a:gd name="T54" fmla="*/ 3 w 50"/>
                <a:gd name="T55" fmla="*/ 5 h 57"/>
                <a:gd name="T56" fmla="*/ 0 w 50"/>
                <a:gd name="T57" fmla="*/ 5 h 57"/>
                <a:gd name="T58" fmla="*/ 0 w 50"/>
                <a:gd name="T59" fmla="*/ 0 h 5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0"/>
                <a:gd name="T91" fmla="*/ 0 h 57"/>
                <a:gd name="T92" fmla="*/ 50 w 50"/>
                <a:gd name="T93" fmla="*/ 57 h 57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0" h="57">
                  <a:moveTo>
                    <a:pt x="0" y="0"/>
                  </a:moveTo>
                  <a:lnTo>
                    <a:pt x="3" y="3"/>
                  </a:lnTo>
                  <a:lnTo>
                    <a:pt x="7" y="3"/>
                  </a:lnTo>
                  <a:lnTo>
                    <a:pt x="16" y="7"/>
                  </a:lnTo>
                  <a:lnTo>
                    <a:pt x="25" y="7"/>
                  </a:lnTo>
                  <a:lnTo>
                    <a:pt x="34" y="7"/>
                  </a:lnTo>
                  <a:lnTo>
                    <a:pt x="39" y="3"/>
                  </a:lnTo>
                  <a:lnTo>
                    <a:pt x="43" y="3"/>
                  </a:lnTo>
                  <a:lnTo>
                    <a:pt x="49" y="3"/>
                  </a:lnTo>
                  <a:lnTo>
                    <a:pt x="49" y="7"/>
                  </a:lnTo>
                  <a:lnTo>
                    <a:pt x="49" y="12"/>
                  </a:lnTo>
                  <a:lnTo>
                    <a:pt x="49" y="28"/>
                  </a:lnTo>
                  <a:lnTo>
                    <a:pt x="49" y="25"/>
                  </a:lnTo>
                  <a:lnTo>
                    <a:pt x="43" y="28"/>
                  </a:lnTo>
                  <a:lnTo>
                    <a:pt x="43" y="37"/>
                  </a:lnTo>
                  <a:lnTo>
                    <a:pt x="39" y="37"/>
                  </a:lnTo>
                  <a:lnTo>
                    <a:pt x="34" y="46"/>
                  </a:lnTo>
                  <a:lnTo>
                    <a:pt x="30" y="46"/>
                  </a:lnTo>
                  <a:lnTo>
                    <a:pt x="30" y="50"/>
                  </a:lnTo>
                  <a:lnTo>
                    <a:pt x="30" y="56"/>
                  </a:lnTo>
                  <a:lnTo>
                    <a:pt x="16" y="50"/>
                  </a:lnTo>
                  <a:lnTo>
                    <a:pt x="21" y="46"/>
                  </a:lnTo>
                  <a:lnTo>
                    <a:pt x="12" y="46"/>
                  </a:lnTo>
                  <a:lnTo>
                    <a:pt x="7" y="37"/>
                  </a:lnTo>
                  <a:lnTo>
                    <a:pt x="3" y="25"/>
                  </a:lnTo>
                  <a:lnTo>
                    <a:pt x="7" y="33"/>
                  </a:lnTo>
                  <a:lnTo>
                    <a:pt x="7" y="28"/>
                  </a:lnTo>
                  <a:lnTo>
                    <a:pt x="3" y="25"/>
                  </a:lnTo>
                  <a:lnTo>
                    <a:pt x="0" y="12"/>
                  </a:lnTo>
                  <a:lnTo>
                    <a:pt x="0" y="0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76" name="Freeform 456">
              <a:extLst>
                <a:ext uri="{FF2B5EF4-FFF2-40B4-BE49-F238E27FC236}">
                  <a16:creationId xmlns:a16="http://schemas.microsoft.com/office/drawing/2014/main" id="{3407A5E3-393C-4122-B74A-01DAB3DB63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2" y="3924"/>
              <a:ext cx="50" cy="52"/>
            </a:xfrm>
            <a:custGeom>
              <a:avLst/>
              <a:gdLst>
                <a:gd name="T0" fmla="*/ 0 w 50"/>
                <a:gd name="T1" fmla="*/ 0 h 57"/>
                <a:gd name="T2" fmla="*/ 3 w 50"/>
                <a:gd name="T3" fmla="*/ 3 h 57"/>
                <a:gd name="T4" fmla="*/ 7 w 50"/>
                <a:gd name="T5" fmla="*/ 3 h 57"/>
                <a:gd name="T6" fmla="*/ 16 w 50"/>
                <a:gd name="T7" fmla="*/ 5 h 57"/>
                <a:gd name="T8" fmla="*/ 25 w 50"/>
                <a:gd name="T9" fmla="*/ 5 h 57"/>
                <a:gd name="T10" fmla="*/ 34 w 50"/>
                <a:gd name="T11" fmla="*/ 5 h 57"/>
                <a:gd name="T12" fmla="*/ 39 w 50"/>
                <a:gd name="T13" fmla="*/ 3 h 57"/>
                <a:gd name="T14" fmla="*/ 43 w 50"/>
                <a:gd name="T15" fmla="*/ 3 h 57"/>
                <a:gd name="T16" fmla="*/ 49 w 50"/>
                <a:gd name="T17" fmla="*/ 3 h 57"/>
                <a:gd name="T18" fmla="*/ 49 w 50"/>
                <a:gd name="T19" fmla="*/ 5 h 57"/>
                <a:gd name="T20" fmla="*/ 49 w 50"/>
                <a:gd name="T21" fmla="*/ 5 h 57"/>
                <a:gd name="T22" fmla="*/ 49 w 50"/>
                <a:gd name="T23" fmla="*/ 5 h 57"/>
                <a:gd name="T24" fmla="*/ 49 w 50"/>
                <a:gd name="T25" fmla="*/ 5 h 57"/>
                <a:gd name="T26" fmla="*/ 43 w 50"/>
                <a:gd name="T27" fmla="*/ 5 h 57"/>
                <a:gd name="T28" fmla="*/ 43 w 50"/>
                <a:gd name="T29" fmla="*/ 5 h 57"/>
                <a:gd name="T30" fmla="*/ 39 w 50"/>
                <a:gd name="T31" fmla="*/ 5 h 57"/>
                <a:gd name="T32" fmla="*/ 34 w 50"/>
                <a:gd name="T33" fmla="*/ 5 h 57"/>
                <a:gd name="T34" fmla="*/ 30 w 50"/>
                <a:gd name="T35" fmla="*/ 5 h 57"/>
                <a:gd name="T36" fmla="*/ 30 w 50"/>
                <a:gd name="T37" fmla="*/ 5 h 57"/>
                <a:gd name="T38" fmla="*/ 30 w 50"/>
                <a:gd name="T39" fmla="*/ 5 h 57"/>
                <a:gd name="T40" fmla="*/ 16 w 50"/>
                <a:gd name="T41" fmla="*/ 5 h 57"/>
                <a:gd name="T42" fmla="*/ 21 w 50"/>
                <a:gd name="T43" fmla="*/ 5 h 57"/>
                <a:gd name="T44" fmla="*/ 12 w 50"/>
                <a:gd name="T45" fmla="*/ 5 h 57"/>
                <a:gd name="T46" fmla="*/ 7 w 50"/>
                <a:gd name="T47" fmla="*/ 5 h 57"/>
                <a:gd name="T48" fmla="*/ 3 w 50"/>
                <a:gd name="T49" fmla="*/ 5 h 57"/>
                <a:gd name="T50" fmla="*/ 7 w 50"/>
                <a:gd name="T51" fmla="*/ 5 h 57"/>
                <a:gd name="T52" fmla="*/ 7 w 50"/>
                <a:gd name="T53" fmla="*/ 5 h 57"/>
                <a:gd name="T54" fmla="*/ 3 w 50"/>
                <a:gd name="T55" fmla="*/ 5 h 57"/>
                <a:gd name="T56" fmla="*/ 0 w 50"/>
                <a:gd name="T57" fmla="*/ 5 h 57"/>
                <a:gd name="T58" fmla="*/ 0 w 50"/>
                <a:gd name="T59" fmla="*/ 0 h 5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0"/>
                <a:gd name="T91" fmla="*/ 0 h 57"/>
                <a:gd name="T92" fmla="*/ 50 w 50"/>
                <a:gd name="T93" fmla="*/ 57 h 57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0" h="57">
                  <a:moveTo>
                    <a:pt x="0" y="0"/>
                  </a:moveTo>
                  <a:lnTo>
                    <a:pt x="3" y="3"/>
                  </a:lnTo>
                  <a:lnTo>
                    <a:pt x="7" y="3"/>
                  </a:lnTo>
                  <a:lnTo>
                    <a:pt x="16" y="7"/>
                  </a:lnTo>
                  <a:lnTo>
                    <a:pt x="25" y="7"/>
                  </a:lnTo>
                  <a:lnTo>
                    <a:pt x="34" y="7"/>
                  </a:lnTo>
                  <a:lnTo>
                    <a:pt x="39" y="3"/>
                  </a:lnTo>
                  <a:lnTo>
                    <a:pt x="43" y="3"/>
                  </a:lnTo>
                  <a:lnTo>
                    <a:pt x="49" y="3"/>
                  </a:lnTo>
                  <a:lnTo>
                    <a:pt x="49" y="7"/>
                  </a:lnTo>
                  <a:lnTo>
                    <a:pt x="49" y="12"/>
                  </a:lnTo>
                  <a:lnTo>
                    <a:pt x="49" y="28"/>
                  </a:lnTo>
                  <a:lnTo>
                    <a:pt x="49" y="25"/>
                  </a:lnTo>
                  <a:lnTo>
                    <a:pt x="43" y="28"/>
                  </a:lnTo>
                  <a:lnTo>
                    <a:pt x="43" y="37"/>
                  </a:lnTo>
                  <a:lnTo>
                    <a:pt x="39" y="37"/>
                  </a:lnTo>
                  <a:lnTo>
                    <a:pt x="34" y="46"/>
                  </a:lnTo>
                  <a:lnTo>
                    <a:pt x="30" y="46"/>
                  </a:lnTo>
                  <a:lnTo>
                    <a:pt x="30" y="50"/>
                  </a:lnTo>
                  <a:lnTo>
                    <a:pt x="30" y="56"/>
                  </a:lnTo>
                  <a:lnTo>
                    <a:pt x="16" y="50"/>
                  </a:lnTo>
                  <a:lnTo>
                    <a:pt x="21" y="46"/>
                  </a:lnTo>
                  <a:lnTo>
                    <a:pt x="12" y="46"/>
                  </a:lnTo>
                  <a:lnTo>
                    <a:pt x="7" y="37"/>
                  </a:lnTo>
                  <a:lnTo>
                    <a:pt x="3" y="25"/>
                  </a:lnTo>
                  <a:lnTo>
                    <a:pt x="7" y="33"/>
                  </a:lnTo>
                  <a:lnTo>
                    <a:pt x="7" y="28"/>
                  </a:lnTo>
                  <a:lnTo>
                    <a:pt x="3" y="25"/>
                  </a:lnTo>
                  <a:lnTo>
                    <a:pt x="0" y="12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77" name="Freeform 457">
              <a:extLst>
                <a:ext uri="{FF2B5EF4-FFF2-40B4-BE49-F238E27FC236}">
                  <a16:creationId xmlns:a16="http://schemas.microsoft.com/office/drawing/2014/main" id="{CD8B1A38-1F8D-4F20-AEEC-A642E0517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8" y="3589"/>
              <a:ext cx="18" cy="15"/>
            </a:xfrm>
            <a:custGeom>
              <a:avLst/>
              <a:gdLst>
                <a:gd name="T0" fmla="*/ 8 w 18"/>
                <a:gd name="T1" fmla="*/ 0 h 17"/>
                <a:gd name="T2" fmla="*/ 12 w 18"/>
                <a:gd name="T3" fmla="*/ 0 h 17"/>
                <a:gd name="T4" fmla="*/ 17 w 18"/>
                <a:gd name="T5" fmla="*/ 0 h 17"/>
                <a:gd name="T6" fmla="*/ 17 w 18"/>
                <a:gd name="T7" fmla="*/ 4 h 17"/>
                <a:gd name="T8" fmla="*/ 8 w 18"/>
                <a:gd name="T9" fmla="*/ 4 h 17"/>
                <a:gd name="T10" fmla="*/ 0 w 18"/>
                <a:gd name="T11" fmla="*/ 4 h 17"/>
                <a:gd name="T12" fmla="*/ 0 w 18"/>
                <a:gd name="T13" fmla="*/ 4 h 17"/>
                <a:gd name="T14" fmla="*/ 3 w 18"/>
                <a:gd name="T15" fmla="*/ 0 h 17"/>
                <a:gd name="T16" fmla="*/ 8 w 18"/>
                <a:gd name="T17" fmla="*/ 0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"/>
                <a:gd name="T28" fmla="*/ 0 h 17"/>
                <a:gd name="T29" fmla="*/ 18 w 18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" h="17">
                  <a:moveTo>
                    <a:pt x="8" y="0"/>
                  </a:moveTo>
                  <a:lnTo>
                    <a:pt x="12" y="0"/>
                  </a:lnTo>
                  <a:lnTo>
                    <a:pt x="17" y="0"/>
                  </a:lnTo>
                  <a:lnTo>
                    <a:pt x="17" y="10"/>
                  </a:lnTo>
                  <a:lnTo>
                    <a:pt x="8" y="16"/>
                  </a:lnTo>
                  <a:lnTo>
                    <a:pt x="0" y="10"/>
                  </a:lnTo>
                  <a:lnTo>
                    <a:pt x="0" y="5"/>
                  </a:lnTo>
                  <a:lnTo>
                    <a:pt x="3" y="0"/>
                  </a:lnTo>
                  <a:lnTo>
                    <a:pt x="8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78" name="Freeform 458">
              <a:extLst>
                <a:ext uri="{FF2B5EF4-FFF2-40B4-BE49-F238E27FC236}">
                  <a16:creationId xmlns:a16="http://schemas.microsoft.com/office/drawing/2014/main" id="{130CBF70-04FA-40AC-AAA0-62A2912EE8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8" y="3589"/>
              <a:ext cx="18" cy="15"/>
            </a:xfrm>
            <a:custGeom>
              <a:avLst/>
              <a:gdLst>
                <a:gd name="T0" fmla="*/ 8 w 18"/>
                <a:gd name="T1" fmla="*/ 0 h 17"/>
                <a:gd name="T2" fmla="*/ 12 w 18"/>
                <a:gd name="T3" fmla="*/ 0 h 17"/>
                <a:gd name="T4" fmla="*/ 17 w 18"/>
                <a:gd name="T5" fmla="*/ 0 h 17"/>
                <a:gd name="T6" fmla="*/ 17 w 18"/>
                <a:gd name="T7" fmla="*/ 4 h 17"/>
                <a:gd name="T8" fmla="*/ 8 w 18"/>
                <a:gd name="T9" fmla="*/ 4 h 17"/>
                <a:gd name="T10" fmla="*/ 0 w 18"/>
                <a:gd name="T11" fmla="*/ 4 h 17"/>
                <a:gd name="T12" fmla="*/ 0 w 18"/>
                <a:gd name="T13" fmla="*/ 4 h 17"/>
                <a:gd name="T14" fmla="*/ 3 w 18"/>
                <a:gd name="T15" fmla="*/ 0 h 17"/>
                <a:gd name="T16" fmla="*/ 8 w 18"/>
                <a:gd name="T17" fmla="*/ 0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"/>
                <a:gd name="T28" fmla="*/ 0 h 17"/>
                <a:gd name="T29" fmla="*/ 18 w 18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" h="17">
                  <a:moveTo>
                    <a:pt x="8" y="0"/>
                  </a:moveTo>
                  <a:lnTo>
                    <a:pt x="12" y="0"/>
                  </a:lnTo>
                  <a:lnTo>
                    <a:pt x="17" y="0"/>
                  </a:lnTo>
                  <a:lnTo>
                    <a:pt x="17" y="10"/>
                  </a:lnTo>
                  <a:lnTo>
                    <a:pt x="8" y="16"/>
                  </a:lnTo>
                  <a:lnTo>
                    <a:pt x="0" y="10"/>
                  </a:lnTo>
                  <a:lnTo>
                    <a:pt x="0" y="5"/>
                  </a:lnTo>
                  <a:lnTo>
                    <a:pt x="3" y="0"/>
                  </a:lnTo>
                  <a:lnTo>
                    <a:pt x="8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79" name="Freeform 459">
              <a:extLst>
                <a:ext uri="{FF2B5EF4-FFF2-40B4-BE49-F238E27FC236}">
                  <a16:creationId xmlns:a16="http://schemas.microsoft.com/office/drawing/2014/main" id="{D1CFB5F7-1B52-457C-A488-624671185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" y="3572"/>
              <a:ext cx="25" cy="16"/>
            </a:xfrm>
            <a:custGeom>
              <a:avLst/>
              <a:gdLst>
                <a:gd name="T0" fmla="*/ 3 w 23"/>
                <a:gd name="T1" fmla="*/ 6 h 17"/>
                <a:gd name="T2" fmla="*/ 3 w 23"/>
                <a:gd name="T3" fmla="*/ 6 h 17"/>
                <a:gd name="T4" fmla="*/ 786 w 23"/>
                <a:gd name="T5" fmla="*/ 0 h 17"/>
                <a:gd name="T6" fmla="*/ 1532 w 23"/>
                <a:gd name="T7" fmla="*/ 0 h 17"/>
                <a:gd name="T8" fmla="*/ 1097 w 23"/>
                <a:gd name="T9" fmla="*/ 6 h 17"/>
                <a:gd name="T10" fmla="*/ 1097 w 23"/>
                <a:gd name="T11" fmla="*/ 8 h 17"/>
                <a:gd name="T12" fmla="*/ 518 w 23"/>
                <a:gd name="T13" fmla="*/ 8 h 17"/>
                <a:gd name="T14" fmla="*/ 518 w 23"/>
                <a:gd name="T15" fmla="*/ 6 h 17"/>
                <a:gd name="T16" fmla="*/ 518 w 23"/>
                <a:gd name="T17" fmla="*/ 8 h 17"/>
                <a:gd name="T18" fmla="*/ 3 w 23"/>
                <a:gd name="T19" fmla="*/ 8 h 17"/>
                <a:gd name="T20" fmla="*/ 0 w 23"/>
                <a:gd name="T21" fmla="*/ 8 h 17"/>
                <a:gd name="T22" fmla="*/ 0 w 23"/>
                <a:gd name="T23" fmla="*/ 6 h 17"/>
                <a:gd name="T24" fmla="*/ 3 w 23"/>
                <a:gd name="T25" fmla="*/ 6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3"/>
                <a:gd name="T40" fmla="*/ 0 h 17"/>
                <a:gd name="T41" fmla="*/ 23 w 23"/>
                <a:gd name="T42" fmla="*/ 17 h 1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3" h="17">
                  <a:moveTo>
                    <a:pt x="3" y="6"/>
                  </a:moveTo>
                  <a:lnTo>
                    <a:pt x="3" y="6"/>
                  </a:lnTo>
                  <a:lnTo>
                    <a:pt x="12" y="0"/>
                  </a:lnTo>
                  <a:lnTo>
                    <a:pt x="22" y="0"/>
                  </a:lnTo>
                  <a:lnTo>
                    <a:pt x="16" y="6"/>
                  </a:lnTo>
                  <a:lnTo>
                    <a:pt x="16" y="16"/>
                  </a:lnTo>
                  <a:lnTo>
                    <a:pt x="7" y="16"/>
                  </a:lnTo>
                  <a:lnTo>
                    <a:pt x="7" y="6"/>
                  </a:lnTo>
                  <a:lnTo>
                    <a:pt x="7" y="16"/>
                  </a:lnTo>
                  <a:lnTo>
                    <a:pt x="3" y="16"/>
                  </a:lnTo>
                  <a:lnTo>
                    <a:pt x="0" y="16"/>
                  </a:lnTo>
                  <a:lnTo>
                    <a:pt x="0" y="6"/>
                  </a:lnTo>
                  <a:lnTo>
                    <a:pt x="3" y="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80" name="Freeform 460">
              <a:extLst>
                <a:ext uri="{FF2B5EF4-FFF2-40B4-BE49-F238E27FC236}">
                  <a16:creationId xmlns:a16="http://schemas.microsoft.com/office/drawing/2014/main" id="{E2C6F0B9-45F3-48C5-B3FF-26D221C241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" y="3572"/>
              <a:ext cx="25" cy="16"/>
            </a:xfrm>
            <a:custGeom>
              <a:avLst/>
              <a:gdLst>
                <a:gd name="T0" fmla="*/ 3 w 23"/>
                <a:gd name="T1" fmla="*/ 6 h 17"/>
                <a:gd name="T2" fmla="*/ 3 w 23"/>
                <a:gd name="T3" fmla="*/ 6 h 17"/>
                <a:gd name="T4" fmla="*/ 786 w 23"/>
                <a:gd name="T5" fmla="*/ 0 h 17"/>
                <a:gd name="T6" fmla="*/ 1532 w 23"/>
                <a:gd name="T7" fmla="*/ 0 h 17"/>
                <a:gd name="T8" fmla="*/ 1097 w 23"/>
                <a:gd name="T9" fmla="*/ 6 h 17"/>
                <a:gd name="T10" fmla="*/ 1097 w 23"/>
                <a:gd name="T11" fmla="*/ 8 h 17"/>
                <a:gd name="T12" fmla="*/ 518 w 23"/>
                <a:gd name="T13" fmla="*/ 8 h 17"/>
                <a:gd name="T14" fmla="*/ 518 w 23"/>
                <a:gd name="T15" fmla="*/ 6 h 17"/>
                <a:gd name="T16" fmla="*/ 518 w 23"/>
                <a:gd name="T17" fmla="*/ 8 h 17"/>
                <a:gd name="T18" fmla="*/ 3 w 23"/>
                <a:gd name="T19" fmla="*/ 8 h 17"/>
                <a:gd name="T20" fmla="*/ 0 w 23"/>
                <a:gd name="T21" fmla="*/ 8 h 17"/>
                <a:gd name="T22" fmla="*/ 0 w 23"/>
                <a:gd name="T23" fmla="*/ 6 h 17"/>
                <a:gd name="T24" fmla="*/ 3 w 23"/>
                <a:gd name="T25" fmla="*/ 6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3"/>
                <a:gd name="T40" fmla="*/ 0 h 17"/>
                <a:gd name="T41" fmla="*/ 23 w 23"/>
                <a:gd name="T42" fmla="*/ 17 h 1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3" h="17">
                  <a:moveTo>
                    <a:pt x="3" y="6"/>
                  </a:moveTo>
                  <a:lnTo>
                    <a:pt x="3" y="6"/>
                  </a:lnTo>
                  <a:lnTo>
                    <a:pt x="12" y="0"/>
                  </a:lnTo>
                  <a:lnTo>
                    <a:pt x="22" y="0"/>
                  </a:lnTo>
                  <a:lnTo>
                    <a:pt x="16" y="6"/>
                  </a:lnTo>
                  <a:lnTo>
                    <a:pt x="16" y="16"/>
                  </a:lnTo>
                  <a:lnTo>
                    <a:pt x="7" y="16"/>
                  </a:lnTo>
                  <a:lnTo>
                    <a:pt x="7" y="6"/>
                  </a:lnTo>
                  <a:lnTo>
                    <a:pt x="7" y="16"/>
                  </a:lnTo>
                  <a:lnTo>
                    <a:pt x="3" y="16"/>
                  </a:lnTo>
                  <a:lnTo>
                    <a:pt x="0" y="16"/>
                  </a:lnTo>
                  <a:lnTo>
                    <a:pt x="0" y="6"/>
                  </a:lnTo>
                  <a:lnTo>
                    <a:pt x="3" y="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81" name="Freeform 461">
              <a:extLst>
                <a:ext uri="{FF2B5EF4-FFF2-40B4-BE49-F238E27FC236}">
                  <a16:creationId xmlns:a16="http://schemas.microsoft.com/office/drawing/2014/main" id="{996F1162-E2D2-4C43-AC0D-E922C0292A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4" y="4030"/>
              <a:ext cx="19" cy="16"/>
            </a:xfrm>
            <a:custGeom>
              <a:avLst/>
              <a:gdLst>
                <a:gd name="T0" fmla="*/ 1951 w 17"/>
                <a:gd name="T1" fmla="*/ 0 h 17"/>
                <a:gd name="T2" fmla="*/ 1951 w 17"/>
                <a:gd name="T3" fmla="*/ 0 h 17"/>
                <a:gd name="T4" fmla="*/ 1951 w 17"/>
                <a:gd name="T5" fmla="*/ 8 h 17"/>
                <a:gd name="T6" fmla="*/ 4633 w 17"/>
                <a:gd name="T7" fmla="*/ 8 h 17"/>
                <a:gd name="T8" fmla="*/ 0 w 17"/>
                <a:gd name="T9" fmla="*/ 8 h 17"/>
                <a:gd name="T10" fmla="*/ 0 w 17"/>
                <a:gd name="T11" fmla="*/ 0 h 17"/>
                <a:gd name="T12" fmla="*/ 1951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7" y="0"/>
                  </a:moveTo>
                  <a:lnTo>
                    <a:pt x="7" y="0"/>
                  </a:lnTo>
                  <a:lnTo>
                    <a:pt x="7" y="8"/>
                  </a:lnTo>
                  <a:lnTo>
                    <a:pt x="16" y="8"/>
                  </a:lnTo>
                  <a:lnTo>
                    <a:pt x="0" y="16"/>
                  </a:lnTo>
                  <a:lnTo>
                    <a:pt x="0" y="0"/>
                  </a:lnTo>
                  <a:lnTo>
                    <a:pt x="7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82" name="Freeform 462">
              <a:extLst>
                <a:ext uri="{FF2B5EF4-FFF2-40B4-BE49-F238E27FC236}">
                  <a16:creationId xmlns:a16="http://schemas.microsoft.com/office/drawing/2014/main" id="{C89DE95F-158D-418A-A8BA-E92349948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4" y="4030"/>
              <a:ext cx="19" cy="16"/>
            </a:xfrm>
            <a:custGeom>
              <a:avLst/>
              <a:gdLst>
                <a:gd name="T0" fmla="*/ 1951 w 17"/>
                <a:gd name="T1" fmla="*/ 0 h 17"/>
                <a:gd name="T2" fmla="*/ 1951 w 17"/>
                <a:gd name="T3" fmla="*/ 0 h 17"/>
                <a:gd name="T4" fmla="*/ 1951 w 17"/>
                <a:gd name="T5" fmla="*/ 8 h 17"/>
                <a:gd name="T6" fmla="*/ 4633 w 17"/>
                <a:gd name="T7" fmla="*/ 8 h 17"/>
                <a:gd name="T8" fmla="*/ 0 w 17"/>
                <a:gd name="T9" fmla="*/ 8 h 17"/>
                <a:gd name="T10" fmla="*/ 0 w 17"/>
                <a:gd name="T11" fmla="*/ 0 h 17"/>
                <a:gd name="T12" fmla="*/ 1951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7" y="0"/>
                  </a:moveTo>
                  <a:lnTo>
                    <a:pt x="7" y="0"/>
                  </a:lnTo>
                  <a:lnTo>
                    <a:pt x="7" y="8"/>
                  </a:lnTo>
                  <a:lnTo>
                    <a:pt x="16" y="8"/>
                  </a:lnTo>
                  <a:lnTo>
                    <a:pt x="0" y="16"/>
                  </a:lnTo>
                  <a:lnTo>
                    <a:pt x="0" y="0"/>
                  </a:lnTo>
                  <a:lnTo>
                    <a:pt x="7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83" name="Freeform 463">
              <a:extLst>
                <a:ext uri="{FF2B5EF4-FFF2-40B4-BE49-F238E27FC236}">
                  <a16:creationId xmlns:a16="http://schemas.microsoft.com/office/drawing/2014/main" id="{3E17DA1E-E428-4903-ACB4-412C854E09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6" y="3924"/>
              <a:ext cx="114" cy="107"/>
            </a:xfrm>
            <a:custGeom>
              <a:avLst/>
              <a:gdLst>
                <a:gd name="T0" fmla="*/ 299 w 111"/>
                <a:gd name="T1" fmla="*/ 3 h 118"/>
                <a:gd name="T2" fmla="*/ 337 w 111"/>
                <a:gd name="T3" fmla="*/ 3 h 118"/>
                <a:gd name="T4" fmla="*/ 355 w 111"/>
                <a:gd name="T5" fmla="*/ 5 h 118"/>
                <a:gd name="T6" fmla="*/ 390 w 111"/>
                <a:gd name="T7" fmla="*/ 5 h 118"/>
                <a:gd name="T8" fmla="*/ 390 w 111"/>
                <a:gd name="T9" fmla="*/ 5 h 118"/>
                <a:gd name="T10" fmla="*/ 405 w 111"/>
                <a:gd name="T11" fmla="*/ 5 h 118"/>
                <a:gd name="T12" fmla="*/ 427 w 111"/>
                <a:gd name="T13" fmla="*/ 5 h 118"/>
                <a:gd name="T14" fmla="*/ 427 w 111"/>
                <a:gd name="T15" fmla="*/ 5 h 118"/>
                <a:gd name="T16" fmla="*/ 427 w 111"/>
                <a:gd name="T17" fmla="*/ 5 h 118"/>
                <a:gd name="T18" fmla="*/ 337 w 111"/>
                <a:gd name="T19" fmla="*/ 5 h 118"/>
                <a:gd name="T20" fmla="*/ 355 w 111"/>
                <a:gd name="T21" fmla="*/ 5 h 118"/>
                <a:gd name="T22" fmla="*/ 319 w 111"/>
                <a:gd name="T23" fmla="*/ 5 h 118"/>
                <a:gd name="T24" fmla="*/ 299 w 111"/>
                <a:gd name="T25" fmla="*/ 5 h 118"/>
                <a:gd name="T26" fmla="*/ 265 w 111"/>
                <a:gd name="T27" fmla="*/ 5 h 118"/>
                <a:gd name="T28" fmla="*/ 235 w 111"/>
                <a:gd name="T29" fmla="*/ 5 h 118"/>
                <a:gd name="T30" fmla="*/ 223 w 111"/>
                <a:gd name="T31" fmla="*/ 5 h 118"/>
                <a:gd name="T32" fmla="*/ 158 w 111"/>
                <a:gd name="T33" fmla="*/ 5 h 118"/>
                <a:gd name="T34" fmla="*/ 124 w 111"/>
                <a:gd name="T35" fmla="*/ 5 h 118"/>
                <a:gd name="T36" fmla="*/ 97 w 111"/>
                <a:gd name="T37" fmla="*/ 5 h 118"/>
                <a:gd name="T38" fmla="*/ 16 w 111"/>
                <a:gd name="T39" fmla="*/ 5 h 118"/>
                <a:gd name="T40" fmla="*/ 3 w 111"/>
                <a:gd name="T41" fmla="*/ 5 h 118"/>
                <a:gd name="T42" fmla="*/ 3 w 111"/>
                <a:gd name="T43" fmla="*/ 5 h 118"/>
                <a:gd name="T44" fmla="*/ 0 w 111"/>
                <a:gd name="T45" fmla="*/ 5 h 118"/>
                <a:gd name="T46" fmla="*/ 3 w 111"/>
                <a:gd name="T47" fmla="*/ 5 h 118"/>
                <a:gd name="T48" fmla="*/ 3 w 111"/>
                <a:gd name="T49" fmla="*/ 5 h 118"/>
                <a:gd name="T50" fmla="*/ 7 w 111"/>
                <a:gd name="T51" fmla="*/ 5 h 118"/>
                <a:gd name="T52" fmla="*/ 7 w 111"/>
                <a:gd name="T53" fmla="*/ 5 h 118"/>
                <a:gd name="T54" fmla="*/ 12 w 111"/>
                <a:gd name="T55" fmla="*/ 5 h 118"/>
                <a:gd name="T56" fmla="*/ 16 w 111"/>
                <a:gd name="T57" fmla="*/ 5 h 118"/>
                <a:gd name="T58" fmla="*/ 97 w 111"/>
                <a:gd name="T59" fmla="*/ 5 h 118"/>
                <a:gd name="T60" fmla="*/ 235 w 111"/>
                <a:gd name="T61" fmla="*/ 5 h 118"/>
                <a:gd name="T62" fmla="*/ 265 w 111"/>
                <a:gd name="T63" fmla="*/ 5 h 118"/>
                <a:gd name="T64" fmla="*/ 299 w 111"/>
                <a:gd name="T65" fmla="*/ 5 h 1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1"/>
                <a:gd name="T100" fmla="*/ 0 h 118"/>
                <a:gd name="T101" fmla="*/ 111 w 111"/>
                <a:gd name="T102" fmla="*/ 118 h 1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1" h="118">
                  <a:moveTo>
                    <a:pt x="78" y="7"/>
                  </a:moveTo>
                  <a:lnTo>
                    <a:pt x="78" y="3"/>
                  </a:lnTo>
                  <a:lnTo>
                    <a:pt x="87" y="0"/>
                  </a:lnTo>
                  <a:lnTo>
                    <a:pt x="87" y="3"/>
                  </a:lnTo>
                  <a:lnTo>
                    <a:pt x="91" y="3"/>
                  </a:lnTo>
                  <a:lnTo>
                    <a:pt x="91" y="7"/>
                  </a:lnTo>
                  <a:lnTo>
                    <a:pt x="95" y="12"/>
                  </a:lnTo>
                  <a:lnTo>
                    <a:pt x="100" y="7"/>
                  </a:lnTo>
                  <a:lnTo>
                    <a:pt x="104" y="7"/>
                  </a:lnTo>
                  <a:lnTo>
                    <a:pt x="100" y="7"/>
                  </a:lnTo>
                  <a:lnTo>
                    <a:pt x="100" y="12"/>
                  </a:lnTo>
                  <a:lnTo>
                    <a:pt x="104" y="12"/>
                  </a:lnTo>
                  <a:lnTo>
                    <a:pt x="104" y="7"/>
                  </a:lnTo>
                  <a:lnTo>
                    <a:pt x="110" y="7"/>
                  </a:lnTo>
                  <a:lnTo>
                    <a:pt x="104" y="12"/>
                  </a:lnTo>
                  <a:lnTo>
                    <a:pt x="110" y="12"/>
                  </a:lnTo>
                  <a:lnTo>
                    <a:pt x="104" y="16"/>
                  </a:lnTo>
                  <a:lnTo>
                    <a:pt x="110" y="21"/>
                  </a:lnTo>
                  <a:lnTo>
                    <a:pt x="95" y="43"/>
                  </a:lnTo>
                  <a:lnTo>
                    <a:pt x="87" y="47"/>
                  </a:lnTo>
                  <a:lnTo>
                    <a:pt x="87" y="55"/>
                  </a:lnTo>
                  <a:lnTo>
                    <a:pt x="91" y="55"/>
                  </a:lnTo>
                  <a:lnTo>
                    <a:pt x="91" y="59"/>
                  </a:lnTo>
                  <a:lnTo>
                    <a:pt x="83" y="55"/>
                  </a:lnTo>
                  <a:lnTo>
                    <a:pt x="83" y="59"/>
                  </a:lnTo>
                  <a:lnTo>
                    <a:pt x="78" y="59"/>
                  </a:lnTo>
                  <a:lnTo>
                    <a:pt x="73" y="64"/>
                  </a:lnTo>
                  <a:lnTo>
                    <a:pt x="69" y="64"/>
                  </a:lnTo>
                  <a:lnTo>
                    <a:pt x="65" y="81"/>
                  </a:lnTo>
                  <a:lnTo>
                    <a:pt x="60" y="94"/>
                  </a:lnTo>
                  <a:lnTo>
                    <a:pt x="60" y="98"/>
                  </a:lnTo>
                  <a:lnTo>
                    <a:pt x="56" y="102"/>
                  </a:lnTo>
                  <a:lnTo>
                    <a:pt x="47" y="107"/>
                  </a:lnTo>
                  <a:lnTo>
                    <a:pt x="43" y="111"/>
                  </a:lnTo>
                  <a:lnTo>
                    <a:pt x="34" y="117"/>
                  </a:lnTo>
                  <a:lnTo>
                    <a:pt x="34" y="111"/>
                  </a:lnTo>
                  <a:lnTo>
                    <a:pt x="25" y="111"/>
                  </a:lnTo>
                  <a:lnTo>
                    <a:pt x="25" y="107"/>
                  </a:lnTo>
                  <a:lnTo>
                    <a:pt x="21" y="107"/>
                  </a:lnTo>
                  <a:lnTo>
                    <a:pt x="16" y="102"/>
                  </a:lnTo>
                  <a:lnTo>
                    <a:pt x="12" y="107"/>
                  </a:lnTo>
                  <a:lnTo>
                    <a:pt x="3" y="102"/>
                  </a:lnTo>
                  <a:lnTo>
                    <a:pt x="7" y="98"/>
                  </a:lnTo>
                  <a:lnTo>
                    <a:pt x="3" y="102"/>
                  </a:lnTo>
                  <a:lnTo>
                    <a:pt x="3" y="98"/>
                  </a:lnTo>
                  <a:lnTo>
                    <a:pt x="0" y="98"/>
                  </a:lnTo>
                  <a:lnTo>
                    <a:pt x="7" y="94"/>
                  </a:lnTo>
                  <a:lnTo>
                    <a:pt x="3" y="94"/>
                  </a:lnTo>
                  <a:lnTo>
                    <a:pt x="7" y="90"/>
                  </a:lnTo>
                  <a:lnTo>
                    <a:pt x="3" y="90"/>
                  </a:lnTo>
                  <a:lnTo>
                    <a:pt x="7" y="90"/>
                  </a:lnTo>
                  <a:lnTo>
                    <a:pt x="7" y="86"/>
                  </a:lnTo>
                  <a:lnTo>
                    <a:pt x="12" y="86"/>
                  </a:lnTo>
                  <a:lnTo>
                    <a:pt x="7" y="86"/>
                  </a:lnTo>
                  <a:lnTo>
                    <a:pt x="7" y="81"/>
                  </a:lnTo>
                  <a:lnTo>
                    <a:pt x="12" y="77"/>
                  </a:lnTo>
                  <a:lnTo>
                    <a:pt x="12" y="81"/>
                  </a:lnTo>
                  <a:lnTo>
                    <a:pt x="16" y="77"/>
                  </a:lnTo>
                  <a:lnTo>
                    <a:pt x="21" y="72"/>
                  </a:lnTo>
                  <a:lnTo>
                    <a:pt x="25" y="64"/>
                  </a:lnTo>
                  <a:lnTo>
                    <a:pt x="34" y="59"/>
                  </a:lnTo>
                  <a:lnTo>
                    <a:pt x="60" y="38"/>
                  </a:lnTo>
                  <a:lnTo>
                    <a:pt x="65" y="33"/>
                  </a:lnTo>
                  <a:lnTo>
                    <a:pt x="69" y="21"/>
                  </a:lnTo>
                  <a:lnTo>
                    <a:pt x="73" y="16"/>
                  </a:lnTo>
                  <a:lnTo>
                    <a:pt x="78" y="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84" name="Freeform 464">
              <a:extLst>
                <a:ext uri="{FF2B5EF4-FFF2-40B4-BE49-F238E27FC236}">
                  <a16:creationId xmlns:a16="http://schemas.microsoft.com/office/drawing/2014/main" id="{E838CDFE-C166-4F8E-A179-F1E712B9B0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6" y="3924"/>
              <a:ext cx="114" cy="107"/>
            </a:xfrm>
            <a:custGeom>
              <a:avLst/>
              <a:gdLst>
                <a:gd name="T0" fmla="*/ 299 w 111"/>
                <a:gd name="T1" fmla="*/ 3 h 118"/>
                <a:gd name="T2" fmla="*/ 337 w 111"/>
                <a:gd name="T3" fmla="*/ 3 h 118"/>
                <a:gd name="T4" fmla="*/ 355 w 111"/>
                <a:gd name="T5" fmla="*/ 5 h 118"/>
                <a:gd name="T6" fmla="*/ 390 w 111"/>
                <a:gd name="T7" fmla="*/ 5 h 118"/>
                <a:gd name="T8" fmla="*/ 390 w 111"/>
                <a:gd name="T9" fmla="*/ 5 h 118"/>
                <a:gd name="T10" fmla="*/ 405 w 111"/>
                <a:gd name="T11" fmla="*/ 5 h 118"/>
                <a:gd name="T12" fmla="*/ 427 w 111"/>
                <a:gd name="T13" fmla="*/ 5 h 118"/>
                <a:gd name="T14" fmla="*/ 427 w 111"/>
                <a:gd name="T15" fmla="*/ 5 h 118"/>
                <a:gd name="T16" fmla="*/ 427 w 111"/>
                <a:gd name="T17" fmla="*/ 5 h 118"/>
                <a:gd name="T18" fmla="*/ 337 w 111"/>
                <a:gd name="T19" fmla="*/ 5 h 118"/>
                <a:gd name="T20" fmla="*/ 355 w 111"/>
                <a:gd name="T21" fmla="*/ 5 h 118"/>
                <a:gd name="T22" fmla="*/ 319 w 111"/>
                <a:gd name="T23" fmla="*/ 5 h 118"/>
                <a:gd name="T24" fmla="*/ 299 w 111"/>
                <a:gd name="T25" fmla="*/ 5 h 118"/>
                <a:gd name="T26" fmla="*/ 265 w 111"/>
                <a:gd name="T27" fmla="*/ 5 h 118"/>
                <a:gd name="T28" fmla="*/ 235 w 111"/>
                <a:gd name="T29" fmla="*/ 5 h 118"/>
                <a:gd name="T30" fmla="*/ 223 w 111"/>
                <a:gd name="T31" fmla="*/ 5 h 118"/>
                <a:gd name="T32" fmla="*/ 158 w 111"/>
                <a:gd name="T33" fmla="*/ 5 h 118"/>
                <a:gd name="T34" fmla="*/ 124 w 111"/>
                <a:gd name="T35" fmla="*/ 5 h 118"/>
                <a:gd name="T36" fmla="*/ 97 w 111"/>
                <a:gd name="T37" fmla="*/ 5 h 118"/>
                <a:gd name="T38" fmla="*/ 16 w 111"/>
                <a:gd name="T39" fmla="*/ 5 h 118"/>
                <a:gd name="T40" fmla="*/ 3 w 111"/>
                <a:gd name="T41" fmla="*/ 5 h 118"/>
                <a:gd name="T42" fmla="*/ 3 w 111"/>
                <a:gd name="T43" fmla="*/ 5 h 118"/>
                <a:gd name="T44" fmla="*/ 0 w 111"/>
                <a:gd name="T45" fmla="*/ 5 h 118"/>
                <a:gd name="T46" fmla="*/ 3 w 111"/>
                <a:gd name="T47" fmla="*/ 5 h 118"/>
                <a:gd name="T48" fmla="*/ 3 w 111"/>
                <a:gd name="T49" fmla="*/ 5 h 118"/>
                <a:gd name="T50" fmla="*/ 7 w 111"/>
                <a:gd name="T51" fmla="*/ 5 h 118"/>
                <a:gd name="T52" fmla="*/ 7 w 111"/>
                <a:gd name="T53" fmla="*/ 5 h 118"/>
                <a:gd name="T54" fmla="*/ 12 w 111"/>
                <a:gd name="T55" fmla="*/ 5 h 118"/>
                <a:gd name="T56" fmla="*/ 16 w 111"/>
                <a:gd name="T57" fmla="*/ 5 h 118"/>
                <a:gd name="T58" fmla="*/ 97 w 111"/>
                <a:gd name="T59" fmla="*/ 5 h 118"/>
                <a:gd name="T60" fmla="*/ 235 w 111"/>
                <a:gd name="T61" fmla="*/ 5 h 118"/>
                <a:gd name="T62" fmla="*/ 265 w 111"/>
                <a:gd name="T63" fmla="*/ 5 h 118"/>
                <a:gd name="T64" fmla="*/ 299 w 111"/>
                <a:gd name="T65" fmla="*/ 5 h 1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1"/>
                <a:gd name="T100" fmla="*/ 0 h 118"/>
                <a:gd name="T101" fmla="*/ 111 w 111"/>
                <a:gd name="T102" fmla="*/ 118 h 1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1" h="118">
                  <a:moveTo>
                    <a:pt x="78" y="7"/>
                  </a:moveTo>
                  <a:lnTo>
                    <a:pt x="78" y="3"/>
                  </a:lnTo>
                  <a:lnTo>
                    <a:pt x="87" y="0"/>
                  </a:lnTo>
                  <a:lnTo>
                    <a:pt x="87" y="3"/>
                  </a:lnTo>
                  <a:lnTo>
                    <a:pt x="91" y="3"/>
                  </a:lnTo>
                  <a:lnTo>
                    <a:pt x="91" y="7"/>
                  </a:lnTo>
                  <a:lnTo>
                    <a:pt x="95" y="12"/>
                  </a:lnTo>
                  <a:lnTo>
                    <a:pt x="100" y="7"/>
                  </a:lnTo>
                  <a:lnTo>
                    <a:pt x="104" y="7"/>
                  </a:lnTo>
                  <a:lnTo>
                    <a:pt x="100" y="7"/>
                  </a:lnTo>
                  <a:lnTo>
                    <a:pt x="100" y="12"/>
                  </a:lnTo>
                  <a:lnTo>
                    <a:pt x="104" y="12"/>
                  </a:lnTo>
                  <a:lnTo>
                    <a:pt x="104" y="7"/>
                  </a:lnTo>
                  <a:lnTo>
                    <a:pt x="110" y="7"/>
                  </a:lnTo>
                  <a:lnTo>
                    <a:pt x="104" y="12"/>
                  </a:lnTo>
                  <a:lnTo>
                    <a:pt x="110" y="12"/>
                  </a:lnTo>
                  <a:lnTo>
                    <a:pt x="104" y="16"/>
                  </a:lnTo>
                  <a:lnTo>
                    <a:pt x="110" y="21"/>
                  </a:lnTo>
                  <a:lnTo>
                    <a:pt x="95" y="43"/>
                  </a:lnTo>
                  <a:lnTo>
                    <a:pt x="87" y="47"/>
                  </a:lnTo>
                  <a:lnTo>
                    <a:pt x="87" y="55"/>
                  </a:lnTo>
                  <a:lnTo>
                    <a:pt x="91" y="55"/>
                  </a:lnTo>
                  <a:lnTo>
                    <a:pt x="91" y="59"/>
                  </a:lnTo>
                  <a:lnTo>
                    <a:pt x="83" y="55"/>
                  </a:lnTo>
                  <a:lnTo>
                    <a:pt x="83" y="59"/>
                  </a:lnTo>
                  <a:lnTo>
                    <a:pt x="78" y="59"/>
                  </a:lnTo>
                  <a:lnTo>
                    <a:pt x="73" y="64"/>
                  </a:lnTo>
                  <a:lnTo>
                    <a:pt x="69" y="64"/>
                  </a:lnTo>
                  <a:lnTo>
                    <a:pt x="65" y="81"/>
                  </a:lnTo>
                  <a:lnTo>
                    <a:pt x="60" y="94"/>
                  </a:lnTo>
                  <a:lnTo>
                    <a:pt x="60" y="98"/>
                  </a:lnTo>
                  <a:lnTo>
                    <a:pt x="56" y="102"/>
                  </a:lnTo>
                  <a:lnTo>
                    <a:pt x="47" y="107"/>
                  </a:lnTo>
                  <a:lnTo>
                    <a:pt x="43" y="111"/>
                  </a:lnTo>
                  <a:lnTo>
                    <a:pt x="34" y="117"/>
                  </a:lnTo>
                  <a:lnTo>
                    <a:pt x="34" y="111"/>
                  </a:lnTo>
                  <a:lnTo>
                    <a:pt x="25" y="111"/>
                  </a:lnTo>
                  <a:lnTo>
                    <a:pt x="25" y="107"/>
                  </a:lnTo>
                  <a:lnTo>
                    <a:pt x="21" y="107"/>
                  </a:lnTo>
                  <a:lnTo>
                    <a:pt x="16" y="102"/>
                  </a:lnTo>
                  <a:lnTo>
                    <a:pt x="12" y="107"/>
                  </a:lnTo>
                  <a:lnTo>
                    <a:pt x="3" y="102"/>
                  </a:lnTo>
                  <a:lnTo>
                    <a:pt x="7" y="98"/>
                  </a:lnTo>
                  <a:lnTo>
                    <a:pt x="3" y="102"/>
                  </a:lnTo>
                  <a:lnTo>
                    <a:pt x="3" y="98"/>
                  </a:lnTo>
                  <a:lnTo>
                    <a:pt x="0" y="98"/>
                  </a:lnTo>
                  <a:lnTo>
                    <a:pt x="7" y="94"/>
                  </a:lnTo>
                  <a:lnTo>
                    <a:pt x="3" y="94"/>
                  </a:lnTo>
                  <a:lnTo>
                    <a:pt x="7" y="90"/>
                  </a:lnTo>
                  <a:lnTo>
                    <a:pt x="3" y="90"/>
                  </a:lnTo>
                  <a:lnTo>
                    <a:pt x="7" y="90"/>
                  </a:lnTo>
                  <a:lnTo>
                    <a:pt x="7" y="86"/>
                  </a:lnTo>
                  <a:lnTo>
                    <a:pt x="12" y="86"/>
                  </a:lnTo>
                  <a:lnTo>
                    <a:pt x="7" y="86"/>
                  </a:lnTo>
                  <a:lnTo>
                    <a:pt x="7" y="81"/>
                  </a:lnTo>
                  <a:lnTo>
                    <a:pt x="12" y="77"/>
                  </a:lnTo>
                  <a:lnTo>
                    <a:pt x="12" y="81"/>
                  </a:lnTo>
                  <a:lnTo>
                    <a:pt x="16" y="77"/>
                  </a:lnTo>
                  <a:lnTo>
                    <a:pt x="21" y="72"/>
                  </a:lnTo>
                  <a:lnTo>
                    <a:pt x="25" y="64"/>
                  </a:lnTo>
                  <a:lnTo>
                    <a:pt x="34" y="59"/>
                  </a:lnTo>
                  <a:lnTo>
                    <a:pt x="60" y="38"/>
                  </a:lnTo>
                  <a:lnTo>
                    <a:pt x="65" y="33"/>
                  </a:lnTo>
                  <a:lnTo>
                    <a:pt x="69" y="21"/>
                  </a:lnTo>
                  <a:lnTo>
                    <a:pt x="73" y="16"/>
                  </a:lnTo>
                  <a:lnTo>
                    <a:pt x="78" y="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85" name="Freeform 465">
              <a:extLst>
                <a:ext uri="{FF2B5EF4-FFF2-40B4-BE49-F238E27FC236}">
                  <a16:creationId xmlns:a16="http://schemas.microsoft.com/office/drawing/2014/main" id="{B423D764-DA67-4245-A192-B0552970C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6" y="3829"/>
              <a:ext cx="80" cy="112"/>
            </a:xfrm>
            <a:custGeom>
              <a:avLst/>
              <a:gdLst>
                <a:gd name="T0" fmla="*/ 3 w 79"/>
                <a:gd name="T1" fmla="*/ 0 h 122"/>
                <a:gd name="T2" fmla="*/ 7 w 79"/>
                <a:gd name="T3" fmla="*/ 3 h 122"/>
                <a:gd name="T4" fmla="*/ 16 w 79"/>
                <a:gd name="T5" fmla="*/ 6 h 122"/>
                <a:gd name="T6" fmla="*/ 21 w 79"/>
                <a:gd name="T7" fmla="*/ 6 h 122"/>
                <a:gd name="T8" fmla="*/ 21 w 79"/>
                <a:gd name="T9" fmla="*/ 6 h 122"/>
                <a:gd name="T10" fmla="*/ 25 w 79"/>
                <a:gd name="T11" fmla="*/ 6 h 122"/>
                <a:gd name="T12" fmla="*/ 33 w 79"/>
                <a:gd name="T13" fmla="*/ 6 h 122"/>
                <a:gd name="T14" fmla="*/ 33 w 79"/>
                <a:gd name="T15" fmla="*/ 6 h 122"/>
                <a:gd name="T16" fmla="*/ 93 w 79"/>
                <a:gd name="T17" fmla="*/ 6 h 122"/>
                <a:gd name="T18" fmla="*/ 110 w 79"/>
                <a:gd name="T19" fmla="*/ 6 h 122"/>
                <a:gd name="T20" fmla="*/ 139 w 79"/>
                <a:gd name="T21" fmla="*/ 6 h 122"/>
                <a:gd name="T22" fmla="*/ 127 w 79"/>
                <a:gd name="T23" fmla="*/ 6 h 122"/>
                <a:gd name="T24" fmla="*/ 119 w 79"/>
                <a:gd name="T25" fmla="*/ 6 h 122"/>
                <a:gd name="T26" fmla="*/ 114 w 79"/>
                <a:gd name="T27" fmla="*/ 6 h 122"/>
                <a:gd name="T28" fmla="*/ 106 w 79"/>
                <a:gd name="T29" fmla="*/ 6 h 122"/>
                <a:gd name="T30" fmla="*/ 110 w 79"/>
                <a:gd name="T31" fmla="*/ 6 h 122"/>
                <a:gd name="T32" fmla="*/ 93 w 79"/>
                <a:gd name="T33" fmla="*/ 6 h 122"/>
                <a:gd name="T34" fmla="*/ 33 w 79"/>
                <a:gd name="T35" fmla="*/ 6 h 122"/>
                <a:gd name="T36" fmla="*/ 25 w 79"/>
                <a:gd name="T37" fmla="*/ 6 h 122"/>
                <a:gd name="T38" fmla="*/ 33 w 79"/>
                <a:gd name="T39" fmla="*/ 6 h 122"/>
                <a:gd name="T40" fmla="*/ 33 w 79"/>
                <a:gd name="T41" fmla="*/ 6 h 122"/>
                <a:gd name="T42" fmla="*/ 25 w 79"/>
                <a:gd name="T43" fmla="*/ 6 h 122"/>
                <a:gd name="T44" fmla="*/ 12 w 79"/>
                <a:gd name="T45" fmla="*/ 6 h 122"/>
                <a:gd name="T46" fmla="*/ 25 w 79"/>
                <a:gd name="T47" fmla="*/ 6 h 122"/>
                <a:gd name="T48" fmla="*/ 28 w 79"/>
                <a:gd name="T49" fmla="*/ 6 h 122"/>
                <a:gd name="T50" fmla="*/ 25 w 79"/>
                <a:gd name="T51" fmla="*/ 6 h 122"/>
                <a:gd name="T52" fmla="*/ 25 w 79"/>
                <a:gd name="T53" fmla="*/ 6 h 122"/>
                <a:gd name="T54" fmla="*/ 21 w 79"/>
                <a:gd name="T55" fmla="*/ 6 h 122"/>
                <a:gd name="T56" fmla="*/ 16 w 79"/>
                <a:gd name="T57" fmla="*/ 6 h 122"/>
                <a:gd name="T58" fmla="*/ 7 w 79"/>
                <a:gd name="T59" fmla="*/ 6 h 122"/>
                <a:gd name="T60" fmla="*/ 12 w 79"/>
                <a:gd name="T61" fmla="*/ 6 h 122"/>
                <a:gd name="T62" fmla="*/ 3 w 79"/>
                <a:gd name="T63" fmla="*/ 6 h 122"/>
                <a:gd name="T64" fmla="*/ 0 w 79"/>
                <a:gd name="T65" fmla="*/ 0 h 12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9"/>
                <a:gd name="T100" fmla="*/ 0 h 122"/>
                <a:gd name="T101" fmla="*/ 79 w 79"/>
                <a:gd name="T102" fmla="*/ 122 h 12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9" h="122">
                  <a:moveTo>
                    <a:pt x="0" y="0"/>
                  </a:moveTo>
                  <a:lnTo>
                    <a:pt x="3" y="0"/>
                  </a:lnTo>
                  <a:lnTo>
                    <a:pt x="3" y="7"/>
                  </a:lnTo>
                  <a:lnTo>
                    <a:pt x="7" y="3"/>
                  </a:lnTo>
                  <a:lnTo>
                    <a:pt x="7" y="7"/>
                  </a:lnTo>
                  <a:lnTo>
                    <a:pt x="16" y="7"/>
                  </a:lnTo>
                  <a:lnTo>
                    <a:pt x="16" y="12"/>
                  </a:lnTo>
                  <a:lnTo>
                    <a:pt x="21" y="12"/>
                  </a:lnTo>
                  <a:lnTo>
                    <a:pt x="25" y="21"/>
                  </a:lnTo>
                  <a:lnTo>
                    <a:pt x="21" y="21"/>
                  </a:lnTo>
                  <a:lnTo>
                    <a:pt x="28" y="28"/>
                  </a:lnTo>
                  <a:lnTo>
                    <a:pt x="25" y="37"/>
                  </a:lnTo>
                  <a:lnTo>
                    <a:pt x="33" y="37"/>
                  </a:lnTo>
                  <a:lnTo>
                    <a:pt x="33" y="42"/>
                  </a:lnTo>
                  <a:lnTo>
                    <a:pt x="38" y="37"/>
                  </a:lnTo>
                  <a:lnTo>
                    <a:pt x="33" y="33"/>
                  </a:lnTo>
                  <a:lnTo>
                    <a:pt x="38" y="33"/>
                  </a:lnTo>
                  <a:lnTo>
                    <a:pt x="42" y="50"/>
                  </a:lnTo>
                  <a:lnTo>
                    <a:pt x="59" y="55"/>
                  </a:lnTo>
                  <a:lnTo>
                    <a:pt x="59" y="59"/>
                  </a:lnTo>
                  <a:lnTo>
                    <a:pt x="72" y="50"/>
                  </a:lnTo>
                  <a:lnTo>
                    <a:pt x="78" y="50"/>
                  </a:lnTo>
                  <a:lnTo>
                    <a:pt x="78" y="68"/>
                  </a:lnTo>
                  <a:lnTo>
                    <a:pt x="72" y="68"/>
                  </a:lnTo>
                  <a:lnTo>
                    <a:pt x="72" y="76"/>
                  </a:lnTo>
                  <a:lnTo>
                    <a:pt x="68" y="81"/>
                  </a:lnTo>
                  <a:lnTo>
                    <a:pt x="68" y="76"/>
                  </a:lnTo>
                  <a:lnTo>
                    <a:pt x="63" y="76"/>
                  </a:lnTo>
                  <a:lnTo>
                    <a:pt x="59" y="76"/>
                  </a:lnTo>
                  <a:lnTo>
                    <a:pt x="55" y="81"/>
                  </a:lnTo>
                  <a:lnTo>
                    <a:pt x="59" y="85"/>
                  </a:lnTo>
                  <a:lnTo>
                    <a:pt x="59" y="90"/>
                  </a:lnTo>
                  <a:lnTo>
                    <a:pt x="51" y="98"/>
                  </a:lnTo>
                  <a:lnTo>
                    <a:pt x="42" y="115"/>
                  </a:lnTo>
                  <a:lnTo>
                    <a:pt x="38" y="121"/>
                  </a:lnTo>
                  <a:lnTo>
                    <a:pt x="33" y="121"/>
                  </a:lnTo>
                  <a:lnTo>
                    <a:pt x="33" y="115"/>
                  </a:lnTo>
                  <a:lnTo>
                    <a:pt x="25" y="115"/>
                  </a:lnTo>
                  <a:lnTo>
                    <a:pt x="25" y="111"/>
                  </a:lnTo>
                  <a:lnTo>
                    <a:pt x="33" y="102"/>
                  </a:lnTo>
                  <a:lnTo>
                    <a:pt x="33" y="98"/>
                  </a:lnTo>
                  <a:lnTo>
                    <a:pt x="33" y="94"/>
                  </a:lnTo>
                  <a:lnTo>
                    <a:pt x="28" y="90"/>
                  </a:lnTo>
                  <a:lnTo>
                    <a:pt x="25" y="90"/>
                  </a:lnTo>
                  <a:lnTo>
                    <a:pt x="12" y="81"/>
                  </a:lnTo>
                  <a:lnTo>
                    <a:pt x="12" y="76"/>
                  </a:lnTo>
                  <a:lnTo>
                    <a:pt x="16" y="76"/>
                  </a:lnTo>
                  <a:lnTo>
                    <a:pt x="25" y="72"/>
                  </a:lnTo>
                  <a:lnTo>
                    <a:pt x="25" y="59"/>
                  </a:lnTo>
                  <a:lnTo>
                    <a:pt x="28" y="59"/>
                  </a:lnTo>
                  <a:lnTo>
                    <a:pt x="28" y="47"/>
                  </a:lnTo>
                  <a:lnTo>
                    <a:pt x="25" y="42"/>
                  </a:lnTo>
                  <a:lnTo>
                    <a:pt x="25" y="37"/>
                  </a:lnTo>
                  <a:lnTo>
                    <a:pt x="25" y="42"/>
                  </a:lnTo>
                  <a:lnTo>
                    <a:pt x="21" y="33"/>
                  </a:lnTo>
                  <a:lnTo>
                    <a:pt x="21" y="28"/>
                  </a:lnTo>
                  <a:lnTo>
                    <a:pt x="21" y="24"/>
                  </a:lnTo>
                  <a:lnTo>
                    <a:pt x="16" y="24"/>
                  </a:lnTo>
                  <a:lnTo>
                    <a:pt x="16" y="28"/>
                  </a:lnTo>
                  <a:lnTo>
                    <a:pt x="7" y="21"/>
                  </a:lnTo>
                  <a:lnTo>
                    <a:pt x="7" y="16"/>
                  </a:lnTo>
                  <a:lnTo>
                    <a:pt x="12" y="12"/>
                  </a:lnTo>
                  <a:lnTo>
                    <a:pt x="7" y="16"/>
                  </a:lnTo>
                  <a:lnTo>
                    <a:pt x="3" y="12"/>
                  </a:lnTo>
                  <a:lnTo>
                    <a:pt x="3" y="7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86" name="Freeform 466">
              <a:extLst>
                <a:ext uri="{FF2B5EF4-FFF2-40B4-BE49-F238E27FC236}">
                  <a16:creationId xmlns:a16="http://schemas.microsoft.com/office/drawing/2014/main" id="{8304CB30-B9CC-4DC7-BFE4-D33ACE2652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6" y="3829"/>
              <a:ext cx="80" cy="112"/>
            </a:xfrm>
            <a:custGeom>
              <a:avLst/>
              <a:gdLst>
                <a:gd name="T0" fmla="*/ 3 w 79"/>
                <a:gd name="T1" fmla="*/ 0 h 122"/>
                <a:gd name="T2" fmla="*/ 7 w 79"/>
                <a:gd name="T3" fmla="*/ 3 h 122"/>
                <a:gd name="T4" fmla="*/ 16 w 79"/>
                <a:gd name="T5" fmla="*/ 6 h 122"/>
                <a:gd name="T6" fmla="*/ 21 w 79"/>
                <a:gd name="T7" fmla="*/ 6 h 122"/>
                <a:gd name="T8" fmla="*/ 21 w 79"/>
                <a:gd name="T9" fmla="*/ 6 h 122"/>
                <a:gd name="T10" fmla="*/ 25 w 79"/>
                <a:gd name="T11" fmla="*/ 6 h 122"/>
                <a:gd name="T12" fmla="*/ 33 w 79"/>
                <a:gd name="T13" fmla="*/ 6 h 122"/>
                <a:gd name="T14" fmla="*/ 33 w 79"/>
                <a:gd name="T15" fmla="*/ 6 h 122"/>
                <a:gd name="T16" fmla="*/ 93 w 79"/>
                <a:gd name="T17" fmla="*/ 6 h 122"/>
                <a:gd name="T18" fmla="*/ 110 w 79"/>
                <a:gd name="T19" fmla="*/ 6 h 122"/>
                <a:gd name="T20" fmla="*/ 139 w 79"/>
                <a:gd name="T21" fmla="*/ 6 h 122"/>
                <a:gd name="T22" fmla="*/ 127 w 79"/>
                <a:gd name="T23" fmla="*/ 6 h 122"/>
                <a:gd name="T24" fmla="*/ 119 w 79"/>
                <a:gd name="T25" fmla="*/ 6 h 122"/>
                <a:gd name="T26" fmla="*/ 114 w 79"/>
                <a:gd name="T27" fmla="*/ 6 h 122"/>
                <a:gd name="T28" fmla="*/ 106 w 79"/>
                <a:gd name="T29" fmla="*/ 6 h 122"/>
                <a:gd name="T30" fmla="*/ 110 w 79"/>
                <a:gd name="T31" fmla="*/ 6 h 122"/>
                <a:gd name="T32" fmla="*/ 93 w 79"/>
                <a:gd name="T33" fmla="*/ 6 h 122"/>
                <a:gd name="T34" fmla="*/ 33 w 79"/>
                <a:gd name="T35" fmla="*/ 6 h 122"/>
                <a:gd name="T36" fmla="*/ 25 w 79"/>
                <a:gd name="T37" fmla="*/ 6 h 122"/>
                <a:gd name="T38" fmla="*/ 33 w 79"/>
                <a:gd name="T39" fmla="*/ 6 h 122"/>
                <a:gd name="T40" fmla="*/ 33 w 79"/>
                <a:gd name="T41" fmla="*/ 6 h 122"/>
                <a:gd name="T42" fmla="*/ 25 w 79"/>
                <a:gd name="T43" fmla="*/ 6 h 122"/>
                <a:gd name="T44" fmla="*/ 12 w 79"/>
                <a:gd name="T45" fmla="*/ 6 h 122"/>
                <a:gd name="T46" fmla="*/ 25 w 79"/>
                <a:gd name="T47" fmla="*/ 6 h 122"/>
                <a:gd name="T48" fmla="*/ 28 w 79"/>
                <a:gd name="T49" fmla="*/ 6 h 122"/>
                <a:gd name="T50" fmla="*/ 25 w 79"/>
                <a:gd name="T51" fmla="*/ 6 h 122"/>
                <a:gd name="T52" fmla="*/ 25 w 79"/>
                <a:gd name="T53" fmla="*/ 6 h 122"/>
                <a:gd name="T54" fmla="*/ 21 w 79"/>
                <a:gd name="T55" fmla="*/ 6 h 122"/>
                <a:gd name="T56" fmla="*/ 16 w 79"/>
                <a:gd name="T57" fmla="*/ 6 h 122"/>
                <a:gd name="T58" fmla="*/ 7 w 79"/>
                <a:gd name="T59" fmla="*/ 6 h 122"/>
                <a:gd name="T60" fmla="*/ 12 w 79"/>
                <a:gd name="T61" fmla="*/ 6 h 122"/>
                <a:gd name="T62" fmla="*/ 3 w 79"/>
                <a:gd name="T63" fmla="*/ 6 h 122"/>
                <a:gd name="T64" fmla="*/ 0 w 79"/>
                <a:gd name="T65" fmla="*/ 0 h 12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9"/>
                <a:gd name="T100" fmla="*/ 0 h 122"/>
                <a:gd name="T101" fmla="*/ 79 w 79"/>
                <a:gd name="T102" fmla="*/ 122 h 12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9" h="122">
                  <a:moveTo>
                    <a:pt x="0" y="0"/>
                  </a:moveTo>
                  <a:lnTo>
                    <a:pt x="3" y="0"/>
                  </a:lnTo>
                  <a:lnTo>
                    <a:pt x="3" y="7"/>
                  </a:lnTo>
                  <a:lnTo>
                    <a:pt x="7" y="3"/>
                  </a:lnTo>
                  <a:lnTo>
                    <a:pt x="7" y="7"/>
                  </a:lnTo>
                  <a:lnTo>
                    <a:pt x="16" y="7"/>
                  </a:lnTo>
                  <a:lnTo>
                    <a:pt x="16" y="12"/>
                  </a:lnTo>
                  <a:lnTo>
                    <a:pt x="21" y="12"/>
                  </a:lnTo>
                  <a:lnTo>
                    <a:pt x="25" y="21"/>
                  </a:lnTo>
                  <a:lnTo>
                    <a:pt x="21" y="21"/>
                  </a:lnTo>
                  <a:lnTo>
                    <a:pt x="28" y="28"/>
                  </a:lnTo>
                  <a:lnTo>
                    <a:pt x="25" y="37"/>
                  </a:lnTo>
                  <a:lnTo>
                    <a:pt x="33" y="37"/>
                  </a:lnTo>
                  <a:lnTo>
                    <a:pt x="33" y="42"/>
                  </a:lnTo>
                  <a:lnTo>
                    <a:pt x="38" y="37"/>
                  </a:lnTo>
                  <a:lnTo>
                    <a:pt x="33" y="33"/>
                  </a:lnTo>
                  <a:lnTo>
                    <a:pt x="38" y="33"/>
                  </a:lnTo>
                  <a:lnTo>
                    <a:pt x="42" y="50"/>
                  </a:lnTo>
                  <a:lnTo>
                    <a:pt x="59" y="55"/>
                  </a:lnTo>
                  <a:lnTo>
                    <a:pt x="59" y="59"/>
                  </a:lnTo>
                  <a:lnTo>
                    <a:pt x="72" y="50"/>
                  </a:lnTo>
                  <a:lnTo>
                    <a:pt x="78" y="50"/>
                  </a:lnTo>
                  <a:lnTo>
                    <a:pt x="78" y="68"/>
                  </a:lnTo>
                  <a:lnTo>
                    <a:pt x="72" y="68"/>
                  </a:lnTo>
                  <a:lnTo>
                    <a:pt x="72" y="76"/>
                  </a:lnTo>
                  <a:lnTo>
                    <a:pt x="68" y="81"/>
                  </a:lnTo>
                  <a:lnTo>
                    <a:pt x="68" y="76"/>
                  </a:lnTo>
                  <a:lnTo>
                    <a:pt x="63" y="76"/>
                  </a:lnTo>
                  <a:lnTo>
                    <a:pt x="59" y="76"/>
                  </a:lnTo>
                  <a:lnTo>
                    <a:pt x="55" y="81"/>
                  </a:lnTo>
                  <a:lnTo>
                    <a:pt x="59" y="85"/>
                  </a:lnTo>
                  <a:lnTo>
                    <a:pt x="59" y="90"/>
                  </a:lnTo>
                  <a:lnTo>
                    <a:pt x="51" y="98"/>
                  </a:lnTo>
                  <a:lnTo>
                    <a:pt x="42" y="115"/>
                  </a:lnTo>
                  <a:lnTo>
                    <a:pt x="38" y="121"/>
                  </a:lnTo>
                  <a:lnTo>
                    <a:pt x="33" y="121"/>
                  </a:lnTo>
                  <a:lnTo>
                    <a:pt x="33" y="115"/>
                  </a:lnTo>
                  <a:lnTo>
                    <a:pt x="25" y="115"/>
                  </a:lnTo>
                  <a:lnTo>
                    <a:pt x="25" y="111"/>
                  </a:lnTo>
                  <a:lnTo>
                    <a:pt x="33" y="102"/>
                  </a:lnTo>
                  <a:lnTo>
                    <a:pt x="33" y="98"/>
                  </a:lnTo>
                  <a:lnTo>
                    <a:pt x="33" y="94"/>
                  </a:lnTo>
                  <a:lnTo>
                    <a:pt x="28" y="90"/>
                  </a:lnTo>
                  <a:lnTo>
                    <a:pt x="25" y="90"/>
                  </a:lnTo>
                  <a:lnTo>
                    <a:pt x="12" y="81"/>
                  </a:lnTo>
                  <a:lnTo>
                    <a:pt x="12" y="76"/>
                  </a:lnTo>
                  <a:lnTo>
                    <a:pt x="16" y="76"/>
                  </a:lnTo>
                  <a:lnTo>
                    <a:pt x="25" y="72"/>
                  </a:lnTo>
                  <a:lnTo>
                    <a:pt x="25" y="59"/>
                  </a:lnTo>
                  <a:lnTo>
                    <a:pt x="28" y="59"/>
                  </a:lnTo>
                  <a:lnTo>
                    <a:pt x="28" y="47"/>
                  </a:lnTo>
                  <a:lnTo>
                    <a:pt x="25" y="42"/>
                  </a:lnTo>
                  <a:lnTo>
                    <a:pt x="25" y="37"/>
                  </a:lnTo>
                  <a:lnTo>
                    <a:pt x="25" y="42"/>
                  </a:lnTo>
                  <a:lnTo>
                    <a:pt x="21" y="33"/>
                  </a:lnTo>
                  <a:lnTo>
                    <a:pt x="21" y="28"/>
                  </a:lnTo>
                  <a:lnTo>
                    <a:pt x="21" y="24"/>
                  </a:lnTo>
                  <a:lnTo>
                    <a:pt x="16" y="24"/>
                  </a:lnTo>
                  <a:lnTo>
                    <a:pt x="16" y="28"/>
                  </a:lnTo>
                  <a:lnTo>
                    <a:pt x="7" y="21"/>
                  </a:lnTo>
                  <a:lnTo>
                    <a:pt x="7" y="16"/>
                  </a:lnTo>
                  <a:lnTo>
                    <a:pt x="12" y="12"/>
                  </a:lnTo>
                  <a:lnTo>
                    <a:pt x="7" y="16"/>
                  </a:lnTo>
                  <a:lnTo>
                    <a:pt x="3" y="12"/>
                  </a:lnTo>
                  <a:lnTo>
                    <a:pt x="3" y="7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87" name="Freeform 467">
              <a:extLst>
                <a:ext uri="{FF2B5EF4-FFF2-40B4-BE49-F238E27FC236}">
                  <a16:creationId xmlns:a16="http://schemas.microsoft.com/office/drawing/2014/main" id="{EA5E1704-6D2A-4BAD-BE3D-C2261B1466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4" y="3501"/>
              <a:ext cx="573" cy="400"/>
            </a:xfrm>
            <a:custGeom>
              <a:avLst/>
              <a:gdLst>
                <a:gd name="T0" fmla="*/ 158 w 559"/>
                <a:gd name="T1" fmla="*/ 5 h 439"/>
                <a:gd name="T2" fmla="*/ 271 w 559"/>
                <a:gd name="T3" fmla="*/ 5 h 439"/>
                <a:gd name="T4" fmla="*/ 442 w 559"/>
                <a:gd name="T5" fmla="*/ 5 h 439"/>
                <a:gd name="T6" fmla="*/ 714 w 559"/>
                <a:gd name="T7" fmla="*/ 5 h 439"/>
                <a:gd name="T8" fmla="*/ 943 w 559"/>
                <a:gd name="T9" fmla="*/ 5 h 439"/>
                <a:gd name="T10" fmla="*/ 1030 w 559"/>
                <a:gd name="T11" fmla="*/ 5 h 439"/>
                <a:gd name="T12" fmla="*/ 1109 w 559"/>
                <a:gd name="T13" fmla="*/ 5 h 439"/>
                <a:gd name="T14" fmla="*/ 1143 w 559"/>
                <a:gd name="T15" fmla="*/ 5 h 439"/>
                <a:gd name="T16" fmla="*/ 1208 w 559"/>
                <a:gd name="T17" fmla="*/ 5 h 439"/>
                <a:gd name="T18" fmla="*/ 1143 w 559"/>
                <a:gd name="T19" fmla="*/ 5 h 439"/>
                <a:gd name="T20" fmla="*/ 1227 w 559"/>
                <a:gd name="T21" fmla="*/ 5 h 439"/>
                <a:gd name="T22" fmla="*/ 1258 w 559"/>
                <a:gd name="T23" fmla="*/ 5 h 439"/>
                <a:gd name="T24" fmla="*/ 1320 w 559"/>
                <a:gd name="T25" fmla="*/ 5 h 439"/>
                <a:gd name="T26" fmla="*/ 1472 w 559"/>
                <a:gd name="T27" fmla="*/ 5 h 439"/>
                <a:gd name="T28" fmla="*/ 1534 w 559"/>
                <a:gd name="T29" fmla="*/ 5 h 439"/>
                <a:gd name="T30" fmla="*/ 1547 w 559"/>
                <a:gd name="T31" fmla="*/ 5 h 439"/>
                <a:gd name="T32" fmla="*/ 1611 w 559"/>
                <a:gd name="T33" fmla="*/ 5 h 439"/>
                <a:gd name="T34" fmla="*/ 1672 w 559"/>
                <a:gd name="T35" fmla="*/ 5 h 439"/>
                <a:gd name="T36" fmla="*/ 1784 w 559"/>
                <a:gd name="T37" fmla="*/ 5 h 439"/>
                <a:gd name="T38" fmla="*/ 1841 w 559"/>
                <a:gd name="T39" fmla="*/ 5 h 439"/>
                <a:gd name="T40" fmla="*/ 1887 w 559"/>
                <a:gd name="T41" fmla="*/ 5 h 439"/>
                <a:gd name="T42" fmla="*/ 1934 w 559"/>
                <a:gd name="T43" fmla="*/ 5 h 439"/>
                <a:gd name="T44" fmla="*/ 1950 w 559"/>
                <a:gd name="T45" fmla="*/ 5 h 439"/>
                <a:gd name="T46" fmla="*/ 1919 w 559"/>
                <a:gd name="T47" fmla="*/ 5 h 439"/>
                <a:gd name="T48" fmla="*/ 1826 w 559"/>
                <a:gd name="T49" fmla="*/ 5 h 439"/>
                <a:gd name="T50" fmla="*/ 1784 w 559"/>
                <a:gd name="T51" fmla="*/ 5 h 439"/>
                <a:gd name="T52" fmla="*/ 1750 w 559"/>
                <a:gd name="T53" fmla="*/ 5 h 439"/>
                <a:gd name="T54" fmla="*/ 1701 w 559"/>
                <a:gd name="T55" fmla="*/ 5 h 439"/>
                <a:gd name="T56" fmla="*/ 1646 w 559"/>
                <a:gd name="T57" fmla="*/ 5 h 439"/>
                <a:gd name="T58" fmla="*/ 1578 w 559"/>
                <a:gd name="T59" fmla="*/ 5 h 439"/>
                <a:gd name="T60" fmla="*/ 1516 w 559"/>
                <a:gd name="T61" fmla="*/ 5 h 439"/>
                <a:gd name="T62" fmla="*/ 1436 w 559"/>
                <a:gd name="T63" fmla="*/ 5 h 439"/>
                <a:gd name="T64" fmla="*/ 1393 w 559"/>
                <a:gd name="T65" fmla="*/ 5 h 439"/>
                <a:gd name="T66" fmla="*/ 1365 w 559"/>
                <a:gd name="T67" fmla="*/ 5 h 439"/>
                <a:gd name="T68" fmla="*/ 1299 w 559"/>
                <a:gd name="T69" fmla="*/ 5 h 439"/>
                <a:gd name="T70" fmla="*/ 1137 w 559"/>
                <a:gd name="T71" fmla="*/ 5 h 439"/>
                <a:gd name="T72" fmla="*/ 1109 w 559"/>
                <a:gd name="T73" fmla="*/ 5 h 439"/>
                <a:gd name="T74" fmla="*/ 1137 w 559"/>
                <a:gd name="T75" fmla="*/ 5 h 439"/>
                <a:gd name="T76" fmla="*/ 1120 w 559"/>
                <a:gd name="T77" fmla="*/ 5 h 439"/>
                <a:gd name="T78" fmla="*/ 1067 w 559"/>
                <a:gd name="T79" fmla="*/ 5 h 439"/>
                <a:gd name="T80" fmla="*/ 981 w 559"/>
                <a:gd name="T81" fmla="*/ 5 h 439"/>
                <a:gd name="T82" fmla="*/ 907 w 559"/>
                <a:gd name="T83" fmla="*/ 5 h 439"/>
                <a:gd name="T84" fmla="*/ 870 w 559"/>
                <a:gd name="T85" fmla="*/ 5 h 439"/>
                <a:gd name="T86" fmla="*/ 845 w 559"/>
                <a:gd name="T87" fmla="*/ 5 h 439"/>
                <a:gd name="T88" fmla="*/ 813 w 559"/>
                <a:gd name="T89" fmla="*/ 5 h 439"/>
                <a:gd name="T90" fmla="*/ 794 w 559"/>
                <a:gd name="T91" fmla="*/ 5 h 439"/>
                <a:gd name="T92" fmla="*/ 701 w 559"/>
                <a:gd name="T93" fmla="*/ 5 h 439"/>
                <a:gd name="T94" fmla="*/ 659 w 559"/>
                <a:gd name="T95" fmla="*/ 5 h 439"/>
                <a:gd name="T96" fmla="*/ 612 w 559"/>
                <a:gd name="T97" fmla="*/ 5 h 439"/>
                <a:gd name="T98" fmla="*/ 580 w 559"/>
                <a:gd name="T99" fmla="*/ 5 h 439"/>
                <a:gd name="T100" fmla="*/ 531 w 559"/>
                <a:gd name="T101" fmla="*/ 5 h 439"/>
                <a:gd name="T102" fmla="*/ 505 w 559"/>
                <a:gd name="T103" fmla="*/ 5 h 439"/>
                <a:gd name="T104" fmla="*/ 455 w 559"/>
                <a:gd name="T105" fmla="*/ 5 h 439"/>
                <a:gd name="T106" fmla="*/ 410 w 559"/>
                <a:gd name="T107" fmla="*/ 5 h 439"/>
                <a:gd name="T108" fmla="*/ 256 w 559"/>
                <a:gd name="T109" fmla="*/ 5 h 439"/>
                <a:gd name="T110" fmla="*/ 98 w 559"/>
                <a:gd name="T111" fmla="*/ 5 h 439"/>
                <a:gd name="T112" fmla="*/ 12 w 559"/>
                <a:gd name="T113" fmla="*/ 5 h 439"/>
                <a:gd name="T114" fmla="*/ 7 w 559"/>
                <a:gd name="T115" fmla="*/ 5 h 439"/>
                <a:gd name="T116" fmla="*/ 12 w 559"/>
                <a:gd name="T117" fmla="*/ 5 h 439"/>
                <a:gd name="T118" fmla="*/ 3 w 559"/>
                <a:gd name="T119" fmla="*/ 5 h 439"/>
                <a:gd name="T120" fmla="*/ 0 w 559"/>
                <a:gd name="T121" fmla="*/ 5 h 439"/>
                <a:gd name="T122" fmla="*/ 92 w 559"/>
                <a:gd name="T123" fmla="*/ 5 h 439"/>
                <a:gd name="T124" fmla="*/ 115 w 559"/>
                <a:gd name="T125" fmla="*/ 5 h 43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559"/>
                <a:gd name="T190" fmla="*/ 0 h 439"/>
                <a:gd name="T191" fmla="*/ 559 w 559"/>
                <a:gd name="T192" fmla="*/ 439 h 43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559" h="439">
                  <a:moveTo>
                    <a:pt x="25" y="340"/>
                  </a:moveTo>
                  <a:lnTo>
                    <a:pt x="25" y="354"/>
                  </a:lnTo>
                  <a:lnTo>
                    <a:pt x="34" y="354"/>
                  </a:lnTo>
                  <a:lnTo>
                    <a:pt x="43" y="362"/>
                  </a:lnTo>
                  <a:lnTo>
                    <a:pt x="47" y="366"/>
                  </a:lnTo>
                  <a:lnTo>
                    <a:pt x="59" y="366"/>
                  </a:lnTo>
                  <a:lnTo>
                    <a:pt x="64" y="366"/>
                  </a:lnTo>
                  <a:lnTo>
                    <a:pt x="64" y="362"/>
                  </a:lnTo>
                  <a:lnTo>
                    <a:pt x="69" y="366"/>
                  </a:lnTo>
                  <a:lnTo>
                    <a:pt x="78" y="357"/>
                  </a:lnTo>
                  <a:lnTo>
                    <a:pt x="86" y="354"/>
                  </a:lnTo>
                  <a:lnTo>
                    <a:pt x="90" y="349"/>
                  </a:lnTo>
                  <a:lnTo>
                    <a:pt x="94" y="345"/>
                  </a:lnTo>
                  <a:lnTo>
                    <a:pt x="121" y="345"/>
                  </a:lnTo>
                  <a:lnTo>
                    <a:pt x="125" y="349"/>
                  </a:lnTo>
                  <a:lnTo>
                    <a:pt x="143" y="345"/>
                  </a:lnTo>
                  <a:lnTo>
                    <a:pt x="151" y="331"/>
                  </a:lnTo>
                  <a:lnTo>
                    <a:pt x="178" y="318"/>
                  </a:lnTo>
                  <a:lnTo>
                    <a:pt x="190" y="318"/>
                  </a:lnTo>
                  <a:lnTo>
                    <a:pt x="203" y="318"/>
                  </a:lnTo>
                  <a:lnTo>
                    <a:pt x="221" y="310"/>
                  </a:lnTo>
                  <a:lnTo>
                    <a:pt x="243" y="310"/>
                  </a:lnTo>
                  <a:lnTo>
                    <a:pt x="256" y="310"/>
                  </a:lnTo>
                  <a:lnTo>
                    <a:pt x="265" y="318"/>
                  </a:lnTo>
                  <a:lnTo>
                    <a:pt x="268" y="314"/>
                  </a:lnTo>
                  <a:lnTo>
                    <a:pt x="278" y="318"/>
                  </a:lnTo>
                  <a:lnTo>
                    <a:pt x="282" y="323"/>
                  </a:lnTo>
                  <a:lnTo>
                    <a:pt x="291" y="327"/>
                  </a:lnTo>
                  <a:lnTo>
                    <a:pt x="287" y="331"/>
                  </a:lnTo>
                  <a:lnTo>
                    <a:pt x="291" y="336"/>
                  </a:lnTo>
                  <a:lnTo>
                    <a:pt x="295" y="336"/>
                  </a:lnTo>
                  <a:lnTo>
                    <a:pt x="303" y="354"/>
                  </a:lnTo>
                  <a:lnTo>
                    <a:pt x="303" y="357"/>
                  </a:lnTo>
                  <a:lnTo>
                    <a:pt x="299" y="357"/>
                  </a:lnTo>
                  <a:lnTo>
                    <a:pt x="313" y="366"/>
                  </a:lnTo>
                  <a:lnTo>
                    <a:pt x="313" y="362"/>
                  </a:lnTo>
                  <a:lnTo>
                    <a:pt x="313" y="357"/>
                  </a:lnTo>
                  <a:lnTo>
                    <a:pt x="318" y="354"/>
                  </a:lnTo>
                  <a:lnTo>
                    <a:pt x="321" y="349"/>
                  </a:lnTo>
                  <a:lnTo>
                    <a:pt x="325" y="345"/>
                  </a:lnTo>
                  <a:lnTo>
                    <a:pt x="330" y="345"/>
                  </a:lnTo>
                  <a:lnTo>
                    <a:pt x="334" y="336"/>
                  </a:lnTo>
                  <a:lnTo>
                    <a:pt x="339" y="331"/>
                  </a:lnTo>
                  <a:lnTo>
                    <a:pt x="339" y="323"/>
                  </a:lnTo>
                  <a:lnTo>
                    <a:pt x="343" y="336"/>
                  </a:lnTo>
                  <a:lnTo>
                    <a:pt x="339" y="336"/>
                  </a:lnTo>
                  <a:lnTo>
                    <a:pt x="339" y="340"/>
                  </a:lnTo>
                  <a:lnTo>
                    <a:pt x="334" y="354"/>
                  </a:lnTo>
                  <a:lnTo>
                    <a:pt x="334" y="362"/>
                  </a:lnTo>
                  <a:lnTo>
                    <a:pt x="325" y="362"/>
                  </a:lnTo>
                  <a:lnTo>
                    <a:pt x="325" y="371"/>
                  </a:lnTo>
                  <a:lnTo>
                    <a:pt x="339" y="366"/>
                  </a:lnTo>
                  <a:lnTo>
                    <a:pt x="339" y="357"/>
                  </a:lnTo>
                  <a:lnTo>
                    <a:pt x="343" y="354"/>
                  </a:lnTo>
                  <a:lnTo>
                    <a:pt x="347" y="362"/>
                  </a:lnTo>
                  <a:lnTo>
                    <a:pt x="347" y="371"/>
                  </a:lnTo>
                  <a:lnTo>
                    <a:pt x="343" y="376"/>
                  </a:lnTo>
                  <a:lnTo>
                    <a:pt x="347" y="376"/>
                  </a:lnTo>
                  <a:lnTo>
                    <a:pt x="361" y="371"/>
                  </a:lnTo>
                  <a:lnTo>
                    <a:pt x="356" y="376"/>
                  </a:lnTo>
                  <a:lnTo>
                    <a:pt x="365" y="384"/>
                  </a:lnTo>
                  <a:lnTo>
                    <a:pt x="365" y="392"/>
                  </a:lnTo>
                  <a:lnTo>
                    <a:pt x="365" y="401"/>
                  </a:lnTo>
                  <a:lnTo>
                    <a:pt x="369" y="407"/>
                  </a:lnTo>
                  <a:lnTo>
                    <a:pt x="373" y="414"/>
                  </a:lnTo>
                  <a:lnTo>
                    <a:pt x="383" y="419"/>
                  </a:lnTo>
                  <a:lnTo>
                    <a:pt x="391" y="423"/>
                  </a:lnTo>
                  <a:lnTo>
                    <a:pt x="396" y="419"/>
                  </a:lnTo>
                  <a:lnTo>
                    <a:pt x="404" y="423"/>
                  </a:lnTo>
                  <a:lnTo>
                    <a:pt x="418" y="432"/>
                  </a:lnTo>
                  <a:lnTo>
                    <a:pt x="422" y="428"/>
                  </a:lnTo>
                  <a:lnTo>
                    <a:pt x="430" y="423"/>
                  </a:lnTo>
                  <a:lnTo>
                    <a:pt x="434" y="419"/>
                  </a:lnTo>
                  <a:lnTo>
                    <a:pt x="430" y="419"/>
                  </a:lnTo>
                  <a:lnTo>
                    <a:pt x="434" y="414"/>
                  </a:lnTo>
                  <a:lnTo>
                    <a:pt x="439" y="414"/>
                  </a:lnTo>
                  <a:lnTo>
                    <a:pt x="439" y="419"/>
                  </a:lnTo>
                  <a:lnTo>
                    <a:pt x="439" y="423"/>
                  </a:lnTo>
                  <a:lnTo>
                    <a:pt x="434" y="423"/>
                  </a:lnTo>
                  <a:lnTo>
                    <a:pt x="439" y="423"/>
                  </a:lnTo>
                  <a:lnTo>
                    <a:pt x="443" y="419"/>
                  </a:lnTo>
                  <a:lnTo>
                    <a:pt x="448" y="423"/>
                  </a:lnTo>
                  <a:lnTo>
                    <a:pt x="443" y="428"/>
                  </a:lnTo>
                  <a:lnTo>
                    <a:pt x="452" y="432"/>
                  </a:lnTo>
                  <a:lnTo>
                    <a:pt x="456" y="438"/>
                  </a:lnTo>
                  <a:lnTo>
                    <a:pt x="461" y="428"/>
                  </a:lnTo>
                  <a:lnTo>
                    <a:pt x="456" y="432"/>
                  </a:lnTo>
                  <a:lnTo>
                    <a:pt x="456" y="428"/>
                  </a:lnTo>
                  <a:lnTo>
                    <a:pt x="461" y="428"/>
                  </a:lnTo>
                  <a:lnTo>
                    <a:pt x="474" y="419"/>
                  </a:lnTo>
                  <a:lnTo>
                    <a:pt x="482" y="414"/>
                  </a:lnTo>
                  <a:lnTo>
                    <a:pt x="496" y="414"/>
                  </a:lnTo>
                  <a:lnTo>
                    <a:pt x="505" y="411"/>
                  </a:lnTo>
                  <a:lnTo>
                    <a:pt x="508" y="407"/>
                  </a:lnTo>
                  <a:lnTo>
                    <a:pt x="505" y="397"/>
                  </a:lnTo>
                  <a:lnTo>
                    <a:pt x="508" y="388"/>
                  </a:lnTo>
                  <a:lnTo>
                    <a:pt x="508" y="380"/>
                  </a:lnTo>
                  <a:lnTo>
                    <a:pt x="513" y="366"/>
                  </a:lnTo>
                  <a:lnTo>
                    <a:pt x="517" y="371"/>
                  </a:lnTo>
                  <a:lnTo>
                    <a:pt x="522" y="354"/>
                  </a:lnTo>
                  <a:lnTo>
                    <a:pt x="527" y="349"/>
                  </a:lnTo>
                  <a:lnTo>
                    <a:pt x="522" y="340"/>
                  </a:lnTo>
                  <a:lnTo>
                    <a:pt x="527" y="340"/>
                  </a:lnTo>
                  <a:lnTo>
                    <a:pt x="531" y="331"/>
                  </a:lnTo>
                  <a:lnTo>
                    <a:pt x="535" y="327"/>
                  </a:lnTo>
                  <a:lnTo>
                    <a:pt x="539" y="323"/>
                  </a:lnTo>
                  <a:lnTo>
                    <a:pt x="539" y="318"/>
                  </a:lnTo>
                  <a:lnTo>
                    <a:pt x="543" y="314"/>
                  </a:lnTo>
                  <a:lnTo>
                    <a:pt x="548" y="305"/>
                  </a:lnTo>
                  <a:lnTo>
                    <a:pt x="548" y="292"/>
                  </a:lnTo>
                  <a:lnTo>
                    <a:pt x="552" y="288"/>
                  </a:lnTo>
                  <a:lnTo>
                    <a:pt x="558" y="266"/>
                  </a:lnTo>
                  <a:lnTo>
                    <a:pt x="558" y="257"/>
                  </a:lnTo>
                  <a:lnTo>
                    <a:pt x="548" y="240"/>
                  </a:lnTo>
                  <a:lnTo>
                    <a:pt x="552" y="240"/>
                  </a:lnTo>
                  <a:lnTo>
                    <a:pt x="548" y="226"/>
                  </a:lnTo>
                  <a:lnTo>
                    <a:pt x="548" y="218"/>
                  </a:lnTo>
                  <a:lnTo>
                    <a:pt x="548" y="221"/>
                  </a:lnTo>
                  <a:lnTo>
                    <a:pt x="548" y="218"/>
                  </a:lnTo>
                  <a:lnTo>
                    <a:pt x="543" y="209"/>
                  </a:lnTo>
                  <a:lnTo>
                    <a:pt x="539" y="199"/>
                  </a:lnTo>
                  <a:lnTo>
                    <a:pt x="535" y="199"/>
                  </a:lnTo>
                  <a:lnTo>
                    <a:pt x="531" y="192"/>
                  </a:lnTo>
                  <a:lnTo>
                    <a:pt x="527" y="192"/>
                  </a:lnTo>
                  <a:lnTo>
                    <a:pt x="517" y="183"/>
                  </a:lnTo>
                  <a:lnTo>
                    <a:pt x="517" y="164"/>
                  </a:lnTo>
                  <a:lnTo>
                    <a:pt x="513" y="164"/>
                  </a:lnTo>
                  <a:lnTo>
                    <a:pt x="513" y="169"/>
                  </a:lnTo>
                  <a:lnTo>
                    <a:pt x="508" y="164"/>
                  </a:lnTo>
                  <a:lnTo>
                    <a:pt x="505" y="164"/>
                  </a:lnTo>
                  <a:lnTo>
                    <a:pt x="505" y="169"/>
                  </a:lnTo>
                  <a:lnTo>
                    <a:pt x="500" y="169"/>
                  </a:lnTo>
                  <a:lnTo>
                    <a:pt x="500" y="161"/>
                  </a:lnTo>
                  <a:lnTo>
                    <a:pt x="500" y="152"/>
                  </a:lnTo>
                  <a:lnTo>
                    <a:pt x="496" y="152"/>
                  </a:lnTo>
                  <a:lnTo>
                    <a:pt x="492" y="143"/>
                  </a:lnTo>
                  <a:lnTo>
                    <a:pt x="487" y="143"/>
                  </a:lnTo>
                  <a:lnTo>
                    <a:pt x="492" y="139"/>
                  </a:lnTo>
                  <a:lnTo>
                    <a:pt x="487" y="135"/>
                  </a:lnTo>
                  <a:lnTo>
                    <a:pt x="482" y="135"/>
                  </a:lnTo>
                  <a:lnTo>
                    <a:pt x="482" y="130"/>
                  </a:lnTo>
                  <a:lnTo>
                    <a:pt x="478" y="130"/>
                  </a:lnTo>
                  <a:lnTo>
                    <a:pt x="474" y="130"/>
                  </a:lnTo>
                  <a:lnTo>
                    <a:pt x="470" y="121"/>
                  </a:lnTo>
                  <a:lnTo>
                    <a:pt x="465" y="121"/>
                  </a:lnTo>
                  <a:lnTo>
                    <a:pt x="456" y="117"/>
                  </a:lnTo>
                  <a:lnTo>
                    <a:pt x="456" y="112"/>
                  </a:lnTo>
                  <a:lnTo>
                    <a:pt x="452" y="109"/>
                  </a:lnTo>
                  <a:lnTo>
                    <a:pt x="452" y="99"/>
                  </a:lnTo>
                  <a:lnTo>
                    <a:pt x="448" y="86"/>
                  </a:lnTo>
                  <a:lnTo>
                    <a:pt x="443" y="82"/>
                  </a:lnTo>
                  <a:lnTo>
                    <a:pt x="443" y="69"/>
                  </a:lnTo>
                  <a:lnTo>
                    <a:pt x="443" y="59"/>
                  </a:lnTo>
                  <a:lnTo>
                    <a:pt x="434" y="55"/>
                  </a:lnTo>
                  <a:lnTo>
                    <a:pt x="430" y="51"/>
                  </a:lnTo>
                  <a:lnTo>
                    <a:pt x="426" y="51"/>
                  </a:lnTo>
                  <a:lnTo>
                    <a:pt x="422" y="51"/>
                  </a:lnTo>
                  <a:lnTo>
                    <a:pt x="412" y="25"/>
                  </a:lnTo>
                  <a:lnTo>
                    <a:pt x="412" y="21"/>
                  </a:lnTo>
                  <a:lnTo>
                    <a:pt x="408" y="16"/>
                  </a:lnTo>
                  <a:lnTo>
                    <a:pt x="404" y="3"/>
                  </a:lnTo>
                  <a:lnTo>
                    <a:pt x="404" y="0"/>
                  </a:lnTo>
                  <a:lnTo>
                    <a:pt x="399" y="3"/>
                  </a:lnTo>
                  <a:lnTo>
                    <a:pt x="399" y="7"/>
                  </a:lnTo>
                  <a:lnTo>
                    <a:pt x="396" y="12"/>
                  </a:lnTo>
                  <a:lnTo>
                    <a:pt x="396" y="16"/>
                  </a:lnTo>
                  <a:lnTo>
                    <a:pt x="391" y="21"/>
                  </a:lnTo>
                  <a:lnTo>
                    <a:pt x="391" y="25"/>
                  </a:lnTo>
                  <a:lnTo>
                    <a:pt x="391" y="38"/>
                  </a:lnTo>
                  <a:lnTo>
                    <a:pt x="387" y="43"/>
                  </a:lnTo>
                  <a:lnTo>
                    <a:pt x="387" y="51"/>
                  </a:lnTo>
                  <a:lnTo>
                    <a:pt x="391" y="59"/>
                  </a:lnTo>
                  <a:lnTo>
                    <a:pt x="387" y="82"/>
                  </a:lnTo>
                  <a:lnTo>
                    <a:pt x="377" y="95"/>
                  </a:lnTo>
                  <a:lnTo>
                    <a:pt x="369" y="99"/>
                  </a:lnTo>
                  <a:lnTo>
                    <a:pt x="356" y="95"/>
                  </a:lnTo>
                  <a:lnTo>
                    <a:pt x="352" y="86"/>
                  </a:lnTo>
                  <a:lnTo>
                    <a:pt x="343" y="82"/>
                  </a:lnTo>
                  <a:lnTo>
                    <a:pt x="330" y="73"/>
                  </a:lnTo>
                  <a:lnTo>
                    <a:pt x="321" y="73"/>
                  </a:lnTo>
                  <a:lnTo>
                    <a:pt x="318" y="64"/>
                  </a:lnTo>
                  <a:lnTo>
                    <a:pt x="313" y="64"/>
                  </a:lnTo>
                  <a:lnTo>
                    <a:pt x="308" y="64"/>
                  </a:lnTo>
                  <a:lnTo>
                    <a:pt x="308" y="59"/>
                  </a:lnTo>
                  <a:lnTo>
                    <a:pt x="313" y="43"/>
                  </a:lnTo>
                  <a:lnTo>
                    <a:pt x="313" y="34"/>
                  </a:lnTo>
                  <a:lnTo>
                    <a:pt x="318" y="38"/>
                  </a:lnTo>
                  <a:lnTo>
                    <a:pt x="318" y="34"/>
                  </a:lnTo>
                  <a:lnTo>
                    <a:pt x="321" y="34"/>
                  </a:lnTo>
                  <a:lnTo>
                    <a:pt x="321" y="28"/>
                  </a:lnTo>
                  <a:lnTo>
                    <a:pt x="325" y="21"/>
                  </a:lnTo>
                  <a:lnTo>
                    <a:pt x="321" y="25"/>
                  </a:lnTo>
                  <a:lnTo>
                    <a:pt x="318" y="16"/>
                  </a:lnTo>
                  <a:lnTo>
                    <a:pt x="318" y="21"/>
                  </a:lnTo>
                  <a:lnTo>
                    <a:pt x="318" y="25"/>
                  </a:lnTo>
                  <a:lnTo>
                    <a:pt x="313" y="25"/>
                  </a:lnTo>
                  <a:lnTo>
                    <a:pt x="313" y="21"/>
                  </a:lnTo>
                  <a:lnTo>
                    <a:pt x="308" y="21"/>
                  </a:lnTo>
                  <a:lnTo>
                    <a:pt x="313" y="16"/>
                  </a:lnTo>
                  <a:lnTo>
                    <a:pt x="303" y="21"/>
                  </a:lnTo>
                  <a:lnTo>
                    <a:pt x="299" y="21"/>
                  </a:lnTo>
                  <a:lnTo>
                    <a:pt x="295" y="16"/>
                  </a:lnTo>
                  <a:lnTo>
                    <a:pt x="287" y="21"/>
                  </a:lnTo>
                  <a:lnTo>
                    <a:pt x="282" y="16"/>
                  </a:lnTo>
                  <a:lnTo>
                    <a:pt x="278" y="16"/>
                  </a:lnTo>
                  <a:lnTo>
                    <a:pt x="273" y="16"/>
                  </a:lnTo>
                  <a:lnTo>
                    <a:pt x="268" y="12"/>
                  </a:lnTo>
                  <a:lnTo>
                    <a:pt x="260" y="7"/>
                  </a:lnTo>
                  <a:lnTo>
                    <a:pt x="260" y="12"/>
                  </a:lnTo>
                  <a:lnTo>
                    <a:pt x="256" y="7"/>
                  </a:lnTo>
                  <a:lnTo>
                    <a:pt x="260" y="12"/>
                  </a:lnTo>
                  <a:lnTo>
                    <a:pt x="265" y="12"/>
                  </a:lnTo>
                  <a:lnTo>
                    <a:pt x="265" y="21"/>
                  </a:lnTo>
                  <a:lnTo>
                    <a:pt x="260" y="21"/>
                  </a:lnTo>
                  <a:lnTo>
                    <a:pt x="247" y="21"/>
                  </a:lnTo>
                  <a:lnTo>
                    <a:pt x="247" y="25"/>
                  </a:lnTo>
                  <a:lnTo>
                    <a:pt x="243" y="21"/>
                  </a:lnTo>
                  <a:lnTo>
                    <a:pt x="243" y="25"/>
                  </a:lnTo>
                  <a:lnTo>
                    <a:pt x="243" y="28"/>
                  </a:lnTo>
                  <a:lnTo>
                    <a:pt x="239" y="25"/>
                  </a:lnTo>
                  <a:lnTo>
                    <a:pt x="239" y="28"/>
                  </a:lnTo>
                  <a:lnTo>
                    <a:pt x="234" y="28"/>
                  </a:lnTo>
                  <a:lnTo>
                    <a:pt x="234" y="34"/>
                  </a:lnTo>
                  <a:lnTo>
                    <a:pt x="234" y="38"/>
                  </a:lnTo>
                  <a:lnTo>
                    <a:pt x="230" y="38"/>
                  </a:lnTo>
                  <a:lnTo>
                    <a:pt x="225" y="47"/>
                  </a:lnTo>
                  <a:lnTo>
                    <a:pt x="221" y="47"/>
                  </a:lnTo>
                  <a:lnTo>
                    <a:pt x="221" y="51"/>
                  </a:lnTo>
                  <a:lnTo>
                    <a:pt x="225" y="59"/>
                  </a:lnTo>
                  <a:lnTo>
                    <a:pt x="225" y="64"/>
                  </a:lnTo>
                  <a:lnTo>
                    <a:pt x="216" y="59"/>
                  </a:lnTo>
                  <a:lnTo>
                    <a:pt x="209" y="55"/>
                  </a:lnTo>
                  <a:lnTo>
                    <a:pt x="209" y="59"/>
                  </a:lnTo>
                  <a:lnTo>
                    <a:pt x="203" y="59"/>
                  </a:lnTo>
                  <a:lnTo>
                    <a:pt x="199" y="69"/>
                  </a:lnTo>
                  <a:lnTo>
                    <a:pt x="203" y="64"/>
                  </a:lnTo>
                  <a:lnTo>
                    <a:pt x="203" y="55"/>
                  </a:lnTo>
                  <a:lnTo>
                    <a:pt x="195" y="47"/>
                  </a:lnTo>
                  <a:lnTo>
                    <a:pt x="186" y="43"/>
                  </a:lnTo>
                  <a:lnTo>
                    <a:pt x="186" y="47"/>
                  </a:lnTo>
                  <a:lnTo>
                    <a:pt x="182" y="47"/>
                  </a:lnTo>
                  <a:lnTo>
                    <a:pt x="178" y="47"/>
                  </a:lnTo>
                  <a:lnTo>
                    <a:pt x="178" y="51"/>
                  </a:lnTo>
                  <a:lnTo>
                    <a:pt x="178" y="47"/>
                  </a:lnTo>
                  <a:lnTo>
                    <a:pt x="173" y="47"/>
                  </a:lnTo>
                  <a:lnTo>
                    <a:pt x="178" y="51"/>
                  </a:lnTo>
                  <a:lnTo>
                    <a:pt x="173" y="51"/>
                  </a:lnTo>
                  <a:lnTo>
                    <a:pt x="173" y="55"/>
                  </a:lnTo>
                  <a:lnTo>
                    <a:pt x="164" y="55"/>
                  </a:lnTo>
                  <a:lnTo>
                    <a:pt x="164" y="64"/>
                  </a:lnTo>
                  <a:lnTo>
                    <a:pt x="159" y="59"/>
                  </a:lnTo>
                  <a:lnTo>
                    <a:pt x="159" y="64"/>
                  </a:lnTo>
                  <a:lnTo>
                    <a:pt x="156" y="69"/>
                  </a:lnTo>
                  <a:lnTo>
                    <a:pt x="156" y="73"/>
                  </a:lnTo>
                  <a:lnTo>
                    <a:pt x="151" y="78"/>
                  </a:lnTo>
                  <a:lnTo>
                    <a:pt x="156" y="82"/>
                  </a:lnTo>
                  <a:lnTo>
                    <a:pt x="151" y="82"/>
                  </a:lnTo>
                  <a:lnTo>
                    <a:pt x="147" y="78"/>
                  </a:lnTo>
                  <a:lnTo>
                    <a:pt x="143" y="78"/>
                  </a:lnTo>
                  <a:lnTo>
                    <a:pt x="143" y="82"/>
                  </a:lnTo>
                  <a:lnTo>
                    <a:pt x="143" y="86"/>
                  </a:lnTo>
                  <a:lnTo>
                    <a:pt x="143" y="90"/>
                  </a:lnTo>
                  <a:lnTo>
                    <a:pt x="143" y="95"/>
                  </a:lnTo>
                  <a:lnTo>
                    <a:pt x="133" y="82"/>
                  </a:lnTo>
                  <a:lnTo>
                    <a:pt x="130" y="86"/>
                  </a:lnTo>
                  <a:lnTo>
                    <a:pt x="125" y="90"/>
                  </a:lnTo>
                  <a:lnTo>
                    <a:pt x="121" y="95"/>
                  </a:lnTo>
                  <a:lnTo>
                    <a:pt x="125" y="104"/>
                  </a:lnTo>
                  <a:lnTo>
                    <a:pt x="121" y="109"/>
                  </a:lnTo>
                  <a:lnTo>
                    <a:pt x="116" y="109"/>
                  </a:lnTo>
                  <a:lnTo>
                    <a:pt x="112" y="121"/>
                  </a:lnTo>
                  <a:lnTo>
                    <a:pt x="107" y="125"/>
                  </a:lnTo>
                  <a:lnTo>
                    <a:pt x="86" y="135"/>
                  </a:lnTo>
                  <a:lnTo>
                    <a:pt x="81" y="130"/>
                  </a:lnTo>
                  <a:lnTo>
                    <a:pt x="73" y="135"/>
                  </a:lnTo>
                  <a:lnTo>
                    <a:pt x="69" y="139"/>
                  </a:lnTo>
                  <a:lnTo>
                    <a:pt x="59" y="143"/>
                  </a:lnTo>
                  <a:lnTo>
                    <a:pt x="47" y="139"/>
                  </a:lnTo>
                  <a:lnTo>
                    <a:pt x="38" y="147"/>
                  </a:lnTo>
                  <a:lnTo>
                    <a:pt x="28" y="156"/>
                  </a:lnTo>
                  <a:lnTo>
                    <a:pt x="25" y="156"/>
                  </a:lnTo>
                  <a:lnTo>
                    <a:pt x="16" y="161"/>
                  </a:lnTo>
                  <a:lnTo>
                    <a:pt x="12" y="169"/>
                  </a:lnTo>
                  <a:lnTo>
                    <a:pt x="12" y="164"/>
                  </a:lnTo>
                  <a:lnTo>
                    <a:pt x="12" y="156"/>
                  </a:lnTo>
                  <a:lnTo>
                    <a:pt x="12" y="161"/>
                  </a:lnTo>
                  <a:lnTo>
                    <a:pt x="7" y="164"/>
                  </a:lnTo>
                  <a:lnTo>
                    <a:pt x="3" y="174"/>
                  </a:lnTo>
                  <a:lnTo>
                    <a:pt x="7" y="174"/>
                  </a:lnTo>
                  <a:lnTo>
                    <a:pt x="7" y="183"/>
                  </a:lnTo>
                  <a:lnTo>
                    <a:pt x="3" y="192"/>
                  </a:lnTo>
                  <a:lnTo>
                    <a:pt x="3" y="199"/>
                  </a:lnTo>
                  <a:lnTo>
                    <a:pt x="7" y="214"/>
                  </a:lnTo>
                  <a:lnTo>
                    <a:pt x="12" y="218"/>
                  </a:lnTo>
                  <a:lnTo>
                    <a:pt x="12" y="221"/>
                  </a:lnTo>
                  <a:lnTo>
                    <a:pt x="12" y="226"/>
                  </a:lnTo>
                  <a:lnTo>
                    <a:pt x="7" y="226"/>
                  </a:lnTo>
                  <a:lnTo>
                    <a:pt x="7" y="221"/>
                  </a:lnTo>
                  <a:lnTo>
                    <a:pt x="3" y="214"/>
                  </a:lnTo>
                  <a:lnTo>
                    <a:pt x="3" y="218"/>
                  </a:lnTo>
                  <a:lnTo>
                    <a:pt x="7" y="230"/>
                  </a:lnTo>
                  <a:lnTo>
                    <a:pt x="3" y="230"/>
                  </a:lnTo>
                  <a:lnTo>
                    <a:pt x="3" y="226"/>
                  </a:lnTo>
                  <a:lnTo>
                    <a:pt x="0" y="221"/>
                  </a:lnTo>
                  <a:lnTo>
                    <a:pt x="0" y="226"/>
                  </a:lnTo>
                  <a:lnTo>
                    <a:pt x="3" y="236"/>
                  </a:lnTo>
                  <a:lnTo>
                    <a:pt x="7" y="240"/>
                  </a:lnTo>
                  <a:lnTo>
                    <a:pt x="12" y="248"/>
                  </a:lnTo>
                  <a:lnTo>
                    <a:pt x="12" y="252"/>
                  </a:lnTo>
                  <a:lnTo>
                    <a:pt x="25" y="271"/>
                  </a:lnTo>
                  <a:lnTo>
                    <a:pt x="25" y="288"/>
                  </a:lnTo>
                  <a:lnTo>
                    <a:pt x="34" y="310"/>
                  </a:lnTo>
                  <a:lnTo>
                    <a:pt x="34" y="323"/>
                  </a:lnTo>
                  <a:lnTo>
                    <a:pt x="34" y="327"/>
                  </a:lnTo>
                  <a:lnTo>
                    <a:pt x="34" y="336"/>
                  </a:lnTo>
                  <a:lnTo>
                    <a:pt x="28" y="340"/>
                  </a:lnTo>
                  <a:lnTo>
                    <a:pt x="25" y="34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88" name="Freeform 468">
              <a:extLst>
                <a:ext uri="{FF2B5EF4-FFF2-40B4-BE49-F238E27FC236}">
                  <a16:creationId xmlns:a16="http://schemas.microsoft.com/office/drawing/2014/main" id="{06684E54-F6CB-43D2-A594-BB66693DED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4" y="3501"/>
              <a:ext cx="573" cy="400"/>
            </a:xfrm>
            <a:custGeom>
              <a:avLst/>
              <a:gdLst>
                <a:gd name="T0" fmla="*/ 158 w 559"/>
                <a:gd name="T1" fmla="*/ 5 h 439"/>
                <a:gd name="T2" fmla="*/ 271 w 559"/>
                <a:gd name="T3" fmla="*/ 5 h 439"/>
                <a:gd name="T4" fmla="*/ 442 w 559"/>
                <a:gd name="T5" fmla="*/ 5 h 439"/>
                <a:gd name="T6" fmla="*/ 714 w 559"/>
                <a:gd name="T7" fmla="*/ 5 h 439"/>
                <a:gd name="T8" fmla="*/ 943 w 559"/>
                <a:gd name="T9" fmla="*/ 5 h 439"/>
                <a:gd name="T10" fmla="*/ 1030 w 559"/>
                <a:gd name="T11" fmla="*/ 5 h 439"/>
                <a:gd name="T12" fmla="*/ 1109 w 559"/>
                <a:gd name="T13" fmla="*/ 5 h 439"/>
                <a:gd name="T14" fmla="*/ 1143 w 559"/>
                <a:gd name="T15" fmla="*/ 5 h 439"/>
                <a:gd name="T16" fmla="*/ 1208 w 559"/>
                <a:gd name="T17" fmla="*/ 5 h 439"/>
                <a:gd name="T18" fmla="*/ 1143 w 559"/>
                <a:gd name="T19" fmla="*/ 5 h 439"/>
                <a:gd name="T20" fmla="*/ 1227 w 559"/>
                <a:gd name="T21" fmla="*/ 5 h 439"/>
                <a:gd name="T22" fmla="*/ 1258 w 559"/>
                <a:gd name="T23" fmla="*/ 5 h 439"/>
                <a:gd name="T24" fmla="*/ 1320 w 559"/>
                <a:gd name="T25" fmla="*/ 5 h 439"/>
                <a:gd name="T26" fmla="*/ 1472 w 559"/>
                <a:gd name="T27" fmla="*/ 5 h 439"/>
                <a:gd name="T28" fmla="*/ 1534 w 559"/>
                <a:gd name="T29" fmla="*/ 5 h 439"/>
                <a:gd name="T30" fmla="*/ 1547 w 559"/>
                <a:gd name="T31" fmla="*/ 5 h 439"/>
                <a:gd name="T32" fmla="*/ 1611 w 559"/>
                <a:gd name="T33" fmla="*/ 5 h 439"/>
                <a:gd name="T34" fmla="*/ 1672 w 559"/>
                <a:gd name="T35" fmla="*/ 5 h 439"/>
                <a:gd name="T36" fmla="*/ 1784 w 559"/>
                <a:gd name="T37" fmla="*/ 5 h 439"/>
                <a:gd name="T38" fmla="*/ 1841 w 559"/>
                <a:gd name="T39" fmla="*/ 5 h 439"/>
                <a:gd name="T40" fmla="*/ 1887 w 559"/>
                <a:gd name="T41" fmla="*/ 5 h 439"/>
                <a:gd name="T42" fmla="*/ 1934 w 559"/>
                <a:gd name="T43" fmla="*/ 5 h 439"/>
                <a:gd name="T44" fmla="*/ 1950 w 559"/>
                <a:gd name="T45" fmla="*/ 5 h 439"/>
                <a:gd name="T46" fmla="*/ 1919 w 559"/>
                <a:gd name="T47" fmla="*/ 5 h 439"/>
                <a:gd name="T48" fmla="*/ 1826 w 559"/>
                <a:gd name="T49" fmla="*/ 5 h 439"/>
                <a:gd name="T50" fmla="*/ 1784 w 559"/>
                <a:gd name="T51" fmla="*/ 5 h 439"/>
                <a:gd name="T52" fmla="*/ 1750 w 559"/>
                <a:gd name="T53" fmla="*/ 5 h 439"/>
                <a:gd name="T54" fmla="*/ 1701 w 559"/>
                <a:gd name="T55" fmla="*/ 5 h 439"/>
                <a:gd name="T56" fmla="*/ 1646 w 559"/>
                <a:gd name="T57" fmla="*/ 5 h 439"/>
                <a:gd name="T58" fmla="*/ 1578 w 559"/>
                <a:gd name="T59" fmla="*/ 5 h 439"/>
                <a:gd name="T60" fmla="*/ 1516 w 559"/>
                <a:gd name="T61" fmla="*/ 5 h 439"/>
                <a:gd name="T62" fmla="*/ 1436 w 559"/>
                <a:gd name="T63" fmla="*/ 5 h 439"/>
                <a:gd name="T64" fmla="*/ 1393 w 559"/>
                <a:gd name="T65" fmla="*/ 5 h 439"/>
                <a:gd name="T66" fmla="*/ 1365 w 559"/>
                <a:gd name="T67" fmla="*/ 5 h 439"/>
                <a:gd name="T68" fmla="*/ 1299 w 559"/>
                <a:gd name="T69" fmla="*/ 5 h 439"/>
                <a:gd name="T70" fmla="*/ 1137 w 559"/>
                <a:gd name="T71" fmla="*/ 5 h 439"/>
                <a:gd name="T72" fmla="*/ 1109 w 559"/>
                <a:gd name="T73" fmla="*/ 5 h 439"/>
                <a:gd name="T74" fmla="*/ 1137 w 559"/>
                <a:gd name="T75" fmla="*/ 5 h 439"/>
                <a:gd name="T76" fmla="*/ 1120 w 559"/>
                <a:gd name="T77" fmla="*/ 5 h 439"/>
                <a:gd name="T78" fmla="*/ 1067 w 559"/>
                <a:gd name="T79" fmla="*/ 5 h 439"/>
                <a:gd name="T80" fmla="*/ 981 w 559"/>
                <a:gd name="T81" fmla="*/ 5 h 439"/>
                <a:gd name="T82" fmla="*/ 907 w 559"/>
                <a:gd name="T83" fmla="*/ 5 h 439"/>
                <a:gd name="T84" fmla="*/ 870 w 559"/>
                <a:gd name="T85" fmla="*/ 5 h 439"/>
                <a:gd name="T86" fmla="*/ 845 w 559"/>
                <a:gd name="T87" fmla="*/ 5 h 439"/>
                <a:gd name="T88" fmla="*/ 813 w 559"/>
                <a:gd name="T89" fmla="*/ 5 h 439"/>
                <a:gd name="T90" fmla="*/ 794 w 559"/>
                <a:gd name="T91" fmla="*/ 5 h 439"/>
                <a:gd name="T92" fmla="*/ 701 w 559"/>
                <a:gd name="T93" fmla="*/ 5 h 439"/>
                <a:gd name="T94" fmla="*/ 659 w 559"/>
                <a:gd name="T95" fmla="*/ 5 h 439"/>
                <a:gd name="T96" fmla="*/ 612 w 559"/>
                <a:gd name="T97" fmla="*/ 5 h 439"/>
                <a:gd name="T98" fmla="*/ 580 w 559"/>
                <a:gd name="T99" fmla="*/ 5 h 439"/>
                <a:gd name="T100" fmla="*/ 531 w 559"/>
                <a:gd name="T101" fmla="*/ 5 h 439"/>
                <a:gd name="T102" fmla="*/ 505 w 559"/>
                <a:gd name="T103" fmla="*/ 5 h 439"/>
                <a:gd name="T104" fmla="*/ 455 w 559"/>
                <a:gd name="T105" fmla="*/ 5 h 439"/>
                <a:gd name="T106" fmla="*/ 410 w 559"/>
                <a:gd name="T107" fmla="*/ 5 h 439"/>
                <a:gd name="T108" fmla="*/ 256 w 559"/>
                <a:gd name="T109" fmla="*/ 5 h 439"/>
                <a:gd name="T110" fmla="*/ 98 w 559"/>
                <a:gd name="T111" fmla="*/ 5 h 439"/>
                <a:gd name="T112" fmla="*/ 12 w 559"/>
                <a:gd name="T113" fmla="*/ 5 h 439"/>
                <a:gd name="T114" fmla="*/ 7 w 559"/>
                <a:gd name="T115" fmla="*/ 5 h 439"/>
                <a:gd name="T116" fmla="*/ 12 w 559"/>
                <a:gd name="T117" fmla="*/ 5 h 439"/>
                <a:gd name="T118" fmla="*/ 3 w 559"/>
                <a:gd name="T119" fmla="*/ 5 h 439"/>
                <a:gd name="T120" fmla="*/ 0 w 559"/>
                <a:gd name="T121" fmla="*/ 5 h 439"/>
                <a:gd name="T122" fmla="*/ 92 w 559"/>
                <a:gd name="T123" fmla="*/ 5 h 439"/>
                <a:gd name="T124" fmla="*/ 115 w 559"/>
                <a:gd name="T125" fmla="*/ 5 h 43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559"/>
                <a:gd name="T190" fmla="*/ 0 h 439"/>
                <a:gd name="T191" fmla="*/ 559 w 559"/>
                <a:gd name="T192" fmla="*/ 439 h 43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559" h="439">
                  <a:moveTo>
                    <a:pt x="25" y="340"/>
                  </a:moveTo>
                  <a:lnTo>
                    <a:pt x="25" y="354"/>
                  </a:lnTo>
                  <a:lnTo>
                    <a:pt x="34" y="354"/>
                  </a:lnTo>
                  <a:lnTo>
                    <a:pt x="43" y="362"/>
                  </a:lnTo>
                  <a:lnTo>
                    <a:pt x="47" y="366"/>
                  </a:lnTo>
                  <a:lnTo>
                    <a:pt x="59" y="366"/>
                  </a:lnTo>
                  <a:lnTo>
                    <a:pt x="64" y="366"/>
                  </a:lnTo>
                  <a:lnTo>
                    <a:pt x="64" y="362"/>
                  </a:lnTo>
                  <a:lnTo>
                    <a:pt x="69" y="366"/>
                  </a:lnTo>
                  <a:lnTo>
                    <a:pt x="78" y="357"/>
                  </a:lnTo>
                  <a:lnTo>
                    <a:pt x="86" y="354"/>
                  </a:lnTo>
                  <a:lnTo>
                    <a:pt x="90" y="349"/>
                  </a:lnTo>
                  <a:lnTo>
                    <a:pt x="94" y="345"/>
                  </a:lnTo>
                  <a:lnTo>
                    <a:pt x="121" y="345"/>
                  </a:lnTo>
                  <a:lnTo>
                    <a:pt x="125" y="349"/>
                  </a:lnTo>
                  <a:lnTo>
                    <a:pt x="143" y="345"/>
                  </a:lnTo>
                  <a:lnTo>
                    <a:pt x="151" y="331"/>
                  </a:lnTo>
                  <a:lnTo>
                    <a:pt x="178" y="318"/>
                  </a:lnTo>
                  <a:lnTo>
                    <a:pt x="190" y="318"/>
                  </a:lnTo>
                  <a:lnTo>
                    <a:pt x="203" y="318"/>
                  </a:lnTo>
                  <a:lnTo>
                    <a:pt x="221" y="310"/>
                  </a:lnTo>
                  <a:lnTo>
                    <a:pt x="243" y="310"/>
                  </a:lnTo>
                  <a:lnTo>
                    <a:pt x="256" y="310"/>
                  </a:lnTo>
                  <a:lnTo>
                    <a:pt x="265" y="318"/>
                  </a:lnTo>
                  <a:lnTo>
                    <a:pt x="268" y="314"/>
                  </a:lnTo>
                  <a:lnTo>
                    <a:pt x="278" y="318"/>
                  </a:lnTo>
                  <a:lnTo>
                    <a:pt x="282" y="323"/>
                  </a:lnTo>
                  <a:lnTo>
                    <a:pt x="291" y="327"/>
                  </a:lnTo>
                  <a:lnTo>
                    <a:pt x="287" y="331"/>
                  </a:lnTo>
                  <a:lnTo>
                    <a:pt x="291" y="336"/>
                  </a:lnTo>
                  <a:lnTo>
                    <a:pt x="295" y="336"/>
                  </a:lnTo>
                  <a:lnTo>
                    <a:pt x="303" y="354"/>
                  </a:lnTo>
                  <a:lnTo>
                    <a:pt x="303" y="357"/>
                  </a:lnTo>
                  <a:lnTo>
                    <a:pt x="299" y="357"/>
                  </a:lnTo>
                  <a:lnTo>
                    <a:pt x="313" y="366"/>
                  </a:lnTo>
                  <a:lnTo>
                    <a:pt x="313" y="362"/>
                  </a:lnTo>
                  <a:lnTo>
                    <a:pt x="313" y="357"/>
                  </a:lnTo>
                  <a:lnTo>
                    <a:pt x="318" y="354"/>
                  </a:lnTo>
                  <a:lnTo>
                    <a:pt x="321" y="349"/>
                  </a:lnTo>
                  <a:lnTo>
                    <a:pt x="325" y="345"/>
                  </a:lnTo>
                  <a:lnTo>
                    <a:pt x="330" y="345"/>
                  </a:lnTo>
                  <a:lnTo>
                    <a:pt x="334" y="336"/>
                  </a:lnTo>
                  <a:lnTo>
                    <a:pt x="339" y="331"/>
                  </a:lnTo>
                  <a:lnTo>
                    <a:pt x="339" y="323"/>
                  </a:lnTo>
                  <a:lnTo>
                    <a:pt x="343" y="336"/>
                  </a:lnTo>
                  <a:lnTo>
                    <a:pt x="339" y="336"/>
                  </a:lnTo>
                  <a:lnTo>
                    <a:pt x="339" y="340"/>
                  </a:lnTo>
                  <a:lnTo>
                    <a:pt x="334" y="354"/>
                  </a:lnTo>
                  <a:lnTo>
                    <a:pt x="334" y="362"/>
                  </a:lnTo>
                  <a:lnTo>
                    <a:pt x="325" y="362"/>
                  </a:lnTo>
                  <a:lnTo>
                    <a:pt x="325" y="371"/>
                  </a:lnTo>
                  <a:lnTo>
                    <a:pt x="339" y="366"/>
                  </a:lnTo>
                  <a:lnTo>
                    <a:pt x="339" y="357"/>
                  </a:lnTo>
                  <a:lnTo>
                    <a:pt x="343" y="354"/>
                  </a:lnTo>
                  <a:lnTo>
                    <a:pt x="347" y="362"/>
                  </a:lnTo>
                  <a:lnTo>
                    <a:pt x="347" y="371"/>
                  </a:lnTo>
                  <a:lnTo>
                    <a:pt x="343" y="376"/>
                  </a:lnTo>
                  <a:lnTo>
                    <a:pt x="347" y="376"/>
                  </a:lnTo>
                  <a:lnTo>
                    <a:pt x="361" y="371"/>
                  </a:lnTo>
                  <a:lnTo>
                    <a:pt x="356" y="376"/>
                  </a:lnTo>
                  <a:lnTo>
                    <a:pt x="365" y="384"/>
                  </a:lnTo>
                  <a:lnTo>
                    <a:pt x="365" y="392"/>
                  </a:lnTo>
                  <a:lnTo>
                    <a:pt x="365" y="401"/>
                  </a:lnTo>
                  <a:lnTo>
                    <a:pt x="369" y="407"/>
                  </a:lnTo>
                  <a:lnTo>
                    <a:pt x="373" y="414"/>
                  </a:lnTo>
                  <a:lnTo>
                    <a:pt x="383" y="419"/>
                  </a:lnTo>
                  <a:lnTo>
                    <a:pt x="391" y="423"/>
                  </a:lnTo>
                  <a:lnTo>
                    <a:pt x="396" y="419"/>
                  </a:lnTo>
                  <a:lnTo>
                    <a:pt x="404" y="423"/>
                  </a:lnTo>
                  <a:lnTo>
                    <a:pt x="418" y="432"/>
                  </a:lnTo>
                  <a:lnTo>
                    <a:pt x="422" y="428"/>
                  </a:lnTo>
                  <a:lnTo>
                    <a:pt x="430" y="423"/>
                  </a:lnTo>
                  <a:lnTo>
                    <a:pt x="434" y="419"/>
                  </a:lnTo>
                  <a:lnTo>
                    <a:pt x="430" y="419"/>
                  </a:lnTo>
                  <a:lnTo>
                    <a:pt x="434" y="414"/>
                  </a:lnTo>
                  <a:lnTo>
                    <a:pt x="439" y="414"/>
                  </a:lnTo>
                  <a:lnTo>
                    <a:pt x="439" y="419"/>
                  </a:lnTo>
                  <a:lnTo>
                    <a:pt x="439" y="423"/>
                  </a:lnTo>
                  <a:lnTo>
                    <a:pt x="434" y="423"/>
                  </a:lnTo>
                  <a:lnTo>
                    <a:pt x="439" y="423"/>
                  </a:lnTo>
                  <a:lnTo>
                    <a:pt x="443" y="419"/>
                  </a:lnTo>
                  <a:lnTo>
                    <a:pt x="448" y="423"/>
                  </a:lnTo>
                  <a:lnTo>
                    <a:pt x="443" y="428"/>
                  </a:lnTo>
                  <a:lnTo>
                    <a:pt x="452" y="432"/>
                  </a:lnTo>
                  <a:lnTo>
                    <a:pt x="456" y="438"/>
                  </a:lnTo>
                  <a:lnTo>
                    <a:pt x="461" y="428"/>
                  </a:lnTo>
                  <a:lnTo>
                    <a:pt x="456" y="432"/>
                  </a:lnTo>
                  <a:lnTo>
                    <a:pt x="456" y="428"/>
                  </a:lnTo>
                  <a:lnTo>
                    <a:pt x="461" y="428"/>
                  </a:lnTo>
                  <a:lnTo>
                    <a:pt x="474" y="419"/>
                  </a:lnTo>
                  <a:lnTo>
                    <a:pt x="482" y="414"/>
                  </a:lnTo>
                  <a:lnTo>
                    <a:pt x="496" y="414"/>
                  </a:lnTo>
                  <a:lnTo>
                    <a:pt x="505" y="411"/>
                  </a:lnTo>
                  <a:lnTo>
                    <a:pt x="508" y="407"/>
                  </a:lnTo>
                  <a:lnTo>
                    <a:pt x="505" y="397"/>
                  </a:lnTo>
                  <a:lnTo>
                    <a:pt x="508" y="388"/>
                  </a:lnTo>
                  <a:lnTo>
                    <a:pt x="508" y="380"/>
                  </a:lnTo>
                  <a:lnTo>
                    <a:pt x="513" y="366"/>
                  </a:lnTo>
                  <a:lnTo>
                    <a:pt x="517" y="371"/>
                  </a:lnTo>
                  <a:lnTo>
                    <a:pt x="522" y="354"/>
                  </a:lnTo>
                  <a:lnTo>
                    <a:pt x="527" y="349"/>
                  </a:lnTo>
                  <a:lnTo>
                    <a:pt x="522" y="340"/>
                  </a:lnTo>
                  <a:lnTo>
                    <a:pt x="527" y="340"/>
                  </a:lnTo>
                  <a:lnTo>
                    <a:pt x="531" y="331"/>
                  </a:lnTo>
                  <a:lnTo>
                    <a:pt x="535" y="327"/>
                  </a:lnTo>
                  <a:lnTo>
                    <a:pt x="539" y="323"/>
                  </a:lnTo>
                  <a:lnTo>
                    <a:pt x="539" y="318"/>
                  </a:lnTo>
                  <a:lnTo>
                    <a:pt x="543" y="314"/>
                  </a:lnTo>
                  <a:lnTo>
                    <a:pt x="548" y="305"/>
                  </a:lnTo>
                  <a:lnTo>
                    <a:pt x="548" y="292"/>
                  </a:lnTo>
                  <a:lnTo>
                    <a:pt x="552" y="288"/>
                  </a:lnTo>
                  <a:lnTo>
                    <a:pt x="558" y="266"/>
                  </a:lnTo>
                  <a:lnTo>
                    <a:pt x="558" y="257"/>
                  </a:lnTo>
                  <a:lnTo>
                    <a:pt x="548" y="240"/>
                  </a:lnTo>
                  <a:lnTo>
                    <a:pt x="552" y="240"/>
                  </a:lnTo>
                  <a:lnTo>
                    <a:pt x="548" y="226"/>
                  </a:lnTo>
                  <a:lnTo>
                    <a:pt x="548" y="218"/>
                  </a:lnTo>
                  <a:lnTo>
                    <a:pt x="548" y="221"/>
                  </a:lnTo>
                  <a:lnTo>
                    <a:pt x="548" y="218"/>
                  </a:lnTo>
                  <a:lnTo>
                    <a:pt x="543" y="209"/>
                  </a:lnTo>
                  <a:lnTo>
                    <a:pt x="539" y="199"/>
                  </a:lnTo>
                  <a:lnTo>
                    <a:pt x="535" y="199"/>
                  </a:lnTo>
                  <a:lnTo>
                    <a:pt x="531" y="192"/>
                  </a:lnTo>
                  <a:lnTo>
                    <a:pt x="527" y="192"/>
                  </a:lnTo>
                  <a:lnTo>
                    <a:pt x="517" y="183"/>
                  </a:lnTo>
                  <a:lnTo>
                    <a:pt x="517" y="164"/>
                  </a:lnTo>
                  <a:lnTo>
                    <a:pt x="513" y="164"/>
                  </a:lnTo>
                  <a:lnTo>
                    <a:pt x="513" y="169"/>
                  </a:lnTo>
                  <a:lnTo>
                    <a:pt x="508" y="164"/>
                  </a:lnTo>
                  <a:lnTo>
                    <a:pt x="505" y="164"/>
                  </a:lnTo>
                  <a:lnTo>
                    <a:pt x="505" y="169"/>
                  </a:lnTo>
                  <a:lnTo>
                    <a:pt x="500" y="169"/>
                  </a:lnTo>
                  <a:lnTo>
                    <a:pt x="500" y="161"/>
                  </a:lnTo>
                  <a:lnTo>
                    <a:pt x="500" y="152"/>
                  </a:lnTo>
                  <a:lnTo>
                    <a:pt x="496" y="152"/>
                  </a:lnTo>
                  <a:lnTo>
                    <a:pt x="492" y="143"/>
                  </a:lnTo>
                  <a:lnTo>
                    <a:pt x="487" y="143"/>
                  </a:lnTo>
                  <a:lnTo>
                    <a:pt x="492" y="139"/>
                  </a:lnTo>
                  <a:lnTo>
                    <a:pt x="487" y="135"/>
                  </a:lnTo>
                  <a:lnTo>
                    <a:pt x="482" y="135"/>
                  </a:lnTo>
                  <a:lnTo>
                    <a:pt x="482" y="130"/>
                  </a:lnTo>
                  <a:lnTo>
                    <a:pt x="478" y="130"/>
                  </a:lnTo>
                  <a:lnTo>
                    <a:pt x="474" y="130"/>
                  </a:lnTo>
                  <a:lnTo>
                    <a:pt x="470" y="121"/>
                  </a:lnTo>
                  <a:lnTo>
                    <a:pt x="465" y="121"/>
                  </a:lnTo>
                  <a:lnTo>
                    <a:pt x="456" y="117"/>
                  </a:lnTo>
                  <a:lnTo>
                    <a:pt x="456" y="112"/>
                  </a:lnTo>
                  <a:lnTo>
                    <a:pt x="452" y="109"/>
                  </a:lnTo>
                  <a:lnTo>
                    <a:pt x="452" y="99"/>
                  </a:lnTo>
                  <a:lnTo>
                    <a:pt x="448" y="86"/>
                  </a:lnTo>
                  <a:lnTo>
                    <a:pt x="443" y="82"/>
                  </a:lnTo>
                  <a:lnTo>
                    <a:pt x="443" y="69"/>
                  </a:lnTo>
                  <a:lnTo>
                    <a:pt x="443" y="59"/>
                  </a:lnTo>
                  <a:lnTo>
                    <a:pt x="434" y="55"/>
                  </a:lnTo>
                  <a:lnTo>
                    <a:pt x="430" y="51"/>
                  </a:lnTo>
                  <a:lnTo>
                    <a:pt x="426" y="51"/>
                  </a:lnTo>
                  <a:lnTo>
                    <a:pt x="422" y="51"/>
                  </a:lnTo>
                  <a:lnTo>
                    <a:pt x="412" y="25"/>
                  </a:lnTo>
                  <a:lnTo>
                    <a:pt x="412" y="21"/>
                  </a:lnTo>
                  <a:lnTo>
                    <a:pt x="408" y="16"/>
                  </a:lnTo>
                  <a:lnTo>
                    <a:pt x="404" y="3"/>
                  </a:lnTo>
                  <a:lnTo>
                    <a:pt x="404" y="0"/>
                  </a:lnTo>
                  <a:lnTo>
                    <a:pt x="399" y="3"/>
                  </a:lnTo>
                  <a:lnTo>
                    <a:pt x="399" y="7"/>
                  </a:lnTo>
                  <a:lnTo>
                    <a:pt x="396" y="12"/>
                  </a:lnTo>
                  <a:lnTo>
                    <a:pt x="396" y="16"/>
                  </a:lnTo>
                  <a:lnTo>
                    <a:pt x="391" y="21"/>
                  </a:lnTo>
                  <a:lnTo>
                    <a:pt x="391" y="25"/>
                  </a:lnTo>
                  <a:lnTo>
                    <a:pt x="391" y="38"/>
                  </a:lnTo>
                  <a:lnTo>
                    <a:pt x="387" y="43"/>
                  </a:lnTo>
                  <a:lnTo>
                    <a:pt x="387" y="51"/>
                  </a:lnTo>
                  <a:lnTo>
                    <a:pt x="391" y="59"/>
                  </a:lnTo>
                  <a:lnTo>
                    <a:pt x="387" y="82"/>
                  </a:lnTo>
                  <a:lnTo>
                    <a:pt x="377" y="95"/>
                  </a:lnTo>
                  <a:lnTo>
                    <a:pt x="369" y="99"/>
                  </a:lnTo>
                  <a:lnTo>
                    <a:pt x="356" y="95"/>
                  </a:lnTo>
                  <a:lnTo>
                    <a:pt x="352" y="86"/>
                  </a:lnTo>
                  <a:lnTo>
                    <a:pt x="343" y="82"/>
                  </a:lnTo>
                  <a:lnTo>
                    <a:pt x="330" y="73"/>
                  </a:lnTo>
                  <a:lnTo>
                    <a:pt x="321" y="73"/>
                  </a:lnTo>
                  <a:lnTo>
                    <a:pt x="318" y="64"/>
                  </a:lnTo>
                  <a:lnTo>
                    <a:pt x="313" y="64"/>
                  </a:lnTo>
                  <a:lnTo>
                    <a:pt x="308" y="64"/>
                  </a:lnTo>
                  <a:lnTo>
                    <a:pt x="308" y="59"/>
                  </a:lnTo>
                  <a:lnTo>
                    <a:pt x="313" y="43"/>
                  </a:lnTo>
                  <a:lnTo>
                    <a:pt x="313" y="34"/>
                  </a:lnTo>
                  <a:lnTo>
                    <a:pt x="318" y="38"/>
                  </a:lnTo>
                  <a:lnTo>
                    <a:pt x="318" y="34"/>
                  </a:lnTo>
                  <a:lnTo>
                    <a:pt x="321" y="34"/>
                  </a:lnTo>
                  <a:lnTo>
                    <a:pt x="321" y="28"/>
                  </a:lnTo>
                  <a:lnTo>
                    <a:pt x="325" y="21"/>
                  </a:lnTo>
                  <a:lnTo>
                    <a:pt x="321" y="25"/>
                  </a:lnTo>
                  <a:lnTo>
                    <a:pt x="318" y="16"/>
                  </a:lnTo>
                  <a:lnTo>
                    <a:pt x="318" y="21"/>
                  </a:lnTo>
                  <a:lnTo>
                    <a:pt x="318" y="25"/>
                  </a:lnTo>
                  <a:lnTo>
                    <a:pt x="313" y="25"/>
                  </a:lnTo>
                  <a:lnTo>
                    <a:pt x="313" y="21"/>
                  </a:lnTo>
                  <a:lnTo>
                    <a:pt x="308" y="21"/>
                  </a:lnTo>
                  <a:lnTo>
                    <a:pt x="313" y="16"/>
                  </a:lnTo>
                  <a:lnTo>
                    <a:pt x="303" y="21"/>
                  </a:lnTo>
                  <a:lnTo>
                    <a:pt x="299" y="21"/>
                  </a:lnTo>
                  <a:lnTo>
                    <a:pt x="295" y="16"/>
                  </a:lnTo>
                  <a:lnTo>
                    <a:pt x="287" y="21"/>
                  </a:lnTo>
                  <a:lnTo>
                    <a:pt x="282" y="16"/>
                  </a:lnTo>
                  <a:lnTo>
                    <a:pt x="278" y="16"/>
                  </a:lnTo>
                  <a:lnTo>
                    <a:pt x="273" y="16"/>
                  </a:lnTo>
                  <a:lnTo>
                    <a:pt x="268" y="12"/>
                  </a:lnTo>
                  <a:lnTo>
                    <a:pt x="260" y="7"/>
                  </a:lnTo>
                  <a:lnTo>
                    <a:pt x="260" y="12"/>
                  </a:lnTo>
                  <a:lnTo>
                    <a:pt x="256" y="7"/>
                  </a:lnTo>
                  <a:lnTo>
                    <a:pt x="260" y="12"/>
                  </a:lnTo>
                  <a:lnTo>
                    <a:pt x="265" y="12"/>
                  </a:lnTo>
                  <a:lnTo>
                    <a:pt x="265" y="21"/>
                  </a:lnTo>
                  <a:lnTo>
                    <a:pt x="260" y="21"/>
                  </a:lnTo>
                  <a:lnTo>
                    <a:pt x="247" y="21"/>
                  </a:lnTo>
                  <a:lnTo>
                    <a:pt x="247" y="25"/>
                  </a:lnTo>
                  <a:lnTo>
                    <a:pt x="243" y="21"/>
                  </a:lnTo>
                  <a:lnTo>
                    <a:pt x="243" y="25"/>
                  </a:lnTo>
                  <a:lnTo>
                    <a:pt x="243" y="28"/>
                  </a:lnTo>
                  <a:lnTo>
                    <a:pt x="239" y="25"/>
                  </a:lnTo>
                  <a:lnTo>
                    <a:pt x="239" y="28"/>
                  </a:lnTo>
                  <a:lnTo>
                    <a:pt x="234" y="28"/>
                  </a:lnTo>
                  <a:lnTo>
                    <a:pt x="234" y="34"/>
                  </a:lnTo>
                  <a:lnTo>
                    <a:pt x="234" y="38"/>
                  </a:lnTo>
                  <a:lnTo>
                    <a:pt x="230" y="38"/>
                  </a:lnTo>
                  <a:lnTo>
                    <a:pt x="225" y="47"/>
                  </a:lnTo>
                  <a:lnTo>
                    <a:pt x="221" y="47"/>
                  </a:lnTo>
                  <a:lnTo>
                    <a:pt x="221" y="51"/>
                  </a:lnTo>
                  <a:lnTo>
                    <a:pt x="225" y="59"/>
                  </a:lnTo>
                  <a:lnTo>
                    <a:pt x="225" y="64"/>
                  </a:lnTo>
                  <a:lnTo>
                    <a:pt x="216" y="59"/>
                  </a:lnTo>
                  <a:lnTo>
                    <a:pt x="209" y="55"/>
                  </a:lnTo>
                  <a:lnTo>
                    <a:pt x="209" y="59"/>
                  </a:lnTo>
                  <a:lnTo>
                    <a:pt x="203" y="59"/>
                  </a:lnTo>
                  <a:lnTo>
                    <a:pt x="199" y="69"/>
                  </a:lnTo>
                  <a:lnTo>
                    <a:pt x="203" y="64"/>
                  </a:lnTo>
                  <a:lnTo>
                    <a:pt x="203" y="55"/>
                  </a:lnTo>
                  <a:lnTo>
                    <a:pt x="195" y="47"/>
                  </a:lnTo>
                  <a:lnTo>
                    <a:pt x="186" y="43"/>
                  </a:lnTo>
                  <a:lnTo>
                    <a:pt x="186" y="47"/>
                  </a:lnTo>
                  <a:lnTo>
                    <a:pt x="182" y="47"/>
                  </a:lnTo>
                  <a:lnTo>
                    <a:pt x="178" y="47"/>
                  </a:lnTo>
                  <a:lnTo>
                    <a:pt x="178" y="51"/>
                  </a:lnTo>
                  <a:lnTo>
                    <a:pt x="178" y="47"/>
                  </a:lnTo>
                  <a:lnTo>
                    <a:pt x="173" y="47"/>
                  </a:lnTo>
                  <a:lnTo>
                    <a:pt x="178" y="51"/>
                  </a:lnTo>
                  <a:lnTo>
                    <a:pt x="173" y="51"/>
                  </a:lnTo>
                  <a:lnTo>
                    <a:pt x="173" y="55"/>
                  </a:lnTo>
                  <a:lnTo>
                    <a:pt x="164" y="55"/>
                  </a:lnTo>
                  <a:lnTo>
                    <a:pt x="164" y="64"/>
                  </a:lnTo>
                  <a:lnTo>
                    <a:pt x="159" y="59"/>
                  </a:lnTo>
                  <a:lnTo>
                    <a:pt x="159" y="64"/>
                  </a:lnTo>
                  <a:lnTo>
                    <a:pt x="156" y="69"/>
                  </a:lnTo>
                  <a:lnTo>
                    <a:pt x="156" y="73"/>
                  </a:lnTo>
                  <a:lnTo>
                    <a:pt x="151" y="78"/>
                  </a:lnTo>
                  <a:lnTo>
                    <a:pt x="156" y="82"/>
                  </a:lnTo>
                  <a:lnTo>
                    <a:pt x="151" y="82"/>
                  </a:lnTo>
                  <a:lnTo>
                    <a:pt x="147" y="78"/>
                  </a:lnTo>
                  <a:lnTo>
                    <a:pt x="143" y="78"/>
                  </a:lnTo>
                  <a:lnTo>
                    <a:pt x="143" y="82"/>
                  </a:lnTo>
                  <a:lnTo>
                    <a:pt x="143" y="86"/>
                  </a:lnTo>
                  <a:lnTo>
                    <a:pt x="143" y="90"/>
                  </a:lnTo>
                  <a:lnTo>
                    <a:pt x="143" y="95"/>
                  </a:lnTo>
                  <a:lnTo>
                    <a:pt x="133" y="82"/>
                  </a:lnTo>
                  <a:lnTo>
                    <a:pt x="130" y="86"/>
                  </a:lnTo>
                  <a:lnTo>
                    <a:pt x="125" y="90"/>
                  </a:lnTo>
                  <a:lnTo>
                    <a:pt x="121" y="95"/>
                  </a:lnTo>
                  <a:lnTo>
                    <a:pt x="125" y="104"/>
                  </a:lnTo>
                  <a:lnTo>
                    <a:pt x="121" y="109"/>
                  </a:lnTo>
                  <a:lnTo>
                    <a:pt x="116" y="109"/>
                  </a:lnTo>
                  <a:lnTo>
                    <a:pt x="112" y="121"/>
                  </a:lnTo>
                  <a:lnTo>
                    <a:pt x="107" y="125"/>
                  </a:lnTo>
                  <a:lnTo>
                    <a:pt x="86" y="135"/>
                  </a:lnTo>
                  <a:lnTo>
                    <a:pt x="81" y="130"/>
                  </a:lnTo>
                  <a:lnTo>
                    <a:pt x="73" y="135"/>
                  </a:lnTo>
                  <a:lnTo>
                    <a:pt x="69" y="139"/>
                  </a:lnTo>
                  <a:lnTo>
                    <a:pt x="59" y="143"/>
                  </a:lnTo>
                  <a:lnTo>
                    <a:pt x="47" y="139"/>
                  </a:lnTo>
                  <a:lnTo>
                    <a:pt x="38" y="147"/>
                  </a:lnTo>
                  <a:lnTo>
                    <a:pt x="28" y="156"/>
                  </a:lnTo>
                  <a:lnTo>
                    <a:pt x="25" y="156"/>
                  </a:lnTo>
                  <a:lnTo>
                    <a:pt x="16" y="161"/>
                  </a:lnTo>
                  <a:lnTo>
                    <a:pt x="12" y="169"/>
                  </a:lnTo>
                  <a:lnTo>
                    <a:pt x="12" y="164"/>
                  </a:lnTo>
                  <a:lnTo>
                    <a:pt x="12" y="156"/>
                  </a:lnTo>
                  <a:lnTo>
                    <a:pt x="12" y="161"/>
                  </a:lnTo>
                  <a:lnTo>
                    <a:pt x="7" y="164"/>
                  </a:lnTo>
                  <a:lnTo>
                    <a:pt x="3" y="174"/>
                  </a:lnTo>
                  <a:lnTo>
                    <a:pt x="7" y="174"/>
                  </a:lnTo>
                  <a:lnTo>
                    <a:pt x="7" y="183"/>
                  </a:lnTo>
                  <a:lnTo>
                    <a:pt x="3" y="192"/>
                  </a:lnTo>
                  <a:lnTo>
                    <a:pt x="3" y="199"/>
                  </a:lnTo>
                  <a:lnTo>
                    <a:pt x="7" y="214"/>
                  </a:lnTo>
                  <a:lnTo>
                    <a:pt x="12" y="218"/>
                  </a:lnTo>
                  <a:lnTo>
                    <a:pt x="12" y="221"/>
                  </a:lnTo>
                  <a:lnTo>
                    <a:pt x="12" y="226"/>
                  </a:lnTo>
                  <a:lnTo>
                    <a:pt x="7" y="226"/>
                  </a:lnTo>
                  <a:lnTo>
                    <a:pt x="7" y="221"/>
                  </a:lnTo>
                  <a:lnTo>
                    <a:pt x="3" y="214"/>
                  </a:lnTo>
                  <a:lnTo>
                    <a:pt x="3" y="218"/>
                  </a:lnTo>
                  <a:lnTo>
                    <a:pt x="7" y="230"/>
                  </a:lnTo>
                  <a:lnTo>
                    <a:pt x="3" y="230"/>
                  </a:lnTo>
                  <a:lnTo>
                    <a:pt x="3" y="226"/>
                  </a:lnTo>
                  <a:lnTo>
                    <a:pt x="0" y="221"/>
                  </a:lnTo>
                  <a:lnTo>
                    <a:pt x="0" y="226"/>
                  </a:lnTo>
                  <a:lnTo>
                    <a:pt x="3" y="236"/>
                  </a:lnTo>
                  <a:lnTo>
                    <a:pt x="7" y="240"/>
                  </a:lnTo>
                  <a:lnTo>
                    <a:pt x="12" y="248"/>
                  </a:lnTo>
                  <a:lnTo>
                    <a:pt x="12" y="252"/>
                  </a:lnTo>
                  <a:lnTo>
                    <a:pt x="25" y="271"/>
                  </a:lnTo>
                  <a:lnTo>
                    <a:pt x="25" y="288"/>
                  </a:lnTo>
                  <a:lnTo>
                    <a:pt x="34" y="310"/>
                  </a:lnTo>
                  <a:lnTo>
                    <a:pt x="34" y="323"/>
                  </a:lnTo>
                  <a:lnTo>
                    <a:pt x="34" y="327"/>
                  </a:lnTo>
                  <a:lnTo>
                    <a:pt x="34" y="336"/>
                  </a:lnTo>
                  <a:lnTo>
                    <a:pt x="28" y="340"/>
                  </a:lnTo>
                  <a:lnTo>
                    <a:pt x="25" y="34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89" name="Freeform 469">
              <a:extLst>
                <a:ext uri="{FF2B5EF4-FFF2-40B4-BE49-F238E27FC236}">
                  <a16:creationId xmlns:a16="http://schemas.microsoft.com/office/drawing/2014/main" id="{D905DA50-42B7-4AA6-8EEA-35C581954B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2" y="3056"/>
              <a:ext cx="0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60000 65536"/>
                <a:gd name="T5" fmla="*/ 0 60000 65536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90" name="Freeform 470">
              <a:extLst>
                <a:ext uri="{FF2B5EF4-FFF2-40B4-BE49-F238E27FC236}">
                  <a16:creationId xmlns:a16="http://schemas.microsoft.com/office/drawing/2014/main" id="{B5D7F18F-4C8C-4028-B95C-349944141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2" y="3056"/>
              <a:ext cx="0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60000 65536"/>
                <a:gd name="T5" fmla="*/ 0 60000 65536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91" name="Freeform 471">
              <a:extLst>
                <a:ext uri="{FF2B5EF4-FFF2-40B4-BE49-F238E27FC236}">
                  <a16:creationId xmlns:a16="http://schemas.microsoft.com/office/drawing/2014/main" id="{8F98E103-C268-4A4C-88A7-6486C92A48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7" y="3513"/>
              <a:ext cx="17" cy="16"/>
            </a:xfrm>
            <a:custGeom>
              <a:avLst/>
              <a:gdLst>
                <a:gd name="T0" fmla="*/ 0 w 17"/>
                <a:gd name="T1" fmla="*/ 8 h 17"/>
                <a:gd name="T2" fmla="*/ 0 w 17"/>
                <a:gd name="T3" fmla="*/ 8 h 17"/>
                <a:gd name="T4" fmla="*/ 0 w 17"/>
                <a:gd name="T5" fmla="*/ 0 h 17"/>
                <a:gd name="T6" fmla="*/ 16 w 17"/>
                <a:gd name="T7" fmla="*/ 8 h 17"/>
                <a:gd name="T8" fmla="*/ 0 w 17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16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92" name="Freeform 472">
              <a:extLst>
                <a:ext uri="{FF2B5EF4-FFF2-40B4-BE49-F238E27FC236}">
                  <a16:creationId xmlns:a16="http://schemas.microsoft.com/office/drawing/2014/main" id="{6AC21C40-E5E4-4055-B857-012A19C16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7" y="3513"/>
              <a:ext cx="17" cy="16"/>
            </a:xfrm>
            <a:custGeom>
              <a:avLst/>
              <a:gdLst>
                <a:gd name="T0" fmla="*/ 0 w 17"/>
                <a:gd name="T1" fmla="*/ 8 h 17"/>
                <a:gd name="T2" fmla="*/ 0 w 17"/>
                <a:gd name="T3" fmla="*/ 8 h 17"/>
                <a:gd name="T4" fmla="*/ 0 w 17"/>
                <a:gd name="T5" fmla="*/ 0 h 17"/>
                <a:gd name="T6" fmla="*/ 16 w 17"/>
                <a:gd name="T7" fmla="*/ 8 h 17"/>
                <a:gd name="T8" fmla="*/ 0 w 17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16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93" name="Freeform 473">
              <a:extLst>
                <a:ext uri="{FF2B5EF4-FFF2-40B4-BE49-F238E27FC236}">
                  <a16:creationId xmlns:a16="http://schemas.microsoft.com/office/drawing/2014/main" id="{E1AFA255-CFCC-450D-AE6A-7FB89BE5A4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7" y="3442"/>
              <a:ext cx="129" cy="36"/>
            </a:xfrm>
            <a:custGeom>
              <a:avLst/>
              <a:gdLst>
                <a:gd name="T0" fmla="*/ 199 w 127"/>
                <a:gd name="T1" fmla="*/ 5 h 40"/>
                <a:gd name="T2" fmla="*/ 187 w 127"/>
                <a:gd name="T3" fmla="*/ 5 h 40"/>
                <a:gd name="T4" fmla="*/ 158 w 127"/>
                <a:gd name="T5" fmla="*/ 5 h 40"/>
                <a:gd name="T6" fmla="*/ 152 w 127"/>
                <a:gd name="T7" fmla="*/ 5 h 40"/>
                <a:gd name="T8" fmla="*/ 116 w 127"/>
                <a:gd name="T9" fmla="*/ 5 h 40"/>
                <a:gd name="T10" fmla="*/ 94 w 127"/>
                <a:gd name="T11" fmla="*/ 5 h 40"/>
                <a:gd name="T12" fmla="*/ 94 w 127"/>
                <a:gd name="T13" fmla="*/ 5 h 40"/>
                <a:gd name="T14" fmla="*/ 28 w 127"/>
                <a:gd name="T15" fmla="*/ 5 h 40"/>
                <a:gd name="T16" fmla="*/ 21 w 127"/>
                <a:gd name="T17" fmla="*/ 5 h 40"/>
                <a:gd name="T18" fmla="*/ 12 w 127"/>
                <a:gd name="T19" fmla="*/ 5 h 40"/>
                <a:gd name="T20" fmla="*/ 16 w 127"/>
                <a:gd name="T21" fmla="*/ 5 h 40"/>
                <a:gd name="T22" fmla="*/ 0 w 127"/>
                <a:gd name="T23" fmla="*/ 5 h 40"/>
                <a:gd name="T24" fmla="*/ 0 w 127"/>
                <a:gd name="T25" fmla="*/ 5 h 40"/>
                <a:gd name="T26" fmla="*/ 3 w 127"/>
                <a:gd name="T27" fmla="*/ 5 h 40"/>
                <a:gd name="T28" fmla="*/ 7 w 127"/>
                <a:gd name="T29" fmla="*/ 0 h 40"/>
                <a:gd name="T30" fmla="*/ 12 w 127"/>
                <a:gd name="T31" fmla="*/ 0 h 40"/>
                <a:gd name="T32" fmla="*/ 21 w 127"/>
                <a:gd name="T33" fmla="*/ 0 h 40"/>
                <a:gd name="T34" fmla="*/ 25 w 127"/>
                <a:gd name="T35" fmla="*/ 0 h 40"/>
                <a:gd name="T36" fmla="*/ 28 w 127"/>
                <a:gd name="T37" fmla="*/ 3 h 40"/>
                <a:gd name="T38" fmla="*/ 88 w 127"/>
                <a:gd name="T39" fmla="*/ 3 h 40"/>
                <a:gd name="T40" fmla="*/ 94 w 127"/>
                <a:gd name="T41" fmla="*/ 5 h 40"/>
                <a:gd name="T42" fmla="*/ 100 w 127"/>
                <a:gd name="T43" fmla="*/ 5 h 40"/>
                <a:gd name="T44" fmla="*/ 116 w 127"/>
                <a:gd name="T45" fmla="*/ 5 h 40"/>
                <a:gd name="T46" fmla="*/ 142 w 127"/>
                <a:gd name="T47" fmla="*/ 5 h 40"/>
                <a:gd name="T48" fmla="*/ 152 w 127"/>
                <a:gd name="T49" fmla="*/ 5 h 40"/>
                <a:gd name="T50" fmla="*/ 152 w 127"/>
                <a:gd name="T51" fmla="*/ 3 h 40"/>
                <a:gd name="T52" fmla="*/ 158 w 127"/>
                <a:gd name="T53" fmla="*/ 5 h 40"/>
                <a:gd name="T54" fmla="*/ 169 w 127"/>
                <a:gd name="T55" fmla="*/ 5 h 40"/>
                <a:gd name="T56" fmla="*/ 199 w 127"/>
                <a:gd name="T57" fmla="*/ 5 h 40"/>
                <a:gd name="T58" fmla="*/ 214 w 127"/>
                <a:gd name="T59" fmla="*/ 5 h 40"/>
                <a:gd name="T60" fmla="*/ 222 w 127"/>
                <a:gd name="T61" fmla="*/ 5 h 40"/>
                <a:gd name="T62" fmla="*/ 222 w 127"/>
                <a:gd name="T63" fmla="*/ 5 h 40"/>
                <a:gd name="T64" fmla="*/ 227 w 127"/>
                <a:gd name="T65" fmla="*/ 5 h 40"/>
                <a:gd name="T66" fmla="*/ 255 w 127"/>
                <a:gd name="T67" fmla="*/ 5 h 40"/>
                <a:gd name="T68" fmla="*/ 263 w 127"/>
                <a:gd name="T69" fmla="*/ 5 h 40"/>
                <a:gd name="T70" fmla="*/ 263 w 127"/>
                <a:gd name="T71" fmla="*/ 5 h 40"/>
                <a:gd name="T72" fmla="*/ 275 w 127"/>
                <a:gd name="T73" fmla="*/ 5 h 40"/>
                <a:gd name="T74" fmla="*/ 263 w 127"/>
                <a:gd name="T75" fmla="*/ 5 h 40"/>
                <a:gd name="T76" fmla="*/ 227 w 127"/>
                <a:gd name="T77" fmla="*/ 5 h 40"/>
                <a:gd name="T78" fmla="*/ 222 w 127"/>
                <a:gd name="T79" fmla="*/ 5 h 40"/>
                <a:gd name="T80" fmla="*/ 199 w 127"/>
                <a:gd name="T81" fmla="*/ 5 h 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7"/>
                <a:gd name="T124" fmla="*/ 0 h 40"/>
                <a:gd name="T125" fmla="*/ 127 w 127"/>
                <a:gd name="T126" fmla="*/ 40 h 4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7" h="40">
                  <a:moveTo>
                    <a:pt x="90" y="29"/>
                  </a:moveTo>
                  <a:lnTo>
                    <a:pt x="86" y="33"/>
                  </a:lnTo>
                  <a:lnTo>
                    <a:pt x="76" y="29"/>
                  </a:lnTo>
                  <a:lnTo>
                    <a:pt x="73" y="29"/>
                  </a:lnTo>
                  <a:lnTo>
                    <a:pt x="55" y="25"/>
                  </a:lnTo>
                  <a:lnTo>
                    <a:pt x="43" y="20"/>
                  </a:lnTo>
                  <a:lnTo>
                    <a:pt x="43" y="25"/>
                  </a:lnTo>
                  <a:lnTo>
                    <a:pt x="28" y="20"/>
                  </a:lnTo>
                  <a:lnTo>
                    <a:pt x="21" y="20"/>
                  </a:lnTo>
                  <a:lnTo>
                    <a:pt x="12" y="16"/>
                  </a:lnTo>
                  <a:lnTo>
                    <a:pt x="16" y="12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7"/>
                  </a:lnTo>
                  <a:lnTo>
                    <a:pt x="7" y="0"/>
                  </a:lnTo>
                  <a:lnTo>
                    <a:pt x="12" y="0"/>
                  </a:lnTo>
                  <a:lnTo>
                    <a:pt x="21" y="0"/>
                  </a:lnTo>
                  <a:lnTo>
                    <a:pt x="25" y="0"/>
                  </a:lnTo>
                  <a:lnTo>
                    <a:pt x="28" y="3"/>
                  </a:lnTo>
                  <a:lnTo>
                    <a:pt x="37" y="3"/>
                  </a:lnTo>
                  <a:lnTo>
                    <a:pt x="43" y="12"/>
                  </a:lnTo>
                  <a:lnTo>
                    <a:pt x="47" y="12"/>
                  </a:lnTo>
                  <a:lnTo>
                    <a:pt x="55" y="12"/>
                  </a:lnTo>
                  <a:lnTo>
                    <a:pt x="68" y="12"/>
                  </a:lnTo>
                  <a:lnTo>
                    <a:pt x="73" y="7"/>
                  </a:lnTo>
                  <a:lnTo>
                    <a:pt x="73" y="3"/>
                  </a:lnTo>
                  <a:lnTo>
                    <a:pt x="76" y="7"/>
                  </a:lnTo>
                  <a:lnTo>
                    <a:pt x="80" y="7"/>
                  </a:lnTo>
                  <a:lnTo>
                    <a:pt x="90" y="12"/>
                  </a:lnTo>
                  <a:lnTo>
                    <a:pt x="95" y="12"/>
                  </a:lnTo>
                  <a:lnTo>
                    <a:pt x="99" y="16"/>
                  </a:lnTo>
                  <a:lnTo>
                    <a:pt x="99" y="20"/>
                  </a:lnTo>
                  <a:lnTo>
                    <a:pt x="102" y="20"/>
                  </a:lnTo>
                  <a:lnTo>
                    <a:pt x="116" y="20"/>
                  </a:lnTo>
                  <a:lnTo>
                    <a:pt x="120" y="25"/>
                  </a:lnTo>
                  <a:lnTo>
                    <a:pt x="120" y="33"/>
                  </a:lnTo>
                  <a:lnTo>
                    <a:pt x="126" y="39"/>
                  </a:lnTo>
                  <a:lnTo>
                    <a:pt x="120" y="39"/>
                  </a:lnTo>
                  <a:lnTo>
                    <a:pt x="102" y="29"/>
                  </a:lnTo>
                  <a:lnTo>
                    <a:pt x="99" y="33"/>
                  </a:lnTo>
                  <a:lnTo>
                    <a:pt x="90" y="29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94" name="Freeform 474">
              <a:extLst>
                <a:ext uri="{FF2B5EF4-FFF2-40B4-BE49-F238E27FC236}">
                  <a16:creationId xmlns:a16="http://schemas.microsoft.com/office/drawing/2014/main" id="{D01B9584-E25C-4325-A142-10F41D9EDC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7" y="3442"/>
              <a:ext cx="129" cy="36"/>
            </a:xfrm>
            <a:custGeom>
              <a:avLst/>
              <a:gdLst>
                <a:gd name="T0" fmla="*/ 199 w 127"/>
                <a:gd name="T1" fmla="*/ 5 h 40"/>
                <a:gd name="T2" fmla="*/ 187 w 127"/>
                <a:gd name="T3" fmla="*/ 5 h 40"/>
                <a:gd name="T4" fmla="*/ 158 w 127"/>
                <a:gd name="T5" fmla="*/ 5 h 40"/>
                <a:gd name="T6" fmla="*/ 152 w 127"/>
                <a:gd name="T7" fmla="*/ 5 h 40"/>
                <a:gd name="T8" fmla="*/ 116 w 127"/>
                <a:gd name="T9" fmla="*/ 5 h 40"/>
                <a:gd name="T10" fmla="*/ 94 w 127"/>
                <a:gd name="T11" fmla="*/ 5 h 40"/>
                <a:gd name="T12" fmla="*/ 94 w 127"/>
                <a:gd name="T13" fmla="*/ 5 h 40"/>
                <a:gd name="T14" fmla="*/ 28 w 127"/>
                <a:gd name="T15" fmla="*/ 5 h 40"/>
                <a:gd name="T16" fmla="*/ 21 w 127"/>
                <a:gd name="T17" fmla="*/ 5 h 40"/>
                <a:gd name="T18" fmla="*/ 12 w 127"/>
                <a:gd name="T19" fmla="*/ 5 h 40"/>
                <a:gd name="T20" fmla="*/ 16 w 127"/>
                <a:gd name="T21" fmla="*/ 5 h 40"/>
                <a:gd name="T22" fmla="*/ 0 w 127"/>
                <a:gd name="T23" fmla="*/ 5 h 40"/>
                <a:gd name="T24" fmla="*/ 0 w 127"/>
                <a:gd name="T25" fmla="*/ 5 h 40"/>
                <a:gd name="T26" fmla="*/ 3 w 127"/>
                <a:gd name="T27" fmla="*/ 5 h 40"/>
                <a:gd name="T28" fmla="*/ 7 w 127"/>
                <a:gd name="T29" fmla="*/ 0 h 40"/>
                <a:gd name="T30" fmla="*/ 12 w 127"/>
                <a:gd name="T31" fmla="*/ 0 h 40"/>
                <a:gd name="T32" fmla="*/ 21 w 127"/>
                <a:gd name="T33" fmla="*/ 0 h 40"/>
                <a:gd name="T34" fmla="*/ 25 w 127"/>
                <a:gd name="T35" fmla="*/ 0 h 40"/>
                <a:gd name="T36" fmla="*/ 28 w 127"/>
                <a:gd name="T37" fmla="*/ 3 h 40"/>
                <a:gd name="T38" fmla="*/ 88 w 127"/>
                <a:gd name="T39" fmla="*/ 3 h 40"/>
                <a:gd name="T40" fmla="*/ 94 w 127"/>
                <a:gd name="T41" fmla="*/ 5 h 40"/>
                <a:gd name="T42" fmla="*/ 100 w 127"/>
                <a:gd name="T43" fmla="*/ 5 h 40"/>
                <a:gd name="T44" fmla="*/ 116 w 127"/>
                <a:gd name="T45" fmla="*/ 5 h 40"/>
                <a:gd name="T46" fmla="*/ 142 w 127"/>
                <a:gd name="T47" fmla="*/ 5 h 40"/>
                <a:gd name="T48" fmla="*/ 152 w 127"/>
                <a:gd name="T49" fmla="*/ 5 h 40"/>
                <a:gd name="T50" fmla="*/ 152 w 127"/>
                <a:gd name="T51" fmla="*/ 3 h 40"/>
                <a:gd name="T52" fmla="*/ 158 w 127"/>
                <a:gd name="T53" fmla="*/ 5 h 40"/>
                <a:gd name="T54" fmla="*/ 169 w 127"/>
                <a:gd name="T55" fmla="*/ 5 h 40"/>
                <a:gd name="T56" fmla="*/ 199 w 127"/>
                <a:gd name="T57" fmla="*/ 5 h 40"/>
                <a:gd name="T58" fmla="*/ 214 w 127"/>
                <a:gd name="T59" fmla="*/ 5 h 40"/>
                <a:gd name="T60" fmla="*/ 222 w 127"/>
                <a:gd name="T61" fmla="*/ 5 h 40"/>
                <a:gd name="T62" fmla="*/ 222 w 127"/>
                <a:gd name="T63" fmla="*/ 5 h 40"/>
                <a:gd name="T64" fmla="*/ 227 w 127"/>
                <a:gd name="T65" fmla="*/ 5 h 40"/>
                <a:gd name="T66" fmla="*/ 255 w 127"/>
                <a:gd name="T67" fmla="*/ 5 h 40"/>
                <a:gd name="T68" fmla="*/ 263 w 127"/>
                <a:gd name="T69" fmla="*/ 5 h 40"/>
                <a:gd name="T70" fmla="*/ 263 w 127"/>
                <a:gd name="T71" fmla="*/ 5 h 40"/>
                <a:gd name="T72" fmla="*/ 275 w 127"/>
                <a:gd name="T73" fmla="*/ 5 h 40"/>
                <a:gd name="T74" fmla="*/ 263 w 127"/>
                <a:gd name="T75" fmla="*/ 5 h 40"/>
                <a:gd name="T76" fmla="*/ 227 w 127"/>
                <a:gd name="T77" fmla="*/ 5 h 40"/>
                <a:gd name="T78" fmla="*/ 222 w 127"/>
                <a:gd name="T79" fmla="*/ 5 h 40"/>
                <a:gd name="T80" fmla="*/ 199 w 127"/>
                <a:gd name="T81" fmla="*/ 5 h 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7"/>
                <a:gd name="T124" fmla="*/ 0 h 40"/>
                <a:gd name="T125" fmla="*/ 127 w 127"/>
                <a:gd name="T126" fmla="*/ 40 h 4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7" h="40">
                  <a:moveTo>
                    <a:pt x="90" y="29"/>
                  </a:moveTo>
                  <a:lnTo>
                    <a:pt x="86" y="33"/>
                  </a:lnTo>
                  <a:lnTo>
                    <a:pt x="76" y="29"/>
                  </a:lnTo>
                  <a:lnTo>
                    <a:pt x="73" y="29"/>
                  </a:lnTo>
                  <a:lnTo>
                    <a:pt x="55" y="25"/>
                  </a:lnTo>
                  <a:lnTo>
                    <a:pt x="43" y="20"/>
                  </a:lnTo>
                  <a:lnTo>
                    <a:pt x="43" y="25"/>
                  </a:lnTo>
                  <a:lnTo>
                    <a:pt x="28" y="20"/>
                  </a:lnTo>
                  <a:lnTo>
                    <a:pt x="21" y="20"/>
                  </a:lnTo>
                  <a:lnTo>
                    <a:pt x="12" y="16"/>
                  </a:lnTo>
                  <a:lnTo>
                    <a:pt x="16" y="12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7"/>
                  </a:lnTo>
                  <a:lnTo>
                    <a:pt x="7" y="0"/>
                  </a:lnTo>
                  <a:lnTo>
                    <a:pt x="12" y="0"/>
                  </a:lnTo>
                  <a:lnTo>
                    <a:pt x="21" y="0"/>
                  </a:lnTo>
                  <a:lnTo>
                    <a:pt x="25" y="0"/>
                  </a:lnTo>
                  <a:lnTo>
                    <a:pt x="28" y="3"/>
                  </a:lnTo>
                  <a:lnTo>
                    <a:pt x="37" y="3"/>
                  </a:lnTo>
                  <a:lnTo>
                    <a:pt x="43" y="12"/>
                  </a:lnTo>
                  <a:lnTo>
                    <a:pt x="47" y="12"/>
                  </a:lnTo>
                  <a:lnTo>
                    <a:pt x="55" y="12"/>
                  </a:lnTo>
                  <a:lnTo>
                    <a:pt x="68" y="12"/>
                  </a:lnTo>
                  <a:lnTo>
                    <a:pt x="73" y="7"/>
                  </a:lnTo>
                  <a:lnTo>
                    <a:pt x="73" y="3"/>
                  </a:lnTo>
                  <a:lnTo>
                    <a:pt x="76" y="7"/>
                  </a:lnTo>
                  <a:lnTo>
                    <a:pt x="80" y="7"/>
                  </a:lnTo>
                  <a:lnTo>
                    <a:pt x="90" y="12"/>
                  </a:lnTo>
                  <a:lnTo>
                    <a:pt x="95" y="12"/>
                  </a:lnTo>
                  <a:lnTo>
                    <a:pt x="99" y="16"/>
                  </a:lnTo>
                  <a:lnTo>
                    <a:pt x="99" y="20"/>
                  </a:lnTo>
                  <a:lnTo>
                    <a:pt x="102" y="20"/>
                  </a:lnTo>
                  <a:lnTo>
                    <a:pt x="116" y="20"/>
                  </a:lnTo>
                  <a:lnTo>
                    <a:pt x="120" y="25"/>
                  </a:lnTo>
                  <a:lnTo>
                    <a:pt x="120" y="33"/>
                  </a:lnTo>
                  <a:lnTo>
                    <a:pt x="126" y="39"/>
                  </a:lnTo>
                  <a:lnTo>
                    <a:pt x="120" y="39"/>
                  </a:lnTo>
                  <a:lnTo>
                    <a:pt x="102" y="29"/>
                  </a:lnTo>
                  <a:lnTo>
                    <a:pt x="99" y="33"/>
                  </a:lnTo>
                  <a:lnTo>
                    <a:pt x="90" y="29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95" name="Freeform 475">
              <a:extLst>
                <a:ext uri="{FF2B5EF4-FFF2-40B4-BE49-F238E27FC236}">
                  <a16:creationId xmlns:a16="http://schemas.microsoft.com/office/drawing/2014/main" id="{4779B197-C6C2-4E0C-919A-21147B5270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9" y="3410"/>
              <a:ext cx="1" cy="1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 h 17"/>
                <a:gd name="T4" fmla="*/ 0 w 1"/>
                <a:gd name="T5" fmla="*/ 4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7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96" name="Freeform 476">
              <a:extLst>
                <a:ext uri="{FF2B5EF4-FFF2-40B4-BE49-F238E27FC236}">
                  <a16:creationId xmlns:a16="http://schemas.microsoft.com/office/drawing/2014/main" id="{F1F65620-0884-438D-AF94-5D8E8AB305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9" y="3410"/>
              <a:ext cx="1" cy="1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 h 17"/>
                <a:gd name="T4" fmla="*/ 0 w 1"/>
                <a:gd name="T5" fmla="*/ 4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7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97" name="Freeform 477">
              <a:extLst>
                <a:ext uri="{FF2B5EF4-FFF2-40B4-BE49-F238E27FC236}">
                  <a16:creationId xmlns:a16="http://schemas.microsoft.com/office/drawing/2014/main" id="{ECC37204-8A1C-495B-A61F-C049E15E3E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3227"/>
              <a:ext cx="32" cy="37"/>
            </a:xfrm>
            <a:custGeom>
              <a:avLst/>
              <a:gdLst>
                <a:gd name="T0" fmla="*/ 141 w 31"/>
                <a:gd name="T1" fmla="*/ 0 h 41"/>
                <a:gd name="T2" fmla="*/ 141 w 31"/>
                <a:gd name="T3" fmla="*/ 0 h 41"/>
                <a:gd name="T4" fmla="*/ 141 w 31"/>
                <a:gd name="T5" fmla="*/ 3 h 41"/>
                <a:gd name="T6" fmla="*/ 141 w 31"/>
                <a:gd name="T7" fmla="*/ 5 h 41"/>
                <a:gd name="T8" fmla="*/ 103 w 31"/>
                <a:gd name="T9" fmla="*/ 5 h 41"/>
                <a:gd name="T10" fmla="*/ 103 w 31"/>
                <a:gd name="T11" fmla="*/ 5 h 41"/>
                <a:gd name="T12" fmla="*/ 7 w 31"/>
                <a:gd name="T13" fmla="*/ 5 h 41"/>
                <a:gd name="T14" fmla="*/ 0 w 31"/>
                <a:gd name="T15" fmla="*/ 5 h 41"/>
                <a:gd name="T16" fmla="*/ 3 w 31"/>
                <a:gd name="T17" fmla="*/ 5 h 41"/>
                <a:gd name="T18" fmla="*/ 7 w 31"/>
                <a:gd name="T19" fmla="*/ 5 h 41"/>
                <a:gd name="T20" fmla="*/ 103 w 31"/>
                <a:gd name="T21" fmla="*/ 5 h 41"/>
                <a:gd name="T22" fmla="*/ 117 w 31"/>
                <a:gd name="T23" fmla="*/ 5 h 41"/>
                <a:gd name="T24" fmla="*/ 117 w 31"/>
                <a:gd name="T25" fmla="*/ 3 h 41"/>
                <a:gd name="T26" fmla="*/ 141 w 31"/>
                <a:gd name="T27" fmla="*/ 5 h 41"/>
                <a:gd name="T28" fmla="*/ 141 w 31"/>
                <a:gd name="T29" fmla="*/ 3 h 41"/>
                <a:gd name="T30" fmla="*/ 141 w 31"/>
                <a:gd name="T31" fmla="*/ 0 h 4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1"/>
                <a:gd name="T49" fmla="*/ 0 h 41"/>
                <a:gd name="T50" fmla="*/ 31 w 31"/>
                <a:gd name="T51" fmla="*/ 41 h 4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1" h="41">
                  <a:moveTo>
                    <a:pt x="30" y="0"/>
                  </a:moveTo>
                  <a:lnTo>
                    <a:pt x="30" y="0"/>
                  </a:lnTo>
                  <a:lnTo>
                    <a:pt x="30" y="3"/>
                  </a:lnTo>
                  <a:lnTo>
                    <a:pt x="30" y="12"/>
                  </a:lnTo>
                  <a:lnTo>
                    <a:pt x="20" y="16"/>
                  </a:lnTo>
                  <a:lnTo>
                    <a:pt x="20" y="21"/>
                  </a:lnTo>
                  <a:lnTo>
                    <a:pt x="7" y="34"/>
                  </a:lnTo>
                  <a:lnTo>
                    <a:pt x="0" y="40"/>
                  </a:lnTo>
                  <a:lnTo>
                    <a:pt x="3" y="30"/>
                  </a:lnTo>
                  <a:lnTo>
                    <a:pt x="7" y="26"/>
                  </a:lnTo>
                  <a:lnTo>
                    <a:pt x="20" y="12"/>
                  </a:lnTo>
                  <a:lnTo>
                    <a:pt x="24" y="12"/>
                  </a:lnTo>
                  <a:lnTo>
                    <a:pt x="24" y="3"/>
                  </a:lnTo>
                  <a:lnTo>
                    <a:pt x="30" y="7"/>
                  </a:lnTo>
                  <a:lnTo>
                    <a:pt x="30" y="3"/>
                  </a:lnTo>
                  <a:lnTo>
                    <a:pt x="30" y="0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98" name="Freeform 478">
              <a:extLst>
                <a:ext uri="{FF2B5EF4-FFF2-40B4-BE49-F238E27FC236}">
                  <a16:creationId xmlns:a16="http://schemas.microsoft.com/office/drawing/2014/main" id="{CB69B507-0995-4078-BC8B-6067D1D2E0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3227"/>
              <a:ext cx="32" cy="37"/>
            </a:xfrm>
            <a:custGeom>
              <a:avLst/>
              <a:gdLst>
                <a:gd name="T0" fmla="*/ 141 w 31"/>
                <a:gd name="T1" fmla="*/ 0 h 41"/>
                <a:gd name="T2" fmla="*/ 141 w 31"/>
                <a:gd name="T3" fmla="*/ 0 h 41"/>
                <a:gd name="T4" fmla="*/ 141 w 31"/>
                <a:gd name="T5" fmla="*/ 3 h 41"/>
                <a:gd name="T6" fmla="*/ 141 w 31"/>
                <a:gd name="T7" fmla="*/ 5 h 41"/>
                <a:gd name="T8" fmla="*/ 103 w 31"/>
                <a:gd name="T9" fmla="*/ 5 h 41"/>
                <a:gd name="T10" fmla="*/ 103 w 31"/>
                <a:gd name="T11" fmla="*/ 5 h 41"/>
                <a:gd name="T12" fmla="*/ 7 w 31"/>
                <a:gd name="T13" fmla="*/ 5 h 41"/>
                <a:gd name="T14" fmla="*/ 0 w 31"/>
                <a:gd name="T15" fmla="*/ 5 h 41"/>
                <a:gd name="T16" fmla="*/ 3 w 31"/>
                <a:gd name="T17" fmla="*/ 5 h 41"/>
                <a:gd name="T18" fmla="*/ 7 w 31"/>
                <a:gd name="T19" fmla="*/ 5 h 41"/>
                <a:gd name="T20" fmla="*/ 103 w 31"/>
                <a:gd name="T21" fmla="*/ 5 h 41"/>
                <a:gd name="T22" fmla="*/ 117 w 31"/>
                <a:gd name="T23" fmla="*/ 5 h 41"/>
                <a:gd name="T24" fmla="*/ 117 w 31"/>
                <a:gd name="T25" fmla="*/ 3 h 41"/>
                <a:gd name="T26" fmla="*/ 141 w 31"/>
                <a:gd name="T27" fmla="*/ 5 h 41"/>
                <a:gd name="T28" fmla="*/ 141 w 31"/>
                <a:gd name="T29" fmla="*/ 3 h 41"/>
                <a:gd name="T30" fmla="*/ 141 w 31"/>
                <a:gd name="T31" fmla="*/ 0 h 4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1"/>
                <a:gd name="T49" fmla="*/ 0 h 41"/>
                <a:gd name="T50" fmla="*/ 31 w 31"/>
                <a:gd name="T51" fmla="*/ 41 h 4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1" h="41">
                  <a:moveTo>
                    <a:pt x="30" y="0"/>
                  </a:moveTo>
                  <a:lnTo>
                    <a:pt x="30" y="0"/>
                  </a:lnTo>
                  <a:lnTo>
                    <a:pt x="30" y="3"/>
                  </a:lnTo>
                  <a:lnTo>
                    <a:pt x="30" y="12"/>
                  </a:lnTo>
                  <a:lnTo>
                    <a:pt x="20" y="16"/>
                  </a:lnTo>
                  <a:lnTo>
                    <a:pt x="20" y="21"/>
                  </a:lnTo>
                  <a:lnTo>
                    <a:pt x="7" y="34"/>
                  </a:lnTo>
                  <a:lnTo>
                    <a:pt x="0" y="40"/>
                  </a:lnTo>
                  <a:lnTo>
                    <a:pt x="3" y="30"/>
                  </a:lnTo>
                  <a:lnTo>
                    <a:pt x="7" y="26"/>
                  </a:lnTo>
                  <a:lnTo>
                    <a:pt x="20" y="12"/>
                  </a:lnTo>
                  <a:lnTo>
                    <a:pt x="24" y="12"/>
                  </a:lnTo>
                  <a:lnTo>
                    <a:pt x="24" y="3"/>
                  </a:lnTo>
                  <a:lnTo>
                    <a:pt x="30" y="7"/>
                  </a:lnTo>
                  <a:lnTo>
                    <a:pt x="30" y="3"/>
                  </a:lnTo>
                  <a:lnTo>
                    <a:pt x="30" y="0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99" name="Freeform 479">
              <a:extLst>
                <a:ext uri="{FF2B5EF4-FFF2-40B4-BE49-F238E27FC236}">
                  <a16:creationId xmlns:a16="http://schemas.microsoft.com/office/drawing/2014/main" id="{B8E99DD9-0E44-4EF2-B124-BB127CDF42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6" y="3218"/>
              <a:ext cx="18" cy="16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0 h 17"/>
                <a:gd name="T4" fmla="*/ 274 w 17"/>
                <a:gd name="T5" fmla="*/ 8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00" name="Freeform 480">
              <a:extLst>
                <a:ext uri="{FF2B5EF4-FFF2-40B4-BE49-F238E27FC236}">
                  <a16:creationId xmlns:a16="http://schemas.microsoft.com/office/drawing/2014/main" id="{B5A3ECCF-DC3B-485C-B1DB-8FAF281C85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6" y="3218"/>
              <a:ext cx="18" cy="16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0 h 17"/>
                <a:gd name="T4" fmla="*/ 274 w 17"/>
                <a:gd name="T5" fmla="*/ 8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01" name="Freeform 481">
              <a:extLst>
                <a:ext uri="{FF2B5EF4-FFF2-40B4-BE49-F238E27FC236}">
                  <a16:creationId xmlns:a16="http://schemas.microsoft.com/office/drawing/2014/main" id="{2AB7E971-661E-44E8-BD25-734AF9B58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1" y="3216"/>
              <a:ext cx="19" cy="1"/>
            </a:xfrm>
            <a:custGeom>
              <a:avLst/>
              <a:gdLst>
                <a:gd name="T0" fmla="*/ 0 w 17"/>
                <a:gd name="T1" fmla="*/ 0 h 1"/>
                <a:gd name="T2" fmla="*/ 4633 w 17"/>
                <a:gd name="T3" fmla="*/ 0 h 1"/>
                <a:gd name="T4" fmla="*/ 0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0" y="0"/>
                  </a:move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02" name="Freeform 482">
              <a:extLst>
                <a:ext uri="{FF2B5EF4-FFF2-40B4-BE49-F238E27FC236}">
                  <a16:creationId xmlns:a16="http://schemas.microsoft.com/office/drawing/2014/main" id="{1C887671-F302-442D-9911-065B07A3CC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1" y="3216"/>
              <a:ext cx="19" cy="1"/>
            </a:xfrm>
            <a:custGeom>
              <a:avLst/>
              <a:gdLst>
                <a:gd name="T0" fmla="*/ 0 w 17"/>
                <a:gd name="T1" fmla="*/ 0 h 1"/>
                <a:gd name="T2" fmla="*/ 4633 w 17"/>
                <a:gd name="T3" fmla="*/ 0 h 1"/>
                <a:gd name="T4" fmla="*/ 0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0" y="0"/>
                  </a:move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03" name="Freeform 483">
              <a:extLst>
                <a:ext uri="{FF2B5EF4-FFF2-40B4-BE49-F238E27FC236}">
                  <a16:creationId xmlns:a16="http://schemas.microsoft.com/office/drawing/2014/main" id="{8A5FF1FE-6E3E-41B7-B455-558F5B5612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7" y="3198"/>
              <a:ext cx="18" cy="19"/>
            </a:xfrm>
            <a:custGeom>
              <a:avLst/>
              <a:gdLst>
                <a:gd name="T0" fmla="*/ 0 w 17"/>
                <a:gd name="T1" fmla="*/ 0 h 20"/>
                <a:gd name="T2" fmla="*/ 7 w 17"/>
                <a:gd name="T3" fmla="*/ 0 h 20"/>
                <a:gd name="T4" fmla="*/ 206 w 17"/>
                <a:gd name="T5" fmla="*/ 4 h 20"/>
                <a:gd name="T6" fmla="*/ 274 w 17"/>
                <a:gd name="T7" fmla="*/ 10 h 20"/>
                <a:gd name="T8" fmla="*/ 206 w 17"/>
                <a:gd name="T9" fmla="*/ 10 h 20"/>
                <a:gd name="T10" fmla="*/ 206 w 17"/>
                <a:gd name="T11" fmla="*/ 10 h 20"/>
                <a:gd name="T12" fmla="*/ 7 w 17"/>
                <a:gd name="T13" fmla="*/ 10 h 20"/>
                <a:gd name="T14" fmla="*/ 3 w 17"/>
                <a:gd name="T15" fmla="*/ 4 h 20"/>
                <a:gd name="T16" fmla="*/ 0 w 17"/>
                <a:gd name="T17" fmla="*/ 0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20"/>
                <a:gd name="T29" fmla="*/ 17 w 17"/>
                <a:gd name="T30" fmla="*/ 20 h 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20">
                  <a:moveTo>
                    <a:pt x="0" y="0"/>
                  </a:moveTo>
                  <a:lnTo>
                    <a:pt x="7" y="0"/>
                  </a:lnTo>
                  <a:lnTo>
                    <a:pt x="11" y="4"/>
                  </a:lnTo>
                  <a:lnTo>
                    <a:pt x="16" y="13"/>
                  </a:lnTo>
                  <a:lnTo>
                    <a:pt x="11" y="13"/>
                  </a:lnTo>
                  <a:lnTo>
                    <a:pt x="11" y="19"/>
                  </a:lnTo>
                  <a:lnTo>
                    <a:pt x="7" y="13"/>
                  </a:lnTo>
                  <a:lnTo>
                    <a:pt x="3" y="4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04" name="Freeform 484">
              <a:extLst>
                <a:ext uri="{FF2B5EF4-FFF2-40B4-BE49-F238E27FC236}">
                  <a16:creationId xmlns:a16="http://schemas.microsoft.com/office/drawing/2014/main" id="{E5D8EA8F-F047-45B8-80D5-5E786CDF08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7" y="3198"/>
              <a:ext cx="18" cy="19"/>
            </a:xfrm>
            <a:custGeom>
              <a:avLst/>
              <a:gdLst>
                <a:gd name="T0" fmla="*/ 0 w 17"/>
                <a:gd name="T1" fmla="*/ 0 h 20"/>
                <a:gd name="T2" fmla="*/ 7 w 17"/>
                <a:gd name="T3" fmla="*/ 0 h 20"/>
                <a:gd name="T4" fmla="*/ 206 w 17"/>
                <a:gd name="T5" fmla="*/ 4 h 20"/>
                <a:gd name="T6" fmla="*/ 274 w 17"/>
                <a:gd name="T7" fmla="*/ 10 h 20"/>
                <a:gd name="T8" fmla="*/ 206 w 17"/>
                <a:gd name="T9" fmla="*/ 10 h 20"/>
                <a:gd name="T10" fmla="*/ 206 w 17"/>
                <a:gd name="T11" fmla="*/ 10 h 20"/>
                <a:gd name="T12" fmla="*/ 7 w 17"/>
                <a:gd name="T13" fmla="*/ 10 h 20"/>
                <a:gd name="T14" fmla="*/ 3 w 17"/>
                <a:gd name="T15" fmla="*/ 4 h 20"/>
                <a:gd name="T16" fmla="*/ 0 w 17"/>
                <a:gd name="T17" fmla="*/ 0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20"/>
                <a:gd name="T29" fmla="*/ 17 w 17"/>
                <a:gd name="T30" fmla="*/ 20 h 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20">
                  <a:moveTo>
                    <a:pt x="0" y="0"/>
                  </a:moveTo>
                  <a:lnTo>
                    <a:pt x="7" y="0"/>
                  </a:lnTo>
                  <a:lnTo>
                    <a:pt x="11" y="4"/>
                  </a:lnTo>
                  <a:lnTo>
                    <a:pt x="16" y="13"/>
                  </a:lnTo>
                  <a:lnTo>
                    <a:pt x="11" y="13"/>
                  </a:lnTo>
                  <a:lnTo>
                    <a:pt x="11" y="19"/>
                  </a:lnTo>
                  <a:lnTo>
                    <a:pt x="7" y="13"/>
                  </a:lnTo>
                  <a:lnTo>
                    <a:pt x="3" y="4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05" name="Freeform 485">
              <a:extLst>
                <a:ext uri="{FF2B5EF4-FFF2-40B4-BE49-F238E27FC236}">
                  <a16:creationId xmlns:a16="http://schemas.microsoft.com/office/drawing/2014/main" id="{C359FDF7-2864-46E8-9CB2-D3B79BB81A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6" y="3130"/>
              <a:ext cx="65" cy="82"/>
            </a:xfrm>
            <a:custGeom>
              <a:avLst/>
              <a:gdLst>
                <a:gd name="T0" fmla="*/ 155 w 63"/>
                <a:gd name="T1" fmla="*/ 3 h 90"/>
                <a:gd name="T2" fmla="*/ 155 w 63"/>
                <a:gd name="T3" fmla="*/ 3 h 90"/>
                <a:gd name="T4" fmla="*/ 155 w 63"/>
                <a:gd name="T5" fmla="*/ 5 h 90"/>
                <a:gd name="T6" fmla="*/ 155 w 63"/>
                <a:gd name="T7" fmla="*/ 5 h 90"/>
                <a:gd name="T8" fmla="*/ 175 w 63"/>
                <a:gd name="T9" fmla="*/ 5 h 90"/>
                <a:gd name="T10" fmla="*/ 175 w 63"/>
                <a:gd name="T11" fmla="*/ 5 h 90"/>
                <a:gd name="T12" fmla="*/ 155 w 63"/>
                <a:gd name="T13" fmla="*/ 5 h 90"/>
                <a:gd name="T14" fmla="*/ 117 w 63"/>
                <a:gd name="T15" fmla="*/ 5 h 90"/>
                <a:gd name="T16" fmla="*/ 117 w 63"/>
                <a:gd name="T17" fmla="*/ 5 h 90"/>
                <a:gd name="T18" fmla="*/ 104 w 63"/>
                <a:gd name="T19" fmla="*/ 5 h 90"/>
                <a:gd name="T20" fmla="*/ 117 w 63"/>
                <a:gd name="T21" fmla="*/ 5 h 90"/>
                <a:gd name="T22" fmla="*/ 117 w 63"/>
                <a:gd name="T23" fmla="*/ 5 h 90"/>
                <a:gd name="T24" fmla="*/ 117 w 63"/>
                <a:gd name="T25" fmla="*/ 5 h 90"/>
                <a:gd name="T26" fmla="*/ 141 w 63"/>
                <a:gd name="T27" fmla="*/ 5 h 90"/>
                <a:gd name="T28" fmla="*/ 155 w 63"/>
                <a:gd name="T29" fmla="*/ 5 h 90"/>
                <a:gd name="T30" fmla="*/ 175 w 63"/>
                <a:gd name="T31" fmla="*/ 5 h 90"/>
                <a:gd name="T32" fmla="*/ 205 w 63"/>
                <a:gd name="T33" fmla="*/ 5 h 90"/>
                <a:gd name="T34" fmla="*/ 233 w 63"/>
                <a:gd name="T35" fmla="*/ 5 h 90"/>
                <a:gd name="T36" fmla="*/ 233 w 63"/>
                <a:gd name="T37" fmla="*/ 5 h 90"/>
                <a:gd name="T38" fmla="*/ 272 w 63"/>
                <a:gd name="T39" fmla="*/ 5 h 90"/>
                <a:gd name="T40" fmla="*/ 256 w 63"/>
                <a:gd name="T41" fmla="*/ 5 h 90"/>
                <a:gd name="T42" fmla="*/ 272 w 63"/>
                <a:gd name="T43" fmla="*/ 5 h 90"/>
                <a:gd name="T44" fmla="*/ 272 w 63"/>
                <a:gd name="T45" fmla="*/ 5 h 90"/>
                <a:gd name="T46" fmla="*/ 299 w 63"/>
                <a:gd name="T47" fmla="*/ 5 h 90"/>
                <a:gd name="T48" fmla="*/ 272 w 63"/>
                <a:gd name="T49" fmla="*/ 5 h 90"/>
                <a:gd name="T50" fmla="*/ 272 w 63"/>
                <a:gd name="T51" fmla="*/ 5 h 90"/>
                <a:gd name="T52" fmla="*/ 256 w 63"/>
                <a:gd name="T53" fmla="*/ 5 h 90"/>
                <a:gd name="T54" fmla="*/ 233 w 63"/>
                <a:gd name="T55" fmla="*/ 5 h 90"/>
                <a:gd name="T56" fmla="*/ 233 w 63"/>
                <a:gd name="T57" fmla="*/ 5 h 90"/>
                <a:gd name="T58" fmla="*/ 175 w 63"/>
                <a:gd name="T59" fmla="*/ 5 h 90"/>
                <a:gd name="T60" fmla="*/ 175 w 63"/>
                <a:gd name="T61" fmla="*/ 5 h 90"/>
                <a:gd name="T62" fmla="*/ 175 w 63"/>
                <a:gd name="T63" fmla="*/ 5 h 90"/>
                <a:gd name="T64" fmla="*/ 141 w 63"/>
                <a:gd name="T65" fmla="*/ 5 h 90"/>
                <a:gd name="T66" fmla="*/ 117 w 63"/>
                <a:gd name="T67" fmla="*/ 5 h 90"/>
                <a:gd name="T68" fmla="*/ 104 w 63"/>
                <a:gd name="T69" fmla="*/ 5 h 90"/>
                <a:gd name="T70" fmla="*/ 12 w 63"/>
                <a:gd name="T71" fmla="*/ 5 h 90"/>
                <a:gd name="T72" fmla="*/ 12 w 63"/>
                <a:gd name="T73" fmla="*/ 5 h 90"/>
                <a:gd name="T74" fmla="*/ 89 w 63"/>
                <a:gd name="T75" fmla="*/ 5 h 90"/>
                <a:gd name="T76" fmla="*/ 12 w 63"/>
                <a:gd name="T77" fmla="*/ 5 h 90"/>
                <a:gd name="T78" fmla="*/ 12 w 63"/>
                <a:gd name="T79" fmla="*/ 5 h 90"/>
                <a:gd name="T80" fmla="*/ 7 w 63"/>
                <a:gd name="T81" fmla="*/ 5 h 90"/>
                <a:gd name="T82" fmla="*/ 3 w 63"/>
                <a:gd name="T83" fmla="*/ 5 h 90"/>
                <a:gd name="T84" fmla="*/ 3 w 63"/>
                <a:gd name="T85" fmla="*/ 5 h 90"/>
                <a:gd name="T86" fmla="*/ 0 w 63"/>
                <a:gd name="T87" fmla="*/ 5 h 90"/>
                <a:gd name="T88" fmla="*/ 3 w 63"/>
                <a:gd name="T89" fmla="*/ 5 h 90"/>
                <a:gd name="T90" fmla="*/ 3 w 63"/>
                <a:gd name="T91" fmla="*/ 5 h 90"/>
                <a:gd name="T92" fmla="*/ 7 w 63"/>
                <a:gd name="T93" fmla="*/ 5 h 90"/>
                <a:gd name="T94" fmla="*/ 7 w 63"/>
                <a:gd name="T95" fmla="*/ 5 h 90"/>
                <a:gd name="T96" fmla="*/ 12 w 63"/>
                <a:gd name="T97" fmla="*/ 3 h 90"/>
                <a:gd name="T98" fmla="*/ 12 w 63"/>
                <a:gd name="T99" fmla="*/ 0 h 90"/>
                <a:gd name="T100" fmla="*/ 104 w 63"/>
                <a:gd name="T101" fmla="*/ 0 h 90"/>
                <a:gd name="T102" fmla="*/ 117 w 63"/>
                <a:gd name="T103" fmla="*/ 3 h 90"/>
                <a:gd name="T104" fmla="*/ 141 w 63"/>
                <a:gd name="T105" fmla="*/ 3 h 90"/>
                <a:gd name="T106" fmla="*/ 141 w 63"/>
                <a:gd name="T107" fmla="*/ 0 h 90"/>
                <a:gd name="T108" fmla="*/ 155 w 63"/>
                <a:gd name="T109" fmla="*/ 0 h 90"/>
                <a:gd name="T110" fmla="*/ 155 w 63"/>
                <a:gd name="T111" fmla="*/ 3 h 9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3"/>
                <a:gd name="T169" fmla="*/ 0 h 90"/>
                <a:gd name="T170" fmla="*/ 63 w 63"/>
                <a:gd name="T171" fmla="*/ 90 h 9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3" h="90">
                  <a:moveTo>
                    <a:pt x="34" y="3"/>
                  </a:moveTo>
                  <a:lnTo>
                    <a:pt x="34" y="3"/>
                  </a:lnTo>
                  <a:lnTo>
                    <a:pt x="34" y="7"/>
                  </a:lnTo>
                  <a:lnTo>
                    <a:pt x="34" y="16"/>
                  </a:lnTo>
                  <a:lnTo>
                    <a:pt x="38" y="21"/>
                  </a:lnTo>
                  <a:lnTo>
                    <a:pt x="38" y="25"/>
                  </a:lnTo>
                  <a:lnTo>
                    <a:pt x="34" y="34"/>
                  </a:lnTo>
                  <a:lnTo>
                    <a:pt x="25" y="39"/>
                  </a:lnTo>
                  <a:lnTo>
                    <a:pt x="25" y="48"/>
                  </a:lnTo>
                  <a:lnTo>
                    <a:pt x="21" y="48"/>
                  </a:lnTo>
                  <a:lnTo>
                    <a:pt x="25" y="56"/>
                  </a:lnTo>
                  <a:lnTo>
                    <a:pt x="25" y="61"/>
                  </a:lnTo>
                  <a:lnTo>
                    <a:pt x="25" y="65"/>
                  </a:lnTo>
                  <a:lnTo>
                    <a:pt x="31" y="65"/>
                  </a:lnTo>
                  <a:lnTo>
                    <a:pt x="34" y="65"/>
                  </a:lnTo>
                  <a:lnTo>
                    <a:pt x="38" y="61"/>
                  </a:lnTo>
                  <a:lnTo>
                    <a:pt x="43" y="65"/>
                  </a:lnTo>
                  <a:lnTo>
                    <a:pt x="47" y="70"/>
                  </a:lnTo>
                  <a:lnTo>
                    <a:pt x="47" y="65"/>
                  </a:lnTo>
                  <a:lnTo>
                    <a:pt x="56" y="70"/>
                  </a:lnTo>
                  <a:lnTo>
                    <a:pt x="52" y="74"/>
                  </a:lnTo>
                  <a:lnTo>
                    <a:pt x="56" y="74"/>
                  </a:lnTo>
                  <a:lnTo>
                    <a:pt x="56" y="79"/>
                  </a:lnTo>
                  <a:lnTo>
                    <a:pt x="62" y="83"/>
                  </a:lnTo>
                  <a:lnTo>
                    <a:pt x="56" y="89"/>
                  </a:lnTo>
                  <a:lnTo>
                    <a:pt x="56" y="83"/>
                  </a:lnTo>
                  <a:lnTo>
                    <a:pt x="52" y="83"/>
                  </a:lnTo>
                  <a:lnTo>
                    <a:pt x="47" y="79"/>
                  </a:lnTo>
                  <a:lnTo>
                    <a:pt x="47" y="74"/>
                  </a:lnTo>
                  <a:lnTo>
                    <a:pt x="38" y="70"/>
                  </a:lnTo>
                  <a:lnTo>
                    <a:pt x="38" y="65"/>
                  </a:lnTo>
                  <a:lnTo>
                    <a:pt x="38" y="79"/>
                  </a:lnTo>
                  <a:lnTo>
                    <a:pt x="31" y="70"/>
                  </a:lnTo>
                  <a:lnTo>
                    <a:pt x="25" y="65"/>
                  </a:lnTo>
                  <a:lnTo>
                    <a:pt x="21" y="70"/>
                  </a:lnTo>
                  <a:lnTo>
                    <a:pt x="12" y="70"/>
                  </a:lnTo>
                  <a:lnTo>
                    <a:pt x="12" y="65"/>
                  </a:lnTo>
                  <a:lnTo>
                    <a:pt x="16" y="56"/>
                  </a:lnTo>
                  <a:lnTo>
                    <a:pt x="12" y="56"/>
                  </a:lnTo>
                  <a:lnTo>
                    <a:pt x="12" y="61"/>
                  </a:lnTo>
                  <a:lnTo>
                    <a:pt x="7" y="56"/>
                  </a:lnTo>
                  <a:lnTo>
                    <a:pt x="3" y="56"/>
                  </a:lnTo>
                  <a:lnTo>
                    <a:pt x="3" y="52"/>
                  </a:lnTo>
                  <a:lnTo>
                    <a:pt x="0" y="34"/>
                  </a:lnTo>
                  <a:lnTo>
                    <a:pt x="3" y="34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7" y="7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31" y="3"/>
                  </a:lnTo>
                  <a:lnTo>
                    <a:pt x="31" y="0"/>
                  </a:lnTo>
                  <a:lnTo>
                    <a:pt x="34" y="0"/>
                  </a:lnTo>
                  <a:lnTo>
                    <a:pt x="34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06" name="Freeform 486">
              <a:extLst>
                <a:ext uri="{FF2B5EF4-FFF2-40B4-BE49-F238E27FC236}">
                  <a16:creationId xmlns:a16="http://schemas.microsoft.com/office/drawing/2014/main" id="{F7348A38-F15F-4B6B-A6DB-80E259F8F5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6" y="3130"/>
              <a:ext cx="65" cy="82"/>
            </a:xfrm>
            <a:custGeom>
              <a:avLst/>
              <a:gdLst>
                <a:gd name="T0" fmla="*/ 155 w 63"/>
                <a:gd name="T1" fmla="*/ 3 h 90"/>
                <a:gd name="T2" fmla="*/ 155 w 63"/>
                <a:gd name="T3" fmla="*/ 3 h 90"/>
                <a:gd name="T4" fmla="*/ 155 w 63"/>
                <a:gd name="T5" fmla="*/ 5 h 90"/>
                <a:gd name="T6" fmla="*/ 155 w 63"/>
                <a:gd name="T7" fmla="*/ 5 h 90"/>
                <a:gd name="T8" fmla="*/ 175 w 63"/>
                <a:gd name="T9" fmla="*/ 5 h 90"/>
                <a:gd name="T10" fmla="*/ 175 w 63"/>
                <a:gd name="T11" fmla="*/ 5 h 90"/>
                <a:gd name="T12" fmla="*/ 155 w 63"/>
                <a:gd name="T13" fmla="*/ 5 h 90"/>
                <a:gd name="T14" fmla="*/ 117 w 63"/>
                <a:gd name="T15" fmla="*/ 5 h 90"/>
                <a:gd name="T16" fmla="*/ 117 w 63"/>
                <a:gd name="T17" fmla="*/ 5 h 90"/>
                <a:gd name="T18" fmla="*/ 104 w 63"/>
                <a:gd name="T19" fmla="*/ 5 h 90"/>
                <a:gd name="T20" fmla="*/ 117 w 63"/>
                <a:gd name="T21" fmla="*/ 5 h 90"/>
                <a:gd name="T22" fmla="*/ 117 w 63"/>
                <a:gd name="T23" fmla="*/ 5 h 90"/>
                <a:gd name="T24" fmla="*/ 117 w 63"/>
                <a:gd name="T25" fmla="*/ 5 h 90"/>
                <a:gd name="T26" fmla="*/ 141 w 63"/>
                <a:gd name="T27" fmla="*/ 5 h 90"/>
                <a:gd name="T28" fmla="*/ 155 w 63"/>
                <a:gd name="T29" fmla="*/ 5 h 90"/>
                <a:gd name="T30" fmla="*/ 175 w 63"/>
                <a:gd name="T31" fmla="*/ 5 h 90"/>
                <a:gd name="T32" fmla="*/ 205 w 63"/>
                <a:gd name="T33" fmla="*/ 5 h 90"/>
                <a:gd name="T34" fmla="*/ 233 w 63"/>
                <a:gd name="T35" fmla="*/ 5 h 90"/>
                <a:gd name="T36" fmla="*/ 233 w 63"/>
                <a:gd name="T37" fmla="*/ 5 h 90"/>
                <a:gd name="T38" fmla="*/ 272 w 63"/>
                <a:gd name="T39" fmla="*/ 5 h 90"/>
                <a:gd name="T40" fmla="*/ 256 w 63"/>
                <a:gd name="T41" fmla="*/ 5 h 90"/>
                <a:gd name="T42" fmla="*/ 272 w 63"/>
                <a:gd name="T43" fmla="*/ 5 h 90"/>
                <a:gd name="T44" fmla="*/ 272 w 63"/>
                <a:gd name="T45" fmla="*/ 5 h 90"/>
                <a:gd name="T46" fmla="*/ 299 w 63"/>
                <a:gd name="T47" fmla="*/ 5 h 90"/>
                <a:gd name="T48" fmla="*/ 272 w 63"/>
                <a:gd name="T49" fmla="*/ 5 h 90"/>
                <a:gd name="T50" fmla="*/ 272 w 63"/>
                <a:gd name="T51" fmla="*/ 5 h 90"/>
                <a:gd name="T52" fmla="*/ 256 w 63"/>
                <a:gd name="T53" fmla="*/ 5 h 90"/>
                <a:gd name="T54" fmla="*/ 233 w 63"/>
                <a:gd name="T55" fmla="*/ 5 h 90"/>
                <a:gd name="T56" fmla="*/ 233 w 63"/>
                <a:gd name="T57" fmla="*/ 5 h 90"/>
                <a:gd name="T58" fmla="*/ 175 w 63"/>
                <a:gd name="T59" fmla="*/ 5 h 90"/>
                <a:gd name="T60" fmla="*/ 175 w 63"/>
                <a:gd name="T61" fmla="*/ 5 h 90"/>
                <a:gd name="T62" fmla="*/ 175 w 63"/>
                <a:gd name="T63" fmla="*/ 5 h 90"/>
                <a:gd name="T64" fmla="*/ 141 w 63"/>
                <a:gd name="T65" fmla="*/ 5 h 90"/>
                <a:gd name="T66" fmla="*/ 117 w 63"/>
                <a:gd name="T67" fmla="*/ 5 h 90"/>
                <a:gd name="T68" fmla="*/ 104 w 63"/>
                <a:gd name="T69" fmla="*/ 5 h 90"/>
                <a:gd name="T70" fmla="*/ 12 w 63"/>
                <a:gd name="T71" fmla="*/ 5 h 90"/>
                <a:gd name="T72" fmla="*/ 12 w 63"/>
                <a:gd name="T73" fmla="*/ 5 h 90"/>
                <a:gd name="T74" fmla="*/ 89 w 63"/>
                <a:gd name="T75" fmla="*/ 5 h 90"/>
                <a:gd name="T76" fmla="*/ 12 w 63"/>
                <a:gd name="T77" fmla="*/ 5 h 90"/>
                <a:gd name="T78" fmla="*/ 12 w 63"/>
                <a:gd name="T79" fmla="*/ 5 h 90"/>
                <a:gd name="T80" fmla="*/ 7 w 63"/>
                <a:gd name="T81" fmla="*/ 5 h 90"/>
                <a:gd name="T82" fmla="*/ 3 w 63"/>
                <a:gd name="T83" fmla="*/ 5 h 90"/>
                <a:gd name="T84" fmla="*/ 3 w 63"/>
                <a:gd name="T85" fmla="*/ 5 h 90"/>
                <a:gd name="T86" fmla="*/ 0 w 63"/>
                <a:gd name="T87" fmla="*/ 5 h 90"/>
                <a:gd name="T88" fmla="*/ 3 w 63"/>
                <a:gd name="T89" fmla="*/ 5 h 90"/>
                <a:gd name="T90" fmla="*/ 3 w 63"/>
                <a:gd name="T91" fmla="*/ 5 h 90"/>
                <a:gd name="T92" fmla="*/ 7 w 63"/>
                <a:gd name="T93" fmla="*/ 5 h 90"/>
                <a:gd name="T94" fmla="*/ 7 w 63"/>
                <a:gd name="T95" fmla="*/ 5 h 90"/>
                <a:gd name="T96" fmla="*/ 12 w 63"/>
                <a:gd name="T97" fmla="*/ 3 h 90"/>
                <a:gd name="T98" fmla="*/ 12 w 63"/>
                <a:gd name="T99" fmla="*/ 0 h 90"/>
                <a:gd name="T100" fmla="*/ 104 w 63"/>
                <a:gd name="T101" fmla="*/ 0 h 90"/>
                <a:gd name="T102" fmla="*/ 117 w 63"/>
                <a:gd name="T103" fmla="*/ 3 h 90"/>
                <a:gd name="T104" fmla="*/ 141 w 63"/>
                <a:gd name="T105" fmla="*/ 3 h 90"/>
                <a:gd name="T106" fmla="*/ 141 w 63"/>
                <a:gd name="T107" fmla="*/ 0 h 90"/>
                <a:gd name="T108" fmla="*/ 155 w 63"/>
                <a:gd name="T109" fmla="*/ 0 h 90"/>
                <a:gd name="T110" fmla="*/ 155 w 63"/>
                <a:gd name="T111" fmla="*/ 3 h 9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3"/>
                <a:gd name="T169" fmla="*/ 0 h 90"/>
                <a:gd name="T170" fmla="*/ 63 w 63"/>
                <a:gd name="T171" fmla="*/ 90 h 9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3" h="90">
                  <a:moveTo>
                    <a:pt x="34" y="3"/>
                  </a:moveTo>
                  <a:lnTo>
                    <a:pt x="34" y="3"/>
                  </a:lnTo>
                  <a:lnTo>
                    <a:pt x="34" y="7"/>
                  </a:lnTo>
                  <a:lnTo>
                    <a:pt x="34" y="16"/>
                  </a:lnTo>
                  <a:lnTo>
                    <a:pt x="38" y="21"/>
                  </a:lnTo>
                  <a:lnTo>
                    <a:pt x="38" y="25"/>
                  </a:lnTo>
                  <a:lnTo>
                    <a:pt x="34" y="34"/>
                  </a:lnTo>
                  <a:lnTo>
                    <a:pt x="25" y="39"/>
                  </a:lnTo>
                  <a:lnTo>
                    <a:pt x="25" y="48"/>
                  </a:lnTo>
                  <a:lnTo>
                    <a:pt x="21" y="48"/>
                  </a:lnTo>
                  <a:lnTo>
                    <a:pt x="25" y="56"/>
                  </a:lnTo>
                  <a:lnTo>
                    <a:pt x="25" y="61"/>
                  </a:lnTo>
                  <a:lnTo>
                    <a:pt x="25" y="65"/>
                  </a:lnTo>
                  <a:lnTo>
                    <a:pt x="31" y="65"/>
                  </a:lnTo>
                  <a:lnTo>
                    <a:pt x="34" y="65"/>
                  </a:lnTo>
                  <a:lnTo>
                    <a:pt x="38" y="61"/>
                  </a:lnTo>
                  <a:lnTo>
                    <a:pt x="43" y="65"/>
                  </a:lnTo>
                  <a:lnTo>
                    <a:pt x="47" y="70"/>
                  </a:lnTo>
                  <a:lnTo>
                    <a:pt x="47" y="65"/>
                  </a:lnTo>
                  <a:lnTo>
                    <a:pt x="56" y="70"/>
                  </a:lnTo>
                  <a:lnTo>
                    <a:pt x="52" y="74"/>
                  </a:lnTo>
                  <a:lnTo>
                    <a:pt x="56" y="74"/>
                  </a:lnTo>
                  <a:lnTo>
                    <a:pt x="56" y="79"/>
                  </a:lnTo>
                  <a:lnTo>
                    <a:pt x="62" y="83"/>
                  </a:lnTo>
                  <a:lnTo>
                    <a:pt x="56" y="89"/>
                  </a:lnTo>
                  <a:lnTo>
                    <a:pt x="56" y="83"/>
                  </a:lnTo>
                  <a:lnTo>
                    <a:pt x="52" y="83"/>
                  </a:lnTo>
                  <a:lnTo>
                    <a:pt x="47" y="79"/>
                  </a:lnTo>
                  <a:lnTo>
                    <a:pt x="47" y="74"/>
                  </a:lnTo>
                  <a:lnTo>
                    <a:pt x="38" y="70"/>
                  </a:lnTo>
                  <a:lnTo>
                    <a:pt x="38" y="65"/>
                  </a:lnTo>
                  <a:lnTo>
                    <a:pt x="38" y="79"/>
                  </a:lnTo>
                  <a:lnTo>
                    <a:pt x="31" y="70"/>
                  </a:lnTo>
                  <a:lnTo>
                    <a:pt x="25" y="65"/>
                  </a:lnTo>
                  <a:lnTo>
                    <a:pt x="21" y="70"/>
                  </a:lnTo>
                  <a:lnTo>
                    <a:pt x="12" y="70"/>
                  </a:lnTo>
                  <a:lnTo>
                    <a:pt x="12" y="65"/>
                  </a:lnTo>
                  <a:lnTo>
                    <a:pt x="16" y="56"/>
                  </a:lnTo>
                  <a:lnTo>
                    <a:pt x="12" y="56"/>
                  </a:lnTo>
                  <a:lnTo>
                    <a:pt x="12" y="61"/>
                  </a:lnTo>
                  <a:lnTo>
                    <a:pt x="7" y="56"/>
                  </a:lnTo>
                  <a:lnTo>
                    <a:pt x="3" y="56"/>
                  </a:lnTo>
                  <a:lnTo>
                    <a:pt x="3" y="52"/>
                  </a:lnTo>
                  <a:lnTo>
                    <a:pt x="0" y="34"/>
                  </a:lnTo>
                  <a:lnTo>
                    <a:pt x="3" y="34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7" y="7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31" y="3"/>
                  </a:lnTo>
                  <a:lnTo>
                    <a:pt x="31" y="0"/>
                  </a:lnTo>
                  <a:lnTo>
                    <a:pt x="34" y="0"/>
                  </a:lnTo>
                  <a:lnTo>
                    <a:pt x="34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07" name="Rectangle 487">
              <a:extLst>
                <a:ext uri="{FF2B5EF4-FFF2-40B4-BE49-F238E27FC236}">
                  <a16:creationId xmlns:a16="http://schemas.microsoft.com/office/drawing/2014/main" id="{A6C50364-6CD1-4471-94F2-8D5D40BB17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7" y="3186"/>
              <a:ext cx="0" cy="0"/>
            </a:xfrm>
            <a:prstGeom prst="rect">
              <a:avLst/>
            </a:prstGeom>
            <a:solidFill>
              <a:srgbClr val="7B8CD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208" name="Rectangle 488">
              <a:extLst>
                <a:ext uri="{FF2B5EF4-FFF2-40B4-BE49-F238E27FC236}">
                  <a16:creationId xmlns:a16="http://schemas.microsoft.com/office/drawing/2014/main" id="{C28A91AD-C9EC-4566-8A81-299EDA3DA4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7" y="3186"/>
              <a:ext cx="0" cy="0"/>
            </a:xfrm>
            <a:prstGeom prst="rect">
              <a:avLst/>
            </a:prstGeom>
            <a:solidFill>
              <a:srgbClr val="7B8CD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209" name="Freeform 489">
              <a:extLst>
                <a:ext uri="{FF2B5EF4-FFF2-40B4-BE49-F238E27FC236}">
                  <a16:creationId xmlns:a16="http://schemas.microsoft.com/office/drawing/2014/main" id="{9538FC67-06F7-43C3-96AF-7F166A0BC5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0" y="3198"/>
              <a:ext cx="0" cy="1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0 h 17"/>
                <a:gd name="T4" fmla="*/ 0 w 1"/>
                <a:gd name="T5" fmla="*/ 4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0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10" name="Freeform 490">
              <a:extLst>
                <a:ext uri="{FF2B5EF4-FFF2-40B4-BE49-F238E27FC236}">
                  <a16:creationId xmlns:a16="http://schemas.microsoft.com/office/drawing/2014/main" id="{F0389954-7D9B-45B9-968D-7C86F1D563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0" y="3198"/>
              <a:ext cx="0" cy="1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0 h 17"/>
                <a:gd name="T4" fmla="*/ 0 w 1"/>
                <a:gd name="T5" fmla="*/ 4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0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11" name="Freeform 491">
              <a:extLst>
                <a:ext uri="{FF2B5EF4-FFF2-40B4-BE49-F238E27FC236}">
                  <a16:creationId xmlns:a16="http://schemas.microsoft.com/office/drawing/2014/main" id="{D3FC13FD-1959-4AB9-B2BD-2041DEE9CD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0" y="3211"/>
              <a:ext cx="0" cy="16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0 h 17"/>
                <a:gd name="T4" fmla="*/ 0 w 1"/>
                <a:gd name="T5" fmla="*/ 8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0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12" name="Freeform 492">
              <a:extLst>
                <a:ext uri="{FF2B5EF4-FFF2-40B4-BE49-F238E27FC236}">
                  <a16:creationId xmlns:a16="http://schemas.microsoft.com/office/drawing/2014/main" id="{F5808992-E09F-41C3-ADCC-D355F7820E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0" y="3211"/>
              <a:ext cx="0" cy="16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0 h 17"/>
                <a:gd name="T4" fmla="*/ 0 w 1"/>
                <a:gd name="T5" fmla="*/ 8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0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13" name="Freeform 493">
              <a:extLst>
                <a:ext uri="{FF2B5EF4-FFF2-40B4-BE49-F238E27FC236}">
                  <a16:creationId xmlns:a16="http://schemas.microsoft.com/office/drawing/2014/main" id="{11237F93-7A97-43D5-8350-7CE5AD5430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5" y="3211"/>
              <a:ext cx="17" cy="16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8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14" name="Freeform 494">
              <a:extLst>
                <a:ext uri="{FF2B5EF4-FFF2-40B4-BE49-F238E27FC236}">
                  <a16:creationId xmlns:a16="http://schemas.microsoft.com/office/drawing/2014/main" id="{B9E962C5-E5CE-426A-A80F-A549A74709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5" y="3211"/>
              <a:ext cx="17" cy="16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8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15" name="Freeform 495">
              <a:extLst>
                <a:ext uri="{FF2B5EF4-FFF2-40B4-BE49-F238E27FC236}">
                  <a16:creationId xmlns:a16="http://schemas.microsoft.com/office/drawing/2014/main" id="{469FCD81-5DA1-4BD7-8A5B-60249DF16F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8" y="3211"/>
              <a:ext cx="19" cy="16"/>
            </a:xfrm>
            <a:custGeom>
              <a:avLst/>
              <a:gdLst>
                <a:gd name="T0" fmla="*/ 0 w 17"/>
                <a:gd name="T1" fmla="*/ 0 h 17"/>
                <a:gd name="T2" fmla="*/ 2438 w 17"/>
                <a:gd name="T3" fmla="*/ 7 h 17"/>
                <a:gd name="T4" fmla="*/ 4633 w 17"/>
                <a:gd name="T5" fmla="*/ 8 h 17"/>
                <a:gd name="T6" fmla="*/ 4 w 17"/>
                <a:gd name="T7" fmla="*/ 8 h 17"/>
                <a:gd name="T8" fmla="*/ 4 w 17"/>
                <a:gd name="T9" fmla="*/ 7 h 17"/>
                <a:gd name="T10" fmla="*/ 0 w 17"/>
                <a:gd name="T11" fmla="*/ 8 h 17"/>
                <a:gd name="T12" fmla="*/ 0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0" y="0"/>
                  </a:moveTo>
                  <a:lnTo>
                    <a:pt x="9" y="7"/>
                  </a:lnTo>
                  <a:lnTo>
                    <a:pt x="16" y="16"/>
                  </a:lnTo>
                  <a:lnTo>
                    <a:pt x="4" y="16"/>
                  </a:lnTo>
                  <a:lnTo>
                    <a:pt x="4" y="7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16" name="Freeform 496">
              <a:extLst>
                <a:ext uri="{FF2B5EF4-FFF2-40B4-BE49-F238E27FC236}">
                  <a16:creationId xmlns:a16="http://schemas.microsoft.com/office/drawing/2014/main" id="{3253BACA-38F8-478E-88BD-C938B4C495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8" y="3211"/>
              <a:ext cx="19" cy="16"/>
            </a:xfrm>
            <a:custGeom>
              <a:avLst/>
              <a:gdLst>
                <a:gd name="T0" fmla="*/ 0 w 17"/>
                <a:gd name="T1" fmla="*/ 0 h 17"/>
                <a:gd name="T2" fmla="*/ 2438 w 17"/>
                <a:gd name="T3" fmla="*/ 7 h 17"/>
                <a:gd name="T4" fmla="*/ 4633 w 17"/>
                <a:gd name="T5" fmla="*/ 8 h 17"/>
                <a:gd name="T6" fmla="*/ 4 w 17"/>
                <a:gd name="T7" fmla="*/ 8 h 17"/>
                <a:gd name="T8" fmla="*/ 4 w 17"/>
                <a:gd name="T9" fmla="*/ 7 h 17"/>
                <a:gd name="T10" fmla="*/ 0 w 17"/>
                <a:gd name="T11" fmla="*/ 8 h 17"/>
                <a:gd name="T12" fmla="*/ 0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0" y="0"/>
                  </a:moveTo>
                  <a:lnTo>
                    <a:pt x="9" y="7"/>
                  </a:lnTo>
                  <a:lnTo>
                    <a:pt x="16" y="16"/>
                  </a:lnTo>
                  <a:lnTo>
                    <a:pt x="4" y="16"/>
                  </a:lnTo>
                  <a:lnTo>
                    <a:pt x="4" y="7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17" name="Freeform 497">
              <a:extLst>
                <a:ext uri="{FF2B5EF4-FFF2-40B4-BE49-F238E27FC236}">
                  <a16:creationId xmlns:a16="http://schemas.microsoft.com/office/drawing/2014/main" id="{7A0D5D76-9ADD-4951-9B1D-E91132DAD9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1" y="3211"/>
              <a:ext cx="22" cy="19"/>
            </a:xfrm>
            <a:custGeom>
              <a:avLst/>
              <a:gdLst>
                <a:gd name="T0" fmla="*/ 0 w 22"/>
                <a:gd name="T1" fmla="*/ 0 h 21"/>
                <a:gd name="T2" fmla="*/ 11 w 22"/>
                <a:gd name="T3" fmla="*/ 0 h 21"/>
                <a:gd name="T4" fmla="*/ 15 w 22"/>
                <a:gd name="T5" fmla="*/ 3 h 21"/>
                <a:gd name="T6" fmla="*/ 15 w 22"/>
                <a:gd name="T7" fmla="*/ 5 h 21"/>
                <a:gd name="T8" fmla="*/ 21 w 22"/>
                <a:gd name="T9" fmla="*/ 5 h 21"/>
                <a:gd name="T10" fmla="*/ 11 w 22"/>
                <a:gd name="T11" fmla="*/ 5 h 21"/>
                <a:gd name="T12" fmla="*/ 7 w 22"/>
                <a:gd name="T13" fmla="*/ 5 h 21"/>
                <a:gd name="T14" fmla="*/ 7 w 22"/>
                <a:gd name="T15" fmla="*/ 5 h 21"/>
                <a:gd name="T16" fmla="*/ 3 w 22"/>
                <a:gd name="T17" fmla="*/ 3 h 21"/>
                <a:gd name="T18" fmla="*/ 0 w 22"/>
                <a:gd name="T19" fmla="*/ 0 h 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"/>
                <a:gd name="T31" fmla="*/ 0 h 21"/>
                <a:gd name="T32" fmla="*/ 22 w 22"/>
                <a:gd name="T33" fmla="*/ 21 h 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" h="21">
                  <a:moveTo>
                    <a:pt x="0" y="0"/>
                  </a:moveTo>
                  <a:lnTo>
                    <a:pt x="11" y="0"/>
                  </a:lnTo>
                  <a:lnTo>
                    <a:pt x="15" y="3"/>
                  </a:lnTo>
                  <a:lnTo>
                    <a:pt x="15" y="11"/>
                  </a:lnTo>
                  <a:lnTo>
                    <a:pt x="21" y="20"/>
                  </a:lnTo>
                  <a:lnTo>
                    <a:pt x="11" y="15"/>
                  </a:lnTo>
                  <a:lnTo>
                    <a:pt x="7" y="11"/>
                  </a:lnTo>
                  <a:lnTo>
                    <a:pt x="7" y="7"/>
                  </a:lnTo>
                  <a:lnTo>
                    <a:pt x="3" y="3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18" name="Freeform 498">
              <a:extLst>
                <a:ext uri="{FF2B5EF4-FFF2-40B4-BE49-F238E27FC236}">
                  <a16:creationId xmlns:a16="http://schemas.microsoft.com/office/drawing/2014/main" id="{D6222EFF-BCF4-4F88-9F4A-BA87C4C821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1" y="3211"/>
              <a:ext cx="22" cy="19"/>
            </a:xfrm>
            <a:custGeom>
              <a:avLst/>
              <a:gdLst>
                <a:gd name="T0" fmla="*/ 0 w 22"/>
                <a:gd name="T1" fmla="*/ 0 h 21"/>
                <a:gd name="T2" fmla="*/ 11 w 22"/>
                <a:gd name="T3" fmla="*/ 0 h 21"/>
                <a:gd name="T4" fmla="*/ 15 w 22"/>
                <a:gd name="T5" fmla="*/ 3 h 21"/>
                <a:gd name="T6" fmla="*/ 15 w 22"/>
                <a:gd name="T7" fmla="*/ 5 h 21"/>
                <a:gd name="T8" fmla="*/ 21 w 22"/>
                <a:gd name="T9" fmla="*/ 5 h 21"/>
                <a:gd name="T10" fmla="*/ 11 w 22"/>
                <a:gd name="T11" fmla="*/ 5 h 21"/>
                <a:gd name="T12" fmla="*/ 7 w 22"/>
                <a:gd name="T13" fmla="*/ 5 h 21"/>
                <a:gd name="T14" fmla="*/ 7 w 22"/>
                <a:gd name="T15" fmla="*/ 5 h 21"/>
                <a:gd name="T16" fmla="*/ 3 w 22"/>
                <a:gd name="T17" fmla="*/ 3 h 21"/>
                <a:gd name="T18" fmla="*/ 0 w 22"/>
                <a:gd name="T19" fmla="*/ 0 h 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"/>
                <a:gd name="T31" fmla="*/ 0 h 21"/>
                <a:gd name="T32" fmla="*/ 22 w 22"/>
                <a:gd name="T33" fmla="*/ 21 h 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" h="21">
                  <a:moveTo>
                    <a:pt x="0" y="0"/>
                  </a:moveTo>
                  <a:lnTo>
                    <a:pt x="11" y="0"/>
                  </a:lnTo>
                  <a:lnTo>
                    <a:pt x="15" y="3"/>
                  </a:lnTo>
                  <a:lnTo>
                    <a:pt x="15" y="11"/>
                  </a:lnTo>
                  <a:lnTo>
                    <a:pt x="21" y="20"/>
                  </a:lnTo>
                  <a:lnTo>
                    <a:pt x="11" y="15"/>
                  </a:lnTo>
                  <a:lnTo>
                    <a:pt x="7" y="11"/>
                  </a:lnTo>
                  <a:lnTo>
                    <a:pt x="7" y="7"/>
                  </a:lnTo>
                  <a:lnTo>
                    <a:pt x="3" y="3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19" name="Freeform 499">
              <a:extLst>
                <a:ext uri="{FF2B5EF4-FFF2-40B4-BE49-F238E27FC236}">
                  <a16:creationId xmlns:a16="http://schemas.microsoft.com/office/drawing/2014/main" id="{6A2797FE-C05B-4AB5-A0F9-920BA30570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0" y="3218"/>
              <a:ext cx="18" cy="22"/>
            </a:xfrm>
            <a:custGeom>
              <a:avLst/>
              <a:gdLst>
                <a:gd name="T0" fmla="*/ 0 w 19"/>
                <a:gd name="T1" fmla="*/ 0 h 24"/>
                <a:gd name="T2" fmla="*/ 3 w 19"/>
                <a:gd name="T3" fmla="*/ 0 h 24"/>
                <a:gd name="T4" fmla="*/ 3 w 19"/>
                <a:gd name="T5" fmla="*/ 3 h 24"/>
                <a:gd name="T6" fmla="*/ 9 w 19"/>
                <a:gd name="T7" fmla="*/ 3 h 24"/>
                <a:gd name="T8" fmla="*/ 9 w 19"/>
                <a:gd name="T9" fmla="*/ 6 h 24"/>
                <a:gd name="T10" fmla="*/ 8 w 19"/>
                <a:gd name="T11" fmla="*/ 6 h 24"/>
                <a:gd name="T12" fmla="*/ 3 w 19"/>
                <a:gd name="T13" fmla="*/ 6 h 24"/>
                <a:gd name="T14" fmla="*/ 0 w 19"/>
                <a:gd name="T15" fmla="*/ 6 h 24"/>
                <a:gd name="T16" fmla="*/ 0 w 19"/>
                <a:gd name="T17" fmla="*/ 6 h 24"/>
                <a:gd name="T18" fmla="*/ 0 w 19"/>
                <a:gd name="T19" fmla="*/ 3 h 24"/>
                <a:gd name="T20" fmla="*/ 0 w 19"/>
                <a:gd name="T21" fmla="*/ 0 h 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"/>
                <a:gd name="T34" fmla="*/ 0 h 24"/>
                <a:gd name="T35" fmla="*/ 19 w 19"/>
                <a:gd name="T36" fmla="*/ 24 h 2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" h="24">
                  <a:moveTo>
                    <a:pt x="0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18" y="3"/>
                  </a:lnTo>
                  <a:lnTo>
                    <a:pt x="12" y="8"/>
                  </a:lnTo>
                  <a:lnTo>
                    <a:pt x="8" y="17"/>
                  </a:lnTo>
                  <a:lnTo>
                    <a:pt x="3" y="17"/>
                  </a:lnTo>
                  <a:lnTo>
                    <a:pt x="0" y="23"/>
                  </a:lnTo>
                  <a:lnTo>
                    <a:pt x="0" y="12"/>
                  </a:ln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20" name="Freeform 500">
              <a:extLst>
                <a:ext uri="{FF2B5EF4-FFF2-40B4-BE49-F238E27FC236}">
                  <a16:creationId xmlns:a16="http://schemas.microsoft.com/office/drawing/2014/main" id="{88762C4A-8C46-4589-B8D7-CFBF39E2D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0" y="3218"/>
              <a:ext cx="18" cy="22"/>
            </a:xfrm>
            <a:custGeom>
              <a:avLst/>
              <a:gdLst>
                <a:gd name="T0" fmla="*/ 0 w 19"/>
                <a:gd name="T1" fmla="*/ 0 h 24"/>
                <a:gd name="T2" fmla="*/ 3 w 19"/>
                <a:gd name="T3" fmla="*/ 0 h 24"/>
                <a:gd name="T4" fmla="*/ 3 w 19"/>
                <a:gd name="T5" fmla="*/ 3 h 24"/>
                <a:gd name="T6" fmla="*/ 9 w 19"/>
                <a:gd name="T7" fmla="*/ 3 h 24"/>
                <a:gd name="T8" fmla="*/ 9 w 19"/>
                <a:gd name="T9" fmla="*/ 6 h 24"/>
                <a:gd name="T10" fmla="*/ 8 w 19"/>
                <a:gd name="T11" fmla="*/ 6 h 24"/>
                <a:gd name="T12" fmla="*/ 3 w 19"/>
                <a:gd name="T13" fmla="*/ 6 h 24"/>
                <a:gd name="T14" fmla="*/ 0 w 19"/>
                <a:gd name="T15" fmla="*/ 6 h 24"/>
                <a:gd name="T16" fmla="*/ 0 w 19"/>
                <a:gd name="T17" fmla="*/ 6 h 24"/>
                <a:gd name="T18" fmla="*/ 0 w 19"/>
                <a:gd name="T19" fmla="*/ 3 h 24"/>
                <a:gd name="T20" fmla="*/ 0 w 19"/>
                <a:gd name="T21" fmla="*/ 0 h 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"/>
                <a:gd name="T34" fmla="*/ 0 h 24"/>
                <a:gd name="T35" fmla="*/ 19 w 19"/>
                <a:gd name="T36" fmla="*/ 24 h 2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" h="24">
                  <a:moveTo>
                    <a:pt x="0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18" y="3"/>
                  </a:lnTo>
                  <a:lnTo>
                    <a:pt x="12" y="8"/>
                  </a:lnTo>
                  <a:lnTo>
                    <a:pt x="8" y="17"/>
                  </a:lnTo>
                  <a:lnTo>
                    <a:pt x="3" y="17"/>
                  </a:lnTo>
                  <a:lnTo>
                    <a:pt x="0" y="23"/>
                  </a:lnTo>
                  <a:lnTo>
                    <a:pt x="0" y="12"/>
                  </a:ln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21" name="Freeform 501">
              <a:extLst>
                <a:ext uri="{FF2B5EF4-FFF2-40B4-BE49-F238E27FC236}">
                  <a16:creationId xmlns:a16="http://schemas.microsoft.com/office/drawing/2014/main" id="{960802AE-A466-41CC-A036-B844D4A325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5" y="3230"/>
              <a:ext cx="17" cy="25"/>
            </a:xfrm>
            <a:custGeom>
              <a:avLst/>
              <a:gdLst>
                <a:gd name="T0" fmla="*/ 7 w 17"/>
                <a:gd name="T1" fmla="*/ 0 h 28"/>
                <a:gd name="T2" fmla="*/ 11 w 17"/>
                <a:gd name="T3" fmla="*/ 0 h 28"/>
                <a:gd name="T4" fmla="*/ 16 w 17"/>
                <a:gd name="T5" fmla="*/ 0 h 28"/>
                <a:gd name="T6" fmla="*/ 16 w 17"/>
                <a:gd name="T7" fmla="*/ 3 h 28"/>
                <a:gd name="T8" fmla="*/ 11 w 17"/>
                <a:gd name="T9" fmla="*/ 4 h 28"/>
                <a:gd name="T10" fmla="*/ 11 w 17"/>
                <a:gd name="T11" fmla="*/ 4 h 28"/>
                <a:gd name="T12" fmla="*/ 7 w 17"/>
                <a:gd name="T13" fmla="*/ 4 h 28"/>
                <a:gd name="T14" fmla="*/ 0 w 17"/>
                <a:gd name="T15" fmla="*/ 4 h 28"/>
                <a:gd name="T16" fmla="*/ 3 w 17"/>
                <a:gd name="T17" fmla="*/ 4 h 28"/>
                <a:gd name="T18" fmla="*/ 7 w 17"/>
                <a:gd name="T19" fmla="*/ 0 h 2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28"/>
                <a:gd name="T32" fmla="*/ 17 w 17"/>
                <a:gd name="T33" fmla="*/ 28 h 2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28">
                  <a:moveTo>
                    <a:pt x="7" y="0"/>
                  </a:moveTo>
                  <a:lnTo>
                    <a:pt x="11" y="0"/>
                  </a:lnTo>
                  <a:lnTo>
                    <a:pt x="16" y="0"/>
                  </a:lnTo>
                  <a:lnTo>
                    <a:pt x="16" y="3"/>
                  </a:lnTo>
                  <a:lnTo>
                    <a:pt x="11" y="12"/>
                  </a:lnTo>
                  <a:lnTo>
                    <a:pt x="11" y="27"/>
                  </a:lnTo>
                  <a:lnTo>
                    <a:pt x="7" y="27"/>
                  </a:lnTo>
                  <a:lnTo>
                    <a:pt x="0" y="17"/>
                  </a:lnTo>
                  <a:lnTo>
                    <a:pt x="3" y="12"/>
                  </a:lnTo>
                  <a:lnTo>
                    <a:pt x="7" y="0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22" name="Freeform 502">
              <a:extLst>
                <a:ext uri="{FF2B5EF4-FFF2-40B4-BE49-F238E27FC236}">
                  <a16:creationId xmlns:a16="http://schemas.microsoft.com/office/drawing/2014/main" id="{B2648921-3D90-43CD-8C1A-4147AAEA62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5" y="3230"/>
              <a:ext cx="17" cy="25"/>
            </a:xfrm>
            <a:custGeom>
              <a:avLst/>
              <a:gdLst>
                <a:gd name="T0" fmla="*/ 7 w 17"/>
                <a:gd name="T1" fmla="*/ 0 h 28"/>
                <a:gd name="T2" fmla="*/ 11 w 17"/>
                <a:gd name="T3" fmla="*/ 0 h 28"/>
                <a:gd name="T4" fmla="*/ 16 w 17"/>
                <a:gd name="T5" fmla="*/ 0 h 28"/>
                <a:gd name="T6" fmla="*/ 16 w 17"/>
                <a:gd name="T7" fmla="*/ 3 h 28"/>
                <a:gd name="T8" fmla="*/ 11 w 17"/>
                <a:gd name="T9" fmla="*/ 4 h 28"/>
                <a:gd name="T10" fmla="*/ 11 w 17"/>
                <a:gd name="T11" fmla="*/ 4 h 28"/>
                <a:gd name="T12" fmla="*/ 7 w 17"/>
                <a:gd name="T13" fmla="*/ 4 h 28"/>
                <a:gd name="T14" fmla="*/ 0 w 17"/>
                <a:gd name="T15" fmla="*/ 4 h 28"/>
                <a:gd name="T16" fmla="*/ 3 w 17"/>
                <a:gd name="T17" fmla="*/ 4 h 28"/>
                <a:gd name="T18" fmla="*/ 7 w 17"/>
                <a:gd name="T19" fmla="*/ 0 h 2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28"/>
                <a:gd name="T32" fmla="*/ 17 w 17"/>
                <a:gd name="T33" fmla="*/ 28 h 2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28">
                  <a:moveTo>
                    <a:pt x="7" y="0"/>
                  </a:moveTo>
                  <a:lnTo>
                    <a:pt x="11" y="0"/>
                  </a:lnTo>
                  <a:lnTo>
                    <a:pt x="16" y="0"/>
                  </a:lnTo>
                  <a:lnTo>
                    <a:pt x="16" y="3"/>
                  </a:lnTo>
                  <a:lnTo>
                    <a:pt x="11" y="12"/>
                  </a:lnTo>
                  <a:lnTo>
                    <a:pt x="11" y="27"/>
                  </a:lnTo>
                  <a:lnTo>
                    <a:pt x="7" y="27"/>
                  </a:lnTo>
                  <a:lnTo>
                    <a:pt x="0" y="17"/>
                  </a:lnTo>
                  <a:lnTo>
                    <a:pt x="3" y="12"/>
                  </a:lnTo>
                  <a:lnTo>
                    <a:pt x="7" y="0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23" name="Freeform 503">
              <a:extLst>
                <a:ext uri="{FF2B5EF4-FFF2-40B4-BE49-F238E27FC236}">
                  <a16:creationId xmlns:a16="http://schemas.microsoft.com/office/drawing/2014/main" id="{74E7516A-F1DE-4815-9131-BFC0BAE1A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1" y="3223"/>
              <a:ext cx="16" cy="21"/>
            </a:xfrm>
            <a:custGeom>
              <a:avLst/>
              <a:gdLst>
                <a:gd name="T0" fmla="*/ 0 w 17"/>
                <a:gd name="T1" fmla="*/ 0 h 23"/>
                <a:gd name="T2" fmla="*/ 4 w 17"/>
                <a:gd name="T3" fmla="*/ 3 h 23"/>
                <a:gd name="T4" fmla="*/ 8 w 17"/>
                <a:gd name="T5" fmla="*/ 3 h 23"/>
                <a:gd name="T6" fmla="*/ 8 w 17"/>
                <a:gd name="T7" fmla="*/ 3 h 23"/>
                <a:gd name="T8" fmla="*/ 8 w 17"/>
                <a:gd name="T9" fmla="*/ 5 h 23"/>
                <a:gd name="T10" fmla="*/ 8 w 17"/>
                <a:gd name="T11" fmla="*/ 5 h 23"/>
                <a:gd name="T12" fmla="*/ 8 w 17"/>
                <a:gd name="T13" fmla="*/ 5 h 23"/>
                <a:gd name="T14" fmla="*/ 8 w 17"/>
                <a:gd name="T15" fmla="*/ 5 h 23"/>
                <a:gd name="T16" fmla="*/ 8 w 17"/>
                <a:gd name="T17" fmla="*/ 5 h 23"/>
                <a:gd name="T18" fmla="*/ 4 w 17"/>
                <a:gd name="T19" fmla="*/ 5 h 23"/>
                <a:gd name="T20" fmla="*/ 0 w 17"/>
                <a:gd name="T21" fmla="*/ 0 h 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"/>
                <a:gd name="T34" fmla="*/ 0 h 23"/>
                <a:gd name="T35" fmla="*/ 17 w 17"/>
                <a:gd name="T36" fmla="*/ 23 h 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" h="23">
                  <a:moveTo>
                    <a:pt x="0" y="0"/>
                  </a:moveTo>
                  <a:lnTo>
                    <a:pt x="4" y="3"/>
                  </a:lnTo>
                  <a:lnTo>
                    <a:pt x="9" y="3"/>
                  </a:lnTo>
                  <a:lnTo>
                    <a:pt x="16" y="3"/>
                  </a:lnTo>
                  <a:lnTo>
                    <a:pt x="16" y="12"/>
                  </a:lnTo>
                  <a:lnTo>
                    <a:pt x="16" y="16"/>
                  </a:lnTo>
                  <a:lnTo>
                    <a:pt x="16" y="22"/>
                  </a:lnTo>
                  <a:lnTo>
                    <a:pt x="9" y="16"/>
                  </a:lnTo>
                  <a:lnTo>
                    <a:pt x="9" y="7"/>
                  </a:lnTo>
                  <a:lnTo>
                    <a:pt x="4" y="7"/>
                  </a:lnTo>
                  <a:lnTo>
                    <a:pt x="0" y="0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24" name="Freeform 504">
              <a:extLst>
                <a:ext uri="{FF2B5EF4-FFF2-40B4-BE49-F238E27FC236}">
                  <a16:creationId xmlns:a16="http://schemas.microsoft.com/office/drawing/2014/main" id="{F1D09A08-1A74-4CA1-AB80-F7849155F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1" y="3223"/>
              <a:ext cx="16" cy="21"/>
            </a:xfrm>
            <a:custGeom>
              <a:avLst/>
              <a:gdLst>
                <a:gd name="T0" fmla="*/ 0 w 17"/>
                <a:gd name="T1" fmla="*/ 0 h 23"/>
                <a:gd name="T2" fmla="*/ 4 w 17"/>
                <a:gd name="T3" fmla="*/ 3 h 23"/>
                <a:gd name="T4" fmla="*/ 8 w 17"/>
                <a:gd name="T5" fmla="*/ 3 h 23"/>
                <a:gd name="T6" fmla="*/ 8 w 17"/>
                <a:gd name="T7" fmla="*/ 3 h 23"/>
                <a:gd name="T8" fmla="*/ 8 w 17"/>
                <a:gd name="T9" fmla="*/ 5 h 23"/>
                <a:gd name="T10" fmla="*/ 8 w 17"/>
                <a:gd name="T11" fmla="*/ 5 h 23"/>
                <a:gd name="T12" fmla="*/ 8 w 17"/>
                <a:gd name="T13" fmla="*/ 5 h 23"/>
                <a:gd name="T14" fmla="*/ 8 w 17"/>
                <a:gd name="T15" fmla="*/ 5 h 23"/>
                <a:gd name="T16" fmla="*/ 8 w 17"/>
                <a:gd name="T17" fmla="*/ 5 h 23"/>
                <a:gd name="T18" fmla="*/ 4 w 17"/>
                <a:gd name="T19" fmla="*/ 5 h 23"/>
                <a:gd name="T20" fmla="*/ 0 w 17"/>
                <a:gd name="T21" fmla="*/ 0 h 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"/>
                <a:gd name="T34" fmla="*/ 0 h 23"/>
                <a:gd name="T35" fmla="*/ 17 w 17"/>
                <a:gd name="T36" fmla="*/ 23 h 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" h="23">
                  <a:moveTo>
                    <a:pt x="0" y="0"/>
                  </a:moveTo>
                  <a:lnTo>
                    <a:pt x="4" y="3"/>
                  </a:lnTo>
                  <a:lnTo>
                    <a:pt x="9" y="3"/>
                  </a:lnTo>
                  <a:lnTo>
                    <a:pt x="16" y="3"/>
                  </a:lnTo>
                  <a:lnTo>
                    <a:pt x="16" y="12"/>
                  </a:lnTo>
                  <a:lnTo>
                    <a:pt x="16" y="16"/>
                  </a:lnTo>
                  <a:lnTo>
                    <a:pt x="16" y="22"/>
                  </a:lnTo>
                  <a:lnTo>
                    <a:pt x="9" y="16"/>
                  </a:lnTo>
                  <a:lnTo>
                    <a:pt x="9" y="7"/>
                  </a:lnTo>
                  <a:lnTo>
                    <a:pt x="4" y="7"/>
                  </a:lnTo>
                  <a:lnTo>
                    <a:pt x="0" y="0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25" name="Freeform 505">
              <a:extLst>
                <a:ext uri="{FF2B5EF4-FFF2-40B4-BE49-F238E27FC236}">
                  <a16:creationId xmlns:a16="http://schemas.microsoft.com/office/drawing/2014/main" id="{760AE737-6017-49BB-8B2A-3010E78D1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8" y="3227"/>
              <a:ext cx="19" cy="24"/>
            </a:xfrm>
            <a:custGeom>
              <a:avLst/>
              <a:gdLst>
                <a:gd name="T0" fmla="*/ 4633 w 17"/>
                <a:gd name="T1" fmla="*/ 0 h 27"/>
                <a:gd name="T2" fmla="*/ 4633 w 17"/>
                <a:gd name="T3" fmla="*/ 4 h 27"/>
                <a:gd name="T4" fmla="*/ 1951 w 17"/>
                <a:gd name="T5" fmla="*/ 4 h 27"/>
                <a:gd name="T6" fmla="*/ 0 w 17"/>
                <a:gd name="T7" fmla="*/ 4 h 27"/>
                <a:gd name="T8" fmla="*/ 4633 w 17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27"/>
                <a:gd name="T17" fmla="*/ 17 w 17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27">
                  <a:moveTo>
                    <a:pt x="16" y="0"/>
                  </a:moveTo>
                  <a:lnTo>
                    <a:pt x="16" y="12"/>
                  </a:lnTo>
                  <a:lnTo>
                    <a:pt x="7" y="26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26" name="Freeform 506">
              <a:extLst>
                <a:ext uri="{FF2B5EF4-FFF2-40B4-BE49-F238E27FC236}">
                  <a16:creationId xmlns:a16="http://schemas.microsoft.com/office/drawing/2014/main" id="{02821749-1E2A-47BE-8CF0-0B02493C49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8" y="3227"/>
              <a:ext cx="19" cy="24"/>
            </a:xfrm>
            <a:custGeom>
              <a:avLst/>
              <a:gdLst>
                <a:gd name="T0" fmla="*/ 4633 w 17"/>
                <a:gd name="T1" fmla="*/ 0 h 27"/>
                <a:gd name="T2" fmla="*/ 4633 w 17"/>
                <a:gd name="T3" fmla="*/ 4 h 27"/>
                <a:gd name="T4" fmla="*/ 1951 w 17"/>
                <a:gd name="T5" fmla="*/ 4 h 27"/>
                <a:gd name="T6" fmla="*/ 0 w 17"/>
                <a:gd name="T7" fmla="*/ 4 h 27"/>
                <a:gd name="T8" fmla="*/ 4633 w 17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27"/>
                <a:gd name="T17" fmla="*/ 17 w 17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27">
                  <a:moveTo>
                    <a:pt x="16" y="0"/>
                  </a:moveTo>
                  <a:lnTo>
                    <a:pt x="16" y="12"/>
                  </a:lnTo>
                  <a:lnTo>
                    <a:pt x="7" y="26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27" name="Freeform 507">
              <a:extLst>
                <a:ext uri="{FF2B5EF4-FFF2-40B4-BE49-F238E27FC236}">
                  <a16:creationId xmlns:a16="http://schemas.microsoft.com/office/drawing/2014/main" id="{71C3CA0A-66B6-4EBC-979C-F629EEF741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6" y="3239"/>
              <a:ext cx="17" cy="16"/>
            </a:xfrm>
            <a:custGeom>
              <a:avLst/>
              <a:gdLst>
                <a:gd name="T0" fmla="*/ 0 w 17"/>
                <a:gd name="T1" fmla="*/ 7 h 17"/>
                <a:gd name="T2" fmla="*/ 8 w 17"/>
                <a:gd name="T3" fmla="*/ 0 h 17"/>
                <a:gd name="T4" fmla="*/ 16 w 17"/>
                <a:gd name="T5" fmla="*/ 7 h 17"/>
                <a:gd name="T6" fmla="*/ 16 w 17"/>
                <a:gd name="T7" fmla="*/ 8 h 17"/>
                <a:gd name="T8" fmla="*/ 0 w 17"/>
                <a:gd name="T9" fmla="*/ 8 h 17"/>
                <a:gd name="T10" fmla="*/ 0 w 17"/>
                <a:gd name="T11" fmla="*/ 7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7"/>
                  </a:moveTo>
                  <a:lnTo>
                    <a:pt x="8" y="0"/>
                  </a:lnTo>
                  <a:lnTo>
                    <a:pt x="16" y="7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7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28" name="Freeform 508">
              <a:extLst>
                <a:ext uri="{FF2B5EF4-FFF2-40B4-BE49-F238E27FC236}">
                  <a16:creationId xmlns:a16="http://schemas.microsoft.com/office/drawing/2014/main" id="{7DAEF474-70CF-49F2-AF90-110523A6F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6" y="3239"/>
              <a:ext cx="17" cy="16"/>
            </a:xfrm>
            <a:custGeom>
              <a:avLst/>
              <a:gdLst>
                <a:gd name="T0" fmla="*/ 0 w 17"/>
                <a:gd name="T1" fmla="*/ 7 h 17"/>
                <a:gd name="T2" fmla="*/ 8 w 17"/>
                <a:gd name="T3" fmla="*/ 0 h 17"/>
                <a:gd name="T4" fmla="*/ 16 w 17"/>
                <a:gd name="T5" fmla="*/ 7 h 17"/>
                <a:gd name="T6" fmla="*/ 16 w 17"/>
                <a:gd name="T7" fmla="*/ 8 h 17"/>
                <a:gd name="T8" fmla="*/ 0 w 17"/>
                <a:gd name="T9" fmla="*/ 8 h 17"/>
                <a:gd name="T10" fmla="*/ 0 w 17"/>
                <a:gd name="T11" fmla="*/ 7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7"/>
                  </a:moveTo>
                  <a:lnTo>
                    <a:pt x="8" y="0"/>
                  </a:lnTo>
                  <a:lnTo>
                    <a:pt x="16" y="7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7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29" name="Freeform 509">
              <a:extLst>
                <a:ext uri="{FF2B5EF4-FFF2-40B4-BE49-F238E27FC236}">
                  <a16:creationId xmlns:a16="http://schemas.microsoft.com/office/drawing/2014/main" id="{F04AE485-1C8C-4692-AAE0-AE2C6D6CCD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0" y="3246"/>
              <a:ext cx="67" cy="54"/>
            </a:xfrm>
            <a:custGeom>
              <a:avLst/>
              <a:gdLst>
                <a:gd name="T0" fmla="*/ 47 w 67"/>
                <a:gd name="T1" fmla="*/ 0 h 59"/>
                <a:gd name="T2" fmla="*/ 47 w 67"/>
                <a:gd name="T3" fmla="*/ 0 h 59"/>
                <a:gd name="T4" fmla="*/ 56 w 67"/>
                <a:gd name="T5" fmla="*/ 5 h 59"/>
                <a:gd name="T6" fmla="*/ 60 w 67"/>
                <a:gd name="T7" fmla="*/ 5 h 59"/>
                <a:gd name="T8" fmla="*/ 56 w 67"/>
                <a:gd name="T9" fmla="*/ 5 h 59"/>
                <a:gd name="T10" fmla="*/ 60 w 67"/>
                <a:gd name="T11" fmla="*/ 5 h 59"/>
                <a:gd name="T12" fmla="*/ 66 w 67"/>
                <a:gd name="T13" fmla="*/ 5 h 59"/>
                <a:gd name="T14" fmla="*/ 66 w 67"/>
                <a:gd name="T15" fmla="*/ 5 h 59"/>
                <a:gd name="T16" fmla="*/ 60 w 67"/>
                <a:gd name="T17" fmla="*/ 5 h 59"/>
                <a:gd name="T18" fmla="*/ 60 w 67"/>
                <a:gd name="T19" fmla="*/ 5 h 59"/>
                <a:gd name="T20" fmla="*/ 56 w 67"/>
                <a:gd name="T21" fmla="*/ 5 h 59"/>
                <a:gd name="T22" fmla="*/ 56 w 67"/>
                <a:gd name="T23" fmla="*/ 5 h 59"/>
                <a:gd name="T24" fmla="*/ 51 w 67"/>
                <a:gd name="T25" fmla="*/ 5 h 59"/>
                <a:gd name="T26" fmla="*/ 51 w 67"/>
                <a:gd name="T27" fmla="*/ 5 h 59"/>
                <a:gd name="T28" fmla="*/ 47 w 67"/>
                <a:gd name="T29" fmla="*/ 5 h 59"/>
                <a:gd name="T30" fmla="*/ 47 w 67"/>
                <a:gd name="T31" fmla="*/ 5 h 59"/>
                <a:gd name="T32" fmla="*/ 51 w 67"/>
                <a:gd name="T33" fmla="*/ 5 h 59"/>
                <a:gd name="T34" fmla="*/ 47 w 67"/>
                <a:gd name="T35" fmla="*/ 5 h 59"/>
                <a:gd name="T36" fmla="*/ 43 w 67"/>
                <a:gd name="T37" fmla="*/ 5 h 59"/>
                <a:gd name="T38" fmla="*/ 38 w 67"/>
                <a:gd name="T39" fmla="*/ 5 h 59"/>
                <a:gd name="T40" fmla="*/ 34 w 67"/>
                <a:gd name="T41" fmla="*/ 5 h 59"/>
                <a:gd name="T42" fmla="*/ 29 w 67"/>
                <a:gd name="T43" fmla="*/ 5 h 59"/>
                <a:gd name="T44" fmla="*/ 25 w 67"/>
                <a:gd name="T45" fmla="*/ 5 h 59"/>
                <a:gd name="T46" fmla="*/ 29 w 67"/>
                <a:gd name="T47" fmla="*/ 5 h 59"/>
                <a:gd name="T48" fmla="*/ 21 w 67"/>
                <a:gd name="T49" fmla="*/ 5 h 59"/>
                <a:gd name="T50" fmla="*/ 21 w 67"/>
                <a:gd name="T51" fmla="*/ 5 h 59"/>
                <a:gd name="T52" fmla="*/ 16 w 67"/>
                <a:gd name="T53" fmla="*/ 5 h 59"/>
                <a:gd name="T54" fmla="*/ 16 w 67"/>
                <a:gd name="T55" fmla="*/ 5 h 59"/>
                <a:gd name="T56" fmla="*/ 12 w 67"/>
                <a:gd name="T57" fmla="*/ 5 h 59"/>
                <a:gd name="T58" fmla="*/ 12 w 67"/>
                <a:gd name="T59" fmla="*/ 5 h 59"/>
                <a:gd name="T60" fmla="*/ 7 w 67"/>
                <a:gd name="T61" fmla="*/ 5 h 59"/>
                <a:gd name="T62" fmla="*/ 7 w 67"/>
                <a:gd name="T63" fmla="*/ 5 h 59"/>
                <a:gd name="T64" fmla="*/ 3 w 67"/>
                <a:gd name="T65" fmla="*/ 5 h 59"/>
                <a:gd name="T66" fmla="*/ 0 w 67"/>
                <a:gd name="T67" fmla="*/ 5 h 59"/>
                <a:gd name="T68" fmla="*/ 0 w 67"/>
                <a:gd name="T69" fmla="*/ 5 h 59"/>
                <a:gd name="T70" fmla="*/ 3 w 67"/>
                <a:gd name="T71" fmla="*/ 5 h 59"/>
                <a:gd name="T72" fmla="*/ 3 w 67"/>
                <a:gd name="T73" fmla="*/ 5 h 59"/>
                <a:gd name="T74" fmla="*/ 12 w 67"/>
                <a:gd name="T75" fmla="*/ 5 h 59"/>
                <a:gd name="T76" fmla="*/ 12 w 67"/>
                <a:gd name="T77" fmla="*/ 5 h 59"/>
                <a:gd name="T78" fmla="*/ 16 w 67"/>
                <a:gd name="T79" fmla="*/ 5 h 59"/>
                <a:gd name="T80" fmla="*/ 25 w 67"/>
                <a:gd name="T81" fmla="*/ 5 h 59"/>
                <a:gd name="T82" fmla="*/ 25 w 67"/>
                <a:gd name="T83" fmla="*/ 5 h 59"/>
                <a:gd name="T84" fmla="*/ 25 w 67"/>
                <a:gd name="T85" fmla="*/ 5 h 59"/>
                <a:gd name="T86" fmla="*/ 29 w 67"/>
                <a:gd name="T87" fmla="*/ 5 h 59"/>
                <a:gd name="T88" fmla="*/ 29 w 67"/>
                <a:gd name="T89" fmla="*/ 5 h 59"/>
                <a:gd name="T90" fmla="*/ 34 w 67"/>
                <a:gd name="T91" fmla="*/ 5 h 59"/>
                <a:gd name="T92" fmla="*/ 34 w 67"/>
                <a:gd name="T93" fmla="*/ 5 h 59"/>
                <a:gd name="T94" fmla="*/ 38 w 67"/>
                <a:gd name="T95" fmla="*/ 5 h 59"/>
                <a:gd name="T96" fmla="*/ 43 w 67"/>
                <a:gd name="T97" fmla="*/ 5 h 59"/>
                <a:gd name="T98" fmla="*/ 47 w 67"/>
                <a:gd name="T99" fmla="*/ 5 h 59"/>
                <a:gd name="T100" fmla="*/ 47 w 67"/>
                <a:gd name="T101" fmla="*/ 0 h 5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7"/>
                <a:gd name="T154" fmla="*/ 0 h 59"/>
                <a:gd name="T155" fmla="*/ 67 w 67"/>
                <a:gd name="T156" fmla="*/ 59 h 5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7" h="59">
                  <a:moveTo>
                    <a:pt x="47" y="0"/>
                  </a:moveTo>
                  <a:lnTo>
                    <a:pt x="47" y="0"/>
                  </a:lnTo>
                  <a:lnTo>
                    <a:pt x="56" y="7"/>
                  </a:lnTo>
                  <a:lnTo>
                    <a:pt x="60" y="12"/>
                  </a:lnTo>
                  <a:lnTo>
                    <a:pt x="56" y="12"/>
                  </a:lnTo>
                  <a:lnTo>
                    <a:pt x="60" y="16"/>
                  </a:lnTo>
                  <a:lnTo>
                    <a:pt x="66" y="30"/>
                  </a:lnTo>
                  <a:lnTo>
                    <a:pt x="66" y="34"/>
                  </a:lnTo>
                  <a:lnTo>
                    <a:pt x="60" y="39"/>
                  </a:lnTo>
                  <a:lnTo>
                    <a:pt x="60" y="43"/>
                  </a:lnTo>
                  <a:lnTo>
                    <a:pt x="56" y="43"/>
                  </a:lnTo>
                  <a:lnTo>
                    <a:pt x="56" y="34"/>
                  </a:lnTo>
                  <a:lnTo>
                    <a:pt x="51" y="30"/>
                  </a:lnTo>
                  <a:lnTo>
                    <a:pt x="51" y="34"/>
                  </a:lnTo>
                  <a:lnTo>
                    <a:pt x="47" y="39"/>
                  </a:lnTo>
                  <a:lnTo>
                    <a:pt x="47" y="43"/>
                  </a:lnTo>
                  <a:lnTo>
                    <a:pt x="51" y="48"/>
                  </a:lnTo>
                  <a:lnTo>
                    <a:pt x="47" y="58"/>
                  </a:lnTo>
                  <a:lnTo>
                    <a:pt x="43" y="52"/>
                  </a:lnTo>
                  <a:lnTo>
                    <a:pt x="38" y="52"/>
                  </a:lnTo>
                  <a:lnTo>
                    <a:pt x="34" y="48"/>
                  </a:lnTo>
                  <a:lnTo>
                    <a:pt x="29" y="48"/>
                  </a:lnTo>
                  <a:lnTo>
                    <a:pt x="25" y="34"/>
                  </a:lnTo>
                  <a:lnTo>
                    <a:pt x="29" y="30"/>
                  </a:lnTo>
                  <a:lnTo>
                    <a:pt x="21" y="25"/>
                  </a:lnTo>
                  <a:lnTo>
                    <a:pt x="21" y="30"/>
                  </a:lnTo>
                  <a:lnTo>
                    <a:pt x="16" y="30"/>
                  </a:lnTo>
                  <a:lnTo>
                    <a:pt x="16" y="25"/>
                  </a:lnTo>
                  <a:lnTo>
                    <a:pt x="12" y="30"/>
                  </a:lnTo>
                  <a:lnTo>
                    <a:pt x="12" y="25"/>
                  </a:lnTo>
                  <a:lnTo>
                    <a:pt x="7" y="25"/>
                  </a:lnTo>
                  <a:lnTo>
                    <a:pt x="7" y="30"/>
                  </a:lnTo>
                  <a:lnTo>
                    <a:pt x="3" y="39"/>
                  </a:lnTo>
                  <a:lnTo>
                    <a:pt x="0" y="39"/>
                  </a:lnTo>
                  <a:lnTo>
                    <a:pt x="0" y="34"/>
                  </a:lnTo>
                  <a:lnTo>
                    <a:pt x="3" y="25"/>
                  </a:lnTo>
                  <a:lnTo>
                    <a:pt x="3" y="21"/>
                  </a:lnTo>
                  <a:lnTo>
                    <a:pt x="12" y="21"/>
                  </a:lnTo>
                  <a:lnTo>
                    <a:pt x="12" y="16"/>
                  </a:lnTo>
                  <a:lnTo>
                    <a:pt x="16" y="12"/>
                  </a:lnTo>
                  <a:lnTo>
                    <a:pt x="25" y="12"/>
                  </a:lnTo>
                  <a:lnTo>
                    <a:pt x="25" y="16"/>
                  </a:lnTo>
                  <a:lnTo>
                    <a:pt x="25" y="21"/>
                  </a:lnTo>
                  <a:lnTo>
                    <a:pt x="29" y="21"/>
                  </a:lnTo>
                  <a:lnTo>
                    <a:pt x="29" y="16"/>
                  </a:lnTo>
                  <a:lnTo>
                    <a:pt x="34" y="12"/>
                  </a:lnTo>
                  <a:lnTo>
                    <a:pt x="34" y="16"/>
                  </a:lnTo>
                  <a:lnTo>
                    <a:pt x="38" y="7"/>
                  </a:lnTo>
                  <a:lnTo>
                    <a:pt x="43" y="7"/>
                  </a:lnTo>
                  <a:lnTo>
                    <a:pt x="47" y="7"/>
                  </a:lnTo>
                  <a:lnTo>
                    <a:pt x="47" y="0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30" name="Freeform 510">
              <a:extLst>
                <a:ext uri="{FF2B5EF4-FFF2-40B4-BE49-F238E27FC236}">
                  <a16:creationId xmlns:a16="http://schemas.microsoft.com/office/drawing/2014/main" id="{D5F08BF3-37C7-43A9-98C9-86A824BA06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0" y="3246"/>
              <a:ext cx="67" cy="54"/>
            </a:xfrm>
            <a:custGeom>
              <a:avLst/>
              <a:gdLst>
                <a:gd name="T0" fmla="*/ 47 w 67"/>
                <a:gd name="T1" fmla="*/ 0 h 59"/>
                <a:gd name="T2" fmla="*/ 47 w 67"/>
                <a:gd name="T3" fmla="*/ 0 h 59"/>
                <a:gd name="T4" fmla="*/ 56 w 67"/>
                <a:gd name="T5" fmla="*/ 5 h 59"/>
                <a:gd name="T6" fmla="*/ 60 w 67"/>
                <a:gd name="T7" fmla="*/ 5 h 59"/>
                <a:gd name="T8" fmla="*/ 56 w 67"/>
                <a:gd name="T9" fmla="*/ 5 h 59"/>
                <a:gd name="T10" fmla="*/ 60 w 67"/>
                <a:gd name="T11" fmla="*/ 5 h 59"/>
                <a:gd name="T12" fmla="*/ 66 w 67"/>
                <a:gd name="T13" fmla="*/ 5 h 59"/>
                <a:gd name="T14" fmla="*/ 66 w 67"/>
                <a:gd name="T15" fmla="*/ 5 h 59"/>
                <a:gd name="T16" fmla="*/ 60 w 67"/>
                <a:gd name="T17" fmla="*/ 5 h 59"/>
                <a:gd name="T18" fmla="*/ 60 w 67"/>
                <a:gd name="T19" fmla="*/ 5 h 59"/>
                <a:gd name="T20" fmla="*/ 56 w 67"/>
                <a:gd name="T21" fmla="*/ 5 h 59"/>
                <a:gd name="T22" fmla="*/ 56 w 67"/>
                <a:gd name="T23" fmla="*/ 5 h 59"/>
                <a:gd name="T24" fmla="*/ 51 w 67"/>
                <a:gd name="T25" fmla="*/ 5 h 59"/>
                <a:gd name="T26" fmla="*/ 51 w 67"/>
                <a:gd name="T27" fmla="*/ 5 h 59"/>
                <a:gd name="T28" fmla="*/ 47 w 67"/>
                <a:gd name="T29" fmla="*/ 5 h 59"/>
                <a:gd name="T30" fmla="*/ 47 w 67"/>
                <a:gd name="T31" fmla="*/ 5 h 59"/>
                <a:gd name="T32" fmla="*/ 51 w 67"/>
                <a:gd name="T33" fmla="*/ 5 h 59"/>
                <a:gd name="T34" fmla="*/ 47 w 67"/>
                <a:gd name="T35" fmla="*/ 5 h 59"/>
                <a:gd name="T36" fmla="*/ 43 w 67"/>
                <a:gd name="T37" fmla="*/ 5 h 59"/>
                <a:gd name="T38" fmla="*/ 38 w 67"/>
                <a:gd name="T39" fmla="*/ 5 h 59"/>
                <a:gd name="T40" fmla="*/ 34 w 67"/>
                <a:gd name="T41" fmla="*/ 5 h 59"/>
                <a:gd name="T42" fmla="*/ 29 w 67"/>
                <a:gd name="T43" fmla="*/ 5 h 59"/>
                <a:gd name="T44" fmla="*/ 25 w 67"/>
                <a:gd name="T45" fmla="*/ 5 h 59"/>
                <a:gd name="T46" fmla="*/ 29 w 67"/>
                <a:gd name="T47" fmla="*/ 5 h 59"/>
                <a:gd name="T48" fmla="*/ 21 w 67"/>
                <a:gd name="T49" fmla="*/ 5 h 59"/>
                <a:gd name="T50" fmla="*/ 21 w 67"/>
                <a:gd name="T51" fmla="*/ 5 h 59"/>
                <a:gd name="T52" fmla="*/ 16 w 67"/>
                <a:gd name="T53" fmla="*/ 5 h 59"/>
                <a:gd name="T54" fmla="*/ 16 w 67"/>
                <a:gd name="T55" fmla="*/ 5 h 59"/>
                <a:gd name="T56" fmla="*/ 12 w 67"/>
                <a:gd name="T57" fmla="*/ 5 h 59"/>
                <a:gd name="T58" fmla="*/ 12 w 67"/>
                <a:gd name="T59" fmla="*/ 5 h 59"/>
                <a:gd name="T60" fmla="*/ 7 w 67"/>
                <a:gd name="T61" fmla="*/ 5 h 59"/>
                <a:gd name="T62" fmla="*/ 7 w 67"/>
                <a:gd name="T63" fmla="*/ 5 h 59"/>
                <a:gd name="T64" fmla="*/ 3 w 67"/>
                <a:gd name="T65" fmla="*/ 5 h 59"/>
                <a:gd name="T66" fmla="*/ 0 w 67"/>
                <a:gd name="T67" fmla="*/ 5 h 59"/>
                <a:gd name="T68" fmla="*/ 0 w 67"/>
                <a:gd name="T69" fmla="*/ 5 h 59"/>
                <a:gd name="T70" fmla="*/ 3 w 67"/>
                <a:gd name="T71" fmla="*/ 5 h 59"/>
                <a:gd name="T72" fmla="*/ 3 w 67"/>
                <a:gd name="T73" fmla="*/ 5 h 59"/>
                <a:gd name="T74" fmla="*/ 12 w 67"/>
                <a:gd name="T75" fmla="*/ 5 h 59"/>
                <a:gd name="T76" fmla="*/ 12 w 67"/>
                <a:gd name="T77" fmla="*/ 5 h 59"/>
                <a:gd name="T78" fmla="*/ 16 w 67"/>
                <a:gd name="T79" fmla="*/ 5 h 59"/>
                <a:gd name="T80" fmla="*/ 25 w 67"/>
                <a:gd name="T81" fmla="*/ 5 h 59"/>
                <a:gd name="T82" fmla="*/ 25 w 67"/>
                <a:gd name="T83" fmla="*/ 5 h 59"/>
                <a:gd name="T84" fmla="*/ 25 w 67"/>
                <a:gd name="T85" fmla="*/ 5 h 59"/>
                <a:gd name="T86" fmla="*/ 29 w 67"/>
                <a:gd name="T87" fmla="*/ 5 h 59"/>
                <a:gd name="T88" fmla="*/ 29 w 67"/>
                <a:gd name="T89" fmla="*/ 5 h 59"/>
                <a:gd name="T90" fmla="*/ 34 w 67"/>
                <a:gd name="T91" fmla="*/ 5 h 59"/>
                <a:gd name="T92" fmla="*/ 34 w 67"/>
                <a:gd name="T93" fmla="*/ 5 h 59"/>
                <a:gd name="T94" fmla="*/ 38 w 67"/>
                <a:gd name="T95" fmla="*/ 5 h 59"/>
                <a:gd name="T96" fmla="*/ 43 w 67"/>
                <a:gd name="T97" fmla="*/ 5 h 59"/>
                <a:gd name="T98" fmla="*/ 47 w 67"/>
                <a:gd name="T99" fmla="*/ 5 h 59"/>
                <a:gd name="T100" fmla="*/ 47 w 67"/>
                <a:gd name="T101" fmla="*/ 0 h 5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7"/>
                <a:gd name="T154" fmla="*/ 0 h 59"/>
                <a:gd name="T155" fmla="*/ 67 w 67"/>
                <a:gd name="T156" fmla="*/ 59 h 5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7" h="59">
                  <a:moveTo>
                    <a:pt x="47" y="0"/>
                  </a:moveTo>
                  <a:lnTo>
                    <a:pt x="47" y="0"/>
                  </a:lnTo>
                  <a:lnTo>
                    <a:pt x="56" y="7"/>
                  </a:lnTo>
                  <a:lnTo>
                    <a:pt x="60" y="12"/>
                  </a:lnTo>
                  <a:lnTo>
                    <a:pt x="56" y="12"/>
                  </a:lnTo>
                  <a:lnTo>
                    <a:pt x="60" y="16"/>
                  </a:lnTo>
                  <a:lnTo>
                    <a:pt x="66" y="30"/>
                  </a:lnTo>
                  <a:lnTo>
                    <a:pt x="66" y="34"/>
                  </a:lnTo>
                  <a:lnTo>
                    <a:pt x="60" y="39"/>
                  </a:lnTo>
                  <a:lnTo>
                    <a:pt x="60" y="43"/>
                  </a:lnTo>
                  <a:lnTo>
                    <a:pt x="56" y="43"/>
                  </a:lnTo>
                  <a:lnTo>
                    <a:pt x="56" y="34"/>
                  </a:lnTo>
                  <a:lnTo>
                    <a:pt x="51" y="30"/>
                  </a:lnTo>
                  <a:lnTo>
                    <a:pt x="51" y="34"/>
                  </a:lnTo>
                  <a:lnTo>
                    <a:pt x="47" y="39"/>
                  </a:lnTo>
                  <a:lnTo>
                    <a:pt x="47" y="43"/>
                  </a:lnTo>
                  <a:lnTo>
                    <a:pt x="51" y="48"/>
                  </a:lnTo>
                  <a:lnTo>
                    <a:pt x="47" y="58"/>
                  </a:lnTo>
                  <a:lnTo>
                    <a:pt x="43" y="52"/>
                  </a:lnTo>
                  <a:lnTo>
                    <a:pt x="38" y="52"/>
                  </a:lnTo>
                  <a:lnTo>
                    <a:pt x="34" y="48"/>
                  </a:lnTo>
                  <a:lnTo>
                    <a:pt x="29" y="48"/>
                  </a:lnTo>
                  <a:lnTo>
                    <a:pt x="25" y="34"/>
                  </a:lnTo>
                  <a:lnTo>
                    <a:pt x="29" y="30"/>
                  </a:lnTo>
                  <a:lnTo>
                    <a:pt x="21" y="25"/>
                  </a:lnTo>
                  <a:lnTo>
                    <a:pt x="21" y="30"/>
                  </a:lnTo>
                  <a:lnTo>
                    <a:pt x="16" y="30"/>
                  </a:lnTo>
                  <a:lnTo>
                    <a:pt x="16" y="25"/>
                  </a:lnTo>
                  <a:lnTo>
                    <a:pt x="12" y="30"/>
                  </a:lnTo>
                  <a:lnTo>
                    <a:pt x="12" y="25"/>
                  </a:lnTo>
                  <a:lnTo>
                    <a:pt x="7" y="25"/>
                  </a:lnTo>
                  <a:lnTo>
                    <a:pt x="7" y="30"/>
                  </a:lnTo>
                  <a:lnTo>
                    <a:pt x="3" y="39"/>
                  </a:lnTo>
                  <a:lnTo>
                    <a:pt x="0" y="39"/>
                  </a:lnTo>
                  <a:lnTo>
                    <a:pt x="0" y="34"/>
                  </a:lnTo>
                  <a:lnTo>
                    <a:pt x="3" y="25"/>
                  </a:lnTo>
                  <a:lnTo>
                    <a:pt x="3" y="21"/>
                  </a:lnTo>
                  <a:lnTo>
                    <a:pt x="12" y="21"/>
                  </a:lnTo>
                  <a:lnTo>
                    <a:pt x="12" y="16"/>
                  </a:lnTo>
                  <a:lnTo>
                    <a:pt x="16" y="12"/>
                  </a:lnTo>
                  <a:lnTo>
                    <a:pt x="25" y="12"/>
                  </a:lnTo>
                  <a:lnTo>
                    <a:pt x="25" y="16"/>
                  </a:lnTo>
                  <a:lnTo>
                    <a:pt x="25" y="21"/>
                  </a:lnTo>
                  <a:lnTo>
                    <a:pt x="29" y="21"/>
                  </a:lnTo>
                  <a:lnTo>
                    <a:pt x="29" y="16"/>
                  </a:lnTo>
                  <a:lnTo>
                    <a:pt x="34" y="12"/>
                  </a:lnTo>
                  <a:lnTo>
                    <a:pt x="34" y="16"/>
                  </a:lnTo>
                  <a:lnTo>
                    <a:pt x="38" y="7"/>
                  </a:lnTo>
                  <a:lnTo>
                    <a:pt x="43" y="7"/>
                  </a:lnTo>
                  <a:lnTo>
                    <a:pt x="47" y="7"/>
                  </a:lnTo>
                  <a:lnTo>
                    <a:pt x="47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31" name="Freeform 511">
              <a:extLst>
                <a:ext uri="{FF2B5EF4-FFF2-40B4-BE49-F238E27FC236}">
                  <a16:creationId xmlns:a16="http://schemas.microsoft.com/office/drawing/2014/main" id="{55AF7B18-7DB4-429D-8B87-25F45B8F4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0" y="3283"/>
              <a:ext cx="16" cy="16"/>
            </a:xfrm>
            <a:custGeom>
              <a:avLst/>
              <a:gdLst>
                <a:gd name="T0" fmla="*/ 0 w 17"/>
                <a:gd name="T1" fmla="*/ 8 h 17"/>
                <a:gd name="T2" fmla="*/ 0 w 17"/>
                <a:gd name="T3" fmla="*/ 0 h 17"/>
                <a:gd name="T4" fmla="*/ 8 w 17"/>
                <a:gd name="T5" fmla="*/ 8 h 17"/>
                <a:gd name="T6" fmla="*/ 0 w 17"/>
                <a:gd name="T7" fmla="*/ 8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6" y="16"/>
                  </a:lnTo>
                  <a:lnTo>
                    <a:pt x="0" y="16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32" name="Freeform 512">
              <a:extLst>
                <a:ext uri="{FF2B5EF4-FFF2-40B4-BE49-F238E27FC236}">
                  <a16:creationId xmlns:a16="http://schemas.microsoft.com/office/drawing/2014/main" id="{3AB8DDB2-EEAF-436B-8A34-38D324C0A0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0" y="3283"/>
              <a:ext cx="16" cy="16"/>
            </a:xfrm>
            <a:custGeom>
              <a:avLst/>
              <a:gdLst>
                <a:gd name="T0" fmla="*/ 0 w 17"/>
                <a:gd name="T1" fmla="*/ 8 h 17"/>
                <a:gd name="T2" fmla="*/ 0 w 17"/>
                <a:gd name="T3" fmla="*/ 0 h 17"/>
                <a:gd name="T4" fmla="*/ 8 w 17"/>
                <a:gd name="T5" fmla="*/ 8 h 17"/>
                <a:gd name="T6" fmla="*/ 0 w 17"/>
                <a:gd name="T7" fmla="*/ 8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6" y="16"/>
                  </a:lnTo>
                  <a:lnTo>
                    <a:pt x="0" y="16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33" name="Freeform 513">
              <a:extLst>
                <a:ext uri="{FF2B5EF4-FFF2-40B4-BE49-F238E27FC236}">
                  <a16:creationId xmlns:a16="http://schemas.microsoft.com/office/drawing/2014/main" id="{A628CE74-EE89-4F07-A42F-2C3A41215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7" y="3291"/>
              <a:ext cx="18" cy="16"/>
            </a:xfrm>
            <a:custGeom>
              <a:avLst/>
              <a:gdLst>
                <a:gd name="T0" fmla="*/ 0 w 17"/>
                <a:gd name="T1" fmla="*/ 8 h 17"/>
                <a:gd name="T2" fmla="*/ 0 w 17"/>
                <a:gd name="T3" fmla="*/ 0 h 17"/>
                <a:gd name="T4" fmla="*/ 274 w 17"/>
                <a:gd name="T5" fmla="*/ 8 h 17"/>
                <a:gd name="T6" fmla="*/ 0 w 17"/>
                <a:gd name="T7" fmla="*/ 8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6" y="16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34" name="Freeform 514">
              <a:extLst>
                <a:ext uri="{FF2B5EF4-FFF2-40B4-BE49-F238E27FC236}">
                  <a16:creationId xmlns:a16="http://schemas.microsoft.com/office/drawing/2014/main" id="{BED86519-4946-4FE2-BC42-26574C328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7" y="3291"/>
              <a:ext cx="18" cy="16"/>
            </a:xfrm>
            <a:custGeom>
              <a:avLst/>
              <a:gdLst>
                <a:gd name="T0" fmla="*/ 0 w 17"/>
                <a:gd name="T1" fmla="*/ 8 h 17"/>
                <a:gd name="T2" fmla="*/ 0 w 17"/>
                <a:gd name="T3" fmla="*/ 0 h 17"/>
                <a:gd name="T4" fmla="*/ 274 w 17"/>
                <a:gd name="T5" fmla="*/ 8 h 17"/>
                <a:gd name="T6" fmla="*/ 0 w 17"/>
                <a:gd name="T7" fmla="*/ 8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6" y="16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35" name="Freeform 515">
              <a:extLst>
                <a:ext uri="{FF2B5EF4-FFF2-40B4-BE49-F238E27FC236}">
                  <a16:creationId xmlns:a16="http://schemas.microsoft.com/office/drawing/2014/main" id="{822DFC5A-91FD-469D-8E5C-B033B5CAB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6" y="3302"/>
              <a:ext cx="18" cy="17"/>
            </a:xfrm>
            <a:custGeom>
              <a:avLst/>
              <a:gdLst>
                <a:gd name="T0" fmla="*/ 0 w 17"/>
                <a:gd name="T1" fmla="*/ 16 h 17"/>
                <a:gd name="T2" fmla="*/ 7 w 17"/>
                <a:gd name="T3" fmla="*/ 0 h 17"/>
                <a:gd name="T4" fmla="*/ 274 w 17"/>
                <a:gd name="T5" fmla="*/ 0 h 17"/>
                <a:gd name="T6" fmla="*/ 0 w 17"/>
                <a:gd name="T7" fmla="*/ 1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7" y="0"/>
                  </a:lnTo>
                  <a:lnTo>
                    <a:pt x="16" y="0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36" name="Freeform 516">
              <a:extLst>
                <a:ext uri="{FF2B5EF4-FFF2-40B4-BE49-F238E27FC236}">
                  <a16:creationId xmlns:a16="http://schemas.microsoft.com/office/drawing/2014/main" id="{7F5174B5-268D-4C1A-9785-1DBB60B2AD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6" y="3302"/>
              <a:ext cx="18" cy="17"/>
            </a:xfrm>
            <a:custGeom>
              <a:avLst/>
              <a:gdLst>
                <a:gd name="T0" fmla="*/ 0 w 17"/>
                <a:gd name="T1" fmla="*/ 16 h 17"/>
                <a:gd name="T2" fmla="*/ 7 w 17"/>
                <a:gd name="T3" fmla="*/ 0 h 17"/>
                <a:gd name="T4" fmla="*/ 274 w 17"/>
                <a:gd name="T5" fmla="*/ 0 h 17"/>
                <a:gd name="T6" fmla="*/ 0 w 17"/>
                <a:gd name="T7" fmla="*/ 1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7" y="0"/>
                  </a:lnTo>
                  <a:lnTo>
                    <a:pt x="16" y="0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37" name="Freeform 517">
              <a:extLst>
                <a:ext uri="{FF2B5EF4-FFF2-40B4-BE49-F238E27FC236}">
                  <a16:creationId xmlns:a16="http://schemas.microsoft.com/office/drawing/2014/main" id="{07756A15-59B8-4535-ACE3-DA06E6E7837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5" y="3178"/>
              <a:ext cx="0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60000 65536"/>
                <a:gd name="T5" fmla="*/ 0 60000 65536"/>
                <a:gd name="T6" fmla="*/ 0 w 1"/>
                <a:gd name="T7" fmla="*/ 0 h 1"/>
                <a:gd name="T8" fmla="*/ 0 w 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38" name="Freeform 518">
              <a:extLst>
                <a:ext uri="{FF2B5EF4-FFF2-40B4-BE49-F238E27FC236}">
                  <a16:creationId xmlns:a16="http://schemas.microsoft.com/office/drawing/2014/main" id="{04789188-9A68-44F7-95EC-5C92F884B8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5" y="3178"/>
              <a:ext cx="0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60000 65536"/>
                <a:gd name="T5" fmla="*/ 0 60000 65536"/>
                <a:gd name="T6" fmla="*/ 0 w 1"/>
                <a:gd name="T7" fmla="*/ 0 h 1"/>
                <a:gd name="T8" fmla="*/ 0 w 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39" name="Freeform 519">
              <a:extLst>
                <a:ext uri="{FF2B5EF4-FFF2-40B4-BE49-F238E27FC236}">
                  <a16:creationId xmlns:a16="http://schemas.microsoft.com/office/drawing/2014/main" id="{4CEB3889-53C6-4CD4-9089-D60D1AEA10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2" y="3198"/>
              <a:ext cx="18" cy="15"/>
            </a:xfrm>
            <a:custGeom>
              <a:avLst/>
              <a:gdLst>
                <a:gd name="T0" fmla="*/ 274 w 17"/>
                <a:gd name="T1" fmla="*/ 0 h 17"/>
                <a:gd name="T2" fmla="*/ 0 w 17"/>
                <a:gd name="T3" fmla="*/ 4 h 17"/>
                <a:gd name="T4" fmla="*/ 0 w 17"/>
                <a:gd name="T5" fmla="*/ 0 h 17"/>
                <a:gd name="T6" fmla="*/ 274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40" name="Freeform 520">
              <a:extLst>
                <a:ext uri="{FF2B5EF4-FFF2-40B4-BE49-F238E27FC236}">
                  <a16:creationId xmlns:a16="http://schemas.microsoft.com/office/drawing/2014/main" id="{9AE6CF31-99B2-4D70-BD3F-AB61C71F3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2" y="3198"/>
              <a:ext cx="18" cy="15"/>
            </a:xfrm>
            <a:custGeom>
              <a:avLst/>
              <a:gdLst>
                <a:gd name="T0" fmla="*/ 274 w 17"/>
                <a:gd name="T1" fmla="*/ 0 h 17"/>
                <a:gd name="T2" fmla="*/ 0 w 17"/>
                <a:gd name="T3" fmla="*/ 4 h 17"/>
                <a:gd name="T4" fmla="*/ 0 w 17"/>
                <a:gd name="T5" fmla="*/ 0 h 17"/>
                <a:gd name="T6" fmla="*/ 274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41" name="Rectangle 521">
              <a:extLst>
                <a:ext uri="{FF2B5EF4-FFF2-40B4-BE49-F238E27FC236}">
                  <a16:creationId xmlns:a16="http://schemas.microsoft.com/office/drawing/2014/main" id="{5E44697A-527F-4AAD-A7BF-8148A2AB3E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5" y="3278"/>
              <a:ext cx="1" cy="0"/>
            </a:xfrm>
            <a:prstGeom prst="rect">
              <a:avLst/>
            </a:prstGeom>
            <a:solidFill>
              <a:srgbClr val="6699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242" name="Rectangle 522">
              <a:extLst>
                <a:ext uri="{FF2B5EF4-FFF2-40B4-BE49-F238E27FC236}">
                  <a16:creationId xmlns:a16="http://schemas.microsoft.com/office/drawing/2014/main" id="{6E2AFBA1-2040-4ABE-ABCF-73F0F33D7B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5" y="3278"/>
              <a:ext cx="1" cy="0"/>
            </a:xfrm>
            <a:prstGeom prst="rect">
              <a:avLst/>
            </a:prstGeom>
            <a:solidFill>
              <a:srgbClr val="6699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243" name="Freeform 523">
              <a:extLst>
                <a:ext uri="{FF2B5EF4-FFF2-40B4-BE49-F238E27FC236}">
                  <a16:creationId xmlns:a16="http://schemas.microsoft.com/office/drawing/2014/main" id="{C81AFA0A-9EFB-401C-9F70-531FC5335F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9" y="3246"/>
              <a:ext cx="0" cy="1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0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44" name="Freeform 524">
              <a:extLst>
                <a:ext uri="{FF2B5EF4-FFF2-40B4-BE49-F238E27FC236}">
                  <a16:creationId xmlns:a16="http://schemas.microsoft.com/office/drawing/2014/main" id="{12A495E0-1CAD-457A-A5EF-B446DDD19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9" y="3246"/>
              <a:ext cx="0" cy="1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0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45" name="Rectangle 525">
              <a:extLst>
                <a:ext uri="{FF2B5EF4-FFF2-40B4-BE49-F238E27FC236}">
                  <a16:creationId xmlns:a16="http://schemas.microsoft.com/office/drawing/2014/main" id="{F4453732-33CC-4563-BB75-56E950DD9B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1" y="3286"/>
              <a:ext cx="0" cy="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246" name="Rectangle 526">
              <a:extLst>
                <a:ext uri="{FF2B5EF4-FFF2-40B4-BE49-F238E27FC236}">
                  <a16:creationId xmlns:a16="http://schemas.microsoft.com/office/drawing/2014/main" id="{3FA7CFBB-648A-4E9A-BEDA-9AA2DC7207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1" y="3286"/>
              <a:ext cx="0" cy="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247" name="Freeform 527">
              <a:extLst>
                <a:ext uri="{FF2B5EF4-FFF2-40B4-BE49-F238E27FC236}">
                  <a16:creationId xmlns:a16="http://schemas.microsoft.com/office/drawing/2014/main" id="{A3755A2A-123D-4921-8556-95DCCBF42B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7" y="3302"/>
              <a:ext cx="16" cy="1"/>
            </a:xfrm>
            <a:custGeom>
              <a:avLst/>
              <a:gdLst>
                <a:gd name="T0" fmla="*/ 8 w 17"/>
                <a:gd name="T1" fmla="*/ 0 h 1"/>
                <a:gd name="T2" fmla="*/ 0 w 17"/>
                <a:gd name="T3" fmla="*/ 0 h 1"/>
                <a:gd name="T4" fmla="*/ 8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16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48" name="Freeform 528">
              <a:extLst>
                <a:ext uri="{FF2B5EF4-FFF2-40B4-BE49-F238E27FC236}">
                  <a16:creationId xmlns:a16="http://schemas.microsoft.com/office/drawing/2014/main" id="{368D8349-0776-402F-9D71-C843025FE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7" y="3302"/>
              <a:ext cx="16" cy="1"/>
            </a:xfrm>
            <a:custGeom>
              <a:avLst/>
              <a:gdLst>
                <a:gd name="T0" fmla="*/ 8 w 17"/>
                <a:gd name="T1" fmla="*/ 0 h 1"/>
                <a:gd name="T2" fmla="*/ 0 w 17"/>
                <a:gd name="T3" fmla="*/ 0 h 1"/>
                <a:gd name="T4" fmla="*/ 8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16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49" name="Freeform 529">
              <a:extLst>
                <a:ext uri="{FF2B5EF4-FFF2-40B4-BE49-F238E27FC236}">
                  <a16:creationId xmlns:a16="http://schemas.microsoft.com/office/drawing/2014/main" id="{AB5F09DB-7010-4B03-8A74-6B80382CA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7" y="3394"/>
              <a:ext cx="18" cy="16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0 h 17"/>
                <a:gd name="T4" fmla="*/ 7 w 17"/>
                <a:gd name="T5" fmla="*/ 0 h 17"/>
                <a:gd name="T6" fmla="*/ 0 w 17"/>
                <a:gd name="T7" fmla="*/ 8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7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50" name="Freeform 530">
              <a:extLst>
                <a:ext uri="{FF2B5EF4-FFF2-40B4-BE49-F238E27FC236}">
                  <a16:creationId xmlns:a16="http://schemas.microsoft.com/office/drawing/2014/main" id="{FC54C3BC-63EC-4D9D-A18A-3D59F6A0DC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7" y="3394"/>
              <a:ext cx="18" cy="16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0 h 17"/>
                <a:gd name="T4" fmla="*/ 7 w 17"/>
                <a:gd name="T5" fmla="*/ 0 h 17"/>
                <a:gd name="T6" fmla="*/ 0 w 17"/>
                <a:gd name="T7" fmla="*/ 8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7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51" name="Rectangle 531">
              <a:extLst>
                <a:ext uri="{FF2B5EF4-FFF2-40B4-BE49-F238E27FC236}">
                  <a16:creationId xmlns:a16="http://schemas.microsoft.com/office/drawing/2014/main" id="{72D700DC-7F5A-4D28-868A-6BEA8A4CDC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8" y="3392"/>
              <a:ext cx="0" cy="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252" name="Rectangle 532">
              <a:extLst>
                <a:ext uri="{FF2B5EF4-FFF2-40B4-BE49-F238E27FC236}">
                  <a16:creationId xmlns:a16="http://schemas.microsoft.com/office/drawing/2014/main" id="{A6BF5BBB-1A14-42C6-A116-54E805F359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8" y="3392"/>
              <a:ext cx="0" cy="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253" name="Rectangle 533">
              <a:extLst>
                <a:ext uri="{FF2B5EF4-FFF2-40B4-BE49-F238E27FC236}">
                  <a16:creationId xmlns:a16="http://schemas.microsoft.com/office/drawing/2014/main" id="{37DF170B-5563-4010-8B0B-65AF038C0B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6" y="3404"/>
              <a:ext cx="0" cy="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254" name="Rectangle 534">
              <a:extLst>
                <a:ext uri="{FF2B5EF4-FFF2-40B4-BE49-F238E27FC236}">
                  <a16:creationId xmlns:a16="http://schemas.microsoft.com/office/drawing/2014/main" id="{68E1AC0C-FC61-4BBA-8384-14E38463D5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6" y="3404"/>
              <a:ext cx="0" cy="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255" name="Freeform 535">
              <a:extLst>
                <a:ext uri="{FF2B5EF4-FFF2-40B4-BE49-F238E27FC236}">
                  <a16:creationId xmlns:a16="http://schemas.microsoft.com/office/drawing/2014/main" id="{489C4122-C614-4AC8-9C52-F326E9F30D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6" y="3402"/>
              <a:ext cx="37" cy="26"/>
            </a:xfrm>
            <a:custGeom>
              <a:avLst/>
              <a:gdLst>
                <a:gd name="T0" fmla="*/ 0 w 36"/>
                <a:gd name="T1" fmla="*/ 0 h 28"/>
                <a:gd name="T2" fmla="*/ 16 w 36"/>
                <a:gd name="T3" fmla="*/ 7 h 28"/>
                <a:gd name="T4" fmla="*/ 112 w 36"/>
                <a:gd name="T5" fmla="*/ 7 h 28"/>
                <a:gd name="T6" fmla="*/ 131 w 36"/>
                <a:gd name="T7" fmla="*/ 7 h 28"/>
                <a:gd name="T8" fmla="*/ 112 w 36"/>
                <a:gd name="T9" fmla="*/ 7 h 28"/>
                <a:gd name="T10" fmla="*/ 100 w 36"/>
                <a:gd name="T11" fmla="*/ 7 h 28"/>
                <a:gd name="T12" fmla="*/ 87 w 36"/>
                <a:gd name="T13" fmla="*/ 7 h 28"/>
                <a:gd name="T14" fmla="*/ 0 w 36"/>
                <a:gd name="T15" fmla="*/ 0 h 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6"/>
                <a:gd name="T25" fmla="*/ 0 h 28"/>
                <a:gd name="T26" fmla="*/ 36 w 36"/>
                <a:gd name="T27" fmla="*/ 28 h 2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6" h="28">
                  <a:moveTo>
                    <a:pt x="0" y="0"/>
                  </a:moveTo>
                  <a:lnTo>
                    <a:pt x="16" y="8"/>
                  </a:lnTo>
                  <a:lnTo>
                    <a:pt x="29" y="17"/>
                  </a:lnTo>
                  <a:lnTo>
                    <a:pt x="35" y="21"/>
                  </a:lnTo>
                  <a:lnTo>
                    <a:pt x="29" y="27"/>
                  </a:lnTo>
                  <a:lnTo>
                    <a:pt x="25" y="17"/>
                  </a:lnTo>
                  <a:lnTo>
                    <a:pt x="20" y="12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56" name="Freeform 536">
              <a:extLst>
                <a:ext uri="{FF2B5EF4-FFF2-40B4-BE49-F238E27FC236}">
                  <a16:creationId xmlns:a16="http://schemas.microsoft.com/office/drawing/2014/main" id="{7EB0828A-762B-471C-8EA6-B9A787B5A4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6" y="3402"/>
              <a:ext cx="37" cy="26"/>
            </a:xfrm>
            <a:custGeom>
              <a:avLst/>
              <a:gdLst>
                <a:gd name="T0" fmla="*/ 0 w 36"/>
                <a:gd name="T1" fmla="*/ 0 h 28"/>
                <a:gd name="T2" fmla="*/ 16 w 36"/>
                <a:gd name="T3" fmla="*/ 7 h 28"/>
                <a:gd name="T4" fmla="*/ 112 w 36"/>
                <a:gd name="T5" fmla="*/ 7 h 28"/>
                <a:gd name="T6" fmla="*/ 131 w 36"/>
                <a:gd name="T7" fmla="*/ 7 h 28"/>
                <a:gd name="T8" fmla="*/ 112 w 36"/>
                <a:gd name="T9" fmla="*/ 7 h 28"/>
                <a:gd name="T10" fmla="*/ 100 w 36"/>
                <a:gd name="T11" fmla="*/ 7 h 28"/>
                <a:gd name="T12" fmla="*/ 87 w 36"/>
                <a:gd name="T13" fmla="*/ 7 h 28"/>
                <a:gd name="T14" fmla="*/ 0 w 36"/>
                <a:gd name="T15" fmla="*/ 0 h 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6"/>
                <a:gd name="T25" fmla="*/ 0 h 28"/>
                <a:gd name="T26" fmla="*/ 36 w 36"/>
                <a:gd name="T27" fmla="*/ 28 h 2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6" h="28">
                  <a:moveTo>
                    <a:pt x="0" y="0"/>
                  </a:moveTo>
                  <a:lnTo>
                    <a:pt x="16" y="8"/>
                  </a:lnTo>
                  <a:lnTo>
                    <a:pt x="29" y="17"/>
                  </a:lnTo>
                  <a:lnTo>
                    <a:pt x="35" y="21"/>
                  </a:lnTo>
                  <a:lnTo>
                    <a:pt x="29" y="27"/>
                  </a:lnTo>
                  <a:lnTo>
                    <a:pt x="25" y="17"/>
                  </a:lnTo>
                  <a:lnTo>
                    <a:pt x="20" y="12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57" name="Freeform 537">
              <a:extLst>
                <a:ext uri="{FF2B5EF4-FFF2-40B4-BE49-F238E27FC236}">
                  <a16:creationId xmlns:a16="http://schemas.microsoft.com/office/drawing/2014/main" id="{486C313E-0D0C-4627-BA97-2D0E04191E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9" y="3433"/>
              <a:ext cx="0" cy="16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0 h 17"/>
                <a:gd name="T4" fmla="*/ 0 w 1"/>
                <a:gd name="T5" fmla="*/ 8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0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58" name="Freeform 538">
              <a:extLst>
                <a:ext uri="{FF2B5EF4-FFF2-40B4-BE49-F238E27FC236}">
                  <a16:creationId xmlns:a16="http://schemas.microsoft.com/office/drawing/2014/main" id="{8576FF51-B3FE-42AF-8CBC-6EB2FDF214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9" y="3433"/>
              <a:ext cx="0" cy="16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0 h 17"/>
                <a:gd name="T4" fmla="*/ 0 w 1"/>
                <a:gd name="T5" fmla="*/ 8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0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59" name="Rectangle 539">
              <a:extLst>
                <a:ext uri="{FF2B5EF4-FFF2-40B4-BE49-F238E27FC236}">
                  <a16:creationId xmlns:a16="http://schemas.microsoft.com/office/drawing/2014/main" id="{9D320A18-0EA7-4624-9D8F-282182345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4" y="3445"/>
              <a:ext cx="2" cy="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260" name="Rectangle 540">
              <a:extLst>
                <a:ext uri="{FF2B5EF4-FFF2-40B4-BE49-F238E27FC236}">
                  <a16:creationId xmlns:a16="http://schemas.microsoft.com/office/drawing/2014/main" id="{CCB830B7-F50A-4B18-8CF6-2B7E2D1D25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4" y="3445"/>
              <a:ext cx="2" cy="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261" name="Freeform 541">
              <a:extLst>
                <a:ext uri="{FF2B5EF4-FFF2-40B4-BE49-F238E27FC236}">
                  <a16:creationId xmlns:a16="http://schemas.microsoft.com/office/drawing/2014/main" id="{C8C8F4FD-744C-4496-BBC6-4B499B57C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6" y="3422"/>
              <a:ext cx="55" cy="23"/>
            </a:xfrm>
            <a:custGeom>
              <a:avLst/>
              <a:gdLst>
                <a:gd name="T0" fmla="*/ 0 w 54"/>
                <a:gd name="T1" fmla="*/ 4 h 26"/>
                <a:gd name="T2" fmla="*/ 0 w 54"/>
                <a:gd name="T3" fmla="*/ 4 h 26"/>
                <a:gd name="T4" fmla="*/ 7 w 54"/>
                <a:gd name="T5" fmla="*/ 4 h 26"/>
                <a:gd name="T6" fmla="*/ 16 w 54"/>
                <a:gd name="T7" fmla="*/ 4 h 26"/>
                <a:gd name="T8" fmla="*/ 21 w 54"/>
                <a:gd name="T9" fmla="*/ 4 h 26"/>
                <a:gd name="T10" fmla="*/ 21 w 54"/>
                <a:gd name="T11" fmla="*/ 4 h 26"/>
                <a:gd name="T12" fmla="*/ 21 w 54"/>
                <a:gd name="T13" fmla="*/ 4 h 26"/>
                <a:gd name="T14" fmla="*/ 80 w 54"/>
                <a:gd name="T15" fmla="*/ 4 h 26"/>
                <a:gd name="T16" fmla="*/ 97 w 54"/>
                <a:gd name="T17" fmla="*/ 4 h 26"/>
                <a:gd name="T18" fmla="*/ 107 w 54"/>
                <a:gd name="T19" fmla="*/ 4 h 26"/>
                <a:gd name="T20" fmla="*/ 107 w 54"/>
                <a:gd name="T21" fmla="*/ 0 h 26"/>
                <a:gd name="T22" fmla="*/ 127 w 54"/>
                <a:gd name="T23" fmla="*/ 0 h 26"/>
                <a:gd name="T24" fmla="*/ 127 w 54"/>
                <a:gd name="T25" fmla="*/ 4 h 26"/>
                <a:gd name="T26" fmla="*/ 127 w 54"/>
                <a:gd name="T27" fmla="*/ 4 h 26"/>
                <a:gd name="T28" fmla="*/ 115 w 54"/>
                <a:gd name="T29" fmla="*/ 4 h 26"/>
                <a:gd name="T30" fmla="*/ 107 w 54"/>
                <a:gd name="T31" fmla="*/ 4 h 26"/>
                <a:gd name="T32" fmla="*/ 97 w 54"/>
                <a:gd name="T33" fmla="*/ 4 h 26"/>
                <a:gd name="T34" fmla="*/ 80 w 54"/>
                <a:gd name="T35" fmla="*/ 4 h 26"/>
                <a:gd name="T36" fmla="*/ 16 w 54"/>
                <a:gd name="T37" fmla="*/ 4 h 26"/>
                <a:gd name="T38" fmla="*/ 12 w 54"/>
                <a:gd name="T39" fmla="*/ 4 h 26"/>
                <a:gd name="T40" fmla="*/ 7 w 54"/>
                <a:gd name="T41" fmla="*/ 4 h 26"/>
                <a:gd name="T42" fmla="*/ 0 w 54"/>
                <a:gd name="T43" fmla="*/ 4 h 26"/>
                <a:gd name="T44" fmla="*/ 0 w 54"/>
                <a:gd name="T45" fmla="*/ 4 h 2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4"/>
                <a:gd name="T70" fmla="*/ 0 h 26"/>
                <a:gd name="T71" fmla="*/ 54 w 54"/>
                <a:gd name="T72" fmla="*/ 26 h 2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4" h="26">
                  <a:moveTo>
                    <a:pt x="0" y="16"/>
                  </a:moveTo>
                  <a:lnTo>
                    <a:pt x="0" y="16"/>
                  </a:lnTo>
                  <a:lnTo>
                    <a:pt x="7" y="16"/>
                  </a:lnTo>
                  <a:lnTo>
                    <a:pt x="16" y="16"/>
                  </a:lnTo>
                  <a:lnTo>
                    <a:pt x="21" y="16"/>
                  </a:lnTo>
                  <a:lnTo>
                    <a:pt x="21" y="7"/>
                  </a:lnTo>
                  <a:lnTo>
                    <a:pt x="21" y="12"/>
                  </a:lnTo>
                  <a:lnTo>
                    <a:pt x="29" y="16"/>
                  </a:lnTo>
                  <a:lnTo>
                    <a:pt x="38" y="7"/>
                  </a:lnTo>
                  <a:lnTo>
                    <a:pt x="43" y="7"/>
                  </a:lnTo>
                  <a:lnTo>
                    <a:pt x="43" y="0"/>
                  </a:lnTo>
                  <a:lnTo>
                    <a:pt x="53" y="0"/>
                  </a:lnTo>
                  <a:lnTo>
                    <a:pt x="53" y="7"/>
                  </a:lnTo>
                  <a:lnTo>
                    <a:pt x="53" y="12"/>
                  </a:lnTo>
                  <a:lnTo>
                    <a:pt x="47" y="16"/>
                  </a:lnTo>
                  <a:lnTo>
                    <a:pt x="43" y="16"/>
                  </a:lnTo>
                  <a:lnTo>
                    <a:pt x="38" y="20"/>
                  </a:lnTo>
                  <a:lnTo>
                    <a:pt x="29" y="25"/>
                  </a:lnTo>
                  <a:lnTo>
                    <a:pt x="16" y="25"/>
                  </a:lnTo>
                  <a:lnTo>
                    <a:pt x="12" y="25"/>
                  </a:lnTo>
                  <a:lnTo>
                    <a:pt x="7" y="25"/>
                  </a:lnTo>
                  <a:lnTo>
                    <a:pt x="0" y="20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62" name="Freeform 542">
              <a:extLst>
                <a:ext uri="{FF2B5EF4-FFF2-40B4-BE49-F238E27FC236}">
                  <a16:creationId xmlns:a16="http://schemas.microsoft.com/office/drawing/2014/main" id="{B4EADCCA-4715-42CC-9B37-EC7DFFA983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6" y="3422"/>
              <a:ext cx="55" cy="23"/>
            </a:xfrm>
            <a:custGeom>
              <a:avLst/>
              <a:gdLst>
                <a:gd name="T0" fmla="*/ 0 w 54"/>
                <a:gd name="T1" fmla="*/ 4 h 26"/>
                <a:gd name="T2" fmla="*/ 0 w 54"/>
                <a:gd name="T3" fmla="*/ 4 h 26"/>
                <a:gd name="T4" fmla="*/ 7 w 54"/>
                <a:gd name="T5" fmla="*/ 4 h 26"/>
                <a:gd name="T6" fmla="*/ 16 w 54"/>
                <a:gd name="T7" fmla="*/ 4 h 26"/>
                <a:gd name="T8" fmla="*/ 21 w 54"/>
                <a:gd name="T9" fmla="*/ 4 h 26"/>
                <a:gd name="T10" fmla="*/ 21 w 54"/>
                <a:gd name="T11" fmla="*/ 4 h 26"/>
                <a:gd name="T12" fmla="*/ 21 w 54"/>
                <a:gd name="T13" fmla="*/ 4 h 26"/>
                <a:gd name="T14" fmla="*/ 80 w 54"/>
                <a:gd name="T15" fmla="*/ 4 h 26"/>
                <a:gd name="T16" fmla="*/ 97 w 54"/>
                <a:gd name="T17" fmla="*/ 4 h 26"/>
                <a:gd name="T18" fmla="*/ 107 w 54"/>
                <a:gd name="T19" fmla="*/ 4 h 26"/>
                <a:gd name="T20" fmla="*/ 107 w 54"/>
                <a:gd name="T21" fmla="*/ 0 h 26"/>
                <a:gd name="T22" fmla="*/ 127 w 54"/>
                <a:gd name="T23" fmla="*/ 0 h 26"/>
                <a:gd name="T24" fmla="*/ 127 w 54"/>
                <a:gd name="T25" fmla="*/ 4 h 26"/>
                <a:gd name="T26" fmla="*/ 127 w 54"/>
                <a:gd name="T27" fmla="*/ 4 h 26"/>
                <a:gd name="T28" fmla="*/ 115 w 54"/>
                <a:gd name="T29" fmla="*/ 4 h 26"/>
                <a:gd name="T30" fmla="*/ 107 w 54"/>
                <a:gd name="T31" fmla="*/ 4 h 26"/>
                <a:gd name="T32" fmla="*/ 97 w 54"/>
                <a:gd name="T33" fmla="*/ 4 h 26"/>
                <a:gd name="T34" fmla="*/ 80 w 54"/>
                <a:gd name="T35" fmla="*/ 4 h 26"/>
                <a:gd name="T36" fmla="*/ 16 w 54"/>
                <a:gd name="T37" fmla="*/ 4 h 26"/>
                <a:gd name="T38" fmla="*/ 12 w 54"/>
                <a:gd name="T39" fmla="*/ 4 h 26"/>
                <a:gd name="T40" fmla="*/ 7 w 54"/>
                <a:gd name="T41" fmla="*/ 4 h 26"/>
                <a:gd name="T42" fmla="*/ 0 w 54"/>
                <a:gd name="T43" fmla="*/ 4 h 26"/>
                <a:gd name="T44" fmla="*/ 0 w 54"/>
                <a:gd name="T45" fmla="*/ 4 h 2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4"/>
                <a:gd name="T70" fmla="*/ 0 h 26"/>
                <a:gd name="T71" fmla="*/ 54 w 54"/>
                <a:gd name="T72" fmla="*/ 26 h 2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4" h="26">
                  <a:moveTo>
                    <a:pt x="0" y="16"/>
                  </a:moveTo>
                  <a:lnTo>
                    <a:pt x="0" y="16"/>
                  </a:lnTo>
                  <a:lnTo>
                    <a:pt x="7" y="16"/>
                  </a:lnTo>
                  <a:lnTo>
                    <a:pt x="16" y="16"/>
                  </a:lnTo>
                  <a:lnTo>
                    <a:pt x="21" y="16"/>
                  </a:lnTo>
                  <a:lnTo>
                    <a:pt x="21" y="7"/>
                  </a:lnTo>
                  <a:lnTo>
                    <a:pt x="21" y="12"/>
                  </a:lnTo>
                  <a:lnTo>
                    <a:pt x="29" y="16"/>
                  </a:lnTo>
                  <a:lnTo>
                    <a:pt x="38" y="7"/>
                  </a:lnTo>
                  <a:lnTo>
                    <a:pt x="43" y="7"/>
                  </a:lnTo>
                  <a:lnTo>
                    <a:pt x="43" y="0"/>
                  </a:lnTo>
                  <a:lnTo>
                    <a:pt x="53" y="0"/>
                  </a:lnTo>
                  <a:lnTo>
                    <a:pt x="53" y="7"/>
                  </a:lnTo>
                  <a:lnTo>
                    <a:pt x="53" y="12"/>
                  </a:lnTo>
                  <a:lnTo>
                    <a:pt x="47" y="16"/>
                  </a:lnTo>
                  <a:lnTo>
                    <a:pt x="43" y="16"/>
                  </a:lnTo>
                  <a:lnTo>
                    <a:pt x="38" y="20"/>
                  </a:lnTo>
                  <a:lnTo>
                    <a:pt x="29" y="25"/>
                  </a:lnTo>
                  <a:lnTo>
                    <a:pt x="16" y="25"/>
                  </a:lnTo>
                  <a:lnTo>
                    <a:pt x="12" y="25"/>
                  </a:lnTo>
                  <a:lnTo>
                    <a:pt x="7" y="25"/>
                  </a:lnTo>
                  <a:lnTo>
                    <a:pt x="0" y="20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63" name="Freeform 543">
              <a:extLst>
                <a:ext uri="{FF2B5EF4-FFF2-40B4-BE49-F238E27FC236}">
                  <a16:creationId xmlns:a16="http://schemas.microsoft.com/office/drawing/2014/main" id="{A889B55A-F526-4019-A4F7-B87E42D406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" y="3430"/>
              <a:ext cx="0" cy="1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0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64" name="Freeform 544">
              <a:extLst>
                <a:ext uri="{FF2B5EF4-FFF2-40B4-BE49-F238E27FC236}">
                  <a16:creationId xmlns:a16="http://schemas.microsoft.com/office/drawing/2014/main" id="{119E4D28-33D7-486B-BBCF-1D20F19E29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" y="3430"/>
              <a:ext cx="0" cy="1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0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65" name="Freeform 545">
              <a:extLst>
                <a:ext uri="{FF2B5EF4-FFF2-40B4-BE49-F238E27FC236}">
                  <a16:creationId xmlns:a16="http://schemas.microsoft.com/office/drawing/2014/main" id="{D7567501-CA85-4372-BCC5-C3FDC8A2C4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5" y="3433"/>
              <a:ext cx="17" cy="22"/>
            </a:xfrm>
            <a:custGeom>
              <a:avLst/>
              <a:gdLst>
                <a:gd name="T0" fmla="*/ 0 w 17"/>
                <a:gd name="T1" fmla="*/ 0 h 24"/>
                <a:gd name="T2" fmla="*/ 5 w 17"/>
                <a:gd name="T3" fmla="*/ 3 h 24"/>
                <a:gd name="T4" fmla="*/ 16 w 17"/>
                <a:gd name="T5" fmla="*/ 6 h 24"/>
                <a:gd name="T6" fmla="*/ 16 w 17"/>
                <a:gd name="T7" fmla="*/ 6 h 24"/>
                <a:gd name="T8" fmla="*/ 10 w 17"/>
                <a:gd name="T9" fmla="*/ 6 h 24"/>
                <a:gd name="T10" fmla="*/ 5 w 17"/>
                <a:gd name="T11" fmla="*/ 6 h 24"/>
                <a:gd name="T12" fmla="*/ 0 w 17"/>
                <a:gd name="T13" fmla="*/ 6 h 24"/>
                <a:gd name="T14" fmla="*/ 0 w 17"/>
                <a:gd name="T15" fmla="*/ 0 h 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24"/>
                <a:gd name="T26" fmla="*/ 17 w 17"/>
                <a:gd name="T27" fmla="*/ 24 h 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24">
                  <a:moveTo>
                    <a:pt x="0" y="0"/>
                  </a:moveTo>
                  <a:lnTo>
                    <a:pt x="5" y="3"/>
                  </a:lnTo>
                  <a:lnTo>
                    <a:pt x="16" y="17"/>
                  </a:lnTo>
                  <a:lnTo>
                    <a:pt x="16" y="23"/>
                  </a:lnTo>
                  <a:lnTo>
                    <a:pt x="10" y="17"/>
                  </a:lnTo>
                  <a:lnTo>
                    <a:pt x="5" y="12"/>
                  </a:lnTo>
                  <a:lnTo>
                    <a:pt x="0" y="8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66" name="Freeform 546">
              <a:extLst>
                <a:ext uri="{FF2B5EF4-FFF2-40B4-BE49-F238E27FC236}">
                  <a16:creationId xmlns:a16="http://schemas.microsoft.com/office/drawing/2014/main" id="{4842AD58-2E89-405B-8FD4-3E970DC50E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5" y="3433"/>
              <a:ext cx="17" cy="22"/>
            </a:xfrm>
            <a:custGeom>
              <a:avLst/>
              <a:gdLst>
                <a:gd name="T0" fmla="*/ 0 w 17"/>
                <a:gd name="T1" fmla="*/ 0 h 24"/>
                <a:gd name="T2" fmla="*/ 5 w 17"/>
                <a:gd name="T3" fmla="*/ 3 h 24"/>
                <a:gd name="T4" fmla="*/ 16 w 17"/>
                <a:gd name="T5" fmla="*/ 6 h 24"/>
                <a:gd name="T6" fmla="*/ 16 w 17"/>
                <a:gd name="T7" fmla="*/ 6 h 24"/>
                <a:gd name="T8" fmla="*/ 10 w 17"/>
                <a:gd name="T9" fmla="*/ 6 h 24"/>
                <a:gd name="T10" fmla="*/ 5 w 17"/>
                <a:gd name="T11" fmla="*/ 6 h 24"/>
                <a:gd name="T12" fmla="*/ 0 w 17"/>
                <a:gd name="T13" fmla="*/ 6 h 24"/>
                <a:gd name="T14" fmla="*/ 0 w 17"/>
                <a:gd name="T15" fmla="*/ 0 h 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24"/>
                <a:gd name="T26" fmla="*/ 17 w 17"/>
                <a:gd name="T27" fmla="*/ 24 h 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24">
                  <a:moveTo>
                    <a:pt x="0" y="0"/>
                  </a:moveTo>
                  <a:lnTo>
                    <a:pt x="5" y="3"/>
                  </a:lnTo>
                  <a:lnTo>
                    <a:pt x="16" y="17"/>
                  </a:lnTo>
                  <a:lnTo>
                    <a:pt x="16" y="23"/>
                  </a:lnTo>
                  <a:lnTo>
                    <a:pt x="10" y="17"/>
                  </a:lnTo>
                  <a:lnTo>
                    <a:pt x="5" y="12"/>
                  </a:lnTo>
                  <a:lnTo>
                    <a:pt x="0" y="8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67" name="Freeform 547">
              <a:extLst>
                <a:ext uri="{FF2B5EF4-FFF2-40B4-BE49-F238E27FC236}">
                  <a16:creationId xmlns:a16="http://schemas.microsoft.com/office/drawing/2014/main" id="{548CEC38-F0D7-4F08-9DF8-C244F5EEB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8" y="3449"/>
              <a:ext cx="18" cy="16"/>
            </a:xfrm>
            <a:custGeom>
              <a:avLst/>
              <a:gdLst>
                <a:gd name="T0" fmla="*/ 0 w 17"/>
                <a:gd name="T1" fmla="*/ 0 h 17"/>
                <a:gd name="T2" fmla="*/ 195 w 17"/>
                <a:gd name="T3" fmla="*/ 7 h 17"/>
                <a:gd name="T4" fmla="*/ 274 w 17"/>
                <a:gd name="T5" fmla="*/ 8 h 17"/>
                <a:gd name="T6" fmla="*/ 195 w 17"/>
                <a:gd name="T7" fmla="*/ 8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0" y="7"/>
                  </a:lnTo>
                  <a:lnTo>
                    <a:pt x="16" y="16"/>
                  </a:lnTo>
                  <a:lnTo>
                    <a:pt x="1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68" name="Freeform 548">
              <a:extLst>
                <a:ext uri="{FF2B5EF4-FFF2-40B4-BE49-F238E27FC236}">
                  <a16:creationId xmlns:a16="http://schemas.microsoft.com/office/drawing/2014/main" id="{A0C2F2D7-AA2F-4089-BDE6-158675D53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8" y="3449"/>
              <a:ext cx="18" cy="16"/>
            </a:xfrm>
            <a:custGeom>
              <a:avLst/>
              <a:gdLst>
                <a:gd name="T0" fmla="*/ 0 w 17"/>
                <a:gd name="T1" fmla="*/ 0 h 17"/>
                <a:gd name="T2" fmla="*/ 195 w 17"/>
                <a:gd name="T3" fmla="*/ 7 h 17"/>
                <a:gd name="T4" fmla="*/ 274 w 17"/>
                <a:gd name="T5" fmla="*/ 8 h 17"/>
                <a:gd name="T6" fmla="*/ 195 w 17"/>
                <a:gd name="T7" fmla="*/ 8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0" y="7"/>
                  </a:lnTo>
                  <a:lnTo>
                    <a:pt x="16" y="16"/>
                  </a:lnTo>
                  <a:lnTo>
                    <a:pt x="1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69" name="Freeform 549">
              <a:extLst>
                <a:ext uri="{FF2B5EF4-FFF2-40B4-BE49-F238E27FC236}">
                  <a16:creationId xmlns:a16="http://schemas.microsoft.com/office/drawing/2014/main" id="{FB834867-DC3C-4682-ACE1-B6B6266A63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8" y="3461"/>
              <a:ext cx="18" cy="17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16 h 17"/>
                <a:gd name="T4" fmla="*/ 0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0"/>
                  </a:move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70" name="Freeform 550">
              <a:extLst>
                <a:ext uri="{FF2B5EF4-FFF2-40B4-BE49-F238E27FC236}">
                  <a16:creationId xmlns:a16="http://schemas.microsoft.com/office/drawing/2014/main" id="{B79ED6CF-69F5-4FEA-AA90-97068EDFB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8" y="3461"/>
              <a:ext cx="18" cy="17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16 h 17"/>
                <a:gd name="T4" fmla="*/ 0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0"/>
                  </a:move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71" name="Rectangle 551">
              <a:extLst>
                <a:ext uri="{FF2B5EF4-FFF2-40B4-BE49-F238E27FC236}">
                  <a16:creationId xmlns:a16="http://schemas.microsoft.com/office/drawing/2014/main" id="{F874C807-704C-47A2-986C-40B1688E16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3" y="3473"/>
              <a:ext cx="0" cy="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272" name="Rectangle 552">
              <a:extLst>
                <a:ext uri="{FF2B5EF4-FFF2-40B4-BE49-F238E27FC236}">
                  <a16:creationId xmlns:a16="http://schemas.microsoft.com/office/drawing/2014/main" id="{13B42974-FC31-426A-8266-1D08979756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3" y="3473"/>
              <a:ext cx="0" cy="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273" name="Freeform 553">
              <a:extLst>
                <a:ext uri="{FF2B5EF4-FFF2-40B4-BE49-F238E27FC236}">
                  <a16:creationId xmlns:a16="http://schemas.microsoft.com/office/drawing/2014/main" id="{72521739-C2A9-43D2-9C45-66618ED88A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1" y="3466"/>
              <a:ext cx="17" cy="14"/>
            </a:xfrm>
            <a:custGeom>
              <a:avLst/>
              <a:gdLst>
                <a:gd name="T0" fmla="*/ 0 w 17"/>
                <a:gd name="T1" fmla="*/ 2 h 17"/>
                <a:gd name="T2" fmla="*/ 0 w 17"/>
                <a:gd name="T3" fmla="*/ 2 h 17"/>
                <a:gd name="T4" fmla="*/ 0 w 17"/>
                <a:gd name="T5" fmla="*/ 0 h 17"/>
                <a:gd name="T6" fmla="*/ 6 w 17"/>
                <a:gd name="T7" fmla="*/ 2 h 17"/>
                <a:gd name="T8" fmla="*/ 16 w 17"/>
                <a:gd name="T9" fmla="*/ 2 h 17"/>
                <a:gd name="T10" fmla="*/ 0 w 17"/>
                <a:gd name="T11" fmla="*/ 2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6" y="8"/>
                  </a:lnTo>
                  <a:lnTo>
                    <a:pt x="16" y="16"/>
                  </a:lnTo>
                  <a:lnTo>
                    <a:pt x="0" y="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74" name="Freeform 554">
              <a:extLst>
                <a:ext uri="{FF2B5EF4-FFF2-40B4-BE49-F238E27FC236}">
                  <a16:creationId xmlns:a16="http://schemas.microsoft.com/office/drawing/2014/main" id="{41ED2404-F5E4-4043-9599-379E6929DA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1" y="3466"/>
              <a:ext cx="17" cy="14"/>
            </a:xfrm>
            <a:custGeom>
              <a:avLst/>
              <a:gdLst>
                <a:gd name="T0" fmla="*/ 0 w 17"/>
                <a:gd name="T1" fmla="*/ 2 h 17"/>
                <a:gd name="T2" fmla="*/ 0 w 17"/>
                <a:gd name="T3" fmla="*/ 2 h 17"/>
                <a:gd name="T4" fmla="*/ 0 w 17"/>
                <a:gd name="T5" fmla="*/ 0 h 17"/>
                <a:gd name="T6" fmla="*/ 6 w 17"/>
                <a:gd name="T7" fmla="*/ 2 h 17"/>
                <a:gd name="T8" fmla="*/ 16 w 17"/>
                <a:gd name="T9" fmla="*/ 2 h 17"/>
                <a:gd name="T10" fmla="*/ 0 w 17"/>
                <a:gd name="T11" fmla="*/ 2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6" y="8"/>
                  </a:lnTo>
                  <a:lnTo>
                    <a:pt x="16" y="16"/>
                  </a:lnTo>
                  <a:lnTo>
                    <a:pt x="0" y="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75" name="Freeform 555">
              <a:extLst>
                <a:ext uri="{FF2B5EF4-FFF2-40B4-BE49-F238E27FC236}">
                  <a16:creationId xmlns:a16="http://schemas.microsoft.com/office/drawing/2014/main" id="{5AFB69AC-9CCD-4470-A027-33F07E7C8C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1" y="3473"/>
              <a:ext cx="0" cy="1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0 h 17"/>
                <a:gd name="T4" fmla="*/ 0 w 1"/>
                <a:gd name="T5" fmla="*/ 4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0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76" name="Freeform 556">
              <a:extLst>
                <a:ext uri="{FF2B5EF4-FFF2-40B4-BE49-F238E27FC236}">
                  <a16:creationId xmlns:a16="http://schemas.microsoft.com/office/drawing/2014/main" id="{9FFF5C68-4B89-4C05-B659-D5818D0773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1" y="3473"/>
              <a:ext cx="0" cy="1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0 h 17"/>
                <a:gd name="T4" fmla="*/ 0 w 1"/>
                <a:gd name="T5" fmla="*/ 4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0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77" name="Freeform 557">
              <a:extLst>
                <a:ext uri="{FF2B5EF4-FFF2-40B4-BE49-F238E27FC236}">
                  <a16:creationId xmlns:a16="http://schemas.microsoft.com/office/drawing/2014/main" id="{153A4E52-1A95-4206-B58D-0C8E1B5CE9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9" y="3473"/>
              <a:ext cx="3" cy="15"/>
            </a:xfrm>
            <a:custGeom>
              <a:avLst/>
              <a:gdLst>
                <a:gd name="T0" fmla="*/ 0 w 1"/>
                <a:gd name="T1" fmla="*/ 4 h 17"/>
                <a:gd name="T2" fmla="*/ 0 w 1"/>
                <a:gd name="T3" fmla="*/ 0 h 17"/>
                <a:gd name="T4" fmla="*/ 0 w 1"/>
                <a:gd name="T5" fmla="*/ 4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16"/>
                  </a:move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78" name="Freeform 558">
              <a:extLst>
                <a:ext uri="{FF2B5EF4-FFF2-40B4-BE49-F238E27FC236}">
                  <a16:creationId xmlns:a16="http://schemas.microsoft.com/office/drawing/2014/main" id="{A3F5D764-5251-446D-A10B-B2BF8AE8E6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9" y="3473"/>
              <a:ext cx="3" cy="15"/>
            </a:xfrm>
            <a:custGeom>
              <a:avLst/>
              <a:gdLst>
                <a:gd name="T0" fmla="*/ 0 w 1"/>
                <a:gd name="T1" fmla="*/ 4 h 17"/>
                <a:gd name="T2" fmla="*/ 0 w 1"/>
                <a:gd name="T3" fmla="*/ 0 h 17"/>
                <a:gd name="T4" fmla="*/ 0 w 1"/>
                <a:gd name="T5" fmla="*/ 4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16"/>
                  </a:move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79" name="Freeform 559">
              <a:extLst>
                <a:ext uri="{FF2B5EF4-FFF2-40B4-BE49-F238E27FC236}">
                  <a16:creationId xmlns:a16="http://schemas.microsoft.com/office/drawing/2014/main" id="{159954B5-3BBA-4E44-9F8B-2B7E7F5D13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8" y="3461"/>
              <a:ext cx="19" cy="17"/>
            </a:xfrm>
            <a:custGeom>
              <a:avLst/>
              <a:gdLst>
                <a:gd name="T0" fmla="*/ 0 w 18"/>
                <a:gd name="T1" fmla="*/ 0 h 17"/>
                <a:gd name="T2" fmla="*/ 188 w 18"/>
                <a:gd name="T3" fmla="*/ 9 h 17"/>
                <a:gd name="T4" fmla="*/ 246 w 18"/>
                <a:gd name="T5" fmla="*/ 16 h 17"/>
                <a:gd name="T6" fmla="*/ 4 w 18"/>
                <a:gd name="T7" fmla="*/ 4 h 17"/>
                <a:gd name="T8" fmla="*/ 0 w 18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7"/>
                <a:gd name="T17" fmla="*/ 18 w 18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7">
                  <a:moveTo>
                    <a:pt x="0" y="0"/>
                  </a:moveTo>
                  <a:lnTo>
                    <a:pt x="12" y="9"/>
                  </a:lnTo>
                  <a:lnTo>
                    <a:pt x="17" y="16"/>
                  </a:lnTo>
                  <a:lnTo>
                    <a:pt x="4" y="4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80" name="Freeform 560">
              <a:extLst>
                <a:ext uri="{FF2B5EF4-FFF2-40B4-BE49-F238E27FC236}">
                  <a16:creationId xmlns:a16="http://schemas.microsoft.com/office/drawing/2014/main" id="{FF96A517-E711-4245-9F2D-126E5D329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8" y="3461"/>
              <a:ext cx="19" cy="17"/>
            </a:xfrm>
            <a:custGeom>
              <a:avLst/>
              <a:gdLst>
                <a:gd name="T0" fmla="*/ 0 w 18"/>
                <a:gd name="T1" fmla="*/ 0 h 17"/>
                <a:gd name="T2" fmla="*/ 188 w 18"/>
                <a:gd name="T3" fmla="*/ 9 h 17"/>
                <a:gd name="T4" fmla="*/ 246 w 18"/>
                <a:gd name="T5" fmla="*/ 16 h 17"/>
                <a:gd name="T6" fmla="*/ 4 w 18"/>
                <a:gd name="T7" fmla="*/ 4 h 17"/>
                <a:gd name="T8" fmla="*/ 0 w 18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7"/>
                <a:gd name="T17" fmla="*/ 18 w 18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7">
                  <a:moveTo>
                    <a:pt x="0" y="0"/>
                  </a:moveTo>
                  <a:lnTo>
                    <a:pt x="12" y="9"/>
                  </a:lnTo>
                  <a:lnTo>
                    <a:pt x="17" y="16"/>
                  </a:lnTo>
                  <a:lnTo>
                    <a:pt x="4" y="4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81" name="Freeform 561">
              <a:extLst>
                <a:ext uri="{FF2B5EF4-FFF2-40B4-BE49-F238E27FC236}">
                  <a16:creationId xmlns:a16="http://schemas.microsoft.com/office/drawing/2014/main" id="{3863C7E5-D008-4EAB-A1DA-327756757B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0" y="3473"/>
              <a:ext cx="18" cy="17"/>
            </a:xfrm>
            <a:custGeom>
              <a:avLst/>
              <a:gdLst>
                <a:gd name="T0" fmla="*/ 0 w 17"/>
                <a:gd name="T1" fmla="*/ 0 h 18"/>
                <a:gd name="T2" fmla="*/ 0 w 17"/>
                <a:gd name="T3" fmla="*/ 0 h 18"/>
                <a:gd name="T4" fmla="*/ 0 w 17"/>
                <a:gd name="T5" fmla="*/ 3 h 18"/>
                <a:gd name="T6" fmla="*/ 7 w 17"/>
                <a:gd name="T7" fmla="*/ 8 h 18"/>
                <a:gd name="T8" fmla="*/ 7 w 17"/>
                <a:gd name="T9" fmla="*/ 9 h 18"/>
                <a:gd name="T10" fmla="*/ 274 w 17"/>
                <a:gd name="T11" fmla="*/ 9 h 18"/>
                <a:gd name="T12" fmla="*/ 274 w 17"/>
                <a:gd name="T13" fmla="*/ 9 h 18"/>
                <a:gd name="T14" fmla="*/ 7 w 17"/>
                <a:gd name="T15" fmla="*/ 8 h 18"/>
                <a:gd name="T16" fmla="*/ 0 w 17"/>
                <a:gd name="T17" fmla="*/ 0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8"/>
                <a:gd name="T29" fmla="*/ 17 w 17"/>
                <a:gd name="T30" fmla="*/ 18 h 1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8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7" y="8"/>
                  </a:lnTo>
                  <a:lnTo>
                    <a:pt x="7" y="12"/>
                  </a:lnTo>
                  <a:lnTo>
                    <a:pt x="16" y="12"/>
                  </a:lnTo>
                  <a:lnTo>
                    <a:pt x="16" y="17"/>
                  </a:lnTo>
                  <a:lnTo>
                    <a:pt x="7" y="8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82" name="Freeform 562">
              <a:extLst>
                <a:ext uri="{FF2B5EF4-FFF2-40B4-BE49-F238E27FC236}">
                  <a16:creationId xmlns:a16="http://schemas.microsoft.com/office/drawing/2014/main" id="{D260EC13-BB5A-4CE7-ADA9-BF2758CDAA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0" y="3473"/>
              <a:ext cx="18" cy="17"/>
            </a:xfrm>
            <a:custGeom>
              <a:avLst/>
              <a:gdLst>
                <a:gd name="T0" fmla="*/ 0 w 17"/>
                <a:gd name="T1" fmla="*/ 0 h 18"/>
                <a:gd name="T2" fmla="*/ 0 w 17"/>
                <a:gd name="T3" fmla="*/ 0 h 18"/>
                <a:gd name="T4" fmla="*/ 0 w 17"/>
                <a:gd name="T5" fmla="*/ 3 h 18"/>
                <a:gd name="T6" fmla="*/ 7 w 17"/>
                <a:gd name="T7" fmla="*/ 8 h 18"/>
                <a:gd name="T8" fmla="*/ 7 w 17"/>
                <a:gd name="T9" fmla="*/ 9 h 18"/>
                <a:gd name="T10" fmla="*/ 274 w 17"/>
                <a:gd name="T11" fmla="*/ 9 h 18"/>
                <a:gd name="T12" fmla="*/ 274 w 17"/>
                <a:gd name="T13" fmla="*/ 9 h 18"/>
                <a:gd name="T14" fmla="*/ 7 w 17"/>
                <a:gd name="T15" fmla="*/ 8 h 18"/>
                <a:gd name="T16" fmla="*/ 0 w 17"/>
                <a:gd name="T17" fmla="*/ 0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8"/>
                <a:gd name="T29" fmla="*/ 17 w 17"/>
                <a:gd name="T30" fmla="*/ 18 h 1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8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7" y="8"/>
                  </a:lnTo>
                  <a:lnTo>
                    <a:pt x="7" y="12"/>
                  </a:lnTo>
                  <a:lnTo>
                    <a:pt x="16" y="12"/>
                  </a:lnTo>
                  <a:lnTo>
                    <a:pt x="16" y="17"/>
                  </a:lnTo>
                  <a:lnTo>
                    <a:pt x="7" y="8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83" name="Freeform 563">
              <a:extLst>
                <a:ext uri="{FF2B5EF4-FFF2-40B4-BE49-F238E27FC236}">
                  <a16:creationId xmlns:a16="http://schemas.microsoft.com/office/drawing/2014/main" id="{B9A47135-05FF-4DB9-8DF6-C8FBC3B88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" y="3480"/>
              <a:ext cx="15" cy="1"/>
            </a:xfrm>
            <a:custGeom>
              <a:avLst/>
              <a:gdLst>
                <a:gd name="T0" fmla="*/ 0 w 17"/>
                <a:gd name="T1" fmla="*/ 0 h 1"/>
                <a:gd name="T2" fmla="*/ 0 w 17"/>
                <a:gd name="T3" fmla="*/ 0 h 1"/>
                <a:gd name="T4" fmla="*/ 4 w 17"/>
                <a:gd name="T5" fmla="*/ 0 h 1"/>
                <a:gd name="T6" fmla="*/ 0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84" name="Freeform 564">
              <a:extLst>
                <a:ext uri="{FF2B5EF4-FFF2-40B4-BE49-F238E27FC236}">
                  <a16:creationId xmlns:a16="http://schemas.microsoft.com/office/drawing/2014/main" id="{1A50167F-F84D-45F7-A481-C6CACFF4F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" y="3480"/>
              <a:ext cx="15" cy="1"/>
            </a:xfrm>
            <a:custGeom>
              <a:avLst/>
              <a:gdLst>
                <a:gd name="T0" fmla="*/ 0 w 17"/>
                <a:gd name="T1" fmla="*/ 0 h 1"/>
                <a:gd name="T2" fmla="*/ 0 w 17"/>
                <a:gd name="T3" fmla="*/ 0 h 1"/>
                <a:gd name="T4" fmla="*/ 4 w 17"/>
                <a:gd name="T5" fmla="*/ 0 h 1"/>
                <a:gd name="T6" fmla="*/ 0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85" name="Freeform 565">
              <a:extLst>
                <a:ext uri="{FF2B5EF4-FFF2-40B4-BE49-F238E27FC236}">
                  <a16:creationId xmlns:a16="http://schemas.microsoft.com/office/drawing/2014/main" id="{B1FD1C8A-C802-450B-AAF7-78646FEE1C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2" y="3486"/>
              <a:ext cx="19" cy="15"/>
            </a:xfrm>
            <a:custGeom>
              <a:avLst/>
              <a:gdLst>
                <a:gd name="T0" fmla="*/ 0 w 19"/>
                <a:gd name="T1" fmla="*/ 0 h 17"/>
                <a:gd name="T2" fmla="*/ 8 w 19"/>
                <a:gd name="T3" fmla="*/ 0 h 17"/>
                <a:gd name="T4" fmla="*/ 18 w 19"/>
                <a:gd name="T5" fmla="*/ 4 h 17"/>
                <a:gd name="T6" fmla="*/ 18 w 19"/>
                <a:gd name="T7" fmla="*/ 4 h 17"/>
                <a:gd name="T8" fmla="*/ 3 w 19"/>
                <a:gd name="T9" fmla="*/ 4 h 17"/>
                <a:gd name="T10" fmla="*/ 0 w 19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"/>
                <a:gd name="T19" fmla="*/ 0 h 17"/>
                <a:gd name="T20" fmla="*/ 19 w 19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" h="17">
                  <a:moveTo>
                    <a:pt x="0" y="0"/>
                  </a:moveTo>
                  <a:lnTo>
                    <a:pt x="8" y="0"/>
                  </a:lnTo>
                  <a:lnTo>
                    <a:pt x="18" y="6"/>
                  </a:lnTo>
                  <a:lnTo>
                    <a:pt x="18" y="16"/>
                  </a:lnTo>
                  <a:lnTo>
                    <a:pt x="3" y="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86" name="Freeform 566">
              <a:extLst>
                <a:ext uri="{FF2B5EF4-FFF2-40B4-BE49-F238E27FC236}">
                  <a16:creationId xmlns:a16="http://schemas.microsoft.com/office/drawing/2014/main" id="{10846D1A-25B2-4792-89DB-19B6D28D02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2" y="3486"/>
              <a:ext cx="19" cy="15"/>
            </a:xfrm>
            <a:custGeom>
              <a:avLst/>
              <a:gdLst>
                <a:gd name="T0" fmla="*/ 0 w 19"/>
                <a:gd name="T1" fmla="*/ 0 h 17"/>
                <a:gd name="T2" fmla="*/ 8 w 19"/>
                <a:gd name="T3" fmla="*/ 0 h 17"/>
                <a:gd name="T4" fmla="*/ 18 w 19"/>
                <a:gd name="T5" fmla="*/ 4 h 17"/>
                <a:gd name="T6" fmla="*/ 18 w 19"/>
                <a:gd name="T7" fmla="*/ 4 h 17"/>
                <a:gd name="T8" fmla="*/ 3 w 19"/>
                <a:gd name="T9" fmla="*/ 4 h 17"/>
                <a:gd name="T10" fmla="*/ 0 w 19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"/>
                <a:gd name="T19" fmla="*/ 0 h 17"/>
                <a:gd name="T20" fmla="*/ 19 w 19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" h="17">
                  <a:moveTo>
                    <a:pt x="0" y="0"/>
                  </a:moveTo>
                  <a:lnTo>
                    <a:pt x="8" y="0"/>
                  </a:lnTo>
                  <a:lnTo>
                    <a:pt x="18" y="6"/>
                  </a:lnTo>
                  <a:lnTo>
                    <a:pt x="18" y="16"/>
                  </a:lnTo>
                  <a:lnTo>
                    <a:pt x="3" y="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87" name="Freeform 567">
              <a:extLst>
                <a:ext uri="{FF2B5EF4-FFF2-40B4-BE49-F238E27FC236}">
                  <a16:creationId xmlns:a16="http://schemas.microsoft.com/office/drawing/2014/main" id="{C96265E9-7ABF-42AB-976A-CC4E6A5B0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9" y="3498"/>
              <a:ext cx="18" cy="15"/>
            </a:xfrm>
            <a:custGeom>
              <a:avLst/>
              <a:gdLst>
                <a:gd name="T0" fmla="*/ 0 w 17"/>
                <a:gd name="T1" fmla="*/ 0 h 17"/>
                <a:gd name="T2" fmla="*/ 184 w 17"/>
                <a:gd name="T3" fmla="*/ 0 h 17"/>
                <a:gd name="T4" fmla="*/ 274 w 17"/>
                <a:gd name="T5" fmla="*/ 4 h 17"/>
                <a:gd name="T6" fmla="*/ 184 w 17"/>
                <a:gd name="T7" fmla="*/ 4 h 17"/>
                <a:gd name="T8" fmla="*/ 4 w 17"/>
                <a:gd name="T9" fmla="*/ 4 h 17"/>
                <a:gd name="T10" fmla="*/ 0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0"/>
                  </a:moveTo>
                  <a:lnTo>
                    <a:pt x="9" y="0"/>
                  </a:lnTo>
                  <a:lnTo>
                    <a:pt x="16" y="7"/>
                  </a:lnTo>
                  <a:lnTo>
                    <a:pt x="9" y="16"/>
                  </a:lnTo>
                  <a:lnTo>
                    <a:pt x="4" y="7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88" name="Freeform 568">
              <a:extLst>
                <a:ext uri="{FF2B5EF4-FFF2-40B4-BE49-F238E27FC236}">
                  <a16:creationId xmlns:a16="http://schemas.microsoft.com/office/drawing/2014/main" id="{D3DF24D4-188B-4CED-A90A-1A1026D51F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9" y="3498"/>
              <a:ext cx="18" cy="15"/>
            </a:xfrm>
            <a:custGeom>
              <a:avLst/>
              <a:gdLst>
                <a:gd name="T0" fmla="*/ 0 w 17"/>
                <a:gd name="T1" fmla="*/ 0 h 17"/>
                <a:gd name="T2" fmla="*/ 184 w 17"/>
                <a:gd name="T3" fmla="*/ 0 h 17"/>
                <a:gd name="T4" fmla="*/ 274 w 17"/>
                <a:gd name="T5" fmla="*/ 4 h 17"/>
                <a:gd name="T6" fmla="*/ 184 w 17"/>
                <a:gd name="T7" fmla="*/ 4 h 17"/>
                <a:gd name="T8" fmla="*/ 4 w 17"/>
                <a:gd name="T9" fmla="*/ 4 h 17"/>
                <a:gd name="T10" fmla="*/ 0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0"/>
                  </a:moveTo>
                  <a:lnTo>
                    <a:pt x="9" y="0"/>
                  </a:lnTo>
                  <a:lnTo>
                    <a:pt x="16" y="7"/>
                  </a:lnTo>
                  <a:lnTo>
                    <a:pt x="9" y="16"/>
                  </a:lnTo>
                  <a:lnTo>
                    <a:pt x="4" y="7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89" name="Freeform 569">
              <a:extLst>
                <a:ext uri="{FF2B5EF4-FFF2-40B4-BE49-F238E27FC236}">
                  <a16:creationId xmlns:a16="http://schemas.microsoft.com/office/drawing/2014/main" id="{E16B04C4-6B89-4A14-968E-AEDF1BF22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2" y="3480"/>
              <a:ext cx="18" cy="16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0 h 17"/>
                <a:gd name="T4" fmla="*/ 274 w 17"/>
                <a:gd name="T5" fmla="*/ 8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90" name="Freeform 570">
              <a:extLst>
                <a:ext uri="{FF2B5EF4-FFF2-40B4-BE49-F238E27FC236}">
                  <a16:creationId xmlns:a16="http://schemas.microsoft.com/office/drawing/2014/main" id="{0FD206F5-5588-435E-B793-070B971C1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2" y="3480"/>
              <a:ext cx="18" cy="16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0 h 17"/>
                <a:gd name="T4" fmla="*/ 274 w 17"/>
                <a:gd name="T5" fmla="*/ 8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91" name="Freeform 571">
              <a:extLst>
                <a:ext uri="{FF2B5EF4-FFF2-40B4-BE49-F238E27FC236}">
                  <a16:creationId xmlns:a16="http://schemas.microsoft.com/office/drawing/2014/main" id="{544FFEF3-34D2-4EAC-8AF7-361F8AA62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2" y="3486"/>
              <a:ext cx="18" cy="15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0 h 17"/>
                <a:gd name="T4" fmla="*/ 274 w 17"/>
                <a:gd name="T5" fmla="*/ 4 h 17"/>
                <a:gd name="T6" fmla="*/ 8 w 17"/>
                <a:gd name="T7" fmla="*/ 4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8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92" name="Freeform 572">
              <a:extLst>
                <a:ext uri="{FF2B5EF4-FFF2-40B4-BE49-F238E27FC236}">
                  <a16:creationId xmlns:a16="http://schemas.microsoft.com/office/drawing/2014/main" id="{7E2EDA97-05A9-412F-8E34-D23C029479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2" y="3486"/>
              <a:ext cx="18" cy="15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0 h 17"/>
                <a:gd name="T4" fmla="*/ 274 w 17"/>
                <a:gd name="T5" fmla="*/ 4 h 17"/>
                <a:gd name="T6" fmla="*/ 8 w 17"/>
                <a:gd name="T7" fmla="*/ 4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8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93" name="Freeform 573">
              <a:extLst>
                <a:ext uri="{FF2B5EF4-FFF2-40B4-BE49-F238E27FC236}">
                  <a16:creationId xmlns:a16="http://schemas.microsoft.com/office/drawing/2014/main" id="{1668FB55-C07A-4DE7-A701-43742B2B4B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0" y="3488"/>
              <a:ext cx="18" cy="16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8 h 17"/>
                <a:gd name="T4" fmla="*/ 274 w 17"/>
                <a:gd name="T5" fmla="*/ 8 h 17"/>
                <a:gd name="T6" fmla="*/ 0 w 17"/>
                <a:gd name="T7" fmla="*/ 8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94" name="Freeform 574">
              <a:extLst>
                <a:ext uri="{FF2B5EF4-FFF2-40B4-BE49-F238E27FC236}">
                  <a16:creationId xmlns:a16="http://schemas.microsoft.com/office/drawing/2014/main" id="{B9ABF10E-8F69-4199-BA7B-A6C37749F5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0" y="3488"/>
              <a:ext cx="18" cy="16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8 h 17"/>
                <a:gd name="T4" fmla="*/ 274 w 17"/>
                <a:gd name="T5" fmla="*/ 8 h 17"/>
                <a:gd name="T6" fmla="*/ 0 w 17"/>
                <a:gd name="T7" fmla="*/ 8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95" name="Freeform 575">
              <a:extLst>
                <a:ext uri="{FF2B5EF4-FFF2-40B4-BE49-F238E27FC236}">
                  <a16:creationId xmlns:a16="http://schemas.microsoft.com/office/drawing/2014/main" id="{B10B4ADE-C5D6-47EF-9EE0-00BF31A7A9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2" y="3377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8 w 17"/>
                <a:gd name="T3" fmla="*/ 0 h 17"/>
                <a:gd name="T4" fmla="*/ 16 w 17"/>
                <a:gd name="T5" fmla="*/ 16 h 17"/>
                <a:gd name="T6" fmla="*/ 8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8" y="0"/>
                  </a:lnTo>
                  <a:lnTo>
                    <a:pt x="16" y="16"/>
                  </a:lnTo>
                  <a:lnTo>
                    <a:pt x="8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96" name="Freeform 576">
              <a:extLst>
                <a:ext uri="{FF2B5EF4-FFF2-40B4-BE49-F238E27FC236}">
                  <a16:creationId xmlns:a16="http://schemas.microsoft.com/office/drawing/2014/main" id="{DFF9BA38-A980-4E2A-B514-3DFB124D39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2" y="3377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8 w 17"/>
                <a:gd name="T3" fmla="*/ 0 h 17"/>
                <a:gd name="T4" fmla="*/ 16 w 17"/>
                <a:gd name="T5" fmla="*/ 16 h 17"/>
                <a:gd name="T6" fmla="*/ 8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8" y="0"/>
                  </a:lnTo>
                  <a:lnTo>
                    <a:pt x="16" y="16"/>
                  </a:lnTo>
                  <a:lnTo>
                    <a:pt x="8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97" name="Freeform 577">
              <a:extLst>
                <a:ext uri="{FF2B5EF4-FFF2-40B4-BE49-F238E27FC236}">
                  <a16:creationId xmlns:a16="http://schemas.microsoft.com/office/drawing/2014/main" id="{A5130012-34BE-4A83-B3D0-8F4EFF3BA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2" y="3390"/>
              <a:ext cx="19" cy="0"/>
            </a:xfrm>
            <a:custGeom>
              <a:avLst/>
              <a:gdLst>
                <a:gd name="T0" fmla="*/ 0 w 19"/>
                <a:gd name="T1" fmla="*/ 0 h 1"/>
                <a:gd name="T2" fmla="*/ 18 w 19"/>
                <a:gd name="T3" fmla="*/ 0 h 1"/>
                <a:gd name="T4" fmla="*/ 9 w 19"/>
                <a:gd name="T5" fmla="*/ 0 h 1"/>
                <a:gd name="T6" fmla="*/ 0 w 19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"/>
                <a:gd name="T13" fmla="*/ 0 h 1"/>
                <a:gd name="T14" fmla="*/ 19 w 19"/>
                <a:gd name="T15" fmla="*/ 0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" h="1">
                  <a:moveTo>
                    <a:pt x="0" y="0"/>
                  </a:moveTo>
                  <a:lnTo>
                    <a:pt x="18" y="0"/>
                  </a:lnTo>
                  <a:lnTo>
                    <a:pt x="9" y="0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98" name="Freeform 578">
              <a:extLst>
                <a:ext uri="{FF2B5EF4-FFF2-40B4-BE49-F238E27FC236}">
                  <a16:creationId xmlns:a16="http://schemas.microsoft.com/office/drawing/2014/main" id="{4A627E6B-879E-4789-A867-3CA1D4D093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2" y="3390"/>
              <a:ext cx="19" cy="0"/>
            </a:xfrm>
            <a:custGeom>
              <a:avLst/>
              <a:gdLst>
                <a:gd name="T0" fmla="*/ 0 w 19"/>
                <a:gd name="T1" fmla="*/ 0 h 1"/>
                <a:gd name="T2" fmla="*/ 18 w 19"/>
                <a:gd name="T3" fmla="*/ 0 h 1"/>
                <a:gd name="T4" fmla="*/ 9 w 19"/>
                <a:gd name="T5" fmla="*/ 0 h 1"/>
                <a:gd name="T6" fmla="*/ 0 w 19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"/>
                <a:gd name="T13" fmla="*/ 0 h 1"/>
                <a:gd name="T14" fmla="*/ 19 w 19"/>
                <a:gd name="T15" fmla="*/ 0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" h="1">
                  <a:moveTo>
                    <a:pt x="0" y="0"/>
                  </a:moveTo>
                  <a:lnTo>
                    <a:pt x="18" y="0"/>
                  </a:lnTo>
                  <a:lnTo>
                    <a:pt x="9" y="0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99" name="Freeform 579">
              <a:extLst>
                <a:ext uri="{FF2B5EF4-FFF2-40B4-BE49-F238E27FC236}">
                  <a16:creationId xmlns:a16="http://schemas.microsoft.com/office/drawing/2014/main" id="{B0D8FA6D-144E-4665-BA93-993A97236D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0" y="3370"/>
              <a:ext cx="18" cy="15"/>
            </a:xfrm>
            <a:custGeom>
              <a:avLst/>
              <a:gdLst>
                <a:gd name="T0" fmla="*/ 0 w 17"/>
                <a:gd name="T1" fmla="*/ 0 h 17"/>
                <a:gd name="T2" fmla="*/ 7 w 17"/>
                <a:gd name="T3" fmla="*/ 0 h 17"/>
                <a:gd name="T4" fmla="*/ 274 w 17"/>
                <a:gd name="T5" fmla="*/ 4 h 17"/>
                <a:gd name="T6" fmla="*/ 7 w 17"/>
                <a:gd name="T7" fmla="*/ 4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7" y="0"/>
                  </a:lnTo>
                  <a:lnTo>
                    <a:pt x="16" y="16"/>
                  </a:lnTo>
                  <a:lnTo>
                    <a:pt x="7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00" name="Freeform 580">
              <a:extLst>
                <a:ext uri="{FF2B5EF4-FFF2-40B4-BE49-F238E27FC236}">
                  <a16:creationId xmlns:a16="http://schemas.microsoft.com/office/drawing/2014/main" id="{4DF570C7-2EA2-451C-9FA0-0387FCB8C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0" y="3370"/>
              <a:ext cx="18" cy="15"/>
            </a:xfrm>
            <a:custGeom>
              <a:avLst/>
              <a:gdLst>
                <a:gd name="T0" fmla="*/ 0 w 17"/>
                <a:gd name="T1" fmla="*/ 0 h 17"/>
                <a:gd name="T2" fmla="*/ 7 w 17"/>
                <a:gd name="T3" fmla="*/ 0 h 17"/>
                <a:gd name="T4" fmla="*/ 274 w 17"/>
                <a:gd name="T5" fmla="*/ 4 h 17"/>
                <a:gd name="T6" fmla="*/ 7 w 17"/>
                <a:gd name="T7" fmla="*/ 4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7" y="0"/>
                  </a:lnTo>
                  <a:lnTo>
                    <a:pt x="16" y="16"/>
                  </a:lnTo>
                  <a:lnTo>
                    <a:pt x="7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01" name="Freeform 581">
              <a:extLst>
                <a:ext uri="{FF2B5EF4-FFF2-40B4-BE49-F238E27FC236}">
                  <a16:creationId xmlns:a16="http://schemas.microsoft.com/office/drawing/2014/main" id="{82D5ACCA-5CAE-4F88-8D9E-AB79F518AB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0" y="3390"/>
              <a:ext cx="17" cy="14"/>
            </a:xfrm>
            <a:custGeom>
              <a:avLst/>
              <a:gdLst>
                <a:gd name="T0" fmla="*/ 0 w 17"/>
                <a:gd name="T1" fmla="*/ 0 h 17"/>
                <a:gd name="T2" fmla="*/ 7 w 17"/>
                <a:gd name="T3" fmla="*/ 0 h 17"/>
                <a:gd name="T4" fmla="*/ 16 w 17"/>
                <a:gd name="T5" fmla="*/ 2 h 17"/>
                <a:gd name="T6" fmla="*/ 0 w 17"/>
                <a:gd name="T7" fmla="*/ 2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7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02" name="Freeform 582">
              <a:extLst>
                <a:ext uri="{FF2B5EF4-FFF2-40B4-BE49-F238E27FC236}">
                  <a16:creationId xmlns:a16="http://schemas.microsoft.com/office/drawing/2014/main" id="{0FC0ACA9-DA13-4A1A-B5CE-7E74E0759C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0" y="3390"/>
              <a:ext cx="17" cy="14"/>
            </a:xfrm>
            <a:custGeom>
              <a:avLst/>
              <a:gdLst>
                <a:gd name="T0" fmla="*/ 0 w 17"/>
                <a:gd name="T1" fmla="*/ 0 h 17"/>
                <a:gd name="T2" fmla="*/ 7 w 17"/>
                <a:gd name="T3" fmla="*/ 0 h 17"/>
                <a:gd name="T4" fmla="*/ 16 w 17"/>
                <a:gd name="T5" fmla="*/ 2 h 17"/>
                <a:gd name="T6" fmla="*/ 0 w 17"/>
                <a:gd name="T7" fmla="*/ 2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7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03" name="Freeform 583">
              <a:extLst>
                <a:ext uri="{FF2B5EF4-FFF2-40B4-BE49-F238E27FC236}">
                  <a16:creationId xmlns:a16="http://schemas.microsoft.com/office/drawing/2014/main" id="{73C7E250-2F6E-49C2-8C27-C4DB647EBE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3" y="3402"/>
              <a:ext cx="43" cy="16"/>
            </a:xfrm>
            <a:custGeom>
              <a:avLst/>
              <a:gdLst>
                <a:gd name="T0" fmla="*/ 0 w 41"/>
                <a:gd name="T1" fmla="*/ 4 h 18"/>
                <a:gd name="T2" fmla="*/ 0 w 41"/>
                <a:gd name="T3" fmla="*/ 4 h 18"/>
                <a:gd name="T4" fmla="*/ 3 w 41"/>
                <a:gd name="T5" fmla="*/ 0 h 18"/>
                <a:gd name="T6" fmla="*/ 175 w 41"/>
                <a:gd name="T7" fmla="*/ 3 h 18"/>
                <a:gd name="T8" fmla="*/ 222 w 41"/>
                <a:gd name="T9" fmla="*/ 0 h 18"/>
                <a:gd name="T10" fmla="*/ 281 w 41"/>
                <a:gd name="T11" fmla="*/ 3 h 18"/>
                <a:gd name="T12" fmla="*/ 389 w 41"/>
                <a:gd name="T13" fmla="*/ 3 h 18"/>
                <a:gd name="T14" fmla="*/ 449 w 41"/>
                <a:gd name="T15" fmla="*/ 4 h 18"/>
                <a:gd name="T16" fmla="*/ 449 w 41"/>
                <a:gd name="T17" fmla="*/ 4 h 18"/>
                <a:gd name="T18" fmla="*/ 449 w 41"/>
                <a:gd name="T19" fmla="*/ 4 h 18"/>
                <a:gd name="T20" fmla="*/ 222 w 41"/>
                <a:gd name="T21" fmla="*/ 4 h 18"/>
                <a:gd name="T22" fmla="*/ 175 w 41"/>
                <a:gd name="T23" fmla="*/ 4 h 18"/>
                <a:gd name="T24" fmla="*/ 145 w 41"/>
                <a:gd name="T25" fmla="*/ 4 h 18"/>
                <a:gd name="T26" fmla="*/ 7 w 41"/>
                <a:gd name="T27" fmla="*/ 4 h 18"/>
                <a:gd name="T28" fmla="*/ 3 w 41"/>
                <a:gd name="T29" fmla="*/ 3 h 18"/>
                <a:gd name="T30" fmla="*/ 0 w 41"/>
                <a:gd name="T31" fmla="*/ 4 h 1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1"/>
                <a:gd name="T49" fmla="*/ 0 h 18"/>
                <a:gd name="T50" fmla="*/ 41 w 41"/>
                <a:gd name="T51" fmla="*/ 18 h 1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1" h="18">
                  <a:moveTo>
                    <a:pt x="0" y="12"/>
                  </a:moveTo>
                  <a:lnTo>
                    <a:pt x="0" y="8"/>
                  </a:lnTo>
                  <a:lnTo>
                    <a:pt x="3" y="0"/>
                  </a:lnTo>
                  <a:lnTo>
                    <a:pt x="16" y="3"/>
                  </a:lnTo>
                  <a:lnTo>
                    <a:pt x="21" y="0"/>
                  </a:lnTo>
                  <a:lnTo>
                    <a:pt x="26" y="3"/>
                  </a:lnTo>
                  <a:lnTo>
                    <a:pt x="34" y="3"/>
                  </a:lnTo>
                  <a:lnTo>
                    <a:pt x="40" y="8"/>
                  </a:lnTo>
                  <a:lnTo>
                    <a:pt x="40" y="12"/>
                  </a:lnTo>
                  <a:lnTo>
                    <a:pt x="40" y="17"/>
                  </a:lnTo>
                  <a:lnTo>
                    <a:pt x="21" y="8"/>
                  </a:lnTo>
                  <a:lnTo>
                    <a:pt x="16" y="8"/>
                  </a:lnTo>
                  <a:lnTo>
                    <a:pt x="12" y="8"/>
                  </a:lnTo>
                  <a:lnTo>
                    <a:pt x="7" y="8"/>
                  </a:lnTo>
                  <a:lnTo>
                    <a:pt x="3" y="3"/>
                  </a:lnTo>
                  <a:lnTo>
                    <a:pt x="0" y="12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04" name="Freeform 584">
              <a:extLst>
                <a:ext uri="{FF2B5EF4-FFF2-40B4-BE49-F238E27FC236}">
                  <a16:creationId xmlns:a16="http://schemas.microsoft.com/office/drawing/2014/main" id="{449A9A7D-4C1D-43E5-AFAA-CCC2DC76E7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3" y="3402"/>
              <a:ext cx="43" cy="16"/>
            </a:xfrm>
            <a:custGeom>
              <a:avLst/>
              <a:gdLst>
                <a:gd name="T0" fmla="*/ 0 w 41"/>
                <a:gd name="T1" fmla="*/ 4 h 18"/>
                <a:gd name="T2" fmla="*/ 0 w 41"/>
                <a:gd name="T3" fmla="*/ 4 h 18"/>
                <a:gd name="T4" fmla="*/ 3 w 41"/>
                <a:gd name="T5" fmla="*/ 0 h 18"/>
                <a:gd name="T6" fmla="*/ 175 w 41"/>
                <a:gd name="T7" fmla="*/ 3 h 18"/>
                <a:gd name="T8" fmla="*/ 222 w 41"/>
                <a:gd name="T9" fmla="*/ 0 h 18"/>
                <a:gd name="T10" fmla="*/ 281 w 41"/>
                <a:gd name="T11" fmla="*/ 3 h 18"/>
                <a:gd name="T12" fmla="*/ 389 w 41"/>
                <a:gd name="T13" fmla="*/ 3 h 18"/>
                <a:gd name="T14" fmla="*/ 449 w 41"/>
                <a:gd name="T15" fmla="*/ 4 h 18"/>
                <a:gd name="T16" fmla="*/ 449 w 41"/>
                <a:gd name="T17" fmla="*/ 4 h 18"/>
                <a:gd name="T18" fmla="*/ 449 w 41"/>
                <a:gd name="T19" fmla="*/ 4 h 18"/>
                <a:gd name="T20" fmla="*/ 222 w 41"/>
                <a:gd name="T21" fmla="*/ 4 h 18"/>
                <a:gd name="T22" fmla="*/ 175 w 41"/>
                <a:gd name="T23" fmla="*/ 4 h 18"/>
                <a:gd name="T24" fmla="*/ 145 w 41"/>
                <a:gd name="T25" fmla="*/ 4 h 18"/>
                <a:gd name="T26" fmla="*/ 7 w 41"/>
                <a:gd name="T27" fmla="*/ 4 h 18"/>
                <a:gd name="T28" fmla="*/ 3 w 41"/>
                <a:gd name="T29" fmla="*/ 3 h 18"/>
                <a:gd name="T30" fmla="*/ 0 w 41"/>
                <a:gd name="T31" fmla="*/ 4 h 1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1"/>
                <a:gd name="T49" fmla="*/ 0 h 18"/>
                <a:gd name="T50" fmla="*/ 41 w 41"/>
                <a:gd name="T51" fmla="*/ 18 h 1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1" h="18">
                  <a:moveTo>
                    <a:pt x="0" y="12"/>
                  </a:moveTo>
                  <a:lnTo>
                    <a:pt x="0" y="8"/>
                  </a:lnTo>
                  <a:lnTo>
                    <a:pt x="3" y="0"/>
                  </a:lnTo>
                  <a:lnTo>
                    <a:pt x="16" y="3"/>
                  </a:lnTo>
                  <a:lnTo>
                    <a:pt x="21" y="0"/>
                  </a:lnTo>
                  <a:lnTo>
                    <a:pt x="26" y="3"/>
                  </a:lnTo>
                  <a:lnTo>
                    <a:pt x="34" y="3"/>
                  </a:lnTo>
                  <a:lnTo>
                    <a:pt x="40" y="8"/>
                  </a:lnTo>
                  <a:lnTo>
                    <a:pt x="40" y="12"/>
                  </a:lnTo>
                  <a:lnTo>
                    <a:pt x="40" y="17"/>
                  </a:lnTo>
                  <a:lnTo>
                    <a:pt x="21" y="8"/>
                  </a:lnTo>
                  <a:lnTo>
                    <a:pt x="16" y="8"/>
                  </a:lnTo>
                  <a:lnTo>
                    <a:pt x="12" y="8"/>
                  </a:lnTo>
                  <a:lnTo>
                    <a:pt x="7" y="8"/>
                  </a:lnTo>
                  <a:lnTo>
                    <a:pt x="3" y="3"/>
                  </a:lnTo>
                  <a:lnTo>
                    <a:pt x="0" y="12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05" name="Freeform 585">
              <a:extLst>
                <a:ext uri="{FF2B5EF4-FFF2-40B4-BE49-F238E27FC236}">
                  <a16:creationId xmlns:a16="http://schemas.microsoft.com/office/drawing/2014/main" id="{46A1661C-B5E2-49E9-BC74-D8DB6D3D0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6" y="3433"/>
              <a:ext cx="0" cy="16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0 h 17"/>
                <a:gd name="T4" fmla="*/ 0 w 1"/>
                <a:gd name="T5" fmla="*/ 8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0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06" name="Freeform 586">
              <a:extLst>
                <a:ext uri="{FF2B5EF4-FFF2-40B4-BE49-F238E27FC236}">
                  <a16:creationId xmlns:a16="http://schemas.microsoft.com/office/drawing/2014/main" id="{9FA6FE2B-01AE-45F3-8DD6-731B0A6572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6" y="3433"/>
              <a:ext cx="0" cy="16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0 h 17"/>
                <a:gd name="T4" fmla="*/ 0 w 1"/>
                <a:gd name="T5" fmla="*/ 8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0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07" name="Freeform 587">
              <a:extLst>
                <a:ext uri="{FF2B5EF4-FFF2-40B4-BE49-F238E27FC236}">
                  <a16:creationId xmlns:a16="http://schemas.microsoft.com/office/drawing/2014/main" id="{FBDEBD7B-E57C-4762-88BF-6B42407AF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4" y="3438"/>
              <a:ext cx="18" cy="16"/>
            </a:xfrm>
            <a:custGeom>
              <a:avLst/>
              <a:gdLst>
                <a:gd name="T0" fmla="*/ 0 w 17"/>
                <a:gd name="T1" fmla="*/ 7 h 17"/>
                <a:gd name="T2" fmla="*/ 274 w 17"/>
                <a:gd name="T3" fmla="*/ 0 h 17"/>
                <a:gd name="T4" fmla="*/ 274 w 17"/>
                <a:gd name="T5" fmla="*/ 8 h 17"/>
                <a:gd name="T6" fmla="*/ 0 w 17"/>
                <a:gd name="T7" fmla="*/ 8 h 17"/>
                <a:gd name="T8" fmla="*/ 0 w 17"/>
                <a:gd name="T9" fmla="*/ 7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7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08" name="Freeform 588">
              <a:extLst>
                <a:ext uri="{FF2B5EF4-FFF2-40B4-BE49-F238E27FC236}">
                  <a16:creationId xmlns:a16="http://schemas.microsoft.com/office/drawing/2014/main" id="{CAC1A8B0-95DC-4191-A4AA-F1F8ED92E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4" y="3438"/>
              <a:ext cx="18" cy="16"/>
            </a:xfrm>
            <a:custGeom>
              <a:avLst/>
              <a:gdLst>
                <a:gd name="T0" fmla="*/ 0 w 17"/>
                <a:gd name="T1" fmla="*/ 7 h 17"/>
                <a:gd name="T2" fmla="*/ 274 w 17"/>
                <a:gd name="T3" fmla="*/ 0 h 17"/>
                <a:gd name="T4" fmla="*/ 274 w 17"/>
                <a:gd name="T5" fmla="*/ 8 h 17"/>
                <a:gd name="T6" fmla="*/ 0 w 17"/>
                <a:gd name="T7" fmla="*/ 8 h 17"/>
                <a:gd name="T8" fmla="*/ 0 w 17"/>
                <a:gd name="T9" fmla="*/ 7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7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09" name="Freeform 589">
              <a:extLst>
                <a:ext uri="{FF2B5EF4-FFF2-40B4-BE49-F238E27FC236}">
                  <a16:creationId xmlns:a16="http://schemas.microsoft.com/office/drawing/2014/main" id="{22D4F657-DB6B-41E1-AC26-BA08ABA0D9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8" y="3445"/>
              <a:ext cx="18" cy="15"/>
            </a:xfrm>
            <a:custGeom>
              <a:avLst/>
              <a:gdLst>
                <a:gd name="T0" fmla="*/ 274 w 17"/>
                <a:gd name="T1" fmla="*/ 0 h 17"/>
                <a:gd name="T2" fmla="*/ 274 w 17"/>
                <a:gd name="T3" fmla="*/ 4 h 17"/>
                <a:gd name="T4" fmla="*/ 274 w 17"/>
                <a:gd name="T5" fmla="*/ 4 h 17"/>
                <a:gd name="T6" fmla="*/ 0 w 17"/>
                <a:gd name="T7" fmla="*/ 4 h 17"/>
                <a:gd name="T8" fmla="*/ 274 w 17"/>
                <a:gd name="T9" fmla="*/ 4 h 17"/>
                <a:gd name="T10" fmla="*/ 274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0"/>
                  </a:moveTo>
                  <a:lnTo>
                    <a:pt x="16" y="8"/>
                  </a:lnTo>
                  <a:lnTo>
                    <a:pt x="16" y="16"/>
                  </a:lnTo>
                  <a:lnTo>
                    <a:pt x="0" y="8"/>
                  </a:lnTo>
                  <a:lnTo>
                    <a:pt x="16" y="8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10" name="Freeform 590">
              <a:extLst>
                <a:ext uri="{FF2B5EF4-FFF2-40B4-BE49-F238E27FC236}">
                  <a16:creationId xmlns:a16="http://schemas.microsoft.com/office/drawing/2014/main" id="{76910170-7F9F-4612-9BA8-89CD70C43F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8" y="3445"/>
              <a:ext cx="18" cy="15"/>
            </a:xfrm>
            <a:custGeom>
              <a:avLst/>
              <a:gdLst>
                <a:gd name="T0" fmla="*/ 274 w 17"/>
                <a:gd name="T1" fmla="*/ 0 h 17"/>
                <a:gd name="T2" fmla="*/ 274 w 17"/>
                <a:gd name="T3" fmla="*/ 4 h 17"/>
                <a:gd name="T4" fmla="*/ 274 w 17"/>
                <a:gd name="T5" fmla="*/ 4 h 17"/>
                <a:gd name="T6" fmla="*/ 0 w 17"/>
                <a:gd name="T7" fmla="*/ 4 h 17"/>
                <a:gd name="T8" fmla="*/ 274 w 17"/>
                <a:gd name="T9" fmla="*/ 4 h 17"/>
                <a:gd name="T10" fmla="*/ 274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0"/>
                  </a:moveTo>
                  <a:lnTo>
                    <a:pt x="16" y="8"/>
                  </a:lnTo>
                  <a:lnTo>
                    <a:pt x="16" y="16"/>
                  </a:lnTo>
                  <a:lnTo>
                    <a:pt x="0" y="8"/>
                  </a:lnTo>
                  <a:lnTo>
                    <a:pt x="16" y="8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11" name="Freeform 591">
              <a:extLst>
                <a:ext uri="{FF2B5EF4-FFF2-40B4-BE49-F238E27FC236}">
                  <a16:creationId xmlns:a16="http://schemas.microsoft.com/office/drawing/2014/main" id="{BD29F3A2-D2A3-426D-8AB3-D7BFFA8A7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7" y="3458"/>
              <a:ext cx="21" cy="15"/>
            </a:xfrm>
            <a:custGeom>
              <a:avLst/>
              <a:gdLst>
                <a:gd name="T0" fmla="*/ 0 w 17"/>
                <a:gd name="T1" fmla="*/ 4 h 17"/>
                <a:gd name="T2" fmla="*/ 0 w 17"/>
                <a:gd name="T3" fmla="*/ 4 h 17"/>
                <a:gd name="T4" fmla="*/ 0 w 17"/>
                <a:gd name="T5" fmla="*/ 4 h 17"/>
                <a:gd name="T6" fmla="*/ 375557 w 17"/>
                <a:gd name="T7" fmla="*/ 0 h 17"/>
                <a:gd name="T8" fmla="*/ 789040 w 17"/>
                <a:gd name="T9" fmla="*/ 0 h 17"/>
                <a:gd name="T10" fmla="*/ 789040 w 17"/>
                <a:gd name="T11" fmla="*/ 4 h 17"/>
                <a:gd name="T12" fmla="*/ 375557 w 17"/>
                <a:gd name="T13" fmla="*/ 4 h 17"/>
                <a:gd name="T14" fmla="*/ 0 w 17"/>
                <a:gd name="T15" fmla="*/ 4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0" y="9"/>
                  </a:moveTo>
                  <a:lnTo>
                    <a:pt x="0" y="9"/>
                  </a:lnTo>
                  <a:lnTo>
                    <a:pt x="0" y="4"/>
                  </a:lnTo>
                  <a:lnTo>
                    <a:pt x="8" y="0"/>
                  </a:lnTo>
                  <a:lnTo>
                    <a:pt x="16" y="0"/>
                  </a:lnTo>
                  <a:lnTo>
                    <a:pt x="16" y="4"/>
                  </a:lnTo>
                  <a:lnTo>
                    <a:pt x="8" y="16"/>
                  </a:lnTo>
                  <a:lnTo>
                    <a:pt x="0" y="9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12" name="Freeform 592">
              <a:extLst>
                <a:ext uri="{FF2B5EF4-FFF2-40B4-BE49-F238E27FC236}">
                  <a16:creationId xmlns:a16="http://schemas.microsoft.com/office/drawing/2014/main" id="{FF2DE85A-D33D-497A-A5E0-AA4353A7BE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7" y="3458"/>
              <a:ext cx="21" cy="15"/>
            </a:xfrm>
            <a:custGeom>
              <a:avLst/>
              <a:gdLst>
                <a:gd name="T0" fmla="*/ 0 w 17"/>
                <a:gd name="T1" fmla="*/ 4 h 17"/>
                <a:gd name="T2" fmla="*/ 0 w 17"/>
                <a:gd name="T3" fmla="*/ 4 h 17"/>
                <a:gd name="T4" fmla="*/ 0 w 17"/>
                <a:gd name="T5" fmla="*/ 4 h 17"/>
                <a:gd name="T6" fmla="*/ 375557 w 17"/>
                <a:gd name="T7" fmla="*/ 0 h 17"/>
                <a:gd name="T8" fmla="*/ 789040 w 17"/>
                <a:gd name="T9" fmla="*/ 0 h 17"/>
                <a:gd name="T10" fmla="*/ 789040 w 17"/>
                <a:gd name="T11" fmla="*/ 4 h 17"/>
                <a:gd name="T12" fmla="*/ 375557 w 17"/>
                <a:gd name="T13" fmla="*/ 4 h 17"/>
                <a:gd name="T14" fmla="*/ 0 w 17"/>
                <a:gd name="T15" fmla="*/ 4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0" y="9"/>
                  </a:moveTo>
                  <a:lnTo>
                    <a:pt x="0" y="9"/>
                  </a:lnTo>
                  <a:lnTo>
                    <a:pt x="0" y="4"/>
                  </a:lnTo>
                  <a:lnTo>
                    <a:pt x="8" y="0"/>
                  </a:lnTo>
                  <a:lnTo>
                    <a:pt x="16" y="0"/>
                  </a:lnTo>
                  <a:lnTo>
                    <a:pt x="16" y="4"/>
                  </a:lnTo>
                  <a:lnTo>
                    <a:pt x="8" y="16"/>
                  </a:lnTo>
                  <a:lnTo>
                    <a:pt x="0" y="9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13" name="Freeform 593">
              <a:extLst>
                <a:ext uri="{FF2B5EF4-FFF2-40B4-BE49-F238E27FC236}">
                  <a16:creationId xmlns:a16="http://schemas.microsoft.com/office/drawing/2014/main" id="{3FEC6F88-00A2-4C19-B71E-A85149B04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7" y="3466"/>
              <a:ext cx="17" cy="14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2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14" name="Freeform 594">
              <a:extLst>
                <a:ext uri="{FF2B5EF4-FFF2-40B4-BE49-F238E27FC236}">
                  <a16:creationId xmlns:a16="http://schemas.microsoft.com/office/drawing/2014/main" id="{B419A8EA-3D00-4377-AD13-8855AA22F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7" y="3466"/>
              <a:ext cx="17" cy="14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2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15" name="Rectangle 595">
              <a:extLst>
                <a:ext uri="{FF2B5EF4-FFF2-40B4-BE49-F238E27FC236}">
                  <a16:creationId xmlns:a16="http://schemas.microsoft.com/office/drawing/2014/main" id="{38BFEFDD-BFE1-46B0-94CF-DEC003B58E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1" y="3464"/>
              <a:ext cx="0" cy="1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316" name="Rectangle 596">
              <a:extLst>
                <a:ext uri="{FF2B5EF4-FFF2-40B4-BE49-F238E27FC236}">
                  <a16:creationId xmlns:a16="http://schemas.microsoft.com/office/drawing/2014/main" id="{50C9AF4B-04FA-4695-ADB0-6985148395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1" y="3464"/>
              <a:ext cx="0" cy="1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317" name="Freeform 597">
              <a:extLst>
                <a:ext uri="{FF2B5EF4-FFF2-40B4-BE49-F238E27FC236}">
                  <a16:creationId xmlns:a16="http://schemas.microsoft.com/office/drawing/2014/main" id="{004886A8-E13B-4B96-8A25-678E6249BD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2" y="3461"/>
              <a:ext cx="18" cy="17"/>
            </a:xfrm>
            <a:custGeom>
              <a:avLst/>
              <a:gdLst>
                <a:gd name="T0" fmla="*/ 0 w 17"/>
                <a:gd name="T1" fmla="*/ 16 h 17"/>
                <a:gd name="T2" fmla="*/ 0 w 17"/>
                <a:gd name="T3" fmla="*/ 7 h 17"/>
                <a:gd name="T4" fmla="*/ 5 w 17"/>
                <a:gd name="T5" fmla="*/ 7 h 17"/>
                <a:gd name="T6" fmla="*/ 195 w 17"/>
                <a:gd name="T7" fmla="*/ 7 h 17"/>
                <a:gd name="T8" fmla="*/ 274 w 17"/>
                <a:gd name="T9" fmla="*/ 0 h 17"/>
                <a:gd name="T10" fmla="*/ 274 w 17"/>
                <a:gd name="T11" fmla="*/ 7 h 17"/>
                <a:gd name="T12" fmla="*/ 195 w 17"/>
                <a:gd name="T13" fmla="*/ 16 h 17"/>
                <a:gd name="T14" fmla="*/ 0 w 17"/>
                <a:gd name="T15" fmla="*/ 16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0" y="16"/>
                  </a:moveTo>
                  <a:lnTo>
                    <a:pt x="0" y="7"/>
                  </a:lnTo>
                  <a:lnTo>
                    <a:pt x="5" y="7"/>
                  </a:lnTo>
                  <a:lnTo>
                    <a:pt x="10" y="7"/>
                  </a:lnTo>
                  <a:lnTo>
                    <a:pt x="16" y="0"/>
                  </a:lnTo>
                  <a:lnTo>
                    <a:pt x="16" y="7"/>
                  </a:lnTo>
                  <a:lnTo>
                    <a:pt x="10" y="16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18" name="Freeform 598">
              <a:extLst>
                <a:ext uri="{FF2B5EF4-FFF2-40B4-BE49-F238E27FC236}">
                  <a16:creationId xmlns:a16="http://schemas.microsoft.com/office/drawing/2014/main" id="{56323C0E-AB8D-45D8-A8AA-E00A2941C3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2" y="3461"/>
              <a:ext cx="18" cy="17"/>
            </a:xfrm>
            <a:custGeom>
              <a:avLst/>
              <a:gdLst>
                <a:gd name="T0" fmla="*/ 0 w 17"/>
                <a:gd name="T1" fmla="*/ 16 h 17"/>
                <a:gd name="T2" fmla="*/ 0 w 17"/>
                <a:gd name="T3" fmla="*/ 7 h 17"/>
                <a:gd name="T4" fmla="*/ 5 w 17"/>
                <a:gd name="T5" fmla="*/ 7 h 17"/>
                <a:gd name="T6" fmla="*/ 195 w 17"/>
                <a:gd name="T7" fmla="*/ 7 h 17"/>
                <a:gd name="T8" fmla="*/ 274 w 17"/>
                <a:gd name="T9" fmla="*/ 0 h 17"/>
                <a:gd name="T10" fmla="*/ 274 w 17"/>
                <a:gd name="T11" fmla="*/ 7 h 17"/>
                <a:gd name="T12" fmla="*/ 195 w 17"/>
                <a:gd name="T13" fmla="*/ 16 h 17"/>
                <a:gd name="T14" fmla="*/ 0 w 17"/>
                <a:gd name="T15" fmla="*/ 16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0" y="16"/>
                  </a:moveTo>
                  <a:lnTo>
                    <a:pt x="0" y="7"/>
                  </a:lnTo>
                  <a:lnTo>
                    <a:pt x="5" y="7"/>
                  </a:lnTo>
                  <a:lnTo>
                    <a:pt x="10" y="7"/>
                  </a:lnTo>
                  <a:lnTo>
                    <a:pt x="16" y="0"/>
                  </a:lnTo>
                  <a:lnTo>
                    <a:pt x="16" y="7"/>
                  </a:lnTo>
                  <a:lnTo>
                    <a:pt x="10" y="16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19" name="Freeform 599">
              <a:extLst>
                <a:ext uri="{FF2B5EF4-FFF2-40B4-BE49-F238E27FC236}">
                  <a16:creationId xmlns:a16="http://schemas.microsoft.com/office/drawing/2014/main" id="{A69E5B15-EDAF-4147-9738-E41447427C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0" y="3473"/>
              <a:ext cx="56" cy="26"/>
            </a:xfrm>
            <a:custGeom>
              <a:avLst/>
              <a:gdLst>
                <a:gd name="T0" fmla="*/ 129 w 54"/>
                <a:gd name="T1" fmla="*/ 7 h 28"/>
                <a:gd name="T2" fmla="*/ 129 w 54"/>
                <a:gd name="T3" fmla="*/ 7 h 28"/>
                <a:gd name="T4" fmla="*/ 112 w 54"/>
                <a:gd name="T5" fmla="*/ 7 h 28"/>
                <a:gd name="T6" fmla="*/ 3 w 54"/>
                <a:gd name="T7" fmla="*/ 7 h 28"/>
                <a:gd name="T8" fmla="*/ 0 w 54"/>
                <a:gd name="T9" fmla="*/ 7 h 28"/>
                <a:gd name="T10" fmla="*/ 0 w 54"/>
                <a:gd name="T11" fmla="*/ 7 h 28"/>
                <a:gd name="T12" fmla="*/ 0 w 54"/>
                <a:gd name="T13" fmla="*/ 7 h 28"/>
                <a:gd name="T14" fmla="*/ 3 w 54"/>
                <a:gd name="T15" fmla="*/ 7 h 28"/>
                <a:gd name="T16" fmla="*/ 112 w 54"/>
                <a:gd name="T17" fmla="*/ 7 h 28"/>
                <a:gd name="T18" fmla="*/ 129 w 54"/>
                <a:gd name="T19" fmla="*/ 3 h 28"/>
                <a:gd name="T20" fmla="*/ 299 w 54"/>
                <a:gd name="T21" fmla="*/ 0 h 28"/>
                <a:gd name="T22" fmla="*/ 333 w 54"/>
                <a:gd name="T23" fmla="*/ 0 h 28"/>
                <a:gd name="T24" fmla="*/ 299 w 54"/>
                <a:gd name="T25" fmla="*/ 3 h 28"/>
                <a:gd name="T26" fmla="*/ 155 w 54"/>
                <a:gd name="T27" fmla="*/ 7 h 28"/>
                <a:gd name="T28" fmla="*/ 129 w 54"/>
                <a:gd name="T29" fmla="*/ 7 h 2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4"/>
                <a:gd name="T46" fmla="*/ 0 h 28"/>
                <a:gd name="T47" fmla="*/ 54 w 54"/>
                <a:gd name="T48" fmla="*/ 28 h 2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4" h="28">
                  <a:moveTo>
                    <a:pt x="21" y="12"/>
                  </a:moveTo>
                  <a:lnTo>
                    <a:pt x="21" y="17"/>
                  </a:lnTo>
                  <a:lnTo>
                    <a:pt x="17" y="21"/>
                  </a:lnTo>
                  <a:lnTo>
                    <a:pt x="3" y="27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3" y="12"/>
                  </a:lnTo>
                  <a:lnTo>
                    <a:pt x="17" y="8"/>
                  </a:lnTo>
                  <a:lnTo>
                    <a:pt x="21" y="3"/>
                  </a:lnTo>
                  <a:lnTo>
                    <a:pt x="47" y="0"/>
                  </a:lnTo>
                  <a:lnTo>
                    <a:pt x="53" y="0"/>
                  </a:lnTo>
                  <a:lnTo>
                    <a:pt x="47" y="3"/>
                  </a:lnTo>
                  <a:lnTo>
                    <a:pt x="26" y="12"/>
                  </a:lnTo>
                  <a:lnTo>
                    <a:pt x="21" y="12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20" name="Freeform 600">
              <a:extLst>
                <a:ext uri="{FF2B5EF4-FFF2-40B4-BE49-F238E27FC236}">
                  <a16:creationId xmlns:a16="http://schemas.microsoft.com/office/drawing/2014/main" id="{0637CD56-F3CE-4035-87F5-98E9F7B65F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0" y="3473"/>
              <a:ext cx="56" cy="26"/>
            </a:xfrm>
            <a:custGeom>
              <a:avLst/>
              <a:gdLst>
                <a:gd name="T0" fmla="*/ 129 w 54"/>
                <a:gd name="T1" fmla="*/ 7 h 28"/>
                <a:gd name="T2" fmla="*/ 129 w 54"/>
                <a:gd name="T3" fmla="*/ 7 h 28"/>
                <a:gd name="T4" fmla="*/ 112 w 54"/>
                <a:gd name="T5" fmla="*/ 7 h 28"/>
                <a:gd name="T6" fmla="*/ 3 w 54"/>
                <a:gd name="T7" fmla="*/ 7 h 28"/>
                <a:gd name="T8" fmla="*/ 0 w 54"/>
                <a:gd name="T9" fmla="*/ 7 h 28"/>
                <a:gd name="T10" fmla="*/ 0 w 54"/>
                <a:gd name="T11" fmla="*/ 7 h 28"/>
                <a:gd name="T12" fmla="*/ 0 w 54"/>
                <a:gd name="T13" fmla="*/ 7 h 28"/>
                <a:gd name="T14" fmla="*/ 3 w 54"/>
                <a:gd name="T15" fmla="*/ 7 h 28"/>
                <a:gd name="T16" fmla="*/ 112 w 54"/>
                <a:gd name="T17" fmla="*/ 7 h 28"/>
                <a:gd name="T18" fmla="*/ 129 w 54"/>
                <a:gd name="T19" fmla="*/ 3 h 28"/>
                <a:gd name="T20" fmla="*/ 299 w 54"/>
                <a:gd name="T21" fmla="*/ 0 h 28"/>
                <a:gd name="T22" fmla="*/ 333 w 54"/>
                <a:gd name="T23" fmla="*/ 0 h 28"/>
                <a:gd name="T24" fmla="*/ 299 w 54"/>
                <a:gd name="T25" fmla="*/ 3 h 28"/>
                <a:gd name="T26" fmla="*/ 155 w 54"/>
                <a:gd name="T27" fmla="*/ 7 h 28"/>
                <a:gd name="T28" fmla="*/ 129 w 54"/>
                <a:gd name="T29" fmla="*/ 7 h 2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4"/>
                <a:gd name="T46" fmla="*/ 0 h 28"/>
                <a:gd name="T47" fmla="*/ 54 w 54"/>
                <a:gd name="T48" fmla="*/ 28 h 2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4" h="28">
                  <a:moveTo>
                    <a:pt x="21" y="12"/>
                  </a:moveTo>
                  <a:lnTo>
                    <a:pt x="21" y="17"/>
                  </a:lnTo>
                  <a:lnTo>
                    <a:pt x="17" y="21"/>
                  </a:lnTo>
                  <a:lnTo>
                    <a:pt x="3" y="27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3" y="12"/>
                  </a:lnTo>
                  <a:lnTo>
                    <a:pt x="17" y="8"/>
                  </a:lnTo>
                  <a:lnTo>
                    <a:pt x="21" y="3"/>
                  </a:lnTo>
                  <a:lnTo>
                    <a:pt x="47" y="0"/>
                  </a:lnTo>
                  <a:lnTo>
                    <a:pt x="53" y="0"/>
                  </a:lnTo>
                  <a:lnTo>
                    <a:pt x="47" y="3"/>
                  </a:lnTo>
                  <a:lnTo>
                    <a:pt x="26" y="12"/>
                  </a:lnTo>
                  <a:lnTo>
                    <a:pt x="21" y="12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21" name="Freeform 601">
              <a:extLst>
                <a:ext uri="{FF2B5EF4-FFF2-40B4-BE49-F238E27FC236}">
                  <a16:creationId xmlns:a16="http://schemas.microsoft.com/office/drawing/2014/main" id="{0637605B-A3C5-4F6D-AC61-D7AC5F577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2" y="3501"/>
              <a:ext cx="18" cy="15"/>
            </a:xfrm>
            <a:custGeom>
              <a:avLst/>
              <a:gdLst>
                <a:gd name="T0" fmla="*/ 0 w 17"/>
                <a:gd name="T1" fmla="*/ 4 h 17"/>
                <a:gd name="T2" fmla="*/ 0 w 17"/>
                <a:gd name="T3" fmla="*/ 0 h 17"/>
                <a:gd name="T4" fmla="*/ 274 w 17"/>
                <a:gd name="T5" fmla="*/ 0 h 17"/>
                <a:gd name="T6" fmla="*/ 6 w 17"/>
                <a:gd name="T7" fmla="*/ 4 h 17"/>
                <a:gd name="T8" fmla="*/ 0 w 17"/>
                <a:gd name="T9" fmla="*/ 4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6" y="16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22" name="Freeform 602">
              <a:extLst>
                <a:ext uri="{FF2B5EF4-FFF2-40B4-BE49-F238E27FC236}">
                  <a16:creationId xmlns:a16="http://schemas.microsoft.com/office/drawing/2014/main" id="{9E12075B-AE14-4EA6-9879-69484EEFE5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2" y="3501"/>
              <a:ext cx="18" cy="15"/>
            </a:xfrm>
            <a:custGeom>
              <a:avLst/>
              <a:gdLst>
                <a:gd name="T0" fmla="*/ 0 w 17"/>
                <a:gd name="T1" fmla="*/ 4 h 17"/>
                <a:gd name="T2" fmla="*/ 0 w 17"/>
                <a:gd name="T3" fmla="*/ 0 h 17"/>
                <a:gd name="T4" fmla="*/ 274 w 17"/>
                <a:gd name="T5" fmla="*/ 0 h 17"/>
                <a:gd name="T6" fmla="*/ 6 w 17"/>
                <a:gd name="T7" fmla="*/ 4 h 17"/>
                <a:gd name="T8" fmla="*/ 0 w 17"/>
                <a:gd name="T9" fmla="*/ 4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6" y="16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23" name="Freeform 603">
              <a:extLst>
                <a:ext uri="{FF2B5EF4-FFF2-40B4-BE49-F238E27FC236}">
                  <a16:creationId xmlns:a16="http://schemas.microsoft.com/office/drawing/2014/main" id="{248C34FB-B89A-4B5D-86BC-8165001DA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7" y="3467"/>
              <a:ext cx="16" cy="18"/>
            </a:xfrm>
            <a:custGeom>
              <a:avLst/>
              <a:gdLst>
                <a:gd name="T0" fmla="*/ 0 w 17"/>
                <a:gd name="T1" fmla="*/ 0 h 17"/>
                <a:gd name="T2" fmla="*/ 8 w 17"/>
                <a:gd name="T3" fmla="*/ 0 h 17"/>
                <a:gd name="T4" fmla="*/ 7 w 17"/>
                <a:gd name="T5" fmla="*/ 274 h 17"/>
                <a:gd name="T6" fmla="*/ 0 w 17"/>
                <a:gd name="T7" fmla="*/ 274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7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24" name="Freeform 604">
              <a:extLst>
                <a:ext uri="{FF2B5EF4-FFF2-40B4-BE49-F238E27FC236}">
                  <a16:creationId xmlns:a16="http://schemas.microsoft.com/office/drawing/2014/main" id="{1F49978E-DC56-4643-94F3-FD14497B0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7" y="3467"/>
              <a:ext cx="16" cy="18"/>
            </a:xfrm>
            <a:custGeom>
              <a:avLst/>
              <a:gdLst>
                <a:gd name="T0" fmla="*/ 0 w 17"/>
                <a:gd name="T1" fmla="*/ 0 h 17"/>
                <a:gd name="T2" fmla="*/ 8 w 17"/>
                <a:gd name="T3" fmla="*/ 0 h 17"/>
                <a:gd name="T4" fmla="*/ 7 w 17"/>
                <a:gd name="T5" fmla="*/ 274 h 17"/>
                <a:gd name="T6" fmla="*/ 0 w 17"/>
                <a:gd name="T7" fmla="*/ 274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7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25" name="Freeform 605">
              <a:extLst>
                <a:ext uri="{FF2B5EF4-FFF2-40B4-BE49-F238E27FC236}">
                  <a16:creationId xmlns:a16="http://schemas.microsoft.com/office/drawing/2014/main" id="{B6919CF1-0CDD-4799-9E3A-0FBCF73A5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6" y="3467"/>
              <a:ext cx="17" cy="18"/>
            </a:xfrm>
            <a:custGeom>
              <a:avLst/>
              <a:gdLst>
                <a:gd name="T0" fmla="*/ 0 w 17"/>
                <a:gd name="T1" fmla="*/ 274 h 17"/>
                <a:gd name="T2" fmla="*/ 0 w 17"/>
                <a:gd name="T3" fmla="*/ 274 h 17"/>
                <a:gd name="T4" fmla="*/ 16 w 17"/>
                <a:gd name="T5" fmla="*/ 0 h 17"/>
                <a:gd name="T6" fmla="*/ 16 w 17"/>
                <a:gd name="T7" fmla="*/ 274 h 17"/>
                <a:gd name="T8" fmla="*/ 0 w 17"/>
                <a:gd name="T9" fmla="*/ 274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16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26" name="Freeform 606">
              <a:extLst>
                <a:ext uri="{FF2B5EF4-FFF2-40B4-BE49-F238E27FC236}">
                  <a16:creationId xmlns:a16="http://schemas.microsoft.com/office/drawing/2014/main" id="{932CFC33-A0F8-499C-AE49-338A3E8C9C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6" y="3467"/>
              <a:ext cx="17" cy="18"/>
            </a:xfrm>
            <a:custGeom>
              <a:avLst/>
              <a:gdLst>
                <a:gd name="T0" fmla="*/ 0 w 17"/>
                <a:gd name="T1" fmla="*/ 274 h 17"/>
                <a:gd name="T2" fmla="*/ 0 w 17"/>
                <a:gd name="T3" fmla="*/ 274 h 17"/>
                <a:gd name="T4" fmla="*/ 16 w 17"/>
                <a:gd name="T5" fmla="*/ 0 h 17"/>
                <a:gd name="T6" fmla="*/ 16 w 17"/>
                <a:gd name="T7" fmla="*/ 274 h 17"/>
                <a:gd name="T8" fmla="*/ 0 w 17"/>
                <a:gd name="T9" fmla="*/ 274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16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27" name="Freeform 607">
              <a:extLst>
                <a:ext uri="{FF2B5EF4-FFF2-40B4-BE49-F238E27FC236}">
                  <a16:creationId xmlns:a16="http://schemas.microsoft.com/office/drawing/2014/main" id="{3B6A9FFF-008F-4985-B412-F006138249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8" y="3467"/>
              <a:ext cx="19" cy="18"/>
            </a:xfrm>
            <a:custGeom>
              <a:avLst/>
              <a:gdLst>
                <a:gd name="T0" fmla="*/ 0 w 17"/>
                <a:gd name="T1" fmla="*/ 274 h 17"/>
                <a:gd name="T2" fmla="*/ 1951 w 17"/>
                <a:gd name="T3" fmla="*/ 0 h 17"/>
                <a:gd name="T4" fmla="*/ 1951 w 17"/>
                <a:gd name="T5" fmla="*/ 274 h 17"/>
                <a:gd name="T6" fmla="*/ 4633 w 17"/>
                <a:gd name="T7" fmla="*/ 0 h 17"/>
                <a:gd name="T8" fmla="*/ 1951 w 17"/>
                <a:gd name="T9" fmla="*/ 274 h 17"/>
                <a:gd name="T10" fmla="*/ 0 w 17"/>
                <a:gd name="T11" fmla="*/ 274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16"/>
                  </a:moveTo>
                  <a:lnTo>
                    <a:pt x="7" y="0"/>
                  </a:lnTo>
                  <a:lnTo>
                    <a:pt x="7" y="16"/>
                  </a:lnTo>
                  <a:lnTo>
                    <a:pt x="16" y="0"/>
                  </a:lnTo>
                  <a:lnTo>
                    <a:pt x="7" y="16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28" name="Freeform 608">
              <a:extLst>
                <a:ext uri="{FF2B5EF4-FFF2-40B4-BE49-F238E27FC236}">
                  <a16:creationId xmlns:a16="http://schemas.microsoft.com/office/drawing/2014/main" id="{CDDD3EE9-7DE8-4DF3-8844-176DC348CD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8" y="3467"/>
              <a:ext cx="19" cy="18"/>
            </a:xfrm>
            <a:custGeom>
              <a:avLst/>
              <a:gdLst>
                <a:gd name="T0" fmla="*/ 0 w 17"/>
                <a:gd name="T1" fmla="*/ 274 h 17"/>
                <a:gd name="T2" fmla="*/ 1951 w 17"/>
                <a:gd name="T3" fmla="*/ 0 h 17"/>
                <a:gd name="T4" fmla="*/ 1951 w 17"/>
                <a:gd name="T5" fmla="*/ 274 h 17"/>
                <a:gd name="T6" fmla="*/ 4633 w 17"/>
                <a:gd name="T7" fmla="*/ 0 h 17"/>
                <a:gd name="T8" fmla="*/ 1951 w 17"/>
                <a:gd name="T9" fmla="*/ 274 h 17"/>
                <a:gd name="T10" fmla="*/ 0 w 17"/>
                <a:gd name="T11" fmla="*/ 274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16"/>
                  </a:moveTo>
                  <a:lnTo>
                    <a:pt x="7" y="0"/>
                  </a:lnTo>
                  <a:lnTo>
                    <a:pt x="7" y="16"/>
                  </a:lnTo>
                  <a:lnTo>
                    <a:pt x="16" y="0"/>
                  </a:lnTo>
                  <a:lnTo>
                    <a:pt x="7" y="16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29" name="Freeform 609">
              <a:extLst>
                <a:ext uri="{FF2B5EF4-FFF2-40B4-BE49-F238E27FC236}">
                  <a16:creationId xmlns:a16="http://schemas.microsoft.com/office/drawing/2014/main" id="{9E0DB91D-7851-4C20-82B8-CB0B451F5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6" y="3467"/>
              <a:ext cx="47" cy="18"/>
            </a:xfrm>
            <a:custGeom>
              <a:avLst/>
              <a:gdLst>
                <a:gd name="T0" fmla="*/ 3 w 45"/>
                <a:gd name="T1" fmla="*/ 5 h 17"/>
                <a:gd name="T2" fmla="*/ 123 w 45"/>
                <a:gd name="T3" fmla="*/ 0 h 17"/>
                <a:gd name="T4" fmla="*/ 146 w 45"/>
                <a:gd name="T5" fmla="*/ 5 h 17"/>
                <a:gd name="T6" fmla="*/ 181 w 45"/>
                <a:gd name="T7" fmla="*/ 5 h 17"/>
                <a:gd name="T8" fmla="*/ 256 w 45"/>
                <a:gd name="T9" fmla="*/ 5 h 17"/>
                <a:gd name="T10" fmla="*/ 318 w 45"/>
                <a:gd name="T11" fmla="*/ 5 h 17"/>
                <a:gd name="T12" fmla="*/ 395 w 45"/>
                <a:gd name="T13" fmla="*/ 5 h 17"/>
                <a:gd name="T14" fmla="*/ 395 w 45"/>
                <a:gd name="T15" fmla="*/ 0 h 17"/>
                <a:gd name="T16" fmla="*/ 395 w 45"/>
                <a:gd name="T17" fmla="*/ 5 h 17"/>
                <a:gd name="T18" fmla="*/ 347 w 45"/>
                <a:gd name="T19" fmla="*/ 195 h 17"/>
                <a:gd name="T20" fmla="*/ 146 w 45"/>
                <a:gd name="T21" fmla="*/ 274 h 17"/>
                <a:gd name="T22" fmla="*/ 123 w 45"/>
                <a:gd name="T23" fmla="*/ 195 h 17"/>
                <a:gd name="T24" fmla="*/ 3 w 45"/>
                <a:gd name="T25" fmla="*/ 195 h 17"/>
                <a:gd name="T26" fmla="*/ 0 w 45"/>
                <a:gd name="T27" fmla="*/ 5 h 17"/>
                <a:gd name="T28" fmla="*/ 3 w 45"/>
                <a:gd name="T29" fmla="*/ 5 h 1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5"/>
                <a:gd name="T46" fmla="*/ 0 h 17"/>
                <a:gd name="T47" fmla="*/ 45 w 45"/>
                <a:gd name="T48" fmla="*/ 17 h 1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5" h="17">
                  <a:moveTo>
                    <a:pt x="3" y="5"/>
                  </a:moveTo>
                  <a:lnTo>
                    <a:pt x="12" y="0"/>
                  </a:lnTo>
                  <a:lnTo>
                    <a:pt x="16" y="5"/>
                  </a:lnTo>
                  <a:lnTo>
                    <a:pt x="21" y="5"/>
                  </a:lnTo>
                  <a:lnTo>
                    <a:pt x="29" y="5"/>
                  </a:lnTo>
                  <a:lnTo>
                    <a:pt x="34" y="5"/>
                  </a:lnTo>
                  <a:lnTo>
                    <a:pt x="44" y="5"/>
                  </a:lnTo>
                  <a:lnTo>
                    <a:pt x="44" y="0"/>
                  </a:lnTo>
                  <a:lnTo>
                    <a:pt x="44" y="5"/>
                  </a:lnTo>
                  <a:lnTo>
                    <a:pt x="38" y="10"/>
                  </a:lnTo>
                  <a:lnTo>
                    <a:pt x="16" y="16"/>
                  </a:lnTo>
                  <a:lnTo>
                    <a:pt x="12" y="10"/>
                  </a:lnTo>
                  <a:lnTo>
                    <a:pt x="3" y="10"/>
                  </a:lnTo>
                  <a:lnTo>
                    <a:pt x="0" y="5"/>
                  </a:lnTo>
                  <a:lnTo>
                    <a:pt x="3" y="5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30" name="Freeform 610">
              <a:extLst>
                <a:ext uri="{FF2B5EF4-FFF2-40B4-BE49-F238E27FC236}">
                  <a16:creationId xmlns:a16="http://schemas.microsoft.com/office/drawing/2014/main" id="{6A1D1696-59C1-4892-AB40-8C5F6E8391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6" y="3467"/>
              <a:ext cx="47" cy="18"/>
            </a:xfrm>
            <a:custGeom>
              <a:avLst/>
              <a:gdLst>
                <a:gd name="T0" fmla="*/ 3 w 45"/>
                <a:gd name="T1" fmla="*/ 5 h 17"/>
                <a:gd name="T2" fmla="*/ 123 w 45"/>
                <a:gd name="T3" fmla="*/ 0 h 17"/>
                <a:gd name="T4" fmla="*/ 146 w 45"/>
                <a:gd name="T5" fmla="*/ 5 h 17"/>
                <a:gd name="T6" fmla="*/ 181 w 45"/>
                <a:gd name="T7" fmla="*/ 5 h 17"/>
                <a:gd name="T8" fmla="*/ 256 w 45"/>
                <a:gd name="T9" fmla="*/ 5 h 17"/>
                <a:gd name="T10" fmla="*/ 318 w 45"/>
                <a:gd name="T11" fmla="*/ 5 h 17"/>
                <a:gd name="T12" fmla="*/ 395 w 45"/>
                <a:gd name="T13" fmla="*/ 5 h 17"/>
                <a:gd name="T14" fmla="*/ 395 w 45"/>
                <a:gd name="T15" fmla="*/ 0 h 17"/>
                <a:gd name="T16" fmla="*/ 395 w 45"/>
                <a:gd name="T17" fmla="*/ 5 h 17"/>
                <a:gd name="T18" fmla="*/ 347 w 45"/>
                <a:gd name="T19" fmla="*/ 195 h 17"/>
                <a:gd name="T20" fmla="*/ 146 w 45"/>
                <a:gd name="T21" fmla="*/ 274 h 17"/>
                <a:gd name="T22" fmla="*/ 123 w 45"/>
                <a:gd name="T23" fmla="*/ 195 h 17"/>
                <a:gd name="T24" fmla="*/ 3 w 45"/>
                <a:gd name="T25" fmla="*/ 195 h 17"/>
                <a:gd name="T26" fmla="*/ 0 w 45"/>
                <a:gd name="T27" fmla="*/ 5 h 17"/>
                <a:gd name="T28" fmla="*/ 3 w 45"/>
                <a:gd name="T29" fmla="*/ 5 h 1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5"/>
                <a:gd name="T46" fmla="*/ 0 h 17"/>
                <a:gd name="T47" fmla="*/ 45 w 45"/>
                <a:gd name="T48" fmla="*/ 17 h 1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5" h="17">
                  <a:moveTo>
                    <a:pt x="3" y="5"/>
                  </a:moveTo>
                  <a:lnTo>
                    <a:pt x="12" y="0"/>
                  </a:lnTo>
                  <a:lnTo>
                    <a:pt x="16" y="5"/>
                  </a:lnTo>
                  <a:lnTo>
                    <a:pt x="21" y="5"/>
                  </a:lnTo>
                  <a:lnTo>
                    <a:pt x="29" y="5"/>
                  </a:lnTo>
                  <a:lnTo>
                    <a:pt x="34" y="5"/>
                  </a:lnTo>
                  <a:lnTo>
                    <a:pt x="44" y="5"/>
                  </a:lnTo>
                  <a:lnTo>
                    <a:pt x="44" y="0"/>
                  </a:lnTo>
                  <a:lnTo>
                    <a:pt x="44" y="5"/>
                  </a:lnTo>
                  <a:lnTo>
                    <a:pt x="38" y="10"/>
                  </a:lnTo>
                  <a:lnTo>
                    <a:pt x="16" y="16"/>
                  </a:lnTo>
                  <a:lnTo>
                    <a:pt x="12" y="10"/>
                  </a:lnTo>
                  <a:lnTo>
                    <a:pt x="3" y="10"/>
                  </a:lnTo>
                  <a:lnTo>
                    <a:pt x="0" y="5"/>
                  </a:lnTo>
                  <a:lnTo>
                    <a:pt x="3" y="5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31" name="Freeform 611">
              <a:extLst>
                <a:ext uri="{FF2B5EF4-FFF2-40B4-BE49-F238E27FC236}">
                  <a16:creationId xmlns:a16="http://schemas.microsoft.com/office/drawing/2014/main" id="{27D8CE6F-54F1-412C-B798-349A2BE1B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9" y="3486"/>
              <a:ext cx="23" cy="15"/>
            </a:xfrm>
            <a:custGeom>
              <a:avLst/>
              <a:gdLst>
                <a:gd name="T0" fmla="*/ 12 w 23"/>
                <a:gd name="T1" fmla="*/ 0 h 17"/>
                <a:gd name="T2" fmla="*/ 22 w 23"/>
                <a:gd name="T3" fmla="*/ 4 h 17"/>
                <a:gd name="T4" fmla="*/ 22 w 23"/>
                <a:gd name="T5" fmla="*/ 4 h 17"/>
                <a:gd name="T6" fmla="*/ 22 w 23"/>
                <a:gd name="T7" fmla="*/ 4 h 17"/>
                <a:gd name="T8" fmla="*/ 16 w 23"/>
                <a:gd name="T9" fmla="*/ 4 h 17"/>
                <a:gd name="T10" fmla="*/ 7 w 23"/>
                <a:gd name="T11" fmla="*/ 4 h 17"/>
                <a:gd name="T12" fmla="*/ 0 w 23"/>
                <a:gd name="T13" fmla="*/ 4 h 17"/>
                <a:gd name="T14" fmla="*/ 0 w 23"/>
                <a:gd name="T15" fmla="*/ 0 h 17"/>
                <a:gd name="T16" fmla="*/ 12 w 23"/>
                <a:gd name="T17" fmla="*/ 0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"/>
                <a:gd name="T28" fmla="*/ 0 h 17"/>
                <a:gd name="T29" fmla="*/ 23 w 23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" h="17">
                  <a:moveTo>
                    <a:pt x="12" y="0"/>
                  </a:moveTo>
                  <a:lnTo>
                    <a:pt x="22" y="4"/>
                  </a:lnTo>
                  <a:lnTo>
                    <a:pt x="22" y="9"/>
                  </a:lnTo>
                  <a:lnTo>
                    <a:pt x="22" y="16"/>
                  </a:lnTo>
                  <a:lnTo>
                    <a:pt x="16" y="16"/>
                  </a:lnTo>
                  <a:lnTo>
                    <a:pt x="7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12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32" name="Freeform 612">
              <a:extLst>
                <a:ext uri="{FF2B5EF4-FFF2-40B4-BE49-F238E27FC236}">
                  <a16:creationId xmlns:a16="http://schemas.microsoft.com/office/drawing/2014/main" id="{46111983-8CF7-48B5-8D73-F6FAB12BEA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9" y="3486"/>
              <a:ext cx="23" cy="15"/>
            </a:xfrm>
            <a:custGeom>
              <a:avLst/>
              <a:gdLst>
                <a:gd name="T0" fmla="*/ 12 w 23"/>
                <a:gd name="T1" fmla="*/ 0 h 17"/>
                <a:gd name="T2" fmla="*/ 22 w 23"/>
                <a:gd name="T3" fmla="*/ 4 h 17"/>
                <a:gd name="T4" fmla="*/ 22 w 23"/>
                <a:gd name="T5" fmla="*/ 4 h 17"/>
                <a:gd name="T6" fmla="*/ 22 w 23"/>
                <a:gd name="T7" fmla="*/ 4 h 17"/>
                <a:gd name="T8" fmla="*/ 16 w 23"/>
                <a:gd name="T9" fmla="*/ 4 h 17"/>
                <a:gd name="T10" fmla="*/ 7 w 23"/>
                <a:gd name="T11" fmla="*/ 4 h 17"/>
                <a:gd name="T12" fmla="*/ 0 w 23"/>
                <a:gd name="T13" fmla="*/ 4 h 17"/>
                <a:gd name="T14" fmla="*/ 0 w 23"/>
                <a:gd name="T15" fmla="*/ 0 h 17"/>
                <a:gd name="T16" fmla="*/ 12 w 23"/>
                <a:gd name="T17" fmla="*/ 0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"/>
                <a:gd name="T28" fmla="*/ 0 h 17"/>
                <a:gd name="T29" fmla="*/ 23 w 23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" h="17">
                  <a:moveTo>
                    <a:pt x="12" y="0"/>
                  </a:moveTo>
                  <a:lnTo>
                    <a:pt x="22" y="4"/>
                  </a:lnTo>
                  <a:lnTo>
                    <a:pt x="22" y="9"/>
                  </a:lnTo>
                  <a:lnTo>
                    <a:pt x="22" y="16"/>
                  </a:lnTo>
                  <a:lnTo>
                    <a:pt x="16" y="16"/>
                  </a:lnTo>
                  <a:lnTo>
                    <a:pt x="7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12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33" name="Freeform 613">
              <a:extLst>
                <a:ext uri="{FF2B5EF4-FFF2-40B4-BE49-F238E27FC236}">
                  <a16:creationId xmlns:a16="http://schemas.microsoft.com/office/drawing/2014/main" id="{BC8EC196-5555-4C8F-BEC8-29AFED0A0C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6" y="3467"/>
              <a:ext cx="34" cy="18"/>
            </a:xfrm>
            <a:custGeom>
              <a:avLst/>
              <a:gdLst>
                <a:gd name="T0" fmla="*/ 3 w 32"/>
                <a:gd name="T1" fmla="*/ 5 h 17"/>
                <a:gd name="T2" fmla="*/ 7 w 32"/>
                <a:gd name="T3" fmla="*/ 5 h 17"/>
                <a:gd name="T4" fmla="*/ 253 w 32"/>
                <a:gd name="T5" fmla="*/ 195 h 17"/>
                <a:gd name="T6" fmla="*/ 323 w 32"/>
                <a:gd name="T7" fmla="*/ 195 h 17"/>
                <a:gd name="T8" fmla="*/ 253 w 32"/>
                <a:gd name="T9" fmla="*/ 5 h 17"/>
                <a:gd name="T10" fmla="*/ 253 w 32"/>
                <a:gd name="T11" fmla="*/ 0 h 17"/>
                <a:gd name="T12" fmla="*/ 323 w 32"/>
                <a:gd name="T13" fmla="*/ 5 h 17"/>
                <a:gd name="T14" fmla="*/ 437 w 32"/>
                <a:gd name="T15" fmla="*/ 0 h 17"/>
                <a:gd name="T16" fmla="*/ 557 w 32"/>
                <a:gd name="T17" fmla="*/ 5 h 17"/>
                <a:gd name="T18" fmla="*/ 557 w 32"/>
                <a:gd name="T19" fmla="*/ 0 h 17"/>
                <a:gd name="T20" fmla="*/ 668 w 32"/>
                <a:gd name="T21" fmla="*/ 195 h 17"/>
                <a:gd name="T22" fmla="*/ 557 w 32"/>
                <a:gd name="T23" fmla="*/ 195 h 17"/>
                <a:gd name="T24" fmla="*/ 437 w 32"/>
                <a:gd name="T25" fmla="*/ 195 h 17"/>
                <a:gd name="T26" fmla="*/ 253 w 32"/>
                <a:gd name="T27" fmla="*/ 274 h 17"/>
                <a:gd name="T28" fmla="*/ 3 w 32"/>
                <a:gd name="T29" fmla="*/ 274 h 17"/>
                <a:gd name="T30" fmla="*/ 0 w 32"/>
                <a:gd name="T31" fmla="*/ 274 h 17"/>
                <a:gd name="T32" fmla="*/ 0 w 32"/>
                <a:gd name="T33" fmla="*/ 195 h 17"/>
                <a:gd name="T34" fmla="*/ 3 w 32"/>
                <a:gd name="T35" fmla="*/ 5 h 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2"/>
                <a:gd name="T55" fmla="*/ 0 h 17"/>
                <a:gd name="T56" fmla="*/ 32 w 32"/>
                <a:gd name="T57" fmla="*/ 17 h 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2" h="17">
                  <a:moveTo>
                    <a:pt x="3" y="5"/>
                  </a:moveTo>
                  <a:lnTo>
                    <a:pt x="7" y="5"/>
                  </a:lnTo>
                  <a:lnTo>
                    <a:pt x="12" y="10"/>
                  </a:lnTo>
                  <a:lnTo>
                    <a:pt x="16" y="10"/>
                  </a:lnTo>
                  <a:lnTo>
                    <a:pt x="12" y="5"/>
                  </a:lnTo>
                  <a:lnTo>
                    <a:pt x="12" y="0"/>
                  </a:lnTo>
                  <a:lnTo>
                    <a:pt x="16" y="5"/>
                  </a:lnTo>
                  <a:lnTo>
                    <a:pt x="21" y="0"/>
                  </a:lnTo>
                  <a:lnTo>
                    <a:pt x="25" y="5"/>
                  </a:lnTo>
                  <a:lnTo>
                    <a:pt x="25" y="0"/>
                  </a:lnTo>
                  <a:lnTo>
                    <a:pt x="31" y="10"/>
                  </a:lnTo>
                  <a:lnTo>
                    <a:pt x="25" y="10"/>
                  </a:lnTo>
                  <a:lnTo>
                    <a:pt x="21" y="10"/>
                  </a:lnTo>
                  <a:lnTo>
                    <a:pt x="12" y="16"/>
                  </a:lnTo>
                  <a:lnTo>
                    <a:pt x="3" y="16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3" y="5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34" name="Freeform 614">
              <a:extLst>
                <a:ext uri="{FF2B5EF4-FFF2-40B4-BE49-F238E27FC236}">
                  <a16:creationId xmlns:a16="http://schemas.microsoft.com/office/drawing/2014/main" id="{FA58B31F-A65D-436D-8070-4713EC6CD8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6" y="3467"/>
              <a:ext cx="34" cy="18"/>
            </a:xfrm>
            <a:custGeom>
              <a:avLst/>
              <a:gdLst>
                <a:gd name="T0" fmla="*/ 3 w 32"/>
                <a:gd name="T1" fmla="*/ 5 h 17"/>
                <a:gd name="T2" fmla="*/ 7 w 32"/>
                <a:gd name="T3" fmla="*/ 5 h 17"/>
                <a:gd name="T4" fmla="*/ 253 w 32"/>
                <a:gd name="T5" fmla="*/ 195 h 17"/>
                <a:gd name="T6" fmla="*/ 323 w 32"/>
                <a:gd name="T7" fmla="*/ 195 h 17"/>
                <a:gd name="T8" fmla="*/ 253 w 32"/>
                <a:gd name="T9" fmla="*/ 5 h 17"/>
                <a:gd name="T10" fmla="*/ 253 w 32"/>
                <a:gd name="T11" fmla="*/ 0 h 17"/>
                <a:gd name="T12" fmla="*/ 323 w 32"/>
                <a:gd name="T13" fmla="*/ 5 h 17"/>
                <a:gd name="T14" fmla="*/ 437 w 32"/>
                <a:gd name="T15" fmla="*/ 0 h 17"/>
                <a:gd name="T16" fmla="*/ 557 w 32"/>
                <a:gd name="T17" fmla="*/ 5 h 17"/>
                <a:gd name="T18" fmla="*/ 557 w 32"/>
                <a:gd name="T19" fmla="*/ 0 h 17"/>
                <a:gd name="T20" fmla="*/ 668 w 32"/>
                <a:gd name="T21" fmla="*/ 195 h 17"/>
                <a:gd name="T22" fmla="*/ 557 w 32"/>
                <a:gd name="T23" fmla="*/ 195 h 17"/>
                <a:gd name="T24" fmla="*/ 437 w 32"/>
                <a:gd name="T25" fmla="*/ 195 h 17"/>
                <a:gd name="T26" fmla="*/ 253 w 32"/>
                <a:gd name="T27" fmla="*/ 274 h 17"/>
                <a:gd name="T28" fmla="*/ 3 w 32"/>
                <a:gd name="T29" fmla="*/ 274 h 17"/>
                <a:gd name="T30" fmla="*/ 0 w 32"/>
                <a:gd name="T31" fmla="*/ 274 h 17"/>
                <a:gd name="T32" fmla="*/ 0 w 32"/>
                <a:gd name="T33" fmla="*/ 195 h 17"/>
                <a:gd name="T34" fmla="*/ 3 w 32"/>
                <a:gd name="T35" fmla="*/ 5 h 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2"/>
                <a:gd name="T55" fmla="*/ 0 h 17"/>
                <a:gd name="T56" fmla="*/ 32 w 32"/>
                <a:gd name="T57" fmla="*/ 17 h 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2" h="17">
                  <a:moveTo>
                    <a:pt x="3" y="5"/>
                  </a:moveTo>
                  <a:lnTo>
                    <a:pt x="7" y="5"/>
                  </a:lnTo>
                  <a:lnTo>
                    <a:pt x="12" y="10"/>
                  </a:lnTo>
                  <a:lnTo>
                    <a:pt x="16" y="10"/>
                  </a:lnTo>
                  <a:lnTo>
                    <a:pt x="12" y="5"/>
                  </a:lnTo>
                  <a:lnTo>
                    <a:pt x="12" y="0"/>
                  </a:lnTo>
                  <a:lnTo>
                    <a:pt x="16" y="5"/>
                  </a:lnTo>
                  <a:lnTo>
                    <a:pt x="21" y="0"/>
                  </a:lnTo>
                  <a:lnTo>
                    <a:pt x="25" y="5"/>
                  </a:lnTo>
                  <a:lnTo>
                    <a:pt x="25" y="0"/>
                  </a:lnTo>
                  <a:lnTo>
                    <a:pt x="31" y="10"/>
                  </a:lnTo>
                  <a:lnTo>
                    <a:pt x="25" y="10"/>
                  </a:lnTo>
                  <a:lnTo>
                    <a:pt x="21" y="10"/>
                  </a:lnTo>
                  <a:lnTo>
                    <a:pt x="12" y="16"/>
                  </a:lnTo>
                  <a:lnTo>
                    <a:pt x="3" y="16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3" y="5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35" name="Freeform 615">
              <a:extLst>
                <a:ext uri="{FF2B5EF4-FFF2-40B4-BE49-F238E27FC236}">
                  <a16:creationId xmlns:a16="http://schemas.microsoft.com/office/drawing/2014/main" id="{96A72296-6E09-49D0-B90A-CFA00D0331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4" y="3467"/>
              <a:ext cx="17" cy="18"/>
            </a:xfrm>
            <a:custGeom>
              <a:avLst/>
              <a:gdLst>
                <a:gd name="T0" fmla="*/ 0 w 17"/>
                <a:gd name="T1" fmla="*/ 8 h 17"/>
                <a:gd name="T2" fmla="*/ 8 w 17"/>
                <a:gd name="T3" fmla="*/ 0 h 17"/>
                <a:gd name="T4" fmla="*/ 16 w 17"/>
                <a:gd name="T5" fmla="*/ 8 h 17"/>
                <a:gd name="T6" fmla="*/ 16 w 17"/>
                <a:gd name="T7" fmla="*/ 274 h 17"/>
                <a:gd name="T8" fmla="*/ 0 w 17"/>
                <a:gd name="T9" fmla="*/ 274 h 17"/>
                <a:gd name="T10" fmla="*/ 0 w 17"/>
                <a:gd name="T11" fmla="*/ 8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8"/>
                  </a:moveTo>
                  <a:lnTo>
                    <a:pt x="8" y="0"/>
                  </a:lnTo>
                  <a:lnTo>
                    <a:pt x="16" y="8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36" name="Freeform 616">
              <a:extLst>
                <a:ext uri="{FF2B5EF4-FFF2-40B4-BE49-F238E27FC236}">
                  <a16:creationId xmlns:a16="http://schemas.microsoft.com/office/drawing/2014/main" id="{97BD1ABB-A057-4E9D-B105-7B87391862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4" y="3467"/>
              <a:ext cx="17" cy="18"/>
            </a:xfrm>
            <a:custGeom>
              <a:avLst/>
              <a:gdLst>
                <a:gd name="T0" fmla="*/ 0 w 17"/>
                <a:gd name="T1" fmla="*/ 8 h 17"/>
                <a:gd name="T2" fmla="*/ 8 w 17"/>
                <a:gd name="T3" fmla="*/ 0 h 17"/>
                <a:gd name="T4" fmla="*/ 16 w 17"/>
                <a:gd name="T5" fmla="*/ 8 h 17"/>
                <a:gd name="T6" fmla="*/ 16 w 17"/>
                <a:gd name="T7" fmla="*/ 274 h 17"/>
                <a:gd name="T8" fmla="*/ 0 w 17"/>
                <a:gd name="T9" fmla="*/ 274 h 17"/>
                <a:gd name="T10" fmla="*/ 0 w 17"/>
                <a:gd name="T11" fmla="*/ 8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8"/>
                  </a:moveTo>
                  <a:lnTo>
                    <a:pt x="8" y="0"/>
                  </a:lnTo>
                  <a:lnTo>
                    <a:pt x="16" y="8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37" name="Freeform 617">
              <a:extLst>
                <a:ext uri="{FF2B5EF4-FFF2-40B4-BE49-F238E27FC236}">
                  <a16:creationId xmlns:a16="http://schemas.microsoft.com/office/drawing/2014/main" id="{5EACBF24-EEDB-44BE-86EB-7D68844480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5" y="3467"/>
              <a:ext cx="18" cy="18"/>
            </a:xfrm>
            <a:custGeom>
              <a:avLst/>
              <a:gdLst>
                <a:gd name="T0" fmla="*/ 4 w 17"/>
                <a:gd name="T1" fmla="*/ 0 h 17"/>
                <a:gd name="T2" fmla="*/ 184 w 17"/>
                <a:gd name="T3" fmla="*/ 0 h 17"/>
                <a:gd name="T4" fmla="*/ 274 w 17"/>
                <a:gd name="T5" fmla="*/ 8 h 17"/>
                <a:gd name="T6" fmla="*/ 184 w 17"/>
                <a:gd name="T7" fmla="*/ 274 h 17"/>
                <a:gd name="T8" fmla="*/ 4 w 17"/>
                <a:gd name="T9" fmla="*/ 8 h 17"/>
                <a:gd name="T10" fmla="*/ 0 w 17"/>
                <a:gd name="T11" fmla="*/ 8 h 17"/>
                <a:gd name="T12" fmla="*/ 0 w 17"/>
                <a:gd name="T13" fmla="*/ 0 h 17"/>
                <a:gd name="T14" fmla="*/ 4 w 17"/>
                <a:gd name="T15" fmla="*/ 0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4" y="0"/>
                  </a:moveTo>
                  <a:lnTo>
                    <a:pt x="9" y="0"/>
                  </a:lnTo>
                  <a:lnTo>
                    <a:pt x="16" y="8"/>
                  </a:lnTo>
                  <a:lnTo>
                    <a:pt x="9" y="16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38" name="Freeform 618">
              <a:extLst>
                <a:ext uri="{FF2B5EF4-FFF2-40B4-BE49-F238E27FC236}">
                  <a16:creationId xmlns:a16="http://schemas.microsoft.com/office/drawing/2014/main" id="{6696CF35-4B8E-4A2E-A639-8D396FE6D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5" y="3467"/>
              <a:ext cx="18" cy="18"/>
            </a:xfrm>
            <a:custGeom>
              <a:avLst/>
              <a:gdLst>
                <a:gd name="T0" fmla="*/ 4 w 17"/>
                <a:gd name="T1" fmla="*/ 0 h 17"/>
                <a:gd name="T2" fmla="*/ 184 w 17"/>
                <a:gd name="T3" fmla="*/ 0 h 17"/>
                <a:gd name="T4" fmla="*/ 274 w 17"/>
                <a:gd name="T5" fmla="*/ 8 h 17"/>
                <a:gd name="T6" fmla="*/ 184 w 17"/>
                <a:gd name="T7" fmla="*/ 274 h 17"/>
                <a:gd name="T8" fmla="*/ 4 w 17"/>
                <a:gd name="T9" fmla="*/ 8 h 17"/>
                <a:gd name="T10" fmla="*/ 0 w 17"/>
                <a:gd name="T11" fmla="*/ 8 h 17"/>
                <a:gd name="T12" fmla="*/ 0 w 17"/>
                <a:gd name="T13" fmla="*/ 0 h 17"/>
                <a:gd name="T14" fmla="*/ 4 w 17"/>
                <a:gd name="T15" fmla="*/ 0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4" y="0"/>
                  </a:moveTo>
                  <a:lnTo>
                    <a:pt x="9" y="0"/>
                  </a:lnTo>
                  <a:lnTo>
                    <a:pt x="16" y="8"/>
                  </a:lnTo>
                  <a:lnTo>
                    <a:pt x="9" y="16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39" name="Freeform 619">
              <a:extLst>
                <a:ext uri="{FF2B5EF4-FFF2-40B4-BE49-F238E27FC236}">
                  <a16:creationId xmlns:a16="http://schemas.microsoft.com/office/drawing/2014/main" id="{D46425CB-2533-4957-ABF8-57DAF26E28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0" y="3454"/>
              <a:ext cx="19" cy="13"/>
            </a:xfrm>
            <a:custGeom>
              <a:avLst/>
              <a:gdLst>
                <a:gd name="T0" fmla="*/ 0 w 19"/>
                <a:gd name="T1" fmla="*/ 0 h 17"/>
                <a:gd name="T2" fmla="*/ 18 w 19"/>
                <a:gd name="T3" fmla="*/ 0 h 17"/>
                <a:gd name="T4" fmla="*/ 18 w 19"/>
                <a:gd name="T5" fmla="*/ 2 h 17"/>
                <a:gd name="T6" fmla="*/ 8 w 19"/>
                <a:gd name="T7" fmla="*/ 2 h 17"/>
                <a:gd name="T8" fmla="*/ 3 w 19"/>
                <a:gd name="T9" fmla="*/ 2 h 17"/>
                <a:gd name="T10" fmla="*/ 0 w 19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"/>
                <a:gd name="T19" fmla="*/ 0 h 17"/>
                <a:gd name="T20" fmla="*/ 19 w 19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" h="17">
                  <a:moveTo>
                    <a:pt x="0" y="0"/>
                  </a:moveTo>
                  <a:lnTo>
                    <a:pt x="18" y="0"/>
                  </a:lnTo>
                  <a:lnTo>
                    <a:pt x="18" y="16"/>
                  </a:lnTo>
                  <a:lnTo>
                    <a:pt x="8" y="16"/>
                  </a:lnTo>
                  <a:lnTo>
                    <a:pt x="3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40" name="Freeform 620">
              <a:extLst>
                <a:ext uri="{FF2B5EF4-FFF2-40B4-BE49-F238E27FC236}">
                  <a16:creationId xmlns:a16="http://schemas.microsoft.com/office/drawing/2014/main" id="{3C28041A-A7BF-427E-B4AF-3FEE08425D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0" y="3454"/>
              <a:ext cx="19" cy="13"/>
            </a:xfrm>
            <a:custGeom>
              <a:avLst/>
              <a:gdLst>
                <a:gd name="T0" fmla="*/ 0 w 19"/>
                <a:gd name="T1" fmla="*/ 0 h 17"/>
                <a:gd name="T2" fmla="*/ 18 w 19"/>
                <a:gd name="T3" fmla="*/ 0 h 17"/>
                <a:gd name="T4" fmla="*/ 18 w 19"/>
                <a:gd name="T5" fmla="*/ 2 h 17"/>
                <a:gd name="T6" fmla="*/ 8 w 19"/>
                <a:gd name="T7" fmla="*/ 2 h 17"/>
                <a:gd name="T8" fmla="*/ 3 w 19"/>
                <a:gd name="T9" fmla="*/ 2 h 17"/>
                <a:gd name="T10" fmla="*/ 0 w 19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"/>
                <a:gd name="T19" fmla="*/ 0 h 17"/>
                <a:gd name="T20" fmla="*/ 19 w 19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" h="17">
                  <a:moveTo>
                    <a:pt x="0" y="0"/>
                  </a:moveTo>
                  <a:lnTo>
                    <a:pt x="18" y="0"/>
                  </a:lnTo>
                  <a:lnTo>
                    <a:pt x="18" y="16"/>
                  </a:lnTo>
                  <a:lnTo>
                    <a:pt x="8" y="16"/>
                  </a:lnTo>
                  <a:lnTo>
                    <a:pt x="3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41" name="Rectangle 621">
              <a:extLst>
                <a:ext uri="{FF2B5EF4-FFF2-40B4-BE49-F238E27FC236}">
                  <a16:creationId xmlns:a16="http://schemas.microsoft.com/office/drawing/2014/main" id="{A96A2DBF-D1D8-4263-8BA5-82E136ED27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3" y="3460"/>
              <a:ext cx="1" cy="1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342" name="Rectangle 622">
              <a:extLst>
                <a:ext uri="{FF2B5EF4-FFF2-40B4-BE49-F238E27FC236}">
                  <a16:creationId xmlns:a16="http://schemas.microsoft.com/office/drawing/2014/main" id="{9CED4E11-99F7-4CE7-BBC5-0E35B6680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3" y="3460"/>
              <a:ext cx="0" cy="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343" name="Freeform 623">
              <a:extLst>
                <a:ext uri="{FF2B5EF4-FFF2-40B4-BE49-F238E27FC236}">
                  <a16:creationId xmlns:a16="http://schemas.microsoft.com/office/drawing/2014/main" id="{B0B8B4AD-A28C-45B7-B338-300813062D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4" y="3345"/>
              <a:ext cx="92" cy="93"/>
            </a:xfrm>
            <a:custGeom>
              <a:avLst/>
              <a:gdLst>
                <a:gd name="T0" fmla="*/ 325 w 88"/>
                <a:gd name="T1" fmla="*/ 3 h 102"/>
                <a:gd name="T2" fmla="*/ 443 w 88"/>
                <a:gd name="T3" fmla="*/ 5 h 102"/>
                <a:gd name="T4" fmla="*/ 575 w 88"/>
                <a:gd name="T5" fmla="*/ 5 h 102"/>
                <a:gd name="T6" fmla="*/ 690 w 88"/>
                <a:gd name="T7" fmla="*/ 5 h 102"/>
                <a:gd name="T8" fmla="*/ 831 w 88"/>
                <a:gd name="T9" fmla="*/ 3 h 102"/>
                <a:gd name="T10" fmla="*/ 690 w 88"/>
                <a:gd name="T11" fmla="*/ 5 h 102"/>
                <a:gd name="T12" fmla="*/ 550 w 88"/>
                <a:gd name="T13" fmla="*/ 5 h 102"/>
                <a:gd name="T14" fmla="*/ 325 w 88"/>
                <a:gd name="T15" fmla="*/ 5 h 102"/>
                <a:gd name="T16" fmla="*/ 191 w 88"/>
                <a:gd name="T17" fmla="*/ 5 h 102"/>
                <a:gd name="T18" fmla="*/ 153 w 88"/>
                <a:gd name="T19" fmla="*/ 5 h 102"/>
                <a:gd name="T20" fmla="*/ 191 w 88"/>
                <a:gd name="T21" fmla="*/ 5 h 102"/>
                <a:gd name="T22" fmla="*/ 273 w 88"/>
                <a:gd name="T23" fmla="*/ 5 h 102"/>
                <a:gd name="T24" fmla="*/ 355 w 88"/>
                <a:gd name="T25" fmla="*/ 5 h 102"/>
                <a:gd name="T26" fmla="*/ 443 w 88"/>
                <a:gd name="T27" fmla="*/ 5 h 102"/>
                <a:gd name="T28" fmla="*/ 550 w 88"/>
                <a:gd name="T29" fmla="*/ 5 h 102"/>
                <a:gd name="T30" fmla="*/ 608 w 88"/>
                <a:gd name="T31" fmla="*/ 5 h 102"/>
                <a:gd name="T32" fmla="*/ 575 w 88"/>
                <a:gd name="T33" fmla="*/ 5 h 102"/>
                <a:gd name="T34" fmla="*/ 443 w 88"/>
                <a:gd name="T35" fmla="*/ 5 h 102"/>
                <a:gd name="T36" fmla="*/ 325 w 88"/>
                <a:gd name="T37" fmla="*/ 5 h 102"/>
                <a:gd name="T38" fmla="*/ 355 w 88"/>
                <a:gd name="T39" fmla="*/ 5 h 102"/>
                <a:gd name="T40" fmla="*/ 443 w 88"/>
                <a:gd name="T41" fmla="*/ 5 h 102"/>
                <a:gd name="T42" fmla="*/ 484 w 88"/>
                <a:gd name="T43" fmla="*/ 5 h 102"/>
                <a:gd name="T44" fmla="*/ 550 w 88"/>
                <a:gd name="T45" fmla="*/ 5 h 102"/>
                <a:gd name="T46" fmla="*/ 406 w 88"/>
                <a:gd name="T47" fmla="*/ 5 h 102"/>
                <a:gd name="T48" fmla="*/ 355 w 88"/>
                <a:gd name="T49" fmla="*/ 5 h 102"/>
                <a:gd name="T50" fmla="*/ 273 w 88"/>
                <a:gd name="T51" fmla="*/ 5 h 102"/>
                <a:gd name="T52" fmla="*/ 273 w 88"/>
                <a:gd name="T53" fmla="*/ 5 h 102"/>
                <a:gd name="T54" fmla="*/ 229 w 88"/>
                <a:gd name="T55" fmla="*/ 5 h 102"/>
                <a:gd name="T56" fmla="*/ 191 w 88"/>
                <a:gd name="T57" fmla="*/ 5 h 102"/>
                <a:gd name="T58" fmla="*/ 191 w 88"/>
                <a:gd name="T59" fmla="*/ 5 h 102"/>
                <a:gd name="T60" fmla="*/ 128 w 88"/>
                <a:gd name="T61" fmla="*/ 5 h 102"/>
                <a:gd name="T62" fmla="*/ 7 w 88"/>
                <a:gd name="T63" fmla="*/ 5 h 102"/>
                <a:gd name="T64" fmla="*/ 7 w 88"/>
                <a:gd name="T65" fmla="*/ 5 h 102"/>
                <a:gd name="T66" fmla="*/ 0 w 88"/>
                <a:gd name="T67" fmla="*/ 5 h 102"/>
                <a:gd name="T68" fmla="*/ 7 w 88"/>
                <a:gd name="T69" fmla="*/ 5 h 102"/>
                <a:gd name="T70" fmla="*/ 128 w 88"/>
                <a:gd name="T71" fmla="*/ 5 h 102"/>
                <a:gd name="T72" fmla="*/ 153 w 88"/>
                <a:gd name="T73" fmla="*/ 5 h 102"/>
                <a:gd name="T74" fmla="*/ 191 w 88"/>
                <a:gd name="T75" fmla="*/ 5 h 102"/>
                <a:gd name="T76" fmla="*/ 229 w 88"/>
                <a:gd name="T77" fmla="*/ 5 h 10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88"/>
                <a:gd name="T118" fmla="*/ 0 h 102"/>
                <a:gd name="T119" fmla="*/ 88 w 88"/>
                <a:gd name="T120" fmla="*/ 102 h 102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88" h="102">
                  <a:moveTo>
                    <a:pt x="29" y="3"/>
                  </a:moveTo>
                  <a:lnTo>
                    <a:pt x="33" y="3"/>
                  </a:lnTo>
                  <a:lnTo>
                    <a:pt x="37" y="7"/>
                  </a:lnTo>
                  <a:lnTo>
                    <a:pt x="47" y="7"/>
                  </a:lnTo>
                  <a:lnTo>
                    <a:pt x="56" y="12"/>
                  </a:lnTo>
                  <a:lnTo>
                    <a:pt x="59" y="7"/>
                  </a:lnTo>
                  <a:lnTo>
                    <a:pt x="68" y="12"/>
                  </a:lnTo>
                  <a:lnTo>
                    <a:pt x="72" y="7"/>
                  </a:lnTo>
                  <a:lnTo>
                    <a:pt x="87" y="0"/>
                  </a:lnTo>
                  <a:lnTo>
                    <a:pt x="87" y="3"/>
                  </a:lnTo>
                  <a:lnTo>
                    <a:pt x="77" y="12"/>
                  </a:lnTo>
                  <a:lnTo>
                    <a:pt x="72" y="16"/>
                  </a:lnTo>
                  <a:lnTo>
                    <a:pt x="59" y="16"/>
                  </a:lnTo>
                  <a:lnTo>
                    <a:pt x="56" y="16"/>
                  </a:lnTo>
                  <a:lnTo>
                    <a:pt x="43" y="16"/>
                  </a:lnTo>
                  <a:lnTo>
                    <a:pt x="33" y="16"/>
                  </a:lnTo>
                  <a:lnTo>
                    <a:pt x="29" y="16"/>
                  </a:lnTo>
                  <a:lnTo>
                    <a:pt x="21" y="16"/>
                  </a:lnTo>
                  <a:lnTo>
                    <a:pt x="21" y="21"/>
                  </a:lnTo>
                  <a:lnTo>
                    <a:pt x="16" y="25"/>
                  </a:lnTo>
                  <a:lnTo>
                    <a:pt x="16" y="34"/>
                  </a:lnTo>
                  <a:lnTo>
                    <a:pt x="21" y="38"/>
                  </a:lnTo>
                  <a:lnTo>
                    <a:pt x="25" y="43"/>
                  </a:lnTo>
                  <a:lnTo>
                    <a:pt x="29" y="43"/>
                  </a:lnTo>
                  <a:lnTo>
                    <a:pt x="33" y="34"/>
                  </a:lnTo>
                  <a:lnTo>
                    <a:pt x="37" y="34"/>
                  </a:lnTo>
                  <a:lnTo>
                    <a:pt x="43" y="34"/>
                  </a:lnTo>
                  <a:lnTo>
                    <a:pt x="47" y="34"/>
                  </a:lnTo>
                  <a:lnTo>
                    <a:pt x="56" y="34"/>
                  </a:lnTo>
                  <a:lnTo>
                    <a:pt x="56" y="29"/>
                  </a:lnTo>
                  <a:lnTo>
                    <a:pt x="59" y="29"/>
                  </a:lnTo>
                  <a:lnTo>
                    <a:pt x="64" y="34"/>
                  </a:lnTo>
                  <a:lnTo>
                    <a:pt x="59" y="38"/>
                  </a:lnTo>
                  <a:lnTo>
                    <a:pt x="59" y="34"/>
                  </a:lnTo>
                  <a:lnTo>
                    <a:pt x="56" y="34"/>
                  </a:lnTo>
                  <a:lnTo>
                    <a:pt x="47" y="43"/>
                  </a:lnTo>
                  <a:lnTo>
                    <a:pt x="37" y="47"/>
                  </a:lnTo>
                  <a:lnTo>
                    <a:pt x="33" y="47"/>
                  </a:lnTo>
                  <a:lnTo>
                    <a:pt x="33" y="51"/>
                  </a:lnTo>
                  <a:lnTo>
                    <a:pt x="37" y="51"/>
                  </a:lnTo>
                  <a:lnTo>
                    <a:pt x="51" y="69"/>
                  </a:lnTo>
                  <a:lnTo>
                    <a:pt x="47" y="69"/>
                  </a:lnTo>
                  <a:lnTo>
                    <a:pt x="47" y="74"/>
                  </a:lnTo>
                  <a:lnTo>
                    <a:pt x="51" y="77"/>
                  </a:lnTo>
                  <a:lnTo>
                    <a:pt x="56" y="77"/>
                  </a:lnTo>
                  <a:lnTo>
                    <a:pt x="56" y="82"/>
                  </a:lnTo>
                  <a:lnTo>
                    <a:pt x="47" y="86"/>
                  </a:lnTo>
                  <a:lnTo>
                    <a:pt x="43" y="91"/>
                  </a:lnTo>
                  <a:lnTo>
                    <a:pt x="37" y="91"/>
                  </a:lnTo>
                  <a:lnTo>
                    <a:pt x="37" y="82"/>
                  </a:lnTo>
                  <a:lnTo>
                    <a:pt x="37" y="77"/>
                  </a:lnTo>
                  <a:lnTo>
                    <a:pt x="29" y="74"/>
                  </a:lnTo>
                  <a:lnTo>
                    <a:pt x="29" y="69"/>
                  </a:lnTo>
                  <a:lnTo>
                    <a:pt x="29" y="64"/>
                  </a:lnTo>
                  <a:lnTo>
                    <a:pt x="29" y="60"/>
                  </a:lnTo>
                  <a:lnTo>
                    <a:pt x="25" y="60"/>
                  </a:lnTo>
                  <a:lnTo>
                    <a:pt x="21" y="64"/>
                  </a:lnTo>
                  <a:lnTo>
                    <a:pt x="21" y="69"/>
                  </a:lnTo>
                  <a:lnTo>
                    <a:pt x="21" y="86"/>
                  </a:lnTo>
                  <a:lnTo>
                    <a:pt x="21" y="91"/>
                  </a:lnTo>
                  <a:lnTo>
                    <a:pt x="21" y="101"/>
                  </a:lnTo>
                  <a:lnTo>
                    <a:pt x="12" y="101"/>
                  </a:lnTo>
                  <a:lnTo>
                    <a:pt x="7" y="101"/>
                  </a:lnTo>
                  <a:lnTo>
                    <a:pt x="7" y="95"/>
                  </a:lnTo>
                  <a:lnTo>
                    <a:pt x="12" y="77"/>
                  </a:lnTo>
                  <a:lnTo>
                    <a:pt x="7" y="69"/>
                  </a:lnTo>
                  <a:lnTo>
                    <a:pt x="3" y="69"/>
                  </a:lnTo>
                  <a:lnTo>
                    <a:pt x="0" y="69"/>
                  </a:lnTo>
                  <a:lnTo>
                    <a:pt x="0" y="60"/>
                  </a:lnTo>
                  <a:lnTo>
                    <a:pt x="7" y="47"/>
                  </a:lnTo>
                  <a:lnTo>
                    <a:pt x="7" y="43"/>
                  </a:lnTo>
                  <a:lnTo>
                    <a:pt x="12" y="29"/>
                  </a:lnTo>
                  <a:lnTo>
                    <a:pt x="12" y="25"/>
                  </a:lnTo>
                  <a:lnTo>
                    <a:pt x="16" y="21"/>
                  </a:lnTo>
                  <a:lnTo>
                    <a:pt x="16" y="12"/>
                  </a:lnTo>
                  <a:lnTo>
                    <a:pt x="21" y="12"/>
                  </a:lnTo>
                  <a:lnTo>
                    <a:pt x="25" y="12"/>
                  </a:lnTo>
                  <a:lnTo>
                    <a:pt x="25" y="7"/>
                  </a:lnTo>
                  <a:lnTo>
                    <a:pt x="29" y="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44" name="Freeform 624">
              <a:extLst>
                <a:ext uri="{FF2B5EF4-FFF2-40B4-BE49-F238E27FC236}">
                  <a16:creationId xmlns:a16="http://schemas.microsoft.com/office/drawing/2014/main" id="{3F81AD93-0CE4-4663-B1D6-47D30D070B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4" y="3345"/>
              <a:ext cx="92" cy="93"/>
            </a:xfrm>
            <a:custGeom>
              <a:avLst/>
              <a:gdLst>
                <a:gd name="T0" fmla="*/ 325 w 88"/>
                <a:gd name="T1" fmla="*/ 3 h 102"/>
                <a:gd name="T2" fmla="*/ 443 w 88"/>
                <a:gd name="T3" fmla="*/ 5 h 102"/>
                <a:gd name="T4" fmla="*/ 575 w 88"/>
                <a:gd name="T5" fmla="*/ 5 h 102"/>
                <a:gd name="T6" fmla="*/ 690 w 88"/>
                <a:gd name="T7" fmla="*/ 5 h 102"/>
                <a:gd name="T8" fmla="*/ 831 w 88"/>
                <a:gd name="T9" fmla="*/ 3 h 102"/>
                <a:gd name="T10" fmla="*/ 690 w 88"/>
                <a:gd name="T11" fmla="*/ 5 h 102"/>
                <a:gd name="T12" fmla="*/ 550 w 88"/>
                <a:gd name="T13" fmla="*/ 5 h 102"/>
                <a:gd name="T14" fmla="*/ 325 w 88"/>
                <a:gd name="T15" fmla="*/ 5 h 102"/>
                <a:gd name="T16" fmla="*/ 191 w 88"/>
                <a:gd name="T17" fmla="*/ 5 h 102"/>
                <a:gd name="T18" fmla="*/ 153 w 88"/>
                <a:gd name="T19" fmla="*/ 5 h 102"/>
                <a:gd name="T20" fmla="*/ 191 w 88"/>
                <a:gd name="T21" fmla="*/ 5 h 102"/>
                <a:gd name="T22" fmla="*/ 273 w 88"/>
                <a:gd name="T23" fmla="*/ 5 h 102"/>
                <a:gd name="T24" fmla="*/ 355 w 88"/>
                <a:gd name="T25" fmla="*/ 5 h 102"/>
                <a:gd name="T26" fmla="*/ 443 w 88"/>
                <a:gd name="T27" fmla="*/ 5 h 102"/>
                <a:gd name="T28" fmla="*/ 550 w 88"/>
                <a:gd name="T29" fmla="*/ 5 h 102"/>
                <a:gd name="T30" fmla="*/ 608 w 88"/>
                <a:gd name="T31" fmla="*/ 5 h 102"/>
                <a:gd name="T32" fmla="*/ 575 w 88"/>
                <a:gd name="T33" fmla="*/ 5 h 102"/>
                <a:gd name="T34" fmla="*/ 443 w 88"/>
                <a:gd name="T35" fmla="*/ 5 h 102"/>
                <a:gd name="T36" fmla="*/ 325 w 88"/>
                <a:gd name="T37" fmla="*/ 5 h 102"/>
                <a:gd name="T38" fmla="*/ 355 w 88"/>
                <a:gd name="T39" fmla="*/ 5 h 102"/>
                <a:gd name="T40" fmla="*/ 443 w 88"/>
                <a:gd name="T41" fmla="*/ 5 h 102"/>
                <a:gd name="T42" fmla="*/ 484 w 88"/>
                <a:gd name="T43" fmla="*/ 5 h 102"/>
                <a:gd name="T44" fmla="*/ 550 w 88"/>
                <a:gd name="T45" fmla="*/ 5 h 102"/>
                <a:gd name="T46" fmla="*/ 406 w 88"/>
                <a:gd name="T47" fmla="*/ 5 h 102"/>
                <a:gd name="T48" fmla="*/ 355 w 88"/>
                <a:gd name="T49" fmla="*/ 5 h 102"/>
                <a:gd name="T50" fmla="*/ 273 w 88"/>
                <a:gd name="T51" fmla="*/ 5 h 102"/>
                <a:gd name="T52" fmla="*/ 273 w 88"/>
                <a:gd name="T53" fmla="*/ 5 h 102"/>
                <a:gd name="T54" fmla="*/ 229 w 88"/>
                <a:gd name="T55" fmla="*/ 5 h 102"/>
                <a:gd name="T56" fmla="*/ 191 w 88"/>
                <a:gd name="T57" fmla="*/ 5 h 102"/>
                <a:gd name="T58" fmla="*/ 191 w 88"/>
                <a:gd name="T59" fmla="*/ 5 h 102"/>
                <a:gd name="T60" fmla="*/ 128 w 88"/>
                <a:gd name="T61" fmla="*/ 5 h 102"/>
                <a:gd name="T62" fmla="*/ 7 w 88"/>
                <a:gd name="T63" fmla="*/ 5 h 102"/>
                <a:gd name="T64" fmla="*/ 7 w 88"/>
                <a:gd name="T65" fmla="*/ 5 h 102"/>
                <a:gd name="T66" fmla="*/ 0 w 88"/>
                <a:gd name="T67" fmla="*/ 5 h 102"/>
                <a:gd name="T68" fmla="*/ 7 w 88"/>
                <a:gd name="T69" fmla="*/ 5 h 102"/>
                <a:gd name="T70" fmla="*/ 128 w 88"/>
                <a:gd name="T71" fmla="*/ 5 h 102"/>
                <a:gd name="T72" fmla="*/ 153 w 88"/>
                <a:gd name="T73" fmla="*/ 5 h 102"/>
                <a:gd name="T74" fmla="*/ 191 w 88"/>
                <a:gd name="T75" fmla="*/ 5 h 102"/>
                <a:gd name="T76" fmla="*/ 229 w 88"/>
                <a:gd name="T77" fmla="*/ 5 h 10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88"/>
                <a:gd name="T118" fmla="*/ 0 h 102"/>
                <a:gd name="T119" fmla="*/ 88 w 88"/>
                <a:gd name="T120" fmla="*/ 102 h 102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88" h="102">
                  <a:moveTo>
                    <a:pt x="29" y="3"/>
                  </a:moveTo>
                  <a:lnTo>
                    <a:pt x="33" y="3"/>
                  </a:lnTo>
                  <a:lnTo>
                    <a:pt x="37" y="7"/>
                  </a:lnTo>
                  <a:lnTo>
                    <a:pt x="47" y="7"/>
                  </a:lnTo>
                  <a:lnTo>
                    <a:pt x="56" y="12"/>
                  </a:lnTo>
                  <a:lnTo>
                    <a:pt x="59" y="7"/>
                  </a:lnTo>
                  <a:lnTo>
                    <a:pt x="68" y="12"/>
                  </a:lnTo>
                  <a:lnTo>
                    <a:pt x="72" y="7"/>
                  </a:lnTo>
                  <a:lnTo>
                    <a:pt x="87" y="0"/>
                  </a:lnTo>
                  <a:lnTo>
                    <a:pt x="87" y="3"/>
                  </a:lnTo>
                  <a:lnTo>
                    <a:pt x="77" y="12"/>
                  </a:lnTo>
                  <a:lnTo>
                    <a:pt x="72" y="16"/>
                  </a:lnTo>
                  <a:lnTo>
                    <a:pt x="59" y="16"/>
                  </a:lnTo>
                  <a:lnTo>
                    <a:pt x="56" y="16"/>
                  </a:lnTo>
                  <a:lnTo>
                    <a:pt x="43" y="16"/>
                  </a:lnTo>
                  <a:lnTo>
                    <a:pt x="33" y="16"/>
                  </a:lnTo>
                  <a:lnTo>
                    <a:pt x="29" y="16"/>
                  </a:lnTo>
                  <a:lnTo>
                    <a:pt x="21" y="16"/>
                  </a:lnTo>
                  <a:lnTo>
                    <a:pt x="21" y="21"/>
                  </a:lnTo>
                  <a:lnTo>
                    <a:pt x="16" y="25"/>
                  </a:lnTo>
                  <a:lnTo>
                    <a:pt x="16" y="34"/>
                  </a:lnTo>
                  <a:lnTo>
                    <a:pt x="21" y="38"/>
                  </a:lnTo>
                  <a:lnTo>
                    <a:pt x="25" y="43"/>
                  </a:lnTo>
                  <a:lnTo>
                    <a:pt x="29" y="43"/>
                  </a:lnTo>
                  <a:lnTo>
                    <a:pt x="33" y="34"/>
                  </a:lnTo>
                  <a:lnTo>
                    <a:pt x="37" y="34"/>
                  </a:lnTo>
                  <a:lnTo>
                    <a:pt x="43" y="34"/>
                  </a:lnTo>
                  <a:lnTo>
                    <a:pt x="47" y="34"/>
                  </a:lnTo>
                  <a:lnTo>
                    <a:pt x="56" y="34"/>
                  </a:lnTo>
                  <a:lnTo>
                    <a:pt x="56" y="29"/>
                  </a:lnTo>
                  <a:lnTo>
                    <a:pt x="59" y="29"/>
                  </a:lnTo>
                  <a:lnTo>
                    <a:pt x="64" y="34"/>
                  </a:lnTo>
                  <a:lnTo>
                    <a:pt x="59" y="38"/>
                  </a:lnTo>
                  <a:lnTo>
                    <a:pt x="59" y="34"/>
                  </a:lnTo>
                  <a:lnTo>
                    <a:pt x="56" y="34"/>
                  </a:lnTo>
                  <a:lnTo>
                    <a:pt x="47" y="43"/>
                  </a:lnTo>
                  <a:lnTo>
                    <a:pt x="37" y="47"/>
                  </a:lnTo>
                  <a:lnTo>
                    <a:pt x="33" y="47"/>
                  </a:lnTo>
                  <a:lnTo>
                    <a:pt x="33" y="51"/>
                  </a:lnTo>
                  <a:lnTo>
                    <a:pt x="37" y="51"/>
                  </a:lnTo>
                  <a:lnTo>
                    <a:pt x="51" y="69"/>
                  </a:lnTo>
                  <a:lnTo>
                    <a:pt x="47" y="69"/>
                  </a:lnTo>
                  <a:lnTo>
                    <a:pt x="47" y="74"/>
                  </a:lnTo>
                  <a:lnTo>
                    <a:pt x="51" y="77"/>
                  </a:lnTo>
                  <a:lnTo>
                    <a:pt x="56" y="77"/>
                  </a:lnTo>
                  <a:lnTo>
                    <a:pt x="56" y="82"/>
                  </a:lnTo>
                  <a:lnTo>
                    <a:pt x="47" y="86"/>
                  </a:lnTo>
                  <a:lnTo>
                    <a:pt x="43" y="91"/>
                  </a:lnTo>
                  <a:lnTo>
                    <a:pt x="37" y="91"/>
                  </a:lnTo>
                  <a:lnTo>
                    <a:pt x="37" y="82"/>
                  </a:lnTo>
                  <a:lnTo>
                    <a:pt x="37" y="77"/>
                  </a:lnTo>
                  <a:lnTo>
                    <a:pt x="29" y="74"/>
                  </a:lnTo>
                  <a:lnTo>
                    <a:pt x="29" y="69"/>
                  </a:lnTo>
                  <a:lnTo>
                    <a:pt x="29" y="64"/>
                  </a:lnTo>
                  <a:lnTo>
                    <a:pt x="29" y="60"/>
                  </a:lnTo>
                  <a:lnTo>
                    <a:pt x="25" y="60"/>
                  </a:lnTo>
                  <a:lnTo>
                    <a:pt x="21" y="64"/>
                  </a:lnTo>
                  <a:lnTo>
                    <a:pt x="21" y="69"/>
                  </a:lnTo>
                  <a:lnTo>
                    <a:pt x="21" y="86"/>
                  </a:lnTo>
                  <a:lnTo>
                    <a:pt x="21" y="91"/>
                  </a:lnTo>
                  <a:lnTo>
                    <a:pt x="21" y="101"/>
                  </a:lnTo>
                  <a:lnTo>
                    <a:pt x="12" y="101"/>
                  </a:lnTo>
                  <a:lnTo>
                    <a:pt x="7" y="101"/>
                  </a:lnTo>
                  <a:lnTo>
                    <a:pt x="7" y="95"/>
                  </a:lnTo>
                  <a:lnTo>
                    <a:pt x="12" y="77"/>
                  </a:lnTo>
                  <a:lnTo>
                    <a:pt x="7" y="69"/>
                  </a:lnTo>
                  <a:lnTo>
                    <a:pt x="3" y="69"/>
                  </a:lnTo>
                  <a:lnTo>
                    <a:pt x="0" y="69"/>
                  </a:lnTo>
                  <a:lnTo>
                    <a:pt x="0" y="60"/>
                  </a:lnTo>
                  <a:lnTo>
                    <a:pt x="7" y="47"/>
                  </a:lnTo>
                  <a:lnTo>
                    <a:pt x="7" y="43"/>
                  </a:lnTo>
                  <a:lnTo>
                    <a:pt x="12" y="29"/>
                  </a:lnTo>
                  <a:lnTo>
                    <a:pt x="12" y="25"/>
                  </a:lnTo>
                  <a:lnTo>
                    <a:pt x="16" y="21"/>
                  </a:lnTo>
                  <a:lnTo>
                    <a:pt x="16" y="12"/>
                  </a:lnTo>
                  <a:lnTo>
                    <a:pt x="21" y="12"/>
                  </a:lnTo>
                  <a:lnTo>
                    <a:pt x="25" y="12"/>
                  </a:lnTo>
                  <a:lnTo>
                    <a:pt x="25" y="7"/>
                  </a:lnTo>
                  <a:lnTo>
                    <a:pt x="29" y="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45" name="Freeform 625">
              <a:extLst>
                <a:ext uri="{FF2B5EF4-FFF2-40B4-BE49-F238E27FC236}">
                  <a16:creationId xmlns:a16="http://schemas.microsoft.com/office/drawing/2014/main" id="{26B753A8-1A59-4C6C-AAD1-73C0628B0B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0" y="3433"/>
              <a:ext cx="0" cy="16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0 h 17"/>
                <a:gd name="T4" fmla="*/ 0 w 1"/>
                <a:gd name="T5" fmla="*/ 8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0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46" name="Freeform 626">
              <a:extLst>
                <a:ext uri="{FF2B5EF4-FFF2-40B4-BE49-F238E27FC236}">
                  <a16:creationId xmlns:a16="http://schemas.microsoft.com/office/drawing/2014/main" id="{0D83612E-DF45-4EE8-95F2-F5692656A7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0" y="3433"/>
              <a:ext cx="0" cy="16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0 h 17"/>
                <a:gd name="T4" fmla="*/ 0 w 1"/>
                <a:gd name="T5" fmla="*/ 8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0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47" name="Rectangle 627">
              <a:extLst>
                <a:ext uri="{FF2B5EF4-FFF2-40B4-BE49-F238E27FC236}">
                  <a16:creationId xmlns:a16="http://schemas.microsoft.com/office/drawing/2014/main" id="{FEDB1FA7-C04B-41FB-8505-DC6B56334B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2" y="3433"/>
              <a:ext cx="0" cy="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348" name="Rectangle 628">
              <a:extLst>
                <a:ext uri="{FF2B5EF4-FFF2-40B4-BE49-F238E27FC236}">
                  <a16:creationId xmlns:a16="http://schemas.microsoft.com/office/drawing/2014/main" id="{3D3C3E35-7F62-4CC1-AC3A-52286C2477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2" y="3433"/>
              <a:ext cx="0" cy="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349" name="Freeform 629">
              <a:extLst>
                <a:ext uri="{FF2B5EF4-FFF2-40B4-BE49-F238E27FC236}">
                  <a16:creationId xmlns:a16="http://schemas.microsoft.com/office/drawing/2014/main" id="{7E63F2AD-9093-4C97-8209-213095318B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422"/>
              <a:ext cx="18" cy="16"/>
            </a:xfrm>
            <a:custGeom>
              <a:avLst/>
              <a:gdLst>
                <a:gd name="T0" fmla="*/ 6 w 17"/>
                <a:gd name="T1" fmla="*/ 3 h 19"/>
                <a:gd name="T2" fmla="*/ 6 w 17"/>
                <a:gd name="T3" fmla="*/ 0 h 19"/>
                <a:gd name="T4" fmla="*/ 274 w 17"/>
                <a:gd name="T5" fmla="*/ 3 h 19"/>
                <a:gd name="T6" fmla="*/ 6 w 17"/>
                <a:gd name="T7" fmla="*/ 3 h 19"/>
                <a:gd name="T8" fmla="*/ 274 w 17"/>
                <a:gd name="T9" fmla="*/ 3 h 19"/>
                <a:gd name="T10" fmla="*/ 6 w 17"/>
                <a:gd name="T11" fmla="*/ 3 h 19"/>
                <a:gd name="T12" fmla="*/ 0 w 17"/>
                <a:gd name="T13" fmla="*/ 3 h 19"/>
                <a:gd name="T14" fmla="*/ 6 w 17"/>
                <a:gd name="T15" fmla="*/ 3 h 1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9"/>
                <a:gd name="T26" fmla="*/ 17 w 17"/>
                <a:gd name="T27" fmla="*/ 19 h 1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9">
                  <a:moveTo>
                    <a:pt x="6" y="8"/>
                  </a:moveTo>
                  <a:lnTo>
                    <a:pt x="6" y="0"/>
                  </a:lnTo>
                  <a:lnTo>
                    <a:pt x="16" y="3"/>
                  </a:lnTo>
                  <a:lnTo>
                    <a:pt x="6" y="8"/>
                  </a:lnTo>
                  <a:lnTo>
                    <a:pt x="16" y="12"/>
                  </a:lnTo>
                  <a:lnTo>
                    <a:pt x="6" y="18"/>
                  </a:lnTo>
                  <a:lnTo>
                    <a:pt x="0" y="18"/>
                  </a:lnTo>
                  <a:lnTo>
                    <a:pt x="6" y="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50" name="Freeform 630">
              <a:extLst>
                <a:ext uri="{FF2B5EF4-FFF2-40B4-BE49-F238E27FC236}">
                  <a16:creationId xmlns:a16="http://schemas.microsoft.com/office/drawing/2014/main" id="{8568803B-6040-496D-A980-577B3ACA6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422"/>
              <a:ext cx="18" cy="16"/>
            </a:xfrm>
            <a:custGeom>
              <a:avLst/>
              <a:gdLst>
                <a:gd name="T0" fmla="*/ 6 w 17"/>
                <a:gd name="T1" fmla="*/ 3 h 19"/>
                <a:gd name="T2" fmla="*/ 6 w 17"/>
                <a:gd name="T3" fmla="*/ 0 h 19"/>
                <a:gd name="T4" fmla="*/ 274 w 17"/>
                <a:gd name="T5" fmla="*/ 3 h 19"/>
                <a:gd name="T6" fmla="*/ 6 w 17"/>
                <a:gd name="T7" fmla="*/ 3 h 19"/>
                <a:gd name="T8" fmla="*/ 274 w 17"/>
                <a:gd name="T9" fmla="*/ 3 h 19"/>
                <a:gd name="T10" fmla="*/ 6 w 17"/>
                <a:gd name="T11" fmla="*/ 3 h 19"/>
                <a:gd name="T12" fmla="*/ 0 w 17"/>
                <a:gd name="T13" fmla="*/ 3 h 19"/>
                <a:gd name="T14" fmla="*/ 6 w 17"/>
                <a:gd name="T15" fmla="*/ 3 h 1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9"/>
                <a:gd name="T26" fmla="*/ 17 w 17"/>
                <a:gd name="T27" fmla="*/ 19 h 1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9">
                  <a:moveTo>
                    <a:pt x="6" y="8"/>
                  </a:moveTo>
                  <a:lnTo>
                    <a:pt x="6" y="0"/>
                  </a:lnTo>
                  <a:lnTo>
                    <a:pt x="16" y="3"/>
                  </a:lnTo>
                  <a:lnTo>
                    <a:pt x="6" y="8"/>
                  </a:lnTo>
                  <a:lnTo>
                    <a:pt x="16" y="12"/>
                  </a:lnTo>
                  <a:lnTo>
                    <a:pt x="6" y="18"/>
                  </a:lnTo>
                  <a:lnTo>
                    <a:pt x="0" y="18"/>
                  </a:lnTo>
                  <a:lnTo>
                    <a:pt x="6" y="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51" name="Rectangle 631">
              <a:extLst>
                <a:ext uri="{FF2B5EF4-FFF2-40B4-BE49-F238E27FC236}">
                  <a16:creationId xmlns:a16="http://schemas.microsoft.com/office/drawing/2014/main" id="{11A08CC2-AFD8-4455-9759-5A927D0182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9" y="3425"/>
              <a:ext cx="1" cy="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352" name="Rectangle 632">
              <a:extLst>
                <a:ext uri="{FF2B5EF4-FFF2-40B4-BE49-F238E27FC236}">
                  <a16:creationId xmlns:a16="http://schemas.microsoft.com/office/drawing/2014/main" id="{16709D8F-7696-4AEA-BF16-37B49F3F7E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9" y="3425"/>
              <a:ext cx="1" cy="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353" name="Freeform 633">
              <a:extLst>
                <a:ext uri="{FF2B5EF4-FFF2-40B4-BE49-F238E27FC236}">
                  <a16:creationId xmlns:a16="http://schemas.microsoft.com/office/drawing/2014/main" id="{411F8C0A-2A22-4DD0-890E-AC36BC890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2" y="3382"/>
              <a:ext cx="18" cy="16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0 h 17"/>
                <a:gd name="T4" fmla="*/ 274 w 17"/>
                <a:gd name="T5" fmla="*/ 8 h 17"/>
                <a:gd name="T6" fmla="*/ 0 w 17"/>
                <a:gd name="T7" fmla="*/ 8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54" name="Freeform 634">
              <a:extLst>
                <a:ext uri="{FF2B5EF4-FFF2-40B4-BE49-F238E27FC236}">
                  <a16:creationId xmlns:a16="http://schemas.microsoft.com/office/drawing/2014/main" id="{E531B830-3015-4350-B779-CA1E65FDDC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2" y="3382"/>
              <a:ext cx="18" cy="16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0 h 17"/>
                <a:gd name="T4" fmla="*/ 274 w 17"/>
                <a:gd name="T5" fmla="*/ 8 h 17"/>
                <a:gd name="T6" fmla="*/ 0 w 17"/>
                <a:gd name="T7" fmla="*/ 8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55" name="Freeform 635">
              <a:extLst>
                <a:ext uri="{FF2B5EF4-FFF2-40B4-BE49-F238E27FC236}">
                  <a16:creationId xmlns:a16="http://schemas.microsoft.com/office/drawing/2014/main" id="{7489E563-A9A3-4B0C-AA55-784ABECB7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8" y="3382"/>
              <a:ext cx="19" cy="16"/>
            </a:xfrm>
            <a:custGeom>
              <a:avLst/>
              <a:gdLst>
                <a:gd name="T0" fmla="*/ 0 w 17"/>
                <a:gd name="T1" fmla="*/ 8 h 17"/>
                <a:gd name="T2" fmla="*/ 0 w 17"/>
                <a:gd name="T3" fmla="*/ 0 h 17"/>
                <a:gd name="T4" fmla="*/ 4633 w 17"/>
                <a:gd name="T5" fmla="*/ 8 h 17"/>
                <a:gd name="T6" fmla="*/ 0 w 17"/>
                <a:gd name="T7" fmla="*/ 8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6" y="16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56" name="Freeform 636">
              <a:extLst>
                <a:ext uri="{FF2B5EF4-FFF2-40B4-BE49-F238E27FC236}">
                  <a16:creationId xmlns:a16="http://schemas.microsoft.com/office/drawing/2014/main" id="{E5A636E6-EFB6-4FBD-AE5D-946C951536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8" y="3382"/>
              <a:ext cx="19" cy="16"/>
            </a:xfrm>
            <a:custGeom>
              <a:avLst/>
              <a:gdLst>
                <a:gd name="T0" fmla="*/ 0 w 17"/>
                <a:gd name="T1" fmla="*/ 8 h 17"/>
                <a:gd name="T2" fmla="*/ 0 w 17"/>
                <a:gd name="T3" fmla="*/ 0 h 17"/>
                <a:gd name="T4" fmla="*/ 4633 w 17"/>
                <a:gd name="T5" fmla="*/ 8 h 17"/>
                <a:gd name="T6" fmla="*/ 0 w 17"/>
                <a:gd name="T7" fmla="*/ 8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6" y="16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57" name="Freeform 637">
              <a:extLst>
                <a:ext uri="{FF2B5EF4-FFF2-40B4-BE49-F238E27FC236}">
                  <a16:creationId xmlns:a16="http://schemas.microsoft.com/office/drawing/2014/main" id="{8CE86E90-140A-4632-9B3F-777C43EA25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7" y="3390"/>
              <a:ext cx="16" cy="14"/>
            </a:xfrm>
            <a:custGeom>
              <a:avLst/>
              <a:gdLst>
                <a:gd name="T0" fmla="*/ 0 w 17"/>
                <a:gd name="T1" fmla="*/ 0 h 17"/>
                <a:gd name="T2" fmla="*/ 8 w 17"/>
                <a:gd name="T3" fmla="*/ 0 h 17"/>
                <a:gd name="T4" fmla="*/ 0 w 17"/>
                <a:gd name="T5" fmla="*/ 2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58" name="Freeform 638">
              <a:extLst>
                <a:ext uri="{FF2B5EF4-FFF2-40B4-BE49-F238E27FC236}">
                  <a16:creationId xmlns:a16="http://schemas.microsoft.com/office/drawing/2014/main" id="{C42E9FDD-1D84-46E4-81F0-591831307D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7" y="3390"/>
              <a:ext cx="16" cy="14"/>
            </a:xfrm>
            <a:custGeom>
              <a:avLst/>
              <a:gdLst>
                <a:gd name="T0" fmla="*/ 0 w 17"/>
                <a:gd name="T1" fmla="*/ 0 h 17"/>
                <a:gd name="T2" fmla="*/ 8 w 17"/>
                <a:gd name="T3" fmla="*/ 0 h 17"/>
                <a:gd name="T4" fmla="*/ 0 w 17"/>
                <a:gd name="T5" fmla="*/ 2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59" name="Freeform 639">
              <a:extLst>
                <a:ext uri="{FF2B5EF4-FFF2-40B4-BE49-F238E27FC236}">
                  <a16:creationId xmlns:a16="http://schemas.microsoft.com/office/drawing/2014/main" id="{4DD2ADEF-CED2-4AF7-9A22-864243E8E3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7" y="3390"/>
              <a:ext cx="18" cy="14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0 h 17"/>
                <a:gd name="T4" fmla="*/ 0 w 17"/>
                <a:gd name="T5" fmla="*/ 2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60" name="Freeform 640">
              <a:extLst>
                <a:ext uri="{FF2B5EF4-FFF2-40B4-BE49-F238E27FC236}">
                  <a16:creationId xmlns:a16="http://schemas.microsoft.com/office/drawing/2014/main" id="{24C3D537-442D-487C-98B9-1AC352630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7" y="3390"/>
              <a:ext cx="18" cy="14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0 h 17"/>
                <a:gd name="T4" fmla="*/ 0 w 17"/>
                <a:gd name="T5" fmla="*/ 2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61" name="Freeform 641">
              <a:extLst>
                <a:ext uri="{FF2B5EF4-FFF2-40B4-BE49-F238E27FC236}">
                  <a16:creationId xmlns:a16="http://schemas.microsoft.com/office/drawing/2014/main" id="{CE5F3912-660A-4802-88F2-E45753D0DA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2" y="3392"/>
              <a:ext cx="18" cy="17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0 h 17"/>
                <a:gd name="T4" fmla="*/ 274 w 17"/>
                <a:gd name="T5" fmla="*/ 16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62" name="Freeform 642">
              <a:extLst>
                <a:ext uri="{FF2B5EF4-FFF2-40B4-BE49-F238E27FC236}">
                  <a16:creationId xmlns:a16="http://schemas.microsoft.com/office/drawing/2014/main" id="{4CDD17E3-F09D-4DDD-BACC-A0FA171EB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2" y="3392"/>
              <a:ext cx="18" cy="17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0 h 17"/>
                <a:gd name="T4" fmla="*/ 274 w 17"/>
                <a:gd name="T5" fmla="*/ 16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63" name="Freeform 643">
              <a:extLst>
                <a:ext uri="{FF2B5EF4-FFF2-40B4-BE49-F238E27FC236}">
                  <a16:creationId xmlns:a16="http://schemas.microsoft.com/office/drawing/2014/main" id="{EC3D0167-575C-4EC1-8C3E-9F899820DF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6" y="3404"/>
              <a:ext cx="20" cy="18"/>
            </a:xfrm>
            <a:custGeom>
              <a:avLst/>
              <a:gdLst>
                <a:gd name="T0" fmla="*/ 0 w 18"/>
                <a:gd name="T1" fmla="*/ 0 h 17"/>
                <a:gd name="T2" fmla="*/ 0 w 18"/>
                <a:gd name="T3" fmla="*/ 0 h 17"/>
                <a:gd name="T4" fmla="*/ 1658 w 18"/>
                <a:gd name="T5" fmla="*/ 0 h 17"/>
                <a:gd name="T6" fmla="*/ 2527 w 18"/>
                <a:gd name="T7" fmla="*/ 4 h 17"/>
                <a:gd name="T8" fmla="*/ 3613 w 18"/>
                <a:gd name="T9" fmla="*/ 184 h 17"/>
                <a:gd name="T10" fmla="*/ 2527 w 18"/>
                <a:gd name="T11" fmla="*/ 184 h 17"/>
                <a:gd name="T12" fmla="*/ 1658 w 18"/>
                <a:gd name="T13" fmla="*/ 274 h 17"/>
                <a:gd name="T14" fmla="*/ 3 w 18"/>
                <a:gd name="T15" fmla="*/ 184 h 17"/>
                <a:gd name="T16" fmla="*/ 0 w 18"/>
                <a:gd name="T17" fmla="*/ 184 h 17"/>
                <a:gd name="T18" fmla="*/ 0 w 18"/>
                <a:gd name="T19" fmla="*/ 0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"/>
                <a:gd name="T31" fmla="*/ 0 h 17"/>
                <a:gd name="T32" fmla="*/ 18 w 18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" h="17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12" y="4"/>
                  </a:lnTo>
                  <a:lnTo>
                    <a:pt x="17" y="9"/>
                  </a:lnTo>
                  <a:lnTo>
                    <a:pt x="12" y="9"/>
                  </a:lnTo>
                  <a:lnTo>
                    <a:pt x="8" y="16"/>
                  </a:lnTo>
                  <a:lnTo>
                    <a:pt x="3" y="9"/>
                  </a:ln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64" name="Freeform 644">
              <a:extLst>
                <a:ext uri="{FF2B5EF4-FFF2-40B4-BE49-F238E27FC236}">
                  <a16:creationId xmlns:a16="http://schemas.microsoft.com/office/drawing/2014/main" id="{18062E7F-8F20-4290-A5A1-18A054F03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6" y="3404"/>
              <a:ext cx="20" cy="18"/>
            </a:xfrm>
            <a:custGeom>
              <a:avLst/>
              <a:gdLst>
                <a:gd name="T0" fmla="*/ 0 w 18"/>
                <a:gd name="T1" fmla="*/ 0 h 17"/>
                <a:gd name="T2" fmla="*/ 0 w 18"/>
                <a:gd name="T3" fmla="*/ 0 h 17"/>
                <a:gd name="T4" fmla="*/ 1658 w 18"/>
                <a:gd name="T5" fmla="*/ 0 h 17"/>
                <a:gd name="T6" fmla="*/ 2527 w 18"/>
                <a:gd name="T7" fmla="*/ 4 h 17"/>
                <a:gd name="T8" fmla="*/ 3613 w 18"/>
                <a:gd name="T9" fmla="*/ 184 h 17"/>
                <a:gd name="T10" fmla="*/ 2527 w 18"/>
                <a:gd name="T11" fmla="*/ 184 h 17"/>
                <a:gd name="T12" fmla="*/ 1658 w 18"/>
                <a:gd name="T13" fmla="*/ 274 h 17"/>
                <a:gd name="T14" fmla="*/ 3 w 18"/>
                <a:gd name="T15" fmla="*/ 184 h 17"/>
                <a:gd name="T16" fmla="*/ 0 w 18"/>
                <a:gd name="T17" fmla="*/ 184 h 17"/>
                <a:gd name="T18" fmla="*/ 0 w 18"/>
                <a:gd name="T19" fmla="*/ 0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"/>
                <a:gd name="T31" fmla="*/ 0 h 17"/>
                <a:gd name="T32" fmla="*/ 18 w 18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" h="17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12" y="4"/>
                  </a:lnTo>
                  <a:lnTo>
                    <a:pt x="17" y="9"/>
                  </a:lnTo>
                  <a:lnTo>
                    <a:pt x="12" y="9"/>
                  </a:lnTo>
                  <a:lnTo>
                    <a:pt x="8" y="16"/>
                  </a:lnTo>
                  <a:lnTo>
                    <a:pt x="3" y="9"/>
                  </a:ln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65" name="Freeform 645">
              <a:extLst>
                <a:ext uri="{FF2B5EF4-FFF2-40B4-BE49-F238E27FC236}">
                  <a16:creationId xmlns:a16="http://schemas.microsoft.com/office/drawing/2014/main" id="{BCB3F1F0-D62B-4D96-91DF-F297257F97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7" y="3310"/>
              <a:ext cx="16" cy="16"/>
            </a:xfrm>
            <a:custGeom>
              <a:avLst/>
              <a:gdLst>
                <a:gd name="T0" fmla="*/ 0 w 17"/>
                <a:gd name="T1" fmla="*/ 0 h 17"/>
                <a:gd name="T2" fmla="*/ 8 w 17"/>
                <a:gd name="T3" fmla="*/ 7 h 17"/>
                <a:gd name="T4" fmla="*/ 0 w 17"/>
                <a:gd name="T5" fmla="*/ 8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7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66" name="Freeform 646">
              <a:extLst>
                <a:ext uri="{FF2B5EF4-FFF2-40B4-BE49-F238E27FC236}">
                  <a16:creationId xmlns:a16="http://schemas.microsoft.com/office/drawing/2014/main" id="{A0A05C01-6AC6-41FD-BA07-0866ABE77A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7" y="3310"/>
              <a:ext cx="16" cy="16"/>
            </a:xfrm>
            <a:custGeom>
              <a:avLst/>
              <a:gdLst>
                <a:gd name="T0" fmla="*/ 0 w 17"/>
                <a:gd name="T1" fmla="*/ 0 h 17"/>
                <a:gd name="T2" fmla="*/ 8 w 17"/>
                <a:gd name="T3" fmla="*/ 7 h 17"/>
                <a:gd name="T4" fmla="*/ 0 w 17"/>
                <a:gd name="T5" fmla="*/ 8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7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67" name="Freeform 647">
              <a:extLst>
                <a:ext uri="{FF2B5EF4-FFF2-40B4-BE49-F238E27FC236}">
                  <a16:creationId xmlns:a16="http://schemas.microsoft.com/office/drawing/2014/main" id="{810FC9C0-A1AE-4434-BD27-DF05FEF8C4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9" y="3335"/>
              <a:ext cx="18" cy="15"/>
            </a:xfrm>
            <a:custGeom>
              <a:avLst/>
              <a:gdLst>
                <a:gd name="T0" fmla="*/ 274 w 17"/>
                <a:gd name="T1" fmla="*/ 0 h 17"/>
                <a:gd name="T2" fmla="*/ 274 w 17"/>
                <a:gd name="T3" fmla="*/ 4 h 17"/>
                <a:gd name="T4" fmla="*/ 274 w 17"/>
                <a:gd name="T5" fmla="*/ 4 h 17"/>
                <a:gd name="T6" fmla="*/ 0 w 17"/>
                <a:gd name="T7" fmla="*/ 4 h 17"/>
                <a:gd name="T8" fmla="*/ 0 w 17"/>
                <a:gd name="T9" fmla="*/ 4 h 17"/>
                <a:gd name="T10" fmla="*/ 274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0"/>
                  </a:moveTo>
                  <a:lnTo>
                    <a:pt x="16" y="7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7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68" name="Freeform 648">
              <a:extLst>
                <a:ext uri="{FF2B5EF4-FFF2-40B4-BE49-F238E27FC236}">
                  <a16:creationId xmlns:a16="http://schemas.microsoft.com/office/drawing/2014/main" id="{C523DAB8-C395-43B7-8E1A-F7D5027C36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9" y="3335"/>
              <a:ext cx="18" cy="15"/>
            </a:xfrm>
            <a:custGeom>
              <a:avLst/>
              <a:gdLst>
                <a:gd name="T0" fmla="*/ 274 w 17"/>
                <a:gd name="T1" fmla="*/ 0 h 17"/>
                <a:gd name="T2" fmla="*/ 274 w 17"/>
                <a:gd name="T3" fmla="*/ 4 h 17"/>
                <a:gd name="T4" fmla="*/ 274 w 17"/>
                <a:gd name="T5" fmla="*/ 4 h 17"/>
                <a:gd name="T6" fmla="*/ 0 w 17"/>
                <a:gd name="T7" fmla="*/ 4 h 17"/>
                <a:gd name="T8" fmla="*/ 0 w 17"/>
                <a:gd name="T9" fmla="*/ 4 h 17"/>
                <a:gd name="T10" fmla="*/ 274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0"/>
                  </a:moveTo>
                  <a:lnTo>
                    <a:pt x="16" y="7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7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69" name="Freeform 649">
              <a:extLst>
                <a:ext uri="{FF2B5EF4-FFF2-40B4-BE49-F238E27FC236}">
                  <a16:creationId xmlns:a16="http://schemas.microsoft.com/office/drawing/2014/main" id="{AE6A3F57-752B-421E-857A-4E35EED2F7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4" y="3340"/>
              <a:ext cx="26" cy="39"/>
            </a:xfrm>
            <a:custGeom>
              <a:avLst/>
              <a:gdLst>
                <a:gd name="T0" fmla="*/ 502 w 24"/>
                <a:gd name="T1" fmla="*/ 0 h 44"/>
                <a:gd name="T2" fmla="*/ 502 w 24"/>
                <a:gd name="T3" fmla="*/ 3 h 44"/>
                <a:gd name="T4" fmla="*/ 502 w 24"/>
                <a:gd name="T5" fmla="*/ 4 h 44"/>
                <a:gd name="T6" fmla="*/ 502 w 24"/>
                <a:gd name="T7" fmla="*/ 4 h 44"/>
                <a:gd name="T8" fmla="*/ 4 w 24"/>
                <a:gd name="T9" fmla="*/ 4 h 44"/>
                <a:gd name="T10" fmla="*/ 749 w 24"/>
                <a:gd name="T11" fmla="*/ 4 h 44"/>
                <a:gd name="T12" fmla="*/ 1031 w 24"/>
                <a:gd name="T13" fmla="*/ 4 h 44"/>
                <a:gd name="T14" fmla="*/ 1031 w 24"/>
                <a:gd name="T15" fmla="*/ 4 h 44"/>
                <a:gd name="T16" fmla="*/ 749 w 24"/>
                <a:gd name="T17" fmla="*/ 4 h 44"/>
                <a:gd name="T18" fmla="*/ 1031 w 24"/>
                <a:gd name="T19" fmla="*/ 4 h 44"/>
                <a:gd name="T20" fmla="*/ 1352 w 24"/>
                <a:gd name="T21" fmla="*/ 4 h 44"/>
                <a:gd name="T22" fmla="*/ 502 w 24"/>
                <a:gd name="T23" fmla="*/ 4 h 44"/>
                <a:gd name="T24" fmla="*/ 502 w 24"/>
                <a:gd name="T25" fmla="*/ 4 h 44"/>
                <a:gd name="T26" fmla="*/ 749 w 24"/>
                <a:gd name="T27" fmla="*/ 4 h 44"/>
                <a:gd name="T28" fmla="*/ 4 w 24"/>
                <a:gd name="T29" fmla="*/ 4 h 44"/>
                <a:gd name="T30" fmla="*/ 4 w 24"/>
                <a:gd name="T31" fmla="*/ 4 h 44"/>
                <a:gd name="T32" fmla="*/ 0 w 24"/>
                <a:gd name="T33" fmla="*/ 4 h 44"/>
                <a:gd name="T34" fmla="*/ 4 w 24"/>
                <a:gd name="T35" fmla="*/ 4 h 44"/>
                <a:gd name="T36" fmla="*/ 502 w 24"/>
                <a:gd name="T37" fmla="*/ 0 h 4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4"/>
                <a:gd name="T58" fmla="*/ 0 h 44"/>
                <a:gd name="T59" fmla="*/ 24 w 24"/>
                <a:gd name="T60" fmla="*/ 44 h 4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4" h="44">
                  <a:moveTo>
                    <a:pt x="8" y="0"/>
                  </a:moveTo>
                  <a:lnTo>
                    <a:pt x="8" y="3"/>
                  </a:lnTo>
                  <a:lnTo>
                    <a:pt x="8" y="7"/>
                  </a:lnTo>
                  <a:lnTo>
                    <a:pt x="8" y="12"/>
                  </a:lnTo>
                  <a:lnTo>
                    <a:pt x="4" y="21"/>
                  </a:lnTo>
                  <a:lnTo>
                    <a:pt x="13" y="12"/>
                  </a:lnTo>
                  <a:lnTo>
                    <a:pt x="17" y="12"/>
                  </a:lnTo>
                  <a:lnTo>
                    <a:pt x="17" y="16"/>
                  </a:lnTo>
                  <a:lnTo>
                    <a:pt x="13" y="21"/>
                  </a:lnTo>
                  <a:lnTo>
                    <a:pt x="17" y="24"/>
                  </a:lnTo>
                  <a:lnTo>
                    <a:pt x="23" y="28"/>
                  </a:lnTo>
                  <a:lnTo>
                    <a:pt x="8" y="24"/>
                  </a:lnTo>
                  <a:lnTo>
                    <a:pt x="8" y="33"/>
                  </a:lnTo>
                  <a:lnTo>
                    <a:pt x="13" y="43"/>
                  </a:lnTo>
                  <a:lnTo>
                    <a:pt x="4" y="33"/>
                  </a:lnTo>
                  <a:lnTo>
                    <a:pt x="4" y="21"/>
                  </a:lnTo>
                  <a:lnTo>
                    <a:pt x="0" y="16"/>
                  </a:lnTo>
                  <a:lnTo>
                    <a:pt x="4" y="7"/>
                  </a:lnTo>
                  <a:lnTo>
                    <a:pt x="8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70" name="Freeform 650">
              <a:extLst>
                <a:ext uri="{FF2B5EF4-FFF2-40B4-BE49-F238E27FC236}">
                  <a16:creationId xmlns:a16="http://schemas.microsoft.com/office/drawing/2014/main" id="{9E46D2B1-86A9-468E-B994-CB476AEB6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4" y="3340"/>
              <a:ext cx="26" cy="39"/>
            </a:xfrm>
            <a:custGeom>
              <a:avLst/>
              <a:gdLst>
                <a:gd name="T0" fmla="*/ 502 w 24"/>
                <a:gd name="T1" fmla="*/ 0 h 44"/>
                <a:gd name="T2" fmla="*/ 502 w 24"/>
                <a:gd name="T3" fmla="*/ 3 h 44"/>
                <a:gd name="T4" fmla="*/ 502 w 24"/>
                <a:gd name="T5" fmla="*/ 4 h 44"/>
                <a:gd name="T6" fmla="*/ 502 w 24"/>
                <a:gd name="T7" fmla="*/ 4 h 44"/>
                <a:gd name="T8" fmla="*/ 4 w 24"/>
                <a:gd name="T9" fmla="*/ 4 h 44"/>
                <a:gd name="T10" fmla="*/ 749 w 24"/>
                <a:gd name="T11" fmla="*/ 4 h 44"/>
                <a:gd name="T12" fmla="*/ 1031 w 24"/>
                <a:gd name="T13" fmla="*/ 4 h 44"/>
                <a:gd name="T14" fmla="*/ 1031 w 24"/>
                <a:gd name="T15" fmla="*/ 4 h 44"/>
                <a:gd name="T16" fmla="*/ 749 w 24"/>
                <a:gd name="T17" fmla="*/ 4 h 44"/>
                <a:gd name="T18" fmla="*/ 1031 w 24"/>
                <a:gd name="T19" fmla="*/ 4 h 44"/>
                <a:gd name="T20" fmla="*/ 1352 w 24"/>
                <a:gd name="T21" fmla="*/ 4 h 44"/>
                <a:gd name="T22" fmla="*/ 502 w 24"/>
                <a:gd name="T23" fmla="*/ 4 h 44"/>
                <a:gd name="T24" fmla="*/ 502 w 24"/>
                <a:gd name="T25" fmla="*/ 4 h 44"/>
                <a:gd name="T26" fmla="*/ 749 w 24"/>
                <a:gd name="T27" fmla="*/ 4 h 44"/>
                <a:gd name="T28" fmla="*/ 4 w 24"/>
                <a:gd name="T29" fmla="*/ 4 h 44"/>
                <a:gd name="T30" fmla="*/ 4 w 24"/>
                <a:gd name="T31" fmla="*/ 4 h 44"/>
                <a:gd name="T32" fmla="*/ 0 w 24"/>
                <a:gd name="T33" fmla="*/ 4 h 44"/>
                <a:gd name="T34" fmla="*/ 4 w 24"/>
                <a:gd name="T35" fmla="*/ 4 h 44"/>
                <a:gd name="T36" fmla="*/ 502 w 24"/>
                <a:gd name="T37" fmla="*/ 0 h 4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4"/>
                <a:gd name="T58" fmla="*/ 0 h 44"/>
                <a:gd name="T59" fmla="*/ 24 w 24"/>
                <a:gd name="T60" fmla="*/ 44 h 4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4" h="44">
                  <a:moveTo>
                    <a:pt x="8" y="0"/>
                  </a:moveTo>
                  <a:lnTo>
                    <a:pt x="8" y="3"/>
                  </a:lnTo>
                  <a:lnTo>
                    <a:pt x="8" y="7"/>
                  </a:lnTo>
                  <a:lnTo>
                    <a:pt x="8" y="12"/>
                  </a:lnTo>
                  <a:lnTo>
                    <a:pt x="4" y="21"/>
                  </a:lnTo>
                  <a:lnTo>
                    <a:pt x="13" y="12"/>
                  </a:lnTo>
                  <a:lnTo>
                    <a:pt x="17" y="12"/>
                  </a:lnTo>
                  <a:lnTo>
                    <a:pt x="17" y="16"/>
                  </a:lnTo>
                  <a:lnTo>
                    <a:pt x="13" y="21"/>
                  </a:lnTo>
                  <a:lnTo>
                    <a:pt x="17" y="24"/>
                  </a:lnTo>
                  <a:lnTo>
                    <a:pt x="23" y="28"/>
                  </a:lnTo>
                  <a:lnTo>
                    <a:pt x="8" y="24"/>
                  </a:lnTo>
                  <a:lnTo>
                    <a:pt x="8" y="33"/>
                  </a:lnTo>
                  <a:lnTo>
                    <a:pt x="13" y="43"/>
                  </a:lnTo>
                  <a:lnTo>
                    <a:pt x="4" y="33"/>
                  </a:lnTo>
                  <a:lnTo>
                    <a:pt x="4" y="21"/>
                  </a:lnTo>
                  <a:lnTo>
                    <a:pt x="0" y="16"/>
                  </a:lnTo>
                  <a:lnTo>
                    <a:pt x="4" y="7"/>
                  </a:lnTo>
                  <a:lnTo>
                    <a:pt x="8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71" name="Freeform 651">
              <a:extLst>
                <a:ext uri="{FF2B5EF4-FFF2-40B4-BE49-F238E27FC236}">
                  <a16:creationId xmlns:a16="http://schemas.microsoft.com/office/drawing/2014/main" id="{E3D58B22-B36B-46A4-A325-3BE7A4F1A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4" y="3374"/>
              <a:ext cx="18" cy="16"/>
            </a:xfrm>
            <a:custGeom>
              <a:avLst/>
              <a:gdLst>
                <a:gd name="T0" fmla="*/ 0 w 17"/>
                <a:gd name="T1" fmla="*/ 0 h 17"/>
                <a:gd name="T2" fmla="*/ 8 w 17"/>
                <a:gd name="T3" fmla="*/ 0 h 17"/>
                <a:gd name="T4" fmla="*/ 274 w 17"/>
                <a:gd name="T5" fmla="*/ 8 h 17"/>
                <a:gd name="T6" fmla="*/ 8 w 17"/>
                <a:gd name="T7" fmla="*/ 8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8" y="0"/>
                  </a:lnTo>
                  <a:lnTo>
                    <a:pt x="16" y="16"/>
                  </a:lnTo>
                  <a:lnTo>
                    <a:pt x="8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72" name="Freeform 652">
              <a:extLst>
                <a:ext uri="{FF2B5EF4-FFF2-40B4-BE49-F238E27FC236}">
                  <a16:creationId xmlns:a16="http://schemas.microsoft.com/office/drawing/2014/main" id="{E02214FD-91FC-430F-9FE1-9DD551933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4" y="3374"/>
              <a:ext cx="18" cy="16"/>
            </a:xfrm>
            <a:custGeom>
              <a:avLst/>
              <a:gdLst>
                <a:gd name="T0" fmla="*/ 0 w 17"/>
                <a:gd name="T1" fmla="*/ 0 h 17"/>
                <a:gd name="T2" fmla="*/ 8 w 17"/>
                <a:gd name="T3" fmla="*/ 0 h 17"/>
                <a:gd name="T4" fmla="*/ 274 w 17"/>
                <a:gd name="T5" fmla="*/ 8 h 17"/>
                <a:gd name="T6" fmla="*/ 8 w 17"/>
                <a:gd name="T7" fmla="*/ 8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8" y="0"/>
                  </a:lnTo>
                  <a:lnTo>
                    <a:pt x="16" y="16"/>
                  </a:lnTo>
                  <a:lnTo>
                    <a:pt x="8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73" name="Freeform 653">
              <a:extLst>
                <a:ext uri="{FF2B5EF4-FFF2-40B4-BE49-F238E27FC236}">
                  <a16:creationId xmlns:a16="http://schemas.microsoft.com/office/drawing/2014/main" id="{C034FA34-3888-43E3-ABFC-AEBBCC3B19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4" y="3387"/>
              <a:ext cx="18" cy="15"/>
            </a:xfrm>
            <a:custGeom>
              <a:avLst/>
              <a:gdLst>
                <a:gd name="T0" fmla="*/ 0 w 17"/>
                <a:gd name="T1" fmla="*/ 0 h 17"/>
                <a:gd name="T2" fmla="*/ 5 w 17"/>
                <a:gd name="T3" fmla="*/ 0 h 17"/>
                <a:gd name="T4" fmla="*/ 274 w 17"/>
                <a:gd name="T5" fmla="*/ 0 h 17"/>
                <a:gd name="T6" fmla="*/ 195 w 17"/>
                <a:gd name="T7" fmla="*/ 4 h 17"/>
                <a:gd name="T8" fmla="*/ 5 w 17"/>
                <a:gd name="T9" fmla="*/ 4 h 17"/>
                <a:gd name="T10" fmla="*/ 0 w 17"/>
                <a:gd name="T11" fmla="*/ 4 h 17"/>
                <a:gd name="T12" fmla="*/ 0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0" y="0"/>
                  </a:moveTo>
                  <a:lnTo>
                    <a:pt x="5" y="0"/>
                  </a:lnTo>
                  <a:lnTo>
                    <a:pt x="16" y="0"/>
                  </a:lnTo>
                  <a:lnTo>
                    <a:pt x="10" y="16"/>
                  </a:lnTo>
                  <a:lnTo>
                    <a:pt x="5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74" name="Freeform 654">
              <a:extLst>
                <a:ext uri="{FF2B5EF4-FFF2-40B4-BE49-F238E27FC236}">
                  <a16:creationId xmlns:a16="http://schemas.microsoft.com/office/drawing/2014/main" id="{5DC07965-5CDC-421A-A954-6BD46A938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4" y="3387"/>
              <a:ext cx="18" cy="15"/>
            </a:xfrm>
            <a:custGeom>
              <a:avLst/>
              <a:gdLst>
                <a:gd name="T0" fmla="*/ 0 w 17"/>
                <a:gd name="T1" fmla="*/ 0 h 17"/>
                <a:gd name="T2" fmla="*/ 5 w 17"/>
                <a:gd name="T3" fmla="*/ 0 h 17"/>
                <a:gd name="T4" fmla="*/ 274 w 17"/>
                <a:gd name="T5" fmla="*/ 0 h 17"/>
                <a:gd name="T6" fmla="*/ 195 w 17"/>
                <a:gd name="T7" fmla="*/ 4 h 17"/>
                <a:gd name="T8" fmla="*/ 5 w 17"/>
                <a:gd name="T9" fmla="*/ 4 h 17"/>
                <a:gd name="T10" fmla="*/ 0 w 17"/>
                <a:gd name="T11" fmla="*/ 4 h 17"/>
                <a:gd name="T12" fmla="*/ 0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0" y="0"/>
                  </a:moveTo>
                  <a:lnTo>
                    <a:pt x="5" y="0"/>
                  </a:lnTo>
                  <a:lnTo>
                    <a:pt x="16" y="0"/>
                  </a:lnTo>
                  <a:lnTo>
                    <a:pt x="10" y="16"/>
                  </a:lnTo>
                  <a:lnTo>
                    <a:pt x="5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75" name="Rectangle 655">
              <a:extLst>
                <a:ext uri="{FF2B5EF4-FFF2-40B4-BE49-F238E27FC236}">
                  <a16:creationId xmlns:a16="http://schemas.microsoft.com/office/drawing/2014/main" id="{6AB6488B-A987-4930-BF34-F9F3CC4BE4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2" y="3422"/>
              <a:ext cx="0" cy="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376" name="Rectangle 656">
              <a:extLst>
                <a:ext uri="{FF2B5EF4-FFF2-40B4-BE49-F238E27FC236}">
                  <a16:creationId xmlns:a16="http://schemas.microsoft.com/office/drawing/2014/main" id="{0F6B3262-EDA3-4746-8BEF-BF3D4B3209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2" y="3422"/>
              <a:ext cx="0" cy="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377" name="Freeform 657">
              <a:extLst>
                <a:ext uri="{FF2B5EF4-FFF2-40B4-BE49-F238E27FC236}">
                  <a16:creationId xmlns:a16="http://schemas.microsoft.com/office/drawing/2014/main" id="{A91EDF1B-94D2-40E0-A87E-E89965AEF5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3" y="3251"/>
              <a:ext cx="18" cy="15"/>
            </a:xfrm>
            <a:custGeom>
              <a:avLst/>
              <a:gdLst>
                <a:gd name="T0" fmla="*/ 0 w 17"/>
                <a:gd name="T1" fmla="*/ 0 h 17"/>
                <a:gd name="T2" fmla="*/ 6 w 17"/>
                <a:gd name="T3" fmla="*/ 0 h 17"/>
                <a:gd name="T4" fmla="*/ 274 w 17"/>
                <a:gd name="T5" fmla="*/ 4 h 17"/>
                <a:gd name="T6" fmla="*/ 274 w 17"/>
                <a:gd name="T7" fmla="*/ 4 h 17"/>
                <a:gd name="T8" fmla="*/ 6 w 17"/>
                <a:gd name="T9" fmla="*/ 4 h 17"/>
                <a:gd name="T10" fmla="*/ 0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0"/>
                  </a:moveTo>
                  <a:lnTo>
                    <a:pt x="6" y="0"/>
                  </a:lnTo>
                  <a:lnTo>
                    <a:pt x="16" y="8"/>
                  </a:lnTo>
                  <a:lnTo>
                    <a:pt x="16" y="16"/>
                  </a:lnTo>
                  <a:lnTo>
                    <a:pt x="6" y="8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78" name="Freeform 658">
              <a:extLst>
                <a:ext uri="{FF2B5EF4-FFF2-40B4-BE49-F238E27FC236}">
                  <a16:creationId xmlns:a16="http://schemas.microsoft.com/office/drawing/2014/main" id="{0B2EEAB6-BCDF-4306-8714-002DFAC0A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3" y="3251"/>
              <a:ext cx="18" cy="15"/>
            </a:xfrm>
            <a:custGeom>
              <a:avLst/>
              <a:gdLst>
                <a:gd name="T0" fmla="*/ 0 w 17"/>
                <a:gd name="T1" fmla="*/ 0 h 17"/>
                <a:gd name="T2" fmla="*/ 6 w 17"/>
                <a:gd name="T3" fmla="*/ 0 h 17"/>
                <a:gd name="T4" fmla="*/ 274 w 17"/>
                <a:gd name="T5" fmla="*/ 4 h 17"/>
                <a:gd name="T6" fmla="*/ 274 w 17"/>
                <a:gd name="T7" fmla="*/ 4 h 17"/>
                <a:gd name="T8" fmla="*/ 6 w 17"/>
                <a:gd name="T9" fmla="*/ 4 h 17"/>
                <a:gd name="T10" fmla="*/ 0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0"/>
                  </a:moveTo>
                  <a:lnTo>
                    <a:pt x="6" y="0"/>
                  </a:lnTo>
                  <a:lnTo>
                    <a:pt x="16" y="8"/>
                  </a:lnTo>
                  <a:lnTo>
                    <a:pt x="16" y="16"/>
                  </a:lnTo>
                  <a:lnTo>
                    <a:pt x="6" y="8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79" name="Freeform 659">
              <a:extLst>
                <a:ext uri="{FF2B5EF4-FFF2-40B4-BE49-F238E27FC236}">
                  <a16:creationId xmlns:a16="http://schemas.microsoft.com/office/drawing/2014/main" id="{85F4A263-D96E-493E-9395-93C0A0C667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1" y="3223"/>
              <a:ext cx="18" cy="15"/>
            </a:xfrm>
            <a:custGeom>
              <a:avLst/>
              <a:gdLst>
                <a:gd name="T0" fmla="*/ 274 w 17"/>
                <a:gd name="T1" fmla="*/ 0 h 17"/>
                <a:gd name="T2" fmla="*/ 274 w 17"/>
                <a:gd name="T3" fmla="*/ 0 h 17"/>
                <a:gd name="T4" fmla="*/ 274 w 17"/>
                <a:gd name="T5" fmla="*/ 4 h 17"/>
                <a:gd name="T6" fmla="*/ 0 w 17"/>
                <a:gd name="T7" fmla="*/ 4 h 17"/>
                <a:gd name="T8" fmla="*/ 274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80" name="Freeform 660">
              <a:extLst>
                <a:ext uri="{FF2B5EF4-FFF2-40B4-BE49-F238E27FC236}">
                  <a16:creationId xmlns:a16="http://schemas.microsoft.com/office/drawing/2014/main" id="{70A8831C-BA09-4328-9E7B-264CE11766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1" y="3223"/>
              <a:ext cx="18" cy="15"/>
            </a:xfrm>
            <a:custGeom>
              <a:avLst/>
              <a:gdLst>
                <a:gd name="T0" fmla="*/ 274 w 17"/>
                <a:gd name="T1" fmla="*/ 0 h 17"/>
                <a:gd name="T2" fmla="*/ 274 w 17"/>
                <a:gd name="T3" fmla="*/ 0 h 17"/>
                <a:gd name="T4" fmla="*/ 274 w 17"/>
                <a:gd name="T5" fmla="*/ 4 h 17"/>
                <a:gd name="T6" fmla="*/ 0 w 17"/>
                <a:gd name="T7" fmla="*/ 4 h 17"/>
                <a:gd name="T8" fmla="*/ 274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81" name="Freeform 661">
              <a:extLst>
                <a:ext uri="{FF2B5EF4-FFF2-40B4-BE49-F238E27FC236}">
                  <a16:creationId xmlns:a16="http://schemas.microsoft.com/office/drawing/2014/main" id="{CE348EDC-C5FD-4978-9558-05F1A3F8B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3258"/>
              <a:ext cx="17" cy="15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4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82" name="Freeform 662">
              <a:extLst>
                <a:ext uri="{FF2B5EF4-FFF2-40B4-BE49-F238E27FC236}">
                  <a16:creationId xmlns:a16="http://schemas.microsoft.com/office/drawing/2014/main" id="{C82C87F7-5B1E-4E23-A329-80E564E4A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3258"/>
              <a:ext cx="17" cy="15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4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83" name="Freeform 663">
              <a:extLst>
                <a:ext uri="{FF2B5EF4-FFF2-40B4-BE49-F238E27FC236}">
                  <a16:creationId xmlns:a16="http://schemas.microsoft.com/office/drawing/2014/main" id="{D766F16D-2A8F-44C6-987C-84D403510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5" y="3473"/>
              <a:ext cx="0" cy="1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0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84" name="Freeform 664">
              <a:extLst>
                <a:ext uri="{FF2B5EF4-FFF2-40B4-BE49-F238E27FC236}">
                  <a16:creationId xmlns:a16="http://schemas.microsoft.com/office/drawing/2014/main" id="{78F77CCD-9783-4F43-B6E8-660CBDC615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5" y="3473"/>
              <a:ext cx="0" cy="1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0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85" name="Freeform 665">
              <a:extLst>
                <a:ext uri="{FF2B5EF4-FFF2-40B4-BE49-F238E27FC236}">
                  <a16:creationId xmlns:a16="http://schemas.microsoft.com/office/drawing/2014/main" id="{9E2820FE-46DF-44FB-8B8D-39D543B1C0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7" y="3501"/>
              <a:ext cx="18" cy="15"/>
            </a:xfrm>
            <a:custGeom>
              <a:avLst/>
              <a:gdLst>
                <a:gd name="T0" fmla="*/ 0 w 17"/>
                <a:gd name="T1" fmla="*/ 4 h 17"/>
                <a:gd name="T2" fmla="*/ 0 w 17"/>
                <a:gd name="T3" fmla="*/ 0 h 17"/>
                <a:gd name="T4" fmla="*/ 274 w 17"/>
                <a:gd name="T5" fmla="*/ 0 h 17"/>
                <a:gd name="T6" fmla="*/ 0 w 17"/>
                <a:gd name="T7" fmla="*/ 4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86" name="Freeform 666">
              <a:extLst>
                <a:ext uri="{FF2B5EF4-FFF2-40B4-BE49-F238E27FC236}">
                  <a16:creationId xmlns:a16="http://schemas.microsoft.com/office/drawing/2014/main" id="{19A81FAF-3D81-4D4C-8623-17281B2D5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7" y="3501"/>
              <a:ext cx="18" cy="15"/>
            </a:xfrm>
            <a:custGeom>
              <a:avLst/>
              <a:gdLst>
                <a:gd name="T0" fmla="*/ 0 w 17"/>
                <a:gd name="T1" fmla="*/ 4 h 17"/>
                <a:gd name="T2" fmla="*/ 0 w 17"/>
                <a:gd name="T3" fmla="*/ 0 h 17"/>
                <a:gd name="T4" fmla="*/ 274 w 17"/>
                <a:gd name="T5" fmla="*/ 0 h 17"/>
                <a:gd name="T6" fmla="*/ 0 w 17"/>
                <a:gd name="T7" fmla="*/ 4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87" name="Freeform 667">
              <a:extLst>
                <a:ext uri="{FF2B5EF4-FFF2-40B4-BE49-F238E27FC236}">
                  <a16:creationId xmlns:a16="http://schemas.microsoft.com/office/drawing/2014/main" id="{2D526A1F-AEBB-4650-BA2C-D5A23A404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9" y="3410"/>
              <a:ext cx="1" cy="1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 h 17"/>
                <a:gd name="T4" fmla="*/ 0 w 1"/>
                <a:gd name="T5" fmla="*/ 4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7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88" name="Freeform 668">
              <a:extLst>
                <a:ext uri="{FF2B5EF4-FFF2-40B4-BE49-F238E27FC236}">
                  <a16:creationId xmlns:a16="http://schemas.microsoft.com/office/drawing/2014/main" id="{296AC96C-BB56-4077-923B-9F3ED23D8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9" y="3410"/>
              <a:ext cx="1" cy="1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 h 17"/>
                <a:gd name="T4" fmla="*/ 0 w 1"/>
                <a:gd name="T5" fmla="*/ 4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7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89" name="Rectangle 669">
              <a:extLst>
                <a:ext uri="{FF2B5EF4-FFF2-40B4-BE49-F238E27FC236}">
                  <a16:creationId xmlns:a16="http://schemas.microsoft.com/office/drawing/2014/main" id="{2D448D6D-DDB4-4F40-AAE0-30AC4EEDA5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2" y="3357"/>
              <a:ext cx="0" cy="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390" name="Rectangle 670">
              <a:extLst>
                <a:ext uri="{FF2B5EF4-FFF2-40B4-BE49-F238E27FC236}">
                  <a16:creationId xmlns:a16="http://schemas.microsoft.com/office/drawing/2014/main" id="{F6499523-73E8-41CF-AE36-3B65EEFDD5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2" y="3357"/>
              <a:ext cx="0" cy="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391" name="Freeform 671">
              <a:extLst>
                <a:ext uri="{FF2B5EF4-FFF2-40B4-BE49-F238E27FC236}">
                  <a16:creationId xmlns:a16="http://schemas.microsoft.com/office/drawing/2014/main" id="{816C0B71-43D6-4F8A-B845-D8216C2AC9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7" y="3267"/>
              <a:ext cx="0" cy="16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8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0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92" name="Freeform 672">
              <a:extLst>
                <a:ext uri="{FF2B5EF4-FFF2-40B4-BE49-F238E27FC236}">
                  <a16:creationId xmlns:a16="http://schemas.microsoft.com/office/drawing/2014/main" id="{F50E8DA0-6C56-41EC-9F30-D2A7911F33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7" y="3267"/>
              <a:ext cx="0" cy="16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8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0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93" name="Freeform 673">
              <a:extLst>
                <a:ext uri="{FF2B5EF4-FFF2-40B4-BE49-F238E27FC236}">
                  <a16:creationId xmlns:a16="http://schemas.microsoft.com/office/drawing/2014/main" id="{E30A59C0-2D42-4219-B8B4-D579A3882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2" y="3218"/>
              <a:ext cx="18" cy="16"/>
            </a:xfrm>
            <a:custGeom>
              <a:avLst/>
              <a:gdLst>
                <a:gd name="T0" fmla="*/ 274 w 17"/>
                <a:gd name="T1" fmla="*/ 0 h 17"/>
                <a:gd name="T2" fmla="*/ 0 w 17"/>
                <a:gd name="T3" fmla="*/ 8 h 17"/>
                <a:gd name="T4" fmla="*/ 274 w 17"/>
                <a:gd name="T5" fmla="*/ 8 h 17"/>
                <a:gd name="T6" fmla="*/ 274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94" name="Freeform 674">
              <a:extLst>
                <a:ext uri="{FF2B5EF4-FFF2-40B4-BE49-F238E27FC236}">
                  <a16:creationId xmlns:a16="http://schemas.microsoft.com/office/drawing/2014/main" id="{0E47FFE2-21A4-490D-915E-9D7424B550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2" y="3218"/>
              <a:ext cx="18" cy="16"/>
            </a:xfrm>
            <a:custGeom>
              <a:avLst/>
              <a:gdLst>
                <a:gd name="T0" fmla="*/ 274 w 17"/>
                <a:gd name="T1" fmla="*/ 0 h 17"/>
                <a:gd name="T2" fmla="*/ 0 w 17"/>
                <a:gd name="T3" fmla="*/ 8 h 17"/>
                <a:gd name="T4" fmla="*/ 274 w 17"/>
                <a:gd name="T5" fmla="*/ 8 h 17"/>
                <a:gd name="T6" fmla="*/ 274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95" name="Freeform 675">
              <a:extLst>
                <a:ext uri="{FF2B5EF4-FFF2-40B4-BE49-F238E27FC236}">
                  <a16:creationId xmlns:a16="http://schemas.microsoft.com/office/drawing/2014/main" id="{81A35D5D-49F9-42FD-81DF-5CCA54F032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2" y="3218"/>
              <a:ext cx="1" cy="16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8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96" name="Freeform 676">
              <a:extLst>
                <a:ext uri="{FF2B5EF4-FFF2-40B4-BE49-F238E27FC236}">
                  <a16:creationId xmlns:a16="http://schemas.microsoft.com/office/drawing/2014/main" id="{B099C7DD-2236-457A-B33A-EE819F73B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2" y="3218"/>
              <a:ext cx="1" cy="16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8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97" name="Rectangle 677">
              <a:extLst>
                <a:ext uri="{FF2B5EF4-FFF2-40B4-BE49-F238E27FC236}">
                  <a16:creationId xmlns:a16="http://schemas.microsoft.com/office/drawing/2014/main" id="{66FFEFE2-5FBC-4542-BA96-26C1B87EC7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5" y="3213"/>
              <a:ext cx="0" cy="0"/>
            </a:xfrm>
            <a:prstGeom prst="rect">
              <a:avLst/>
            </a:prstGeom>
            <a:solidFill>
              <a:srgbClr val="7B8CD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398" name="Rectangle 678">
              <a:extLst>
                <a:ext uri="{FF2B5EF4-FFF2-40B4-BE49-F238E27FC236}">
                  <a16:creationId xmlns:a16="http://schemas.microsoft.com/office/drawing/2014/main" id="{8D68EE19-BD1D-48E3-A528-0F9793E332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5" y="3213"/>
              <a:ext cx="0" cy="0"/>
            </a:xfrm>
            <a:prstGeom prst="rect">
              <a:avLst/>
            </a:prstGeom>
            <a:solidFill>
              <a:srgbClr val="7B8CD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399" name="Freeform 679">
              <a:extLst>
                <a:ext uri="{FF2B5EF4-FFF2-40B4-BE49-F238E27FC236}">
                  <a16:creationId xmlns:a16="http://schemas.microsoft.com/office/drawing/2014/main" id="{B8912F2D-F719-4E8A-B76A-B68E4331FA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1" y="3299"/>
              <a:ext cx="156" cy="143"/>
            </a:xfrm>
            <a:custGeom>
              <a:avLst/>
              <a:gdLst>
                <a:gd name="T0" fmla="*/ 7 w 150"/>
                <a:gd name="T1" fmla="*/ 0 h 159"/>
                <a:gd name="T2" fmla="*/ 12 w 150"/>
                <a:gd name="T3" fmla="*/ 3 h 159"/>
                <a:gd name="T4" fmla="*/ 244 w 150"/>
                <a:gd name="T5" fmla="*/ 4 h 159"/>
                <a:gd name="T6" fmla="*/ 344 w 150"/>
                <a:gd name="T7" fmla="*/ 4 h 159"/>
                <a:gd name="T8" fmla="*/ 487 w 150"/>
                <a:gd name="T9" fmla="*/ 4 h 159"/>
                <a:gd name="T10" fmla="*/ 509 w 150"/>
                <a:gd name="T11" fmla="*/ 4 h 159"/>
                <a:gd name="T12" fmla="*/ 569 w 150"/>
                <a:gd name="T13" fmla="*/ 4 h 159"/>
                <a:gd name="T14" fmla="*/ 595 w 150"/>
                <a:gd name="T15" fmla="*/ 4 h 159"/>
                <a:gd name="T16" fmla="*/ 703 w 150"/>
                <a:gd name="T17" fmla="*/ 4 h 159"/>
                <a:gd name="T18" fmla="*/ 731 w 150"/>
                <a:gd name="T19" fmla="*/ 4 h 159"/>
                <a:gd name="T20" fmla="*/ 790 w 150"/>
                <a:gd name="T21" fmla="*/ 4 h 159"/>
                <a:gd name="T22" fmla="*/ 790 w 150"/>
                <a:gd name="T23" fmla="*/ 4 h 159"/>
                <a:gd name="T24" fmla="*/ 856 w 150"/>
                <a:gd name="T25" fmla="*/ 4 h 159"/>
                <a:gd name="T26" fmla="*/ 856 w 150"/>
                <a:gd name="T27" fmla="*/ 4 h 159"/>
                <a:gd name="T28" fmla="*/ 856 w 150"/>
                <a:gd name="T29" fmla="*/ 4 h 159"/>
                <a:gd name="T30" fmla="*/ 924 w 150"/>
                <a:gd name="T31" fmla="*/ 4 h 159"/>
                <a:gd name="T32" fmla="*/ 961 w 150"/>
                <a:gd name="T33" fmla="*/ 4 h 159"/>
                <a:gd name="T34" fmla="*/ 992 w 150"/>
                <a:gd name="T35" fmla="*/ 4 h 159"/>
                <a:gd name="T36" fmla="*/ 1108 w 150"/>
                <a:gd name="T37" fmla="*/ 4 h 159"/>
                <a:gd name="T38" fmla="*/ 1108 w 150"/>
                <a:gd name="T39" fmla="*/ 4 h 159"/>
                <a:gd name="T40" fmla="*/ 1032 w 150"/>
                <a:gd name="T41" fmla="*/ 4 h 159"/>
                <a:gd name="T42" fmla="*/ 961 w 150"/>
                <a:gd name="T43" fmla="*/ 4 h 159"/>
                <a:gd name="T44" fmla="*/ 856 w 150"/>
                <a:gd name="T45" fmla="*/ 4 h 159"/>
                <a:gd name="T46" fmla="*/ 703 w 150"/>
                <a:gd name="T47" fmla="*/ 4 h 159"/>
                <a:gd name="T48" fmla="*/ 569 w 150"/>
                <a:gd name="T49" fmla="*/ 4 h 159"/>
                <a:gd name="T50" fmla="*/ 509 w 150"/>
                <a:gd name="T51" fmla="*/ 4 h 159"/>
                <a:gd name="T52" fmla="*/ 439 w 150"/>
                <a:gd name="T53" fmla="*/ 4 h 159"/>
                <a:gd name="T54" fmla="*/ 344 w 150"/>
                <a:gd name="T55" fmla="*/ 4 h 159"/>
                <a:gd name="T56" fmla="*/ 244 w 150"/>
                <a:gd name="T57" fmla="*/ 4 h 159"/>
                <a:gd name="T58" fmla="*/ 172 w 150"/>
                <a:gd name="T59" fmla="*/ 4 h 159"/>
                <a:gd name="T60" fmla="*/ 121 w 150"/>
                <a:gd name="T61" fmla="*/ 4 h 159"/>
                <a:gd name="T62" fmla="*/ 0 w 150"/>
                <a:gd name="T63" fmla="*/ 3 h 15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50"/>
                <a:gd name="T97" fmla="*/ 0 h 159"/>
                <a:gd name="T98" fmla="*/ 150 w 150"/>
                <a:gd name="T99" fmla="*/ 159 h 15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50" h="159">
                  <a:moveTo>
                    <a:pt x="0" y="0"/>
                  </a:moveTo>
                  <a:lnTo>
                    <a:pt x="7" y="0"/>
                  </a:lnTo>
                  <a:lnTo>
                    <a:pt x="7" y="3"/>
                  </a:lnTo>
                  <a:lnTo>
                    <a:pt x="12" y="3"/>
                  </a:lnTo>
                  <a:lnTo>
                    <a:pt x="29" y="3"/>
                  </a:lnTo>
                  <a:lnTo>
                    <a:pt x="34" y="7"/>
                  </a:lnTo>
                  <a:lnTo>
                    <a:pt x="43" y="16"/>
                  </a:lnTo>
                  <a:lnTo>
                    <a:pt x="47" y="25"/>
                  </a:lnTo>
                  <a:lnTo>
                    <a:pt x="55" y="29"/>
                  </a:lnTo>
                  <a:lnTo>
                    <a:pt x="65" y="34"/>
                  </a:lnTo>
                  <a:lnTo>
                    <a:pt x="65" y="38"/>
                  </a:lnTo>
                  <a:lnTo>
                    <a:pt x="69" y="38"/>
                  </a:lnTo>
                  <a:lnTo>
                    <a:pt x="74" y="47"/>
                  </a:lnTo>
                  <a:lnTo>
                    <a:pt x="77" y="47"/>
                  </a:lnTo>
                  <a:lnTo>
                    <a:pt x="77" y="43"/>
                  </a:lnTo>
                  <a:lnTo>
                    <a:pt x="81" y="52"/>
                  </a:lnTo>
                  <a:lnTo>
                    <a:pt x="91" y="55"/>
                  </a:lnTo>
                  <a:lnTo>
                    <a:pt x="96" y="59"/>
                  </a:lnTo>
                  <a:lnTo>
                    <a:pt x="96" y="55"/>
                  </a:lnTo>
                  <a:lnTo>
                    <a:pt x="100" y="59"/>
                  </a:lnTo>
                  <a:lnTo>
                    <a:pt x="108" y="59"/>
                  </a:lnTo>
                  <a:lnTo>
                    <a:pt x="108" y="65"/>
                  </a:lnTo>
                  <a:lnTo>
                    <a:pt x="103" y="65"/>
                  </a:lnTo>
                  <a:lnTo>
                    <a:pt x="108" y="69"/>
                  </a:lnTo>
                  <a:lnTo>
                    <a:pt x="112" y="69"/>
                  </a:lnTo>
                  <a:lnTo>
                    <a:pt x="117" y="74"/>
                  </a:lnTo>
                  <a:lnTo>
                    <a:pt x="112" y="78"/>
                  </a:lnTo>
                  <a:lnTo>
                    <a:pt x="117" y="78"/>
                  </a:lnTo>
                  <a:lnTo>
                    <a:pt x="112" y="86"/>
                  </a:lnTo>
                  <a:lnTo>
                    <a:pt x="117" y="90"/>
                  </a:lnTo>
                  <a:lnTo>
                    <a:pt x="122" y="90"/>
                  </a:lnTo>
                  <a:lnTo>
                    <a:pt x="125" y="90"/>
                  </a:lnTo>
                  <a:lnTo>
                    <a:pt x="125" y="100"/>
                  </a:lnTo>
                  <a:lnTo>
                    <a:pt x="130" y="105"/>
                  </a:lnTo>
                  <a:lnTo>
                    <a:pt x="130" y="108"/>
                  </a:lnTo>
                  <a:lnTo>
                    <a:pt x="134" y="108"/>
                  </a:lnTo>
                  <a:lnTo>
                    <a:pt x="143" y="108"/>
                  </a:lnTo>
                  <a:lnTo>
                    <a:pt x="149" y="117"/>
                  </a:lnTo>
                  <a:lnTo>
                    <a:pt x="149" y="127"/>
                  </a:lnTo>
                  <a:lnTo>
                    <a:pt x="149" y="131"/>
                  </a:lnTo>
                  <a:lnTo>
                    <a:pt x="143" y="158"/>
                  </a:lnTo>
                  <a:lnTo>
                    <a:pt x="139" y="152"/>
                  </a:lnTo>
                  <a:lnTo>
                    <a:pt x="134" y="158"/>
                  </a:lnTo>
                  <a:lnTo>
                    <a:pt x="130" y="152"/>
                  </a:lnTo>
                  <a:lnTo>
                    <a:pt x="130" y="158"/>
                  </a:lnTo>
                  <a:lnTo>
                    <a:pt x="117" y="143"/>
                  </a:lnTo>
                  <a:lnTo>
                    <a:pt x="100" y="131"/>
                  </a:lnTo>
                  <a:lnTo>
                    <a:pt x="96" y="127"/>
                  </a:lnTo>
                  <a:lnTo>
                    <a:pt x="77" y="108"/>
                  </a:lnTo>
                  <a:lnTo>
                    <a:pt x="77" y="100"/>
                  </a:lnTo>
                  <a:lnTo>
                    <a:pt x="74" y="90"/>
                  </a:lnTo>
                  <a:lnTo>
                    <a:pt x="69" y="81"/>
                  </a:lnTo>
                  <a:lnTo>
                    <a:pt x="65" y="78"/>
                  </a:lnTo>
                  <a:lnTo>
                    <a:pt x="60" y="74"/>
                  </a:lnTo>
                  <a:lnTo>
                    <a:pt x="55" y="74"/>
                  </a:lnTo>
                  <a:lnTo>
                    <a:pt x="47" y="52"/>
                  </a:lnTo>
                  <a:lnTo>
                    <a:pt x="43" y="47"/>
                  </a:lnTo>
                  <a:lnTo>
                    <a:pt x="34" y="43"/>
                  </a:lnTo>
                  <a:lnTo>
                    <a:pt x="29" y="34"/>
                  </a:lnTo>
                  <a:lnTo>
                    <a:pt x="25" y="29"/>
                  </a:lnTo>
                  <a:lnTo>
                    <a:pt x="21" y="25"/>
                  </a:lnTo>
                  <a:lnTo>
                    <a:pt x="16" y="25"/>
                  </a:lnTo>
                  <a:lnTo>
                    <a:pt x="3" y="7"/>
                  </a:ln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00" name="Freeform 680">
              <a:extLst>
                <a:ext uri="{FF2B5EF4-FFF2-40B4-BE49-F238E27FC236}">
                  <a16:creationId xmlns:a16="http://schemas.microsoft.com/office/drawing/2014/main" id="{43F37341-E58F-4790-A0FB-C8EE16903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1" y="3299"/>
              <a:ext cx="156" cy="143"/>
            </a:xfrm>
            <a:custGeom>
              <a:avLst/>
              <a:gdLst>
                <a:gd name="T0" fmla="*/ 7 w 150"/>
                <a:gd name="T1" fmla="*/ 0 h 159"/>
                <a:gd name="T2" fmla="*/ 12 w 150"/>
                <a:gd name="T3" fmla="*/ 3 h 159"/>
                <a:gd name="T4" fmla="*/ 244 w 150"/>
                <a:gd name="T5" fmla="*/ 4 h 159"/>
                <a:gd name="T6" fmla="*/ 344 w 150"/>
                <a:gd name="T7" fmla="*/ 4 h 159"/>
                <a:gd name="T8" fmla="*/ 487 w 150"/>
                <a:gd name="T9" fmla="*/ 4 h 159"/>
                <a:gd name="T10" fmla="*/ 509 w 150"/>
                <a:gd name="T11" fmla="*/ 4 h 159"/>
                <a:gd name="T12" fmla="*/ 569 w 150"/>
                <a:gd name="T13" fmla="*/ 4 h 159"/>
                <a:gd name="T14" fmla="*/ 595 w 150"/>
                <a:gd name="T15" fmla="*/ 4 h 159"/>
                <a:gd name="T16" fmla="*/ 703 w 150"/>
                <a:gd name="T17" fmla="*/ 4 h 159"/>
                <a:gd name="T18" fmla="*/ 731 w 150"/>
                <a:gd name="T19" fmla="*/ 4 h 159"/>
                <a:gd name="T20" fmla="*/ 790 w 150"/>
                <a:gd name="T21" fmla="*/ 4 h 159"/>
                <a:gd name="T22" fmla="*/ 790 w 150"/>
                <a:gd name="T23" fmla="*/ 4 h 159"/>
                <a:gd name="T24" fmla="*/ 856 w 150"/>
                <a:gd name="T25" fmla="*/ 4 h 159"/>
                <a:gd name="T26" fmla="*/ 856 w 150"/>
                <a:gd name="T27" fmla="*/ 4 h 159"/>
                <a:gd name="T28" fmla="*/ 856 w 150"/>
                <a:gd name="T29" fmla="*/ 4 h 159"/>
                <a:gd name="T30" fmla="*/ 924 w 150"/>
                <a:gd name="T31" fmla="*/ 4 h 159"/>
                <a:gd name="T32" fmla="*/ 961 w 150"/>
                <a:gd name="T33" fmla="*/ 4 h 159"/>
                <a:gd name="T34" fmla="*/ 992 w 150"/>
                <a:gd name="T35" fmla="*/ 4 h 159"/>
                <a:gd name="T36" fmla="*/ 1108 w 150"/>
                <a:gd name="T37" fmla="*/ 4 h 159"/>
                <a:gd name="T38" fmla="*/ 1108 w 150"/>
                <a:gd name="T39" fmla="*/ 4 h 159"/>
                <a:gd name="T40" fmla="*/ 1032 w 150"/>
                <a:gd name="T41" fmla="*/ 4 h 159"/>
                <a:gd name="T42" fmla="*/ 961 w 150"/>
                <a:gd name="T43" fmla="*/ 4 h 159"/>
                <a:gd name="T44" fmla="*/ 856 w 150"/>
                <a:gd name="T45" fmla="*/ 4 h 159"/>
                <a:gd name="T46" fmla="*/ 703 w 150"/>
                <a:gd name="T47" fmla="*/ 4 h 159"/>
                <a:gd name="T48" fmla="*/ 569 w 150"/>
                <a:gd name="T49" fmla="*/ 4 h 159"/>
                <a:gd name="T50" fmla="*/ 509 w 150"/>
                <a:gd name="T51" fmla="*/ 4 h 159"/>
                <a:gd name="T52" fmla="*/ 439 w 150"/>
                <a:gd name="T53" fmla="*/ 4 h 159"/>
                <a:gd name="T54" fmla="*/ 344 w 150"/>
                <a:gd name="T55" fmla="*/ 4 h 159"/>
                <a:gd name="T56" fmla="*/ 244 w 150"/>
                <a:gd name="T57" fmla="*/ 4 h 159"/>
                <a:gd name="T58" fmla="*/ 172 w 150"/>
                <a:gd name="T59" fmla="*/ 4 h 159"/>
                <a:gd name="T60" fmla="*/ 121 w 150"/>
                <a:gd name="T61" fmla="*/ 4 h 159"/>
                <a:gd name="T62" fmla="*/ 0 w 150"/>
                <a:gd name="T63" fmla="*/ 3 h 15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50"/>
                <a:gd name="T97" fmla="*/ 0 h 159"/>
                <a:gd name="T98" fmla="*/ 150 w 150"/>
                <a:gd name="T99" fmla="*/ 159 h 15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50" h="159">
                  <a:moveTo>
                    <a:pt x="0" y="0"/>
                  </a:moveTo>
                  <a:lnTo>
                    <a:pt x="7" y="0"/>
                  </a:lnTo>
                  <a:lnTo>
                    <a:pt x="7" y="3"/>
                  </a:lnTo>
                  <a:lnTo>
                    <a:pt x="12" y="3"/>
                  </a:lnTo>
                  <a:lnTo>
                    <a:pt x="29" y="3"/>
                  </a:lnTo>
                  <a:lnTo>
                    <a:pt x="34" y="7"/>
                  </a:lnTo>
                  <a:lnTo>
                    <a:pt x="43" y="16"/>
                  </a:lnTo>
                  <a:lnTo>
                    <a:pt x="47" y="25"/>
                  </a:lnTo>
                  <a:lnTo>
                    <a:pt x="55" y="29"/>
                  </a:lnTo>
                  <a:lnTo>
                    <a:pt x="65" y="34"/>
                  </a:lnTo>
                  <a:lnTo>
                    <a:pt x="65" y="38"/>
                  </a:lnTo>
                  <a:lnTo>
                    <a:pt x="69" y="38"/>
                  </a:lnTo>
                  <a:lnTo>
                    <a:pt x="74" y="47"/>
                  </a:lnTo>
                  <a:lnTo>
                    <a:pt x="77" y="47"/>
                  </a:lnTo>
                  <a:lnTo>
                    <a:pt x="77" y="43"/>
                  </a:lnTo>
                  <a:lnTo>
                    <a:pt x="81" y="52"/>
                  </a:lnTo>
                  <a:lnTo>
                    <a:pt x="91" y="55"/>
                  </a:lnTo>
                  <a:lnTo>
                    <a:pt x="96" y="59"/>
                  </a:lnTo>
                  <a:lnTo>
                    <a:pt x="96" y="55"/>
                  </a:lnTo>
                  <a:lnTo>
                    <a:pt x="100" y="59"/>
                  </a:lnTo>
                  <a:lnTo>
                    <a:pt x="108" y="59"/>
                  </a:lnTo>
                  <a:lnTo>
                    <a:pt x="108" y="65"/>
                  </a:lnTo>
                  <a:lnTo>
                    <a:pt x="103" y="65"/>
                  </a:lnTo>
                  <a:lnTo>
                    <a:pt x="108" y="69"/>
                  </a:lnTo>
                  <a:lnTo>
                    <a:pt x="112" y="69"/>
                  </a:lnTo>
                  <a:lnTo>
                    <a:pt x="117" y="74"/>
                  </a:lnTo>
                  <a:lnTo>
                    <a:pt x="112" y="78"/>
                  </a:lnTo>
                  <a:lnTo>
                    <a:pt x="117" y="78"/>
                  </a:lnTo>
                  <a:lnTo>
                    <a:pt x="112" y="86"/>
                  </a:lnTo>
                  <a:lnTo>
                    <a:pt x="117" y="90"/>
                  </a:lnTo>
                  <a:lnTo>
                    <a:pt x="122" y="90"/>
                  </a:lnTo>
                  <a:lnTo>
                    <a:pt x="125" y="90"/>
                  </a:lnTo>
                  <a:lnTo>
                    <a:pt x="125" y="100"/>
                  </a:lnTo>
                  <a:lnTo>
                    <a:pt x="130" y="105"/>
                  </a:lnTo>
                  <a:lnTo>
                    <a:pt x="130" y="108"/>
                  </a:lnTo>
                  <a:lnTo>
                    <a:pt x="134" y="108"/>
                  </a:lnTo>
                  <a:lnTo>
                    <a:pt x="143" y="108"/>
                  </a:lnTo>
                  <a:lnTo>
                    <a:pt x="149" y="117"/>
                  </a:lnTo>
                  <a:lnTo>
                    <a:pt x="149" y="127"/>
                  </a:lnTo>
                  <a:lnTo>
                    <a:pt x="149" y="131"/>
                  </a:lnTo>
                  <a:lnTo>
                    <a:pt x="143" y="158"/>
                  </a:lnTo>
                  <a:lnTo>
                    <a:pt x="139" y="152"/>
                  </a:lnTo>
                  <a:lnTo>
                    <a:pt x="134" y="158"/>
                  </a:lnTo>
                  <a:lnTo>
                    <a:pt x="130" y="152"/>
                  </a:lnTo>
                  <a:lnTo>
                    <a:pt x="130" y="158"/>
                  </a:lnTo>
                  <a:lnTo>
                    <a:pt x="117" y="143"/>
                  </a:lnTo>
                  <a:lnTo>
                    <a:pt x="100" y="131"/>
                  </a:lnTo>
                  <a:lnTo>
                    <a:pt x="96" y="127"/>
                  </a:lnTo>
                  <a:lnTo>
                    <a:pt x="77" y="108"/>
                  </a:lnTo>
                  <a:lnTo>
                    <a:pt x="77" y="100"/>
                  </a:lnTo>
                  <a:lnTo>
                    <a:pt x="74" y="90"/>
                  </a:lnTo>
                  <a:lnTo>
                    <a:pt x="69" y="81"/>
                  </a:lnTo>
                  <a:lnTo>
                    <a:pt x="65" y="78"/>
                  </a:lnTo>
                  <a:lnTo>
                    <a:pt x="60" y="74"/>
                  </a:lnTo>
                  <a:lnTo>
                    <a:pt x="55" y="74"/>
                  </a:lnTo>
                  <a:lnTo>
                    <a:pt x="47" y="52"/>
                  </a:lnTo>
                  <a:lnTo>
                    <a:pt x="43" y="47"/>
                  </a:lnTo>
                  <a:lnTo>
                    <a:pt x="34" y="43"/>
                  </a:lnTo>
                  <a:lnTo>
                    <a:pt x="29" y="34"/>
                  </a:lnTo>
                  <a:lnTo>
                    <a:pt x="25" y="29"/>
                  </a:lnTo>
                  <a:lnTo>
                    <a:pt x="21" y="25"/>
                  </a:lnTo>
                  <a:lnTo>
                    <a:pt x="16" y="25"/>
                  </a:lnTo>
                  <a:lnTo>
                    <a:pt x="3" y="7"/>
                  </a:ln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01" name="Freeform 681">
              <a:extLst>
                <a:ext uri="{FF2B5EF4-FFF2-40B4-BE49-F238E27FC236}">
                  <a16:creationId xmlns:a16="http://schemas.microsoft.com/office/drawing/2014/main" id="{D7AB7EA6-0836-481A-A6FA-05D604DB4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2" y="3329"/>
              <a:ext cx="18" cy="16"/>
            </a:xfrm>
            <a:custGeom>
              <a:avLst/>
              <a:gdLst>
                <a:gd name="T0" fmla="*/ 0 w 17"/>
                <a:gd name="T1" fmla="*/ 6 h 17"/>
                <a:gd name="T2" fmla="*/ 0 w 17"/>
                <a:gd name="T3" fmla="*/ 0 h 17"/>
                <a:gd name="T4" fmla="*/ 274 w 17"/>
                <a:gd name="T5" fmla="*/ 6 h 17"/>
                <a:gd name="T6" fmla="*/ 274 w 17"/>
                <a:gd name="T7" fmla="*/ 8 h 17"/>
                <a:gd name="T8" fmla="*/ 0 w 17"/>
                <a:gd name="T9" fmla="*/ 6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6"/>
                  </a:moveTo>
                  <a:lnTo>
                    <a:pt x="0" y="0"/>
                  </a:lnTo>
                  <a:lnTo>
                    <a:pt x="16" y="6"/>
                  </a:lnTo>
                  <a:lnTo>
                    <a:pt x="16" y="16"/>
                  </a:lnTo>
                  <a:lnTo>
                    <a:pt x="0" y="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02" name="Freeform 682">
              <a:extLst>
                <a:ext uri="{FF2B5EF4-FFF2-40B4-BE49-F238E27FC236}">
                  <a16:creationId xmlns:a16="http://schemas.microsoft.com/office/drawing/2014/main" id="{8994B14F-D9BE-4613-9417-6E245ED5D7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2" y="3329"/>
              <a:ext cx="18" cy="16"/>
            </a:xfrm>
            <a:custGeom>
              <a:avLst/>
              <a:gdLst>
                <a:gd name="T0" fmla="*/ 0 w 17"/>
                <a:gd name="T1" fmla="*/ 6 h 17"/>
                <a:gd name="T2" fmla="*/ 0 w 17"/>
                <a:gd name="T3" fmla="*/ 0 h 17"/>
                <a:gd name="T4" fmla="*/ 274 w 17"/>
                <a:gd name="T5" fmla="*/ 6 h 17"/>
                <a:gd name="T6" fmla="*/ 274 w 17"/>
                <a:gd name="T7" fmla="*/ 8 h 17"/>
                <a:gd name="T8" fmla="*/ 0 w 17"/>
                <a:gd name="T9" fmla="*/ 6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6"/>
                  </a:moveTo>
                  <a:lnTo>
                    <a:pt x="0" y="0"/>
                  </a:lnTo>
                  <a:lnTo>
                    <a:pt x="16" y="6"/>
                  </a:lnTo>
                  <a:lnTo>
                    <a:pt x="16" y="16"/>
                  </a:lnTo>
                  <a:lnTo>
                    <a:pt x="0" y="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03" name="Freeform 683">
              <a:extLst>
                <a:ext uri="{FF2B5EF4-FFF2-40B4-BE49-F238E27FC236}">
                  <a16:creationId xmlns:a16="http://schemas.microsoft.com/office/drawing/2014/main" id="{6E59CAFD-A6C2-4804-9AD4-DA19CEF4B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0" y="3350"/>
              <a:ext cx="17" cy="15"/>
            </a:xfrm>
            <a:custGeom>
              <a:avLst/>
              <a:gdLst>
                <a:gd name="T0" fmla="*/ 0 w 17"/>
                <a:gd name="T1" fmla="*/ 0 h 17"/>
                <a:gd name="T2" fmla="*/ 7 w 17"/>
                <a:gd name="T3" fmla="*/ 0 h 17"/>
                <a:gd name="T4" fmla="*/ 16 w 17"/>
                <a:gd name="T5" fmla="*/ 4 h 17"/>
                <a:gd name="T6" fmla="*/ 16 w 17"/>
                <a:gd name="T7" fmla="*/ 4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7" y="0"/>
                  </a:lnTo>
                  <a:lnTo>
                    <a:pt x="16" y="5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04" name="Freeform 684">
              <a:extLst>
                <a:ext uri="{FF2B5EF4-FFF2-40B4-BE49-F238E27FC236}">
                  <a16:creationId xmlns:a16="http://schemas.microsoft.com/office/drawing/2014/main" id="{C63C7034-FE30-4DD8-9F12-49447423A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0" y="3350"/>
              <a:ext cx="17" cy="15"/>
            </a:xfrm>
            <a:custGeom>
              <a:avLst/>
              <a:gdLst>
                <a:gd name="T0" fmla="*/ 0 w 17"/>
                <a:gd name="T1" fmla="*/ 0 h 17"/>
                <a:gd name="T2" fmla="*/ 7 w 17"/>
                <a:gd name="T3" fmla="*/ 0 h 17"/>
                <a:gd name="T4" fmla="*/ 16 w 17"/>
                <a:gd name="T5" fmla="*/ 4 h 17"/>
                <a:gd name="T6" fmla="*/ 16 w 17"/>
                <a:gd name="T7" fmla="*/ 4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7" y="0"/>
                  </a:lnTo>
                  <a:lnTo>
                    <a:pt x="16" y="5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05" name="Freeform 685">
              <a:extLst>
                <a:ext uri="{FF2B5EF4-FFF2-40B4-BE49-F238E27FC236}">
                  <a16:creationId xmlns:a16="http://schemas.microsoft.com/office/drawing/2014/main" id="{7D577E77-379B-474B-BAB2-1760595BB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3" y="3342"/>
              <a:ext cx="18" cy="15"/>
            </a:xfrm>
            <a:custGeom>
              <a:avLst/>
              <a:gdLst>
                <a:gd name="T0" fmla="*/ 0 w 17"/>
                <a:gd name="T1" fmla="*/ 4 h 17"/>
                <a:gd name="T2" fmla="*/ 0 w 17"/>
                <a:gd name="T3" fmla="*/ 4 h 17"/>
                <a:gd name="T4" fmla="*/ 0 w 17"/>
                <a:gd name="T5" fmla="*/ 0 h 17"/>
                <a:gd name="T6" fmla="*/ 274 w 17"/>
                <a:gd name="T7" fmla="*/ 0 h 17"/>
                <a:gd name="T8" fmla="*/ 0 w 17"/>
                <a:gd name="T9" fmla="*/ 4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06" name="Freeform 686">
              <a:extLst>
                <a:ext uri="{FF2B5EF4-FFF2-40B4-BE49-F238E27FC236}">
                  <a16:creationId xmlns:a16="http://schemas.microsoft.com/office/drawing/2014/main" id="{BAE13BE3-FE10-4755-8B5D-E3AE7A98F4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3" y="3342"/>
              <a:ext cx="18" cy="15"/>
            </a:xfrm>
            <a:custGeom>
              <a:avLst/>
              <a:gdLst>
                <a:gd name="T0" fmla="*/ 0 w 17"/>
                <a:gd name="T1" fmla="*/ 4 h 17"/>
                <a:gd name="T2" fmla="*/ 0 w 17"/>
                <a:gd name="T3" fmla="*/ 4 h 17"/>
                <a:gd name="T4" fmla="*/ 0 w 17"/>
                <a:gd name="T5" fmla="*/ 0 h 17"/>
                <a:gd name="T6" fmla="*/ 274 w 17"/>
                <a:gd name="T7" fmla="*/ 0 h 17"/>
                <a:gd name="T8" fmla="*/ 0 w 17"/>
                <a:gd name="T9" fmla="*/ 4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07" name="Freeform 687">
              <a:extLst>
                <a:ext uri="{FF2B5EF4-FFF2-40B4-BE49-F238E27FC236}">
                  <a16:creationId xmlns:a16="http://schemas.microsoft.com/office/drawing/2014/main" id="{7CB17ECD-2BDF-4C72-B373-8DE4FCAC6B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7" y="3345"/>
              <a:ext cx="17" cy="15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4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08" name="Freeform 688">
              <a:extLst>
                <a:ext uri="{FF2B5EF4-FFF2-40B4-BE49-F238E27FC236}">
                  <a16:creationId xmlns:a16="http://schemas.microsoft.com/office/drawing/2014/main" id="{E256A291-75C5-4547-B6E5-D98B1D9ED0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7" y="3345"/>
              <a:ext cx="17" cy="15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4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09" name="Freeform 689">
              <a:extLst>
                <a:ext uri="{FF2B5EF4-FFF2-40B4-BE49-F238E27FC236}">
                  <a16:creationId xmlns:a16="http://schemas.microsoft.com/office/drawing/2014/main" id="{8DE1D5AF-9B79-4E30-831E-1845E25DA2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3" y="3377"/>
              <a:ext cx="16" cy="17"/>
            </a:xfrm>
            <a:custGeom>
              <a:avLst/>
              <a:gdLst>
                <a:gd name="T0" fmla="*/ 0 w 17"/>
                <a:gd name="T1" fmla="*/ 0 h 17"/>
                <a:gd name="T2" fmla="*/ 8 w 17"/>
                <a:gd name="T3" fmla="*/ 0 h 17"/>
                <a:gd name="T4" fmla="*/ 8 w 17"/>
                <a:gd name="T5" fmla="*/ 16 h 17"/>
                <a:gd name="T6" fmla="*/ 8 w 17"/>
                <a:gd name="T7" fmla="*/ 16 h 17"/>
                <a:gd name="T8" fmla="*/ 0 w 17"/>
                <a:gd name="T9" fmla="*/ 9 h 17"/>
                <a:gd name="T10" fmla="*/ 0 w 17"/>
                <a:gd name="T11" fmla="*/ 4 h 17"/>
                <a:gd name="T12" fmla="*/ 0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0" y="0"/>
                  </a:moveTo>
                  <a:lnTo>
                    <a:pt x="8" y="0"/>
                  </a:lnTo>
                  <a:lnTo>
                    <a:pt x="16" y="16"/>
                  </a:lnTo>
                  <a:lnTo>
                    <a:pt x="8" y="16"/>
                  </a:lnTo>
                  <a:lnTo>
                    <a:pt x="0" y="9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10" name="Freeform 690">
              <a:extLst>
                <a:ext uri="{FF2B5EF4-FFF2-40B4-BE49-F238E27FC236}">
                  <a16:creationId xmlns:a16="http://schemas.microsoft.com/office/drawing/2014/main" id="{4FA91C5F-CCD5-4707-AACB-6F250CE471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3" y="3377"/>
              <a:ext cx="16" cy="17"/>
            </a:xfrm>
            <a:custGeom>
              <a:avLst/>
              <a:gdLst>
                <a:gd name="T0" fmla="*/ 0 w 17"/>
                <a:gd name="T1" fmla="*/ 0 h 17"/>
                <a:gd name="T2" fmla="*/ 8 w 17"/>
                <a:gd name="T3" fmla="*/ 0 h 17"/>
                <a:gd name="T4" fmla="*/ 8 w 17"/>
                <a:gd name="T5" fmla="*/ 16 h 17"/>
                <a:gd name="T6" fmla="*/ 8 w 17"/>
                <a:gd name="T7" fmla="*/ 16 h 17"/>
                <a:gd name="T8" fmla="*/ 0 w 17"/>
                <a:gd name="T9" fmla="*/ 9 h 17"/>
                <a:gd name="T10" fmla="*/ 0 w 17"/>
                <a:gd name="T11" fmla="*/ 4 h 17"/>
                <a:gd name="T12" fmla="*/ 0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0" y="0"/>
                  </a:moveTo>
                  <a:lnTo>
                    <a:pt x="8" y="0"/>
                  </a:lnTo>
                  <a:lnTo>
                    <a:pt x="16" y="16"/>
                  </a:lnTo>
                  <a:lnTo>
                    <a:pt x="8" y="16"/>
                  </a:lnTo>
                  <a:lnTo>
                    <a:pt x="0" y="9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11" name="Freeform 691">
              <a:extLst>
                <a:ext uri="{FF2B5EF4-FFF2-40B4-BE49-F238E27FC236}">
                  <a16:creationId xmlns:a16="http://schemas.microsoft.com/office/drawing/2014/main" id="{FB208D2C-7D14-441C-B768-39A1226FA9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3354"/>
              <a:ext cx="16" cy="16"/>
            </a:xfrm>
            <a:custGeom>
              <a:avLst/>
              <a:gdLst>
                <a:gd name="T0" fmla="*/ 0 w 17"/>
                <a:gd name="T1" fmla="*/ 0 h 17"/>
                <a:gd name="T2" fmla="*/ 8 w 17"/>
                <a:gd name="T3" fmla="*/ 0 h 17"/>
                <a:gd name="T4" fmla="*/ 0 w 17"/>
                <a:gd name="T5" fmla="*/ 8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12" name="Freeform 692">
              <a:extLst>
                <a:ext uri="{FF2B5EF4-FFF2-40B4-BE49-F238E27FC236}">
                  <a16:creationId xmlns:a16="http://schemas.microsoft.com/office/drawing/2014/main" id="{00722D92-EAC1-424D-9C1A-C1673EB61E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3354"/>
              <a:ext cx="16" cy="16"/>
            </a:xfrm>
            <a:custGeom>
              <a:avLst/>
              <a:gdLst>
                <a:gd name="T0" fmla="*/ 0 w 17"/>
                <a:gd name="T1" fmla="*/ 0 h 17"/>
                <a:gd name="T2" fmla="*/ 8 w 17"/>
                <a:gd name="T3" fmla="*/ 0 h 17"/>
                <a:gd name="T4" fmla="*/ 0 w 17"/>
                <a:gd name="T5" fmla="*/ 8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13" name="Freeform 693">
              <a:extLst>
                <a:ext uri="{FF2B5EF4-FFF2-40B4-BE49-F238E27FC236}">
                  <a16:creationId xmlns:a16="http://schemas.microsoft.com/office/drawing/2014/main" id="{50F3D2D1-1BC0-49B2-80A9-5C60CF34E1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3374"/>
              <a:ext cx="16" cy="1"/>
            </a:xfrm>
            <a:custGeom>
              <a:avLst/>
              <a:gdLst>
                <a:gd name="T0" fmla="*/ 0 w 17"/>
                <a:gd name="T1" fmla="*/ 0 h 1"/>
                <a:gd name="T2" fmla="*/ 0 w 17"/>
                <a:gd name="T3" fmla="*/ 0 h 1"/>
                <a:gd name="T4" fmla="*/ 8 w 17"/>
                <a:gd name="T5" fmla="*/ 0 h 1"/>
                <a:gd name="T6" fmla="*/ 0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14" name="Freeform 694">
              <a:extLst>
                <a:ext uri="{FF2B5EF4-FFF2-40B4-BE49-F238E27FC236}">
                  <a16:creationId xmlns:a16="http://schemas.microsoft.com/office/drawing/2014/main" id="{0535FEEE-6C52-4267-8894-7E57C58A71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3374"/>
              <a:ext cx="16" cy="1"/>
            </a:xfrm>
            <a:custGeom>
              <a:avLst/>
              <a:gdLst>
                <a:gd name="T0" fmla="*/ 0 w 17"/>
                <a:gd name="T1" fmla="*/ 0 h 1"/>
                <a:gd name="T2" fmla="*/ 0 w 17"/>
                <a:gd name="T3" fmla="*/ 0 h 1"/>
                <a:gd name="T4" fmla="*/ 8 w 17"/>
                <a:gd name="T5" fmla="*/ 0 h 1"/>
                <a:gd name="T6" fmla="*/ 0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15" name="Freeform 695">
              <a:extLst>
                <a:ext uri="{FF2B5EF4-FFF2-40B4-BE49-F238E27FC236}">
                  <a16:creationId xmlns:a16="http://schemas.microsoft.com/office/drawing/2014/main" id="{03E276ED-CE42-4B24-BA3E-9B1268F381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2" y="3387"/>
              <a:ext cx="23" cy="20"/>
            </a:xfrm>
            <a:custGeom>
              <a:avLst/>
              <a:gdLst>
                <a:gd name="T0" fmla="*/ 0 w 22"/>
                <a:gd name="T1" fmla="*/ 3 h 22"/>
                <a:gd name="T2" fmla="*/ 3 w 22"/>
                <a:gd name="T3" fmla="*/ 0 h 22"/>
                <a:gd name="T4" fmla="*/ 7 w 22"/>
                <a:gd name="T5" fmla="*/ 0 h 22"/>
                <a:gd name="T6" fmla="*/ 7 w 22"/>
                <a:gd name="T7" fmla="*/ 3 h 22"/>
                <a:gd name="T8" fmla="*/ 7 w 22"/>
                <a:gd name="T9" fmla="*/ 0 h 22"/>
                <a:gd name="T10" fmla="*/ 122 w 22"/>
                <a:gd name="T11" fmla="*/ 0 h 22"/>
                <a:gd name="T12" fmla="*/ 146 w 22"/>
                <a:gd name="T13" fmla="*/ 5 h 22"/>
                <a:gd name="T14" fmla="*/ 191 w 22"/>
                <a:gd name="T15" fmla="*/ 5 h 22"/>
                <a:gd name="T16" fmla="*/ 191 w 22"/>
                <a:gd name="T17" fmla="*/ 5 h 22"/>
                <a:gd name="T18" fmla="*/ 122 w 22"/>
                <a:gd name="T19" fmla="*/ 5 h 22"/>
                <a:gd name="T20" fmla="*/ 7 w 22"/>
                <a:gd name="T21" fmla="*/ 5 h 22"/>
                <a:gd name="T22" fmla="*/ 0 w 22"/>
                <a:gd name="T23" fmla="*/ 3 h 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"/>
                <a:gd name="T37" fmla="*/ 0 h 22"/>
                <a:gd name="T38" fmla="*/ 22 w 22"/>
                <a:gd name="T39" fmla="*/ 22 h 2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" h="22">
                  <a:moveTo>
                    <a:pt x="0" y="3"/>
                  </a:moveTo>
                  <a:lnTo>
                    <a:pt x="3" y="0"/>
                  </a:lnTo>
                  <a:lnTo>
                    <a:pt x="7" y="0"/>
                  </a:lnTo>
                  <a:lnTo>
                    <a:pt x="7" y="3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5" y="11"/>
                  </a:lnTo>
                  <a:lnTo>
                    <a:pt x="21" y="11"/>
                  </a:lnTo>
                  <a:lnTo>
                    <a:pt x="21" y="21"/>
                  </a:lnTo>
                  <a:lnTo>
                    <a:pt x="11" y="15"/>
                  </a:lnTo>
                  <a:lnTo>
                    <a:pt x="7" y="7"/>
                  </a:lnTo>
                  <a:lnTo>
                    <a:pt x="0" y="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16" name="Freeform 696">
              <a:extLst>
                <a:ext uri="{FF2B5EF4-FFF2-40B4-BE49-F238E27FC236}">
                  <a16:creationId xmlns:a16="http://schemas.microsoft.com/office/drawing/2014/main" id="{FADE2EF9-66C5-4A88-9C43-1632C10DA9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2" y="3387"/>
              <a:ext cx="23" cy="20"/>
            </a:xfrm>
            <a:custGeom>
              <a:avLst/>
              <a:gdLst>
                <a:gd name="T0" fmla="*/ 0 w 22"/>
                <a:gd name="T1" fmla="*/ 3 h 22"/>
                <a:gd name="T2" fmla="*/ 3 w 22"/>
                <a:gd name="T3" fmla="*/ 0 h 22"/>
                <a:gd name="T4" fmla="*/ 7 w 22"/>
                <a:gd name="T5" fmla="*/ 0 h 22"/>
                <a:gd name="T6" fmla="*/ 7 w 22"/>
                <a:gd name="T7" fmla="*/ 3 h 22"/>
                <a:gd name="T8" fmla="*/ 7 w 22"/>
                <a:gd name="T9" fmla="*/ 0 h 22"/>
                <a:gd name="T10" fmla="*/ 122 w 22"/>
                <a:gd name="T11" fmla="*/ 0 h 22"/>
                <a:gd name="T12" fmla="*/ 146 w 22"/>
                <a:gd name="T13" fmla="*/ 5 h 22"/>
                <a:gd name="T14" fmla="*/ 191 w 22"/>
                <a:gd name="T15" fmla="*/ 5 h 22"/>
                <a:gd name="T16" fmla="*/ 191 w 22"/>
                <a:gd name="T17" fmla="*/ 5 h 22"/>
                <a:gd name="T18" fmla="*/ 122 w 22"/>
                <a:gd name="T19" fmla="*/ 5 h 22"/>
                <a:gd name="T20" fmla="*/ 7 w 22"/>
                <a:gd name="T21" fmla="*/ 5 h 22"/>
                <a:gd name="T22" fmla="*/ 0 w 22"/>
                <a:gd name="T23" fmla="*/ 3 h 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"/>
                <a:gd name="T37" fmla="*/ 0 h 22"/>
                <a:gd name="T38" fmla="*/ 22 w 22"/>
                <a:gd name="T39" fmla="*/ 22 h 2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" h="22">
                  <a:moveTo>
                    <a:pt x="0" y="3"/>
                  </a:moveTo>
                  <a:lnTo>
                    <a:pt x="3" y="0"/>
                  </a:lnTo>
                  <a:lnTo>
                    <a:pt x="7" y="0"/>
                  </a:lnTo>
                  <a:lnTo>
                    <a:pt x="7" y="3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5" y="11"/>
                  </a:lnTo>
                  <a:lnTo>
                    <a:pt x="21" y="11"/>
                  </a:lnTo>
                  <a:lnTo>
                    <a:pt x="21" y="21"/>
                  </a:lnTo>
                  <a:lnTo>
                    <a:pt x="11" y="15"/>
                  </a:lnTo>
                  <a:lnTo>
                    <a:pt x="7" y="7"/>
                  </a:lnTo>
                  <a:lnTo>
                    <a:pt x="0" y="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17" name="Freeform 697">
              <a:extLst>
                <a:ext uri="{FF2B5EF4-FFF2-40B4-BE49-F238E27FC236}">
                  <a16:creationId xmlns:a16="http://schemas.microsoft.com/office/drawing/2014/main" id="{2CAB221F-FFA5-4202-AB6E-A3133F6F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7" y="3398"/>
              <a:ext cx="18" cy="15"/>
            </a:xfrm>
            <a:custGeom>
              <a:avLst/>
              <a:gdLst>
                <a:gd name="T0" fmla="*/ 0 w 17"/>
                <a:gd name="T1" fmla="*/ 0 h 17"/>
                <a:gd name="T2" fmla="*/ 6 w 17"/>
                <a:gd name="T3" fmla="*/ 0 h 17"/>
                <a:gd name="T4" fmla="*/ 274 w 17"/>
                <a:gd name="T5" fmla="*/ 4 h 17"/>
                <a:gd name="T6" fmla="*/ 274 w 17"/>
                <a:gd name="T7" fmla="*/ 4 h 17"/>
                <a:gd name="T8" fmla="*/ 0 w 17"/>
                <a:gd name="T9" fmla="*/ 4 h 17"/>
                <a:gd name="T10" fmla="*/ 0 w 17"/>
                <a:gd name="T11" fmla="*/ 4 h 17"/>
                <a:gd name="T12" fmla="*/ 0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0" y="0"/>
                  </a:moveTo>
                  <a:lnTo>
                    <a:pt x="6" y="0"/>
                  </a:lnTo>
                  <a:lnTo>
                    <a:pt x="16" y="8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8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18" name="Freeform 698">
              <a:extLst>
                <a:ext uri="{FF2B5EF4-FFF2-40B4-BE49-F238E27FC236}">
                  <a16:creationId xmlns:a16="http://schemas.microsoft.com/office/drawing/2014/main" id="{9D0368BC-EBDA-4944-B614-D431F69CE3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7" y="3398"/>
              <a:ext cx="18" cy="15"/>
            </a:xfrm>
            <a:custGeom>
              <a:avLst/>
              <a:gdLst>
                <a:gd name="T0" fmla="*/ 0 w 17"/>
                <a:gd name="T1" fmla="*/ 0 h 17"/>
                <a:gd name="T2" fmla="*/ 6 w 17"/>
                <a:gd name="T3" fmla="*/ 0 h 17"/>
                <a:gd name="T4" fmla="*/ 274 w 17"/>
                <a:gd name="T5" fmla="*/ 4 h 17"/>
                <a:gd name="T6" fmla="*/ 274 w 17"/>
                <a:gd name="T7" fmla="*/ 4 h 17"/>
                <a:gd name="T8" fmla="*/ 0 w 17"/>
                <a:gd name="T9" fmla="*/ 4 h 17"/>
                <a:gd name="T10" fmla="*/ 0 w 17"/>
                <a:gd name="T11" fmla="*/ 4 h 17"/>
                <a:gd name="T12" fmla="*/ 0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0" y="0"/>
                  </a:moveTo>
                  <a:lnTo>
                    <a:pt x="6" y="0"/>
                  </a:lnTo>
                  <a:lnTo>
                    <a:pt x="16" y="8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8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19" name="Freeform 699">
              <a:extLst>
                <a:ext uri="{FF2B5EF4-FFF2-40B4-BE49-F238E27FC236}">
                  <a16:creationId xmlns:a16="http://schemas.microsoft.com/office/drawing/2014/main" id="{44D776EE-602C-40BD-8946-69DA3057819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1" y="3113"/>
              <a:ext cx="34" cy="23"/>
            </a:xfrm>
            <a:custGeom>
              <a:avLst/>
              <a:gdLst>
                <a:gd name="T0" fmla="*/ 557 w 32"/>
                <a:gd name="T1" fmla="*/ 0 h 26"/>
                <a:gd name="T2" fmla="*/ 557 w 32"/>
                <a:gd name="T3" fmla="*/ 0 h 26"/>
                <a:gd name="T4" fmla="*/ 668 w 32"/>
                <a:gd name="T5" fmla="*/ 0 h 26"/>
                <a:gd name="T6" fmla="*/ 668 w 32"/>
                <a:gd name="T7" fmla="*/ 4 h 26"/>
                <a:gd name="T8" fmla="*/ 557 w 32"/>
                <a:gd name="T9" fmla="*/ 4 h 26"/>
                <a:gd name="T10" fmla="*/ 323 w 32"/>
                <a:gd name="T11" fmla="*/ 4 h 26"/>
                <a:gd name="T12" fmla="*/ 253 w 32"/>
                <a:gd name="T13" fmla="*/ 4 h 26"/>
                <a:gd name="T14" fmla="*/ 3 w 32"/>
                <a:gd name="T15" fmla="*/ 4 h 26"/>
                <a:gd name="T16" fmla="*/ 0 w 32"/>
                <a:gd name="T17" fmla="*/ 4 h 26"/>
                <a:gd name="T18" fmla="*/ 0 w 32"/>
                <a:gd name="T19" fmla="*/ 4 h 26"/>
                <a:gd name="T20" fmla="*/ 253 w 32"/>
                <a:gd name="T21" fmla="*/ 3 h 26"/>
                <a:gd name="T22" fmla="*/ 557 w 32"/>
                <a:gd name="T23" fmla="*/ 0 h 2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2"/>
                <a:gd name="T37" fmla="*/ 0 h 26"/>
                <a:gd name="T38" fmla="*/ 32 w 32"/>
                <a:gd name="T39" fmla="*/ 26 h 2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2" h="26">
                  <a:moveTo>
                    <a:pt x="25" y="0"/>
                  </a:moveTo>
                  <a:lnTo>
                    <a:pt x="25" y="0"/>
                  </a:lnTo>
                  <a:lnTo>
                    <a:pt x="31" y="0"/>
                  </a:lnTo>
                  <a:lnTo>
                    <a:pt x="31" y="7"/>
                  </a:lnTo>
                  <a:lnTo>
                    <a:pt x="25" y="16"/>
                  </a:lnTo>
                  <a:lnTo>
                    <a:pt x="16" y="25"/>
                  </a:lnTo>
                  <a:lnTo>
                    <a:pt x="12" y="25"/>
                  </a:lnTo>
                  <a:lnTo>
                    <a:pt x="3" y="25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12" y="3"/>
                  </a:lnTo>
                  <a:lnTo>
                    <a:pt x="25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20" name="Freeform 700">
              <a:extLst>
                <a:ext uri="{FF2B5EF4-FFF2-40B4-BE49-F238E27FC236}">
                  <a16:creationId xmlns:a16="http://schemas.microsoft.com/office/drawing/2014/main" id="{2B2A96F5-AF58-43DC-BC88-1B31067D84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1" y="3113"/>
              <a:ext cx="34" cy="23"/>
            </a:xfrm>
            <a:custGeom>
              <a:avLst/>
              <a:gdLst>
                <a:gd name="T0" fmla="*/ 557 w 32"/>
                <a:gd name="T1" fmla="*/ 0 h 26"/>
                <a:gd name="T2" fmla="*/ 557 w 32"/>
                <a:gd name="T3" fmla="*/ 0 h 26"/>
                <a:gd name="T4" fmla="*/ 668 w 32"/>
                <a:gd name="T5" fmla="*/ 0 h 26"/>
                <a:gd name="T6" fmla="*/ 668 w 32"/>
                <a:gd name="T7" fmla="*/ 4 h 26"/>
                <a:gd name="T8" fmla="*/ 557 w 32"/>
                <a:gd name="T9" fmla="*/ 4 h 26"/>
                <a:gd name="T10" fmla="*/ 323 w 32"/>
                <a:gd name="T11" fmla="*/ 4 h 26"/>
                <a:gd name="T12" fmla="*/ 253 w 32"/>
                <a:gd name="T13" fmla="*/ 4 h 26"/>
                <a:gd name="T14" fmla="*/ 3 w 32"/>
                <a:gd name="T15" fmla="*/ 4 h 26"/>
                <a:gd name="T16" fmla="*/ 0 w 32"/>
                <a:gd name="T17" fmla="*/ 4 h 26"/>
                <a:gd name="T18" fmla="*/ 0 w 32"/>
                <a:gd name="T19" fmla="*/ 4 h 26"/>
                <a:gd name="T20" fmla="*/ 253 w 32"/>
                <a:gd name="T21" fmla="*/ 3 h 26"/>
                <a:gd name="T22" fmla="*/ 557 w 32"/>
                <a:gd name="T23" fmla="*/ 0 h 2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2"/>
                <a:gd name="T37" fmla="*/ 0 h 26"/>
                <a:gd name="T38" fmla="*/ 32 w 32"/>
                <a:gd name="T39" fmla="*/ 26 h 2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2" h="26">
                  <a:moveTo>
                    <a:pt x="25" y="0"/>
                  </a:moveTo>
                  <a:lnTo>
                    <a:pt x="25" y="0"/>
                  </a:lnTo>
                  <a:lnTo>
                    <a:pt x="31" y="0"/>
                  </a:lnTo>
                  <a:lnTo>
                    <a:pt x="31" y="7"/>
                  </a:lnTo>
                  <a:lnTo>
                    <a:pt x="25" y="16"/>
                  </a:lnTo>
                  <a:lnTo>
                    <a:pt x="16" y="25"/>
                  </a:lnTo>
                  <a:lnTo>
                    <a:pt x="12" y="25"/>
                  </a:lnTo>
                  <a:lnTo>
                    <a:pt x="3" y="25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12" y="3"/>
                  </a:lnTo>
                  <a:lnTo>
                    <a:pt x="25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21" name="Freeform 701">
              <a:extLst>
                <a:ext uri="{FF2B5EF4-FFF2-40B4-BE49-F238E27FC236}">
                  <a16:creationId xmlns:a16="http://schemas.microsoft.com/office/drawing/2014/main" id="{3855182D-A4B8-4B7C-AAA6-129E538EFC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074"/>
              <a:ext cx="16" cy="15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4 h 17"/>
                <a:gd name="T4" fmla="*/ 8 w 17"/>
                <a:gd name="T5" fmla="*/ 4 h 17"/>
                <a:gd name="T6" fmla="*/ 8 w 17"/>
                <a:gd name="T7" fmla="*/ 4 h 17"/>
                <a:gd name="T8" fmla="*/ 8 w 17"/>
                <a:gd name="T9" fmla="*/ 0 h 17"/>
                <a:gd name="T10" fmla="*/ 0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7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22" name="Freeform 702">
              <a:extLst>
                <a:ext uri="{FF2B5EF4-FFF2-40B4-BE49-F238E27FC236}">
                  <a16:creationId xmlns:a16="http://schemas.microsoft.com/office/drawing/2014/main" id="{B09173DA-A434-46BD-B542-54E59144D8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074"/>
              <a:ext cx="16" cy="15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4 h 17"/>
                <a:gd name="T4" fmla="*/ 8 w 17"/>
                <a:gd name="T5" fmla="*/ 4 h 17"/>
                <a:gd name="T6" fmla="*/ 8 w 17"/>
                <a:gd name="T7" fmla="*/ 4 h 17"/>
                <a:gd name="T8" fmla="*/ 8 w 17"/>
                <a:gd name="T9" fmla="*/ 0 h 17"/>
                <a:gd name="T10" fmla="*/ 0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7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23" name="Freeform 703">
              <a:extLst>
                <a:ext uri="{FF2B5EF4-FFF2-40B4-BE49-F238E27FC236}">
                  <a16:creationId xmlns:a16="http://schemas.microsoft.com/office/drawing/2014/main" id="{141AA686-E9B8-475D-8B20-7546DA8D81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2" y="3198"/>
              <a:ext cx="18" cy="25"/>
            </a:xfrm>
            <a:custGeom>
              <a:avLst/>
              <a:gdLst>
                <a:gd name="T0" fmla="*/ 8 w 17"/>
                <a:gd name="T1" fmla="*/ 0 h 27"/>
                <a:gd name="T2" fmla="*/ 8 w 17"/>
                <a:gd name="T3" fmla="*/ 6 h 27"/>
                <a:gd name="T4" fmla="*/ 0 w 17"/>
                <a:gd name="T5" fmla="*/ 6 h 27"/>
                <a:gd name="T6" fmla="*/ 8 w 17"/>
                <a:gd name="T7" fmla="*/ 6 h 27"/>
                <a:gd name="T8" fmla="*/ 8 w 17"/>
                <a:gd name="T9" fmla="*/ 3 h 27"/>
                <a:gd name="T10" fmla="*/ 274 w 17"/>
                <a:gd name="T11" fmla="*/ 3 h 27"/>
                <a:gd name="T12" fmla="*/ 274 w 17"/>
                <a:gd name="T13" fmla="*/ 0 h 27"/>
                <a:gd name="T14" fmla="*/ 8 w 17"/>
                <a:gd name="T15" fmla="*/ 0 h 2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27"/>
                <a:gd name="T26" fmla="*/ 17 w 17"/>
                <a:gd name="T27" fmla="*/ 27 h 2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27">
                  <a:moveTo>
                    <a:pt x="8" y="0"/>
                  </a:moveTo>
                  <a:lnTo>
                    <a:pt x="8" y="16"/>
                  </a:lnTo>
                  <a:lnTo>
                    <a:pt x="0" y="20"/>
                  </a:lnTo>
                  <a:lnTo>
                    <a:pt x="8" y="26"/>
                  </a:lnTo>
                  <a:lnTo>
                    <a:pt x="8" y="3"/>
                  </a:lnTo>
                  <a:lnTo>
                    <a:pt x="16" y="3"/>
                  </a:lnTo>
                  <a:lnTo>
                    <a:pt x="16" y="0"/>
                  </a:lnTo>
                  <a:lnTo>
                    <a:pt x="8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24" name="Freeform 704">
              <a:extLst>
                <a:ext uri="{FF2B5EF4-FFF2-40B4-BE49-F238E27FC236}">
                  <a16:creationId xmlns:a16="http://schemas.microsoft.com/office/drawing/2014/main" id="{29A208C8-8D54-401F-A896-5E47007409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2" y="3198"/>
              <a:ext cx="18" cy="25"/>
            </a:xfrm>
            <a:custGeom>
              <a:avLst/>
              <a:gdLst>
                <a:gd name="T0" fmla="*/ 8 w 17"/>
                <a:gd name="T1" fmla="*/ 0 h 27"/>
                <a:gd name="T2" fmla="*/ 8 w 17"/>
                <a:gd name="T3" fmla="*/ 6 h 27"/>
                <a:gd name="T4" fmla="*/ 0 w 17"/>
                <a:gd name="T5" fmla="*/ 6 h 27"/>
                <a:gd name="T6" fmla="*/ 8 w 17"/>
                <a:gd name="T7" fmla="*/ 6 h 27"/>
                <a:gd name="T8" fmla="*/ 8 w 17"/>
                <a:gd name="T9" fmla="*/ 3 h 27"/>
                <a:gd name="T10" fmla="*/ 274 w 17"/>
                <a:gd name="T11" fmla="*/ 3 h 27"/>
                <a:gd name="T12" fmla="*/ 274 w 17"/>
                <a:gd name="T13" fmla="*/ 0 h 27"/>
                <a:gd name="T14" fmla="*/ 8 w 17"/>
                <a:gd name="T15" fmla="*/ 0 h 2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27"/>
                <a:gd name="T26" fmla="*/ 17 w 17"/>
                <a:gd name="T27" fmla="*/ 27 h 2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27">
                  <a:moveTo>
                    <a:pt x="8" y="0"/>
                  </a:moveTo>
                  <a:lnTo>
                    <a:pt x="8" y="16"/>
                  </a:lnTo>
                  <a:lnTo>
                    <a:pt x="0" y="20"/>
                  </a:lnTo>
                  <a:lnTo>
                    <a:pt x="8" y="26"/>
                  </a:lnTo>
                  <a:lnTo>
                    <a:pt x="8" y="3"/>
                  </a:lnTo>
                  <a:lnTo>
                    <a:pt x="16" y="3"/>
                  </a:lnTo>
                  <a:lnTo>
                    <a:pt x="16" y="0"/>
                  </a:lnTo>
                  <a:lnTo>
                    <a:pt x="8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25" name="Freeform 705">
              <a:extLst>
                <a:ext uri="{FF2B5EF4-FFF2-40B4-BE49-F238E27FC236}">
                  <a16:creationId xmlns:a16="http://schemas.microsoft.com/office/drawing/2014/main" id="{EC8EFFFA-5C21-4C5B-903C-C12D86D949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4" y="3246"/>
              <a:ext cx="26" cy="49"/>
            </a:xfrm>
            <a:custGeom>
              <a:avLst/>
              <a:gdLst>
                <a:gd name="T0" fmla="*/ 3 w 27"/>
                <a:gd name="T1" fmla="*/ 0 h 53"/>
                <a:gd name="T2" fmla="*/ 0 w 27"/>
                <a:gd name="T3" fmla="*/ 0 h 53"/>
                <a:gd name="T4" fmla="*/ 3 w 27"/>
                <a:gd name="T5" fmla="*/ 3 h 53"/>
                <a:gd name="T6" fmla="*/ 0 w 27"/>
                <a:gd name="T7" fmla="*/ 6 h 53"/>
                <a:gd name="T8" fmla="*/ 0 w 27"/>
                <a:gd name="T9" fmla="*/ 6 h 53"/>
                <a:gd name="T10" fmla="*/ 3 w 27"/>
                <a:gd name="T11" fmla="*/ 6 h 53"/>
                <a:gd name="T12" fmla="*/ 12 w 27"/>
                <a:gd name="T13" fmla="*/ 6 h 53"/>
                <a:gd name="T14" fmla="*/ 13 w 27"/>
                <a:gd name="T15" fmla="*/ 6 h 53"/>
                <a:gd name="T16" fmla="*/ 13 w 27"/>
                <a:gd name="T17" fmla="*/ 6 h 53"/>
                <a:gd name="T18" fmla="*/ 13 w 27"/>
                <a:gd name="T19" fmla="*/ 6 h 53"/>
                <a:gd name="T20" fmla="*/ 13 w 27"/>
                <a:gd name="T21" fmla="*/ 6 h 53"/>
                <a:gd name="T22" fmla="*/ 12 w 27"/>
                <a:gd name="T23" fmla="*/ 6 h 53"/>
                <a:gd name="T24" fmla="*/ 7 w 27"/>
                <a:gd name="T25" fmla="*/ 0 h 53"/>
                <a:gd name="T26" fmla="*/ 3 w 27"/>
                <a:gd name="T27" fmla="*/ 0 h 5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7"/>
                <a:gd name="T43" fmla="*/ 0 h 53"/>
                <a:gd name="T44" fmla="*/ 27 w 27"/>
                <a:gd name="T45" fmla="*/ 53 h 5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7" h="53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0" y="21"/>
                  </a:lnTo>
                  <a:lnTo>
                    <a:pt x="0" y="37"/>
                  </a:lnTo>
                  <a:lnTo>
                    <a:pt x="3" y="52"/>
                  </a:lnTo>
                  <a:lnTo>
                    <a:pt x="12" y="52"/>
                  </a:lnTo>
                  <a:lnTo>
                    <a:pt x="20" y="42"/>
                  </a:lnTo>
                  <a:lnTo>
                    <a:pt x="26" y="37"/>
                  </a:lnTo>
                  <a:lnTo>
                    <a:pt x="26" y="28"/>
                  </a:lnTo>
                  <a:lnTo>
                    <a:pt x="20" y="16"/>
                  </a:lnTo>
                  <a:lnTo>
                    <a:pt x="12" y="7"/>
                  </a:lnTo>
                  <a:lnTo>
                    <a:pt x="7" y="0"/>
                  </a:lnTo>
                  <a:lnTo>
                    <a:pt x="3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26" name="Freeform 706">
              <a:extLst>
                <a:ext uri="{FF2B5EF4-FFF2-40B4-BE49-F238E27FC236}">
                  <a16:creationId xmlns:a16="http://schemas.microsoft.com/office/drawing/2014/main" id="{48BEF036-2BA9-41DA-B9F1-CD1F7E399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4" y="3246"/>
              <a:ext cx="26" cy="49"/>
            </a:xfrm>
            <a:custGeom>
              <a:avLst/>
              <a:gdLst>
                <a:gd name="T0" fmla="*/ 3 w 27"/>
                <a:gd name="T1" fmla="*/ 0 h 53"/>
                <a:gd name="T2" fmla="*/ 0 w 27"/>
                <a:gd name="T3" fmla="*/ 0 h 53"/>
                <a:gd name="T4" fmla="*/ 3 w 27"/>
                <a:gd name="T5" fmla="*/ 3 h 53"/>
                <a:gd name="T6" fmla="*/ 0 w 27"/>
                <a:gd name="T7" fmla="*/ 6 h 53"/>
                <a:gd name="T8" fmla="*/ 0 w 27"/>
                <a:gd name="T9" fmla="*/ 6 h 53"/>
                <a:gd name="T10" fmla="*/ 3 w 27"/>
                <a:gd name="T11" fmla="*/ 6 h 53"/>
                <a:gd name="T12" fmla="*/ 12 w 27"/>
                <a:gd name="T13" fmla="*/ 6 h 53"/>
                <a:gd name="T14" fmla="*/ 13 w 27"/>
                <a:gd name="T15" fmla="*/ 6 h 53"/>
                <a:gd name="T16" fmla="*/ 13 w 27"/>
                <a:gd name="T17" fmla="*/ 6 h 53"/>
                <a:gd name="T18" fmla="*/ 13 w 27"/>
                <a:gd name="T19" fmla="*/ 6 h 53"/>
                <a:gd name="T20" fmla="*/ 13 w 27"/>
                <a:gd name="T21" fmla="*/ 6 h 53"/>
                <a:gd name="T22" fmla="*/ 12 w 27"/>
                <a:gd name="T23" fmla="*/ 6 h 53"/>
                <a:gd name="T24" fmla="*/ 7 w 27"/>
                <a:gd name="T25" fmla="*/ 0 h 53"/>
                <a:gd name="T26" fmla="*/ 3 w 27"/>
                <a:gd name="T27" fmla="*/ 0 h 5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7"/>
                <a:gd name="T43" fmla="*/ 0 h 53"/>
                <a:gd name="T44" fmla="*/ 27 w 27"/>
                <a:gd name="T45" fmla="*/ 53 h 5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7" h="53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0" y="21"/>
                  </a:lnTo>
                  <a:lnTo>
                    <a:pt x="0" y="37"/>
                  </a:lnTo>
                  <a:lnTo>
                    <a:pt x="3" y="52"/>
                  </a:lnTo>
                  <a:lnTo>
                    <a:pt x="12" y="52"/>
                  </a:lnTo>
                  <a:lnTo>
                    <a:pt x="20" y="42"/>
                  </a:lnTo>
                  <a:lnTo>
                    <a:pt x="26" y="37"/>
                  </a:lnTo>
                  <a:lnTo>
                    <a:pt x="26" y="28"/>
                  </a:lnTo>
                  <a:lnTo>
                    <a:pt x="20" y="16"/>
                  </a:lnTo>
                  <a:lnTo>
                    <a:pt x="12" y="7"/>
                  </a:lnTo>
                  <a:lnTo>
                    <a:pt x="7" y="0"/>
                  </a:lnTo>
                  <a:lnTo>
                    <a:pt x="3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27" name="Freeform 707">
              <a:extLst>
                <a:ext uri="{FF2B5EF4-FFF2-40B4-BE49-F238E27FC236}">
                  <a16:creationId xmlns:a16="http://schemas.microsoft.com/office/drawing/2014/main" id="{A614727A-24DA-4CB7-8CC9-FAE4AA4B36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5" y="2555"/>
              <a:ext cx="47" cy="168"/>
            </a:xfrm>
            <a:custGeom>
              <a:avLst/>
              <a:gdLst>
                <a:gd name="T0" fmla="*/ 340 w 44"/>
                <a:gd name="T1" fmla="*/ 0 h 184"/>
                <a:gd name="T2" fmla="*/ 442 w 44"/>
                <a:gd name="T3" fmla="*/ 3 h 184"/>
                <a:gd name="T4" fmla="*/ 442 w 44"/>
                <a:gd name="T5" fmla="*/ 5 h 184"/>
                <a:gd name="T6" fmla="*/ 442 w 44"/>
                <a:gd name="T7" fmla="*/ 5 h 184"/>
                <a:gd name="T8" fmla="*/ 701 w 44"/>
                <a:gd name="T9" fmla="*/ 5 h 184"/>
                <a:gd name="T10" fmla="*/ 614 w 44"/>
                <a:gd name="T11" fmla="*/ 5 h 184"/>
                <a:gd name="T12" fmla="*/ 614 w 44"/>
                <a:gd name="T13" fmla="*/ 5 h 184"/>
                <a:gd name="T14" fmla="*/ 701 w 44"/>
                <a:gd name="T15" fmla="*/ 5 h 184"/>
                <a:gd name="T16" fmla="*/ 800 w 44"/>
                <a:gd name="T17" fmla="*/ 5 h 184"/>
                <a:gd name="T18" fmla="*/ 943 w 44"/>
                <a:gd name="T19" fmla="*/ 5 h 184"/>
                <a:gd name="T20" fmla="*/ 1076 w 44"/>
                <a:gd name="T21" fmla="*/ 5 h 184"/>
                <a:gd name="T22" fmla="*/ 1227 w 44"/>
                <a:gd name="T23" fmla="*/ 5 h 184"/>
                <a:gd name="T24" fmla="*/ 1076 w 44"/>
                <a:gd name="T25" fmla="*/ 5 h 184"/>
                <a:gd name="T26" fmla="*/ 800 w 44"/>
                <a:gd name="T27" fmla="*/ 5 h 184"/>
                <a:gd name="T28" fmla="*/ 701 w 44"/>
                <a:gd name="T29" fmla="*/ 5 h 184"/>
                <a:gd name="T30" fmla="*/ 614 w 44"/>
                <a:gd name="T31" fmla="*/ 5 h 184"/>
                <a:gd name="T32" fmla="*/ 340 w 44"/>
                <a:gd name="T33" fmla="*/ 5 h 184"/>
                <a:gd name="T34" fmla="*/ 340 w 44"/>
                <a:gd name="T35" fmla="*/ 5 h 184"/>
                <a:gd name="T36" fmla="*/ 614 w 44"/>
                <a:gd name="T37" fmla="*/ 5 h 184"/>
                <a:gd name="T38" fmla="*/ 614 w 44"/>
                <a:gd name="T39" fmla="*/ 5 h 184"/>
                <a:gd name="T40" fmla="*/ 701 w 44"/>
                <a:gd name="T41" fmla="*/ 5 h 184"/>
                <a:gd name="T42" fmla="*/ 701 w 44"/>
                <a:gd name="T43" fmla="*/ 5 h 184"/>
                <a:gd name="T44" fmla="*/ 701 w 44"/>
                <a:gd name="T45" fmla="*/ 5 h 184"/>
                <a:gd name="T46" fmla="*/ 340 w 44"/>
                <a:gd name="T47" fmla="*/ 5 h 184"/>
                <a:gd name="T48" fmla="*/ 340 w 44"/>
                <a:gd name="T49" fmla="*/ 5 h 184"/>
                <a:gd name="T50" fmla="*/ 7 w 44"/>
                <a:gd name="T51" fmla="*/ 5 h 184"/>
                <a:gd name="T52" fmla="*/ 3 w 44"/>
                <a:gd name="T53" fmla="*/ 5 h 184"/>
                <a:gd name="T54" fmla="*/ 3 w 44"/>
                <a:gd name="T55" fmla="*/ 5 h 184"/>
                <a:gd name="T56" fmla="*/ 7 w 44"/>
                <a:gd name="T57" fmla="*/ 5 h 184"/>
                <a:gd name="T58" fmla="*/ 7 w 44"/>
                <a:gd name="T59" fmla="*/ 5 h 184"/>
                <a:gd name="T60" fmla="*/ 3 w 44"/>
                <a:gd name="T61" fmla="*/ 5 h 184"/>
                <a:gd name="T62" fmla="*/ 7 w 44"/>
                <a:gd name="T63" fmla="*/ 5 h 184"/>
                <a:gd name="T64" fmla="*/ 7 w 44"/>
                <a:gd name="T65" fmla="*/ 5 h 184"/>
                <a:gd name="T66" fmla="*/ 7 w 44"/>
                <a:gd name="T67" fmla="*/ 5 h 184"/>
                <a:gd name="T68" fmla="*/ 3 w 44"/>
                <a:gd name="T69" fmla="*/ 5 h 184"/>
                <a:gd name="T70" fmla="*/ 0 w 44"/>
                <a:gd name="T71" fmla="*/ 5 h 184"/>
                <a:gd name="T72" fmla="*/ 0 w 44"/>
                <a:gd name="T73" fmla="*/ 5 h 184"/>
                <a:gd name="T74" fmla="*/ 3 w 44"/>
                <a:gd name="T75" fmla="*/ 5 h 184"/>
                <a:gd name="T76" fmla="*/ 3 w 44"/>
                <a:gd name="T77" fmla="*/ 5 h 184"/>
                <a:gd name="T78" fmla="*/ 3 w 44"/>
                <a:gd name="T79" fmla="*/ 5 h 184"/>
                <a:gd name="T80" fmla="*/ 340 w 44"/>
                <a:gd name="T81" fmla="*/ 5 h 184"/>
                <a:gd name="T82" fmla="*/ 340 w 44"/>
                <a:gd name="T83" fmla="*/ 5 h 184"/>
                <a:gd name="T84" fmla="*/ 442 w 44"/>
                <a:gd name="T85" fmla="*/ 5 h 184"/>
                <a:gd name="T86" fmla="*/ 7 w 44"/>
                <a:gd name="T87" fmla="*/ 3 h 184"/>
                <a:gd name="T88" fmla="*/ 340 w 44"/>
                <a:gd name="T89" fmla="*/ 0 h 18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4"/>
                <a:gd name="T136" fmla="*/ 0 h 184"/>
                <a:gd name="T137" fmla="*/ 44 w 44"/>
                <a:gd name="T138" fmla="*/ 184 h 18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4" h="184">
                  <a:moveTo>
                    <a:pt x="12" y="0"/>
                  </a:moveTo>
                  <a:lnTo>
                    <a:pt x="16" y="3"/>
                  </a:lnTo>
                  <a:lnTo>
                    <a:pt x="16" y="7"/>
                  </a:lnTo>
                  <a:lnTo>
                    <a:pt x="16" y="16"/>
                  </a:lnTo>
                  <a:lnTo>
                    <a:pt x="24" y="38"/>
                  </a:lnTo>
                  <a:lnTo>
                    <a:pt x="21" y="47"/>
                  </a:lnTo>
                  <a:lnTo>
                    <a:pt x="21" y="64"/>
                  </a:lnTo>
                  <a:lnTo>
                    <a:pt x="24" y="68"/>
                  </a:lnTo>
                  <a:lnTo>
                    <a:pt x="28" y="81"/>
                  </a:lnTo>
                  <a:lnTo>
                    <a:pt x="33" y="94"/>
                  </a:lnTo>
                  <a:lnTo>
                    <a:pt x="37" y="112"/>
                  </a:lnTo>
                  <a:lnTo>
                    <a:pt x="43" y="125"/>
                  </a:lnTo>
                  <a:lnTo>
                    <a:pt x="37" y="116"/>
                  </a:lnTo>
                  <a:lnTo>
                    <a:pt x="28" y="112"/>
                  </a:lnTo>
                  <a:lnTo>
                    <a:pt x="24" y="112"/>
                  </a:lnTo>
                  <a:lnTo>
                    <a:pt x="21" y="116"/>
                  </a:lnTo>
                  <a:lnTo>
                    <a:pt x="12" y="138"/>
                  </a:lnTo>
                  <a:lnTo>
                    <a:pt x="12" y="147"/>
                  </a:lnTo>
                  <a:lnTo>
                    <a:pt x="21" y="156"/>
                  </a:lnTo>
                  <a:lnTo>
                    <a:pt x="21" y="160"/>
                  </a:lnTo>
                  <a:lnTo>
                    <a:pt x="24" y="164"/>
                  </a:lnTo>
                  <a:lnTo>
                    <a:pt x="24" y="177"/>
                  </a:lnTo>
                  <a:lnTo>
                    <a:pt x="24" y="168"/>
                  </a:lnTo>
                  <a:lnTo>
                    <a:pt x="12" y="164"/>
                  </a:lnTo>
                  <a:lnTo>
                    <a:pt x="12" y="168"/>
                  </a:lnTo>
                  <a:lnTo>
                    <a:pt x="7" y="183"/>
                  </a:lnTo>
                  <a:lnTo>
                    <a:pt x="3" y="177"/>
                  </a:lnTo>
                  <a:lnTo>
                    <a:pt x="3" y="168"/>
                  </a:lnTo>
                  <a:lnTo>
                    <a:pt x="7" y="142"/>
                  </a:lnTo>
                  <a:lnTo>
                    <a:pt x="7" y="138"/>
                  </a:lnTo>
                  <a:lnTo>
                    <a:pt x="3" y="125"/>
                  </a:lnTo>
                  <a:lnTo>
                    <a:pt x="7" y="99"/>
                  </a:lnTo>
                  <a:lnTo>
                    <a:pt x="7" y="81"/>
                  </a:lnTo>
                  <a:lnTo>
                    <a:pt x="7" y="73"/>
                  </a:lnTo>
                  <a:lnTo>
                    <a:pt x="3" y="64"/>
                  </a:lnTo>
                  <a:lnTo>
                    <a:pt x="0" y="59"/>
                  </a:lnTo>
                  <a:lnTo>
                    <a:pt x="0" y="47"/>
                  </a:lnTo>
                  <a:lnTo>
                    <a:pt x="3" y="38"/>
                  </a:lnTo>
                  <a:lnTo>
                    <a:pt x="3" y="25"/>
                  </a:lnTo>
                  <a:lnTo>
                    <a:pt x="3" y="21"/>
                  </a:lnTo>
                  <a:lnTo>
                    <a:pt x="12" y="21"/>
                  </a:lnTo>
                  <a:lnTo>
                    <a:pt x="12" y="16"/>
                  </a:lnTo>
                  <a:lnTo>
                    <a:pt x="16" y="16"/>
                  </a:lnTo>
                  <a:lnTo>
                    <a:pt x="7" y="3"/>
                  </a:lnTo>
                  <a:lnTo>
                    <a:pt x="12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28" name="Freeform 708">
              <a:extLst>
                <a:ext uri="{FF2B5EF4-FFF2-40B4-BE49-F238E27FC236}">
                  <a16:creationId xmlns:a16="http://schemas.microsoft.com/office/drawing/2014/main" id="{C3D8611A-E780-4438-86E7-9D44D2B737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5" y="2555"/>
              <a:ext cx="47" cy="168"/>
            </a:xfrm>
            <a:custGeom>
              <a:avLst/>
              <a:gdLst>
                <a:gd name="T0" fmla="*/ 340 w 44"/>
                <a:gd name="T1" fmla="*/ 0 h 184"/>
                <a:gd name="T2" fmla="*/ 442 w 44"/>
                <a:gd name="T3" fmla="*/ 3 h 184"/>
                <a:gd name="T4" fmla="*/ 442 w 44"/>
                <a:gd name="T5" fmla="*/ 5 h 184"/>
                <a:gd name="T6" fmla="*/ 442 w 44"/>
                <a:gd name="T7" fmla="*/ 5 h 184"/>
                <a:gd name="T8" fmla="*/ 701 w 44"/>
                <a:gd name="T9" fmla="*/ 5 h 184"/>
                <a:gd name="T10" fmla="*/ 614 w 44"/>
                <a:gd name="T11" fmla="*/ 5 h 184"/>
                <a:gd name="T12" fmla="*/ 614 w 44"/>
                <a:gd name="T13" fmla="*/ 5 h 184"/>
                <a:gd name="T14" fmla="*/ 701 w 44"/>
                <a:gd name="T15" fmla="*/ 5 h 184"/>
                <a:gd name="T16" fmla="*/ 800 w 44"/>
                <a:gd name="T17" fmla="*/ 5 h 184"/>
                <a:gd name="T18" fmla="*/ 943 w 44"/>
                <a:gd name="T19" fmla="*/ 5 h 184"/>
                <a:gd name="T20" fmla="*/ 1076 w 44"/>
                <a:gd name="T21" fmla="*/ 5 h 184"/>
                <a:gd name="T22" fmla="*/ 1227 w 44"/>
                <a:gd name="T23" fmla="*/ 5 h 184"/>
                <a:gd name="T24" fmla="*/ 1076 w 44"/>
                <a:gd name="T25" fmla="*/ 5 h 184"/>
                <a:gd name="T26" fmla="*/ 800 w 44"/>
                <a:gd name="T27" fmla="*/ 5 h 184"/>
                <a:gd name="T28" fmla="*/ 701 w 44"/>
                <a:gd name="T29" fmla="*/ 5 h 184"/>
                <a:gd name="T30" fmla="*/ 614 w 44"/>
                <a:gd name="T31" fmla="*/ 5 h 184"/>
                <a:gd name="T32" fmla="*/ 340 w 44"/>
                <a:gd name="T33" fmla="*/ 5 h 184"/>
                <a:gd name="T34" fmla="*/ 340 w 44"/>
                <a:gd name="T35" fmla="*/ 5 h 184"/>
                <a:gd name="T36" fmla="*/ 614 w 44"/>
                <a:gd name="T37" fmla="*/ 5 h 184"/>
                <a:gd name="T38" fmla="*/ 614 w 44"/>
                <a:gd name="T39" fmla="*/ 5 h 184"/>
                <a:gd name="T40" fmla="*/ 701 w 44"/>
                <a:gd name="T41" fmla="*/ 5 h 184"/>
                <a:gd name="T42" fmla="*/ 701 w 44"/>
                <a:gd name="T43" fmla="*/ 5 h 184"/>
                <a:gd name="T44" fmla="*/ 701 w 44"/>
                <a:gd name="T45" fmla="*/ 5 h 184"/>
                <a:gd name="T46" fmla="*/ 340 w 44"/>
                <a:gd name="T47" fmla="*/ 5 h 184"/>
                <a:gd name="T48" fmla="*/ 340 w 44"/>
                <a:gd name="T49" fmla="*/ 5 h 184"/>
                <a:gd name="T50" fmla="*/ 7 w 44"/>
                <a:gd name="T51" fmla="*/ 5 h 184"/>
                <a:gd name="T52" fmla="*/ 3 w 44"/>
                <a:gd name="T53" fmla="*/ 5 h 184"/>
                <a:gd name="T54" fmla="*/ 3 w 44"/>
                <a:gd name="T55" fmla="*/ 5 h 184"/>
                <a:gd name="T56" fmla="*/ 7 w 44"/>
                <a:gd name="T57" fmla="*/ 5 h 184"/>
                <a:gd name="T58" fmla="*/ 7 w 44"/>
                <a:gd name="T59" fmla="*/ 5 h 184"/>
                <a:gd name="T60" fmla="*/ 3 w 44"/>
                <a:gd name="T61" fmla="*/ 5 h 184"/>
                <a:gd name="T62" fmla="*/ 7 w 44"/>
                <a:gd name="T63" fmla="*/ 5 h 184"/>
                <a:gd name="T64" fmla="*/ 7 w 44"/>
                <a:gd name="T65" fmla="*/ 5 h 184"/>
                <a:gd name="T66" fmla="*/ 7 w 44"/>
                <a:gd name="T67" fmla="*/ 5 h 184"/>
                <a:gd name="T68" fmla="*/ 3 w 44"/>
                <a:gd name="T69" fmla="*/ 5 h 184"/>
                <a:gd name="T70" fmla="*/ 0 w 44"/>
                <a:gd name="T71" fmla="*/ 5 h 184"/>
                <a:gd name="T72" fmla="*/ 0 w 44"/>
                <a:gd name="T73" fmla="*/ 5 h 184"/>
                <a:gd name="T74" fmla="*/ 3 w 44"/>
                <a:gd name="T75" fmla="*/ 5 h 184"/>
                <a:gd name="T76" fmla="*/ 3 w 44"/>
                <a:gd name="T77" fmla="*/ 5 h 184"/>
                <a:gd name="T78" fmla="*/ 3 w 44"/>
                <a:gd name="T79" fmla="*/ 5 h 184"/>
                <a:gd name="T80" fmla="*/ 340 w 44"/>
                <a:gd name="T81" fmla="*/ 5 h 184"/>
                <a:gd name="T82" fmla="*/ 340 w 44"/>
                <a:gd name="T83" fmla="*/ 5 h 184"/>
                <a:gd name="T84" fmla="*/ 442 w 44"/>
                <a:gd name="T85" fmla="*/ 5 h 184"/>
                <a:gd name="T86" fmla="*/ 7 w 44"/>
                <a:gd name="T87" fmla="*/ 3 h 184"/>
                <a:gd name="T88" fmla="*/ 340 w 44"/>
                <a:gd name="T89" fmla="*/ 0 h 18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4"/>
                <a:gd name="T136" fmla="*/ 0 h 184"/>
                <a:gd name="T137" fmla="*/ 44 w 44"/>
                <a:gd name="T138" fmla="*/ 184 h 18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4" h="184">
                  <a:moveTo>
                    <a:pt x="12" y="0"/>
                  </a:moveTo>
                  <a:lnTo>
                    <a:pt x="16" y="3"/>
                  </a:lnTo>
                  <a:lnTo>
                    <a:pt x="16" y="7"/>
                  </a:lnTo>
                  <a:lnTo>
                    <a:pt x="16" y="16"/>
                  </a:lnTo>
                  <a:lnTo>
                    <a:pt x="24" y="38"/>
                  </a:lnTo>
                  <a:lnTo>
                    <a:pt x="21" y="47"/>
                  </a:lnTo>
                  <a:lnTo>
                    <a:pt x="21" y="64"/>
                  </a:lnTo>
                  <a:lnTo>
                    <a:pt x="24" y="68"/>
                  </a:lnTo>
                  <a:lnTo>
                    <a:pt x="28" y="81"/>
                  </a:lnTo>
                  <a:lnTo>
                    <a:pt x="33" y="94"/>
                  </a:lnTo>
                  <a:lnTo>
                    <a:pt x="37" y="112"/>
                  </a:lnTo>
                  <a:lnTo>
                    <a:pt x="43" y="125"/>
                  </a:lnTo>
                  <a:lnTo>
                    <a:pt x="37" y="116"/>
                  </a:lnTo>
                  <a:lnTo>
                    <a:pt x="28" y="112"/>
                  </a:lnTo>
                  <a:lnTo>
                    <a:pt x="24" y="112"/>
                  </a:lnTo>
                  <a:lnTo>
                    <a:pt x="21" y="116"/>
                  </a:lnTo>
                  <a:lnTo>
                    <a:pt x="12" y="138"/>
                  </a:lnTo>
                  <a:lnTo>
                    <a:pt x="12" y="147"/>
                  </a:lnTo>
                  <a:lnTo>
                    <a:pt x="21" y="156"/>
                  </a:lnTo>
                  <a:lnTo>
                    <a:pt x="21" y="160"/>
                  </a:lnTo>
                  <a:lnTo>
                    <a:pt x="24" y="164"/>
                  </a:lnTo>
                  <a:lnTo>
                    <a:pt x="24" y="177"/>
                  </a:lnTo>
                  <a:lnTo>
                    <a:pt x="24" y="168"/>
                  </a:lnTo>
                  <a:lnTo>
                    <a:pt x="12" y="164"/>
                  </a:lnTo>
                  <a:lnTo>
                    <a:pt x="12" y="168"/>
                  </a:lnTo>
                  <a:lnTo>
                    <a:pt x="7" y="183"/>
                  </a:lnTo>
                  <a:lnTo>
                    <a:pt x="3" y="177"/>
                  </a:lnTo>
                  <a:lnTo>
                    <a:pt x="3" y="168"/>
                  </a:lnTo>
                  <a:lnTo>
                    <a:pt x="7" y="142"/>
                  </a:lnTo>
                  <a:lnTo>
                    <a:pt x="7" y="138"/>
                  </a:lnTo>
                  <a:lnTo>
                    <a:pt x="3" y="125"/>
                  </a:lnTo>
                  <a:lnTo>
                    <a:pt x="7" y="99"/>
                  </a:lnTo>
                  <a:lnTo>
                    <a:pt x="7" y="81"/>
                  </a:lnTo>
                  <a:lnTo>
                    <a:pt x="7" y="73"/>
                  </a:lnTo>
                  <a:lnTo>
                    <a:pt x="3" y="64"/>
                  </a:lnTo>
                  <a:lnTo>
                    <a:pt x="0" y="59"/>
                  </a:lnTo>
                  <a:lnTo>
                    <a:pt x="0" y="47"/>
                  </a:lnTo>
                  <a:lnTo>
                    <a:pt x="3" y="38"/>
                  </a:lnTo>
                  <a:lnTo>
                    <a:pt x="3" y="25"/>
                  </a:lnTo>
                  <a:lnTo>
                    <a:pt x="3" y="21"/>
                  </a:lnTo>
                  <a:lnTo>
                    <a:pt x="12" y="21"/>
                  </a:lnTo>
                  <a:lnTo>
                    <a:pt x="12" y="16"/>
                  </a:lnTo>
                  <a:lnTo>
                    <a:pt x="16" y="16"/>
                  </a:lnTo>
                  <a:lnTo>
                    <a:pt x="7" y="3"/>
                  </a:lnTo>
                  <a:lnTo>
                    <a:pt x="12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29" name="Freeform 709">
              <a:extLst>
                <a:ext uri="{FF2B5EF4-FFF2-40B4-BE49-F238E27FC236}">
                  <a16:creationId xmlns:a16="http://schemas.microsoft.com/office/drawing/2014/main" id="{BF643984-B301-4ABC-AE74-CCB06D7BE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3" y="2630"/>
              <a:ext cx="18" cy="16"/>
            </a:xfrm>
            <a:custGeom>
              <a:avLst/>
              <a:gdLst>
                <a:gd name="T0" fmla="*/ 274 w 17"/>
                <a:gd name="T1" fmla="*/ 0 h 17"/>
                <a:gd name="T2" fmla="*/ 0 w 17"/>
                <a:gd name="T3" fmla="*/ 8 h 17"/>
                <a:gd name="T4" fmla="*/ 274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30" name="Freeform 710">
              <a:extLst>
                <a:ext uri="{FF2B5EF4-FFF2-40B4-BE49-F238E27FC236}">
                  <a16:creationId xmlns:a16="http://schemas.microsoft.com/office/drawing/2014/main" id="{FCBBF8BF-9638-4DE7-910B-C96A2E2CA2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3" y="2630"/>
              <a:ext cx="18" cy="16"/>
            </a:xfrm>
            <a:custGeom>
              <a:avLst/>
              <a:gdLst>
                <a:gd name="T0" fmla="*/ 274 w 17"/>
                <a:gd name="T1" fmla="*/ 0 h 17"/>
                <a:gd name="T2" fmla="*/ 0 w 17"/>
                <a:gd name="T3" fmla="*/ 8 h 17"/>
                <a:gd name="T4" fmla="*/ 274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31" name="Freeform 711">
              <a:extLst>
                <a:ext uri="{FF2B5EF4-FFF2-40B4-BE49-F238E27FC236}">
                  <a16:creationId xmlns:a16="http://schemas.microsoft.com/office/drawing/2014/main" id="{45DD816B-C6C0-465E-8DF9-62FC352BB2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0" y="2630"/>
              <a:ext cx="18" cy="16"/>
            </a:xfrm>
            <a:custGeom>
              <a:avLst/>
              <a:gdLst>
                <a:gd name="T0" fmla="*/ 274 w 17"/>
                <a:gd name="T1" fmla="*/ 0 h 17"/>
                <a:gd name="T2" fmla="*/ 184 w 17"/>
                <a:gd name="T3" fmla="*/ 8 h 17"/>
                <a:gd name="T4" fmla="*/ 0 w 17"/>
                <a:gd name="T5" fmla="*/ 8 h 17"/>
                <a:gd name="T6" fmla="*/ 0 w 17"/>
                <a:gd name="T7" fmla="*/ 8 h 17"/>
                <a:gd name="T8" fmla="*/ 184 w 17"/>
                <a:gd name="T9" fmla="*/ 8 h 17"/>
                <a:gd name="T10" fmla="*/ 274 w 17"/>
                <a:gd name="T11" fmla="*/ 4 h 17"/>
                <a:gd name="T12" fmla="*/ 274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0"/>
                  </a:moveTo>
                  <a:lnTo>
                    <a:pt x="9" y="9"/>
                  </a:lnTo>
                  <a:lnTo>
                    <a:pt x="0" y="9"/>
                  </a:lnTo>
                  <a:lnTo>
                    <a:pt x="0" y="16"/>
                  </a:lnTo>
                  <a:lnTo>
                    <a:pt x="9" y="9"/>
                  </a:lnTo>
                  <a:lnTo>
                    <a:pt x="16" y="4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32" name="Freeform 712">
              <a:extLst>
                <a:ext uri="{FF2B5EF4-FFF2-40B4-BE49-F238E27FC236}">
                  <a16:creationId xmlns:a16="http://schemas.microsoft.com/office/drawing/2014/main" id="{4582E4CE-B6D8-444F-8DCC-AAA571236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0" y="2630"/>
              <a:ext cx="18" cy="16"/>
            </a:xfrm>
            <a:custGeom>
              <a:avLst/>
              <a:gdLst>
                <a:gd name="T0" fmla="*/ 274 w 17"/>
                <a:gd name="T1" fmla="*/ 0 h 17"/>
                <a:gd name="T2" fmla="*/ 184 w 17"/>
                <a:gd name="T3" fmla="*/ 8 h 17"/>
                <a:gd name="T4" fmla="*/ 0 w 17"/>
                <a:gd name="T5" fmla="*/ 8 h 17"/>
                <a:gd name="T6" fmla="*/ 0 w 17"/>
                <a:gd name="T7" fmla="*/ 8 h 17"/>
                <a:gd name="T8" fmla="*/ 184 w 17"/>
                <a:gd name="T9" fmla="*/ 8 h 17"/>
                <a:gd name="T10" fmla="*/ 274 w 17"/>
                <a:gd name="T11" fmla="*/ 4 h 17"/>
                <a:gd name="T12" fmla="*/ 274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0"/>
                  </a:moveTo>
                  <a:lnTo>
                    <a:pt x="9" y="9"/>
                  </a:lnTo>
                  <a:lnTo>
                    <a:pt x="0" y="9"/>
                  </a:lnTo>
                  <a:lnTo>
                    <a:pt x="0" y="16"/>
                  </a:lnTo>
                  <a:lnTo>
                    <a:pt x="9" y="9"/>
                  </a:lnTo>
                  <a:lnTo>
                    <a:pt x="16" y="4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33" name="Freeform 713">
              <a:extLst>
                <a:ext uri="{FF2B5EF4-FFF2-40B4-BE49-F238E27FC236}">
                  <a16:creationId xmlns:a16="http://schemas.microsoft.com/office/drawing/2014/main" id="{8374C3A5-1609-47D8-B43A-AEF3182484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" y="2650"/>
              <a:ext cx="17" cy="15"/>
            </a:xfrm>
            <a:custGeom>
              <a:avLst/>
              <a:gdLst>
                <a:gd name="T0" fmla="*/ 16 w 17"/>
                <a:gd name="T1" fmla="*/ 0 h 17"/>
                <a:gd name="T2" fmla="*/ 0 w 17"/>
                <a:gd name="T3" fmla="*/ 4 h 17"/>
                <a:gd name="T4" fmla="*/ 16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34" name="Freeform 714">
              <a:extLst>
                <a:ext uri="{FF2B5EF4-FFF2-40B4-BE49-F238E27FC236}">
                  <a16:creationId xmlns:a16="http://schemas.microsoft.com/office/drawing/2014/main" id="{88B1AB88-F032-4415-9EE6-5B47DB9C47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" y="2650"/>
              <a:ext cx="17" cy="15"/>
            </a:xfrm>
            <a:custGeom>
              <a:avLst/>
              <a:gdLst>
                <a:gd name="T0" fmla="*/ 16 w 17"/>
                <a:gd name="T1" fmla="*/ 0 h 17"/>
                <a:gd name="T2" fmla="*/ 0 w 17"/>
                <a:gd name="T3" fmla="*/ 4 h 17"/>
                <a:gd name="T4" fmla="*/ 16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35" name="Freeform 715">
              <a:extLst>
                <a:ext uri="{FF2B5EF4-FFF2-40B4-BE49-F238E27FC236}">
                  <a16:creationId xmlns:a16="http://schemas.microsoft.com/office/drawing/2014/main" id="{54FCA269-ECAE-455C-96B5-4079701F3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2" y="2666"/>
              <a:ext cx="18" cy="15"/>
            </a:xfrm>
            <a:custGeom>
              <a:avLst/>
              <a:gdLst>
                <a:gd name="T0" fmla="*/ 274 w 17"/>
                <a:gd name="T1" fmla="*/ 0 h 17"/>
                <a:gd name="T2" fmla="*/ 0 w 17"/>
                <a:gd name="T3" fmla="*/ 4 h 17"/>
                <a:gd name="T4" fmla="*/ 274 w 17"/>
                <a:gd name="T5" fmla="*/ 4 h 17"/>
                <a:gd name="T6" fmla="*/ 274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36" name="Freeform 716">
              <a:extLst>
                <a:ext uri="{FF2B5EF4-FFF2-40B4-BE49-F238E27FC236}">
                  <a16:creationId xmlns:a16="http://schemas.microsoft.com/office/drawing/2014/main" id="{C11BB0C3-0482-4305-BBCA-53165548C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2" y="2666"/>
              <a:ext cx="18" cy="15"/>
            </a:xfrm>
            <a:custGeom>
              <a:avLst/>
              <a:gdLst>
                <a:gd name="T0" fmla="*/ 274 w 17"/>
                <a:gd name="T1" fmla="*/ 0 h 17"/>
                <a:gd name="T2" fmla="*/ 0 w 17"/>
                <a:gd name="T3" fmla="*/ 4 h 17"/>
                <a:gd name="T4" fmla="*/ 274 w 17"/>
                <a:gd name="T5" fmla="*/ 4 h 17"/>
                <a:gd name="T6" fmla="*/ 274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37" name="Freeform 717">
              <a:extLst>
                <a:ext uri="{FF2B5EF4-FFF2-40B4-BE49-F238E27FC236}">
                  <a16:creationId xmlns:a16="http://schemas.microsoft.com/office/drawing/2014/main" id="{B45FC57D-ADBD-40E9-B870-75420C68BF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0" y="2700"/>
              <a:ext cx="17" cy="15"/>
            </a:xfrm>
            <a:custGeom>
              <a:avLst/>
              <a:gdLst>
                <a:gd name="T0" fmla="*/ 16 w 17"/>
                <a:gd name="T1" fmla="*/ 0 h 17"/>
                <a:gd name="T2" fmla="*/ 7 w 17"/>
                <a:gd name="T3" fmla="*/ 4 h 17"/>
                <a:gd name="T4" fmla="*/ 0 w 17"/>
                <a:gd name="T5" fmla="*/ 4 h 17"/>
                <a:gd name="T6" fmla="*/ 16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7" y="16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38" name="Freeform 718">
              <a:extLst>
                <a:ext uri="{FF2B5EF4-FFF2-40B4-BE49-F238E27FC236}">
                  <a16:creationId xmlns:a16="http://schemas.microsoft.com/office/drawing/2014/main" id="{96447B6E-7E17-43D8-9355-03AA5F3AC1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0" y="2700"/>
              <a:ext cx="17" cy="15"/>
            </a:xfrm>
            <a:custGeom>
              <a:avLst/>
              <a:gdLst>
                <a:gd name="T0" fmla="*/ 16 w 17"/>
                <a:gd name="T1" fmla="*/ 0 h 17"/>
                <a:gd name="T2" fmla="*/ 7 w 17"/>
                <a:gd name="T3" fmla="*/ 4 h 17"/>
                <a:gd name="T4" fmla="*/ 0 w 17"/>
                <a:gd name="T5" fmla="*/ 4 h 17"/>
                <a:gd name="T6" fmla="*/ 16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7" y="16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39" name="Freeform 719">
              <a:extLst>
                <a:ext uri="{FF2B5EF4-FFF2-40B4-BE49-F238E27FC236}">
                  <a16:creationId xmlns:a16="http://schemas.microsoft.com/office/drawing/2014/main" id="{DE8258B8-BD69-40CF-A093-F65C35AAED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9" y="2714"/>
              <a:ext cx="17" cy="15"/>
            </a:xfrm>
            <a:custGeom>
              <a:avLst/>
              <a:gdLst>
                <a:gd name="T0" fmla="*/ 16 w 17"/>
                <a:gd name="T1" fmla="*/ 4 h 17"/>
                <a:gd name="T2" fmla="*/ 9 w 17"/>
                <a:gd name="T3" fmla="*/ 4 h 17"/>
                <a:gd name="T4" fmla="*/ 0 w 17"/>
                <a:gd name="T5" fmla="*/ 4 h 17"/>
                <a:gd name="T6" fmla="*/ 9 w 17"/>
                <a:gd name="T7" fmla="*/ 4 h 17"/>
                <a:gd name="T8" fmla="*/ 16 w 17"/>
                <a:gd name="T9" fmla="*/ 0 h 17"/>
                <a:gd name="T10" fmla="*/ 16 w 17"/>
                <a:gd name="T11" fmla="*/ 4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5"/>
                  </a:moveTo>
                  <a:lnTo>
                    <a:pt x="9" y="16"/>
                  </a:lnTo>
                  <a:lnTo>
                    <a:pt x="0" y="16"/>
                  </a:lnTo>
                  <a:lnTo>
                    <a:pt x="9" y="5"/>
                  </a:lnTo>
                  <a:lnTo>
                    <a:pt x="16" y="0"/>
                  </a:lnTo>
                  <a:lnTo>
                    <a:pt x="16" y="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40" name="Freeform 720">
              <a:extLst>
                <a:ext uri="{FF2B5EF4-FFF2-40B4-BE49-F238E27FC236}">
                  <a16:creationId xmlns:a16="http://schemas.microsoft.com/office/drawing/2014/main" id="{9E94144E-C164-492A-B8F1-44941F2395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9" y="2714"/>
              <a:ext cx="17" cy="15"/>
            </a:xfrm>
            <a:custGeom>
              <a:avLst/>
              <a:gdLst>
                <a:gd name="T0" fmla="*/ 16 w 17"/>
                <a:gd name="T1" fmla="*/ 4 h 17"/>
                <a:gd name="T2" fmla="*/ 9 w 17"/>
                <a:gd name="T3" fmla="*/ 4 h 17"/>
                <a:gd name="T4" fmla="*/ 0 w 17"/>
                <a:gd name="T5" fmla="*/ 4 h 17"/>
                <a:gd name="T6" fmla="*/ 9 w 17"/>
                <a:gd name="T7" fmla="*/ 4 h 17"/>
                <a:gd name="T8" fmla="*/ 16 w 17"/>
                <a:gd name="T9" fmla="*/ 0 h 17"/>
                <a:gd name="T10" fmla="*/ 16 w 17"/>
                <a:gd name="T11" fmla="*/ 4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5"/>
                  </a:moveTo>
                  <a:lnTo>
                    <a:pt x="9" y="16"/>
                  </a:lnTo>
                  <a:lnTo>
                    <a:pt x="0" y="16"/>
                  </a:lnTo>
                  <a:lnTo>
                    <a:pt x="9" y="5"/>
                  </a:lnTo>
                  <a:lnTo>
                    <a:pt x="16" y="0"/>
                  </a:lnTo>
                  <a:lnTo>
                    <a:pt x="16" y="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41" name="Freeform 721">
              <a:extLst>
                <a:ext uri="{FF2B5EF4-FFF2-40B4-BE49-F238E27FC236}">
                  <a16:creationId xmlns:a16="http://schemas.microsoft.com/office/drawing/2014/main" id="{38F8F684-6328-459B-B228-2724F0E1D5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2" y="2729"/>
              <a:ext cx="28" cy="17"/>
            </a:xfrm>
            <a:custGeom>
              <a:avLst/>
              <a:gdLst>
                <a:gd name="T0" fmla="*/ 155 w 27"/>
                <a:gd name="T1" fmla="*/ 0 h 18"/>
                <a:gd name="T2" fmla="*/ 12 w 27"/>
                <a:gd name="T3" fmla="*/ 8 h 18"/>
                <a:gd name="T4" fmla="*/ 3 w 27"/>
                <a:gd name="T5" fmla="*/ 9 h 18"/>
                <a:gd name="T6" fmla="*/ 0 w 27"/>
                <a:gd name="T7" fmla="*/ 9 h 18"/>
                <a:gd name="T8" fmla="*/ 3 w 27"/>
                <a:gd name="T9" fmla="*/ 9 h 18"/>
                <a:gd name="T10" fmla="*/ 12 w 27"/>
                <a:gd name="T11" fmla="*/ 3 h 18"/>
                <a:gd name="T12" fmla="*/ 108 w 27"/>
                <a:gd name="T13" fmla="*/ 3 h 18"/>
                <a:gd name="T14" fmla="*/ 155 w 27"/>
                <a:gd name="T15" fmla="*/ 0 h 1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7"/>
                <a:gd name="T25" fmla="*/ 0 h 18"/>
                <a:gd name="T26" fmla="*/ 27 w 27"/>
                <a:gd name="T27" fmla="*/ 18 h 1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7" h="18">
                  <a:moveTo>
                    <a:pt x="26" y="0"/>
                  </a:moveTo>
                  <a:lnTo>
                    <a:pt x="12" y="8"/>
                  </a:lnTo>
                  <a:lnTo>
                    <a:pt x="3" y="17"/>
                  </a:lnTo>
                  <a:lnTo>
                    <a:pt x="0" y="17"/>
                  </a:lnTo>
                  <a:lnTo>
                    <a:pt x="3" y="12"/>
                  </a:lnTo>
                  <a:lnTo>
                    <a:pt x="12" y="3"/>
                  </a:lnTo>
                  <a:lnTo>
                    <a:pt x="16" y="3"/>
                  </a:lnTo>
                  <a:lnTo>
                    <a:pt x="2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42" name="Freeform 722">
              <a:extLst>
                <a:ext uri="{FF2B5EF4-FFF2-40B4-BE49-F238E27FC236}">
                  <a16:creationId xmlns:a16="http://schemas.microsoft.com/office/drawing/2014/main" id="{2F1F783A-4A48-4657-A894-0D30FEB020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2" y="2729"/>
              <a:ext cx="28" cy="17"/>
            </a:xfrm>
            <a:custGeom>
              <a:avLst/>
              <a:gdLst>
                <a:gd name="T0" fmla="*/ 155 w 27"/>
                <a:gd name="T1" fmla="*/ 0 h 18"/>
                <a:gd name="T2" fmla="*/ 12 w 27"/>
                <a:gd name="T3" fmla="*/ 8 h 18"/>
                <a:gd name="T4" fmla="*/ 3 w 27"/>
                <a:gd name="T5" fmla="*/ 9 h 18"/>
                <a:gd name="T6" fmla="*/ 0 w 27"/>
                <a:gd name="T7" fmla="*/ 9 h 18"/>
                <a:gd name="T8" fmla="*/ 3 w 27"/>
                <a:gd name="T9" fmla="*/ 9 h 18"/>
                <a:gd name="T10" fmla="*/ 12 w 27"/>
                <a:gd name="T11" fmla="*/ 3 h 18"/>
                <a:gd name="T12" fmla="*/ 108 w 27"/>
                <a:gd name="T13" fmla="*/ 3 h 18"/>
                <a:gd name="T14" fmla="*/ 155 w 27"/>
                <a:gd name="T15" fmla="*/ 0 h 1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7"/>
                <a:gd name="T25" fmla="*/ 0 h 18"/>
                <a:gd name="T26" fmla="*/ 27 w 27"/>
                <a:gd name="T27" fmla="*/ 18 h 1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7" h="18">
                  <a:moveTo>
                    <a:pt x="26" y="0"/>
                  </a:moveTo>
                  <a:lnTo>
                    <a:pt x="12" y="8"/>
                  </a:lnTo>
                  <a:lnTo>
                    <a:pt x="3" y="17"/>
                  </a:lnTo>
                  <a:lnTo>
                    <a:pt x="0" y="17"/>
                  </a:lnTo>
                  <a:lnTo>
                    <a:pt x="3" y="12"/>
                  </a:lnTo>
                  <a:lnTo>
                    <a:pt x="12" y="3"/>
                  </a:lnTo>
                  <a:lnTo>
                    <a:pt x="16" y="3"/>
                  </a:lnTo>
                  <a:lnTo>
                    <a:pt x="2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43" name="Freeform 723">
              <a:extLst>
                <a:ext uri="{FF2B5EF4-FFF2-40B4-BE49-F238E27FC236}">
                  <a16:creationId xmlns:a16="http://schemas.microsoft.com/office/drawing/2014/main" id="{FF4EE591-4CE8-4930-81E6-2114FFADD2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7" y="2757"/>
              <a:ext cx="18" cy="15"/>
            </a:xfrm>
            <a:custGeom>
              <a:avLst/>
              <a:gdLst>
                <a:gd name="T0" fmla="*/ 274 w 17"/>
                <a:gd name="T1" fmla="*/ 0 h 17"/>
                <a:gd name="T2" fmla="*/ 274 w 17"/>
                <a:gd name="T3" fmla="*/ 0 h 17"/>
                <a:gd name="T4" fmla="*/ 0 w 17"/>
                <a:gd name="T5" fmla="*/ 4 h 17"/>
                <a:gd name="T6" fmla="*/ 274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16" y="0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44" name="Freeform 724">
              <a:extLst>
                <a:ext uri="{FF2B5EF4-FFF2-40B4-BE49-F238E27FC236}">
                  <a16:creationId xmlns:a16="http://schemas.microsoft.com/office/drawing/2014/main" id="{EF598941-48F0-46F7-9C55-ADDEB7B57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7" y="2757"/>
              <a:ext cx="18" cy="15"/>
            </a:xfrm>
            <a:custGeom>
              <a:avLst/>
              <a:gdLst>
                <a:gd name="T0" fmla="*/ 274 w 17"/>
                <a:gd name="T1" fmla="*/ 0 h 17"/>
                <a:gd name="T2" fmla="*/ 274 w 17"/>
                <a:gd name="T3" fmla="*/ 0 h 17"/>
                <a:gd name="T4" fmla="*/ 0 w 17"/>
                <a:gd name="T5" fmla="*/ 4 h 17"/>
                <a:gd name="T6" fmla="*/ 274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16" y="0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45" name="Freeform 725">
              <a:extLst>
                <a:ext uri="{FF2B5EF4-FFF2-40B4-BE49-F238E27FC236}">
                  <a16:creationId xmlns:a16="http://schemas.microsoft.com/office/drawing/2014/main" id="{48A5774D-C2B7-4C77-A180-2CCBAAB82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0" y="2744"/>
              <a:ext cx="18" cy="19"/>
            </a:xfrm>
            <a:custGeom>
              <a:avLst/>
              <a:gdLst>
                <a:gd name="T0" fmla="*/ 184 w 17"/>
                <a:gd name="T1" fmla="*/ 0 h 19"/>
                <a:gd name="T2" fmla="*/ 274 w 17"/>
                <a:gd name="T3" fmla="*/ 3 h 19"/>
                <a:gd name="T4" fmla="*/ 4 w 17"/>
                <a:gd name="T5" fmla="*/ 18 h 19"/>
                <a:gd name="T6" fmla="*/ 0 w 17"/>
                <a:gd name="T7" fmla="*/ 12 h 19"/>
                <a:gd name="T8" fmla="*/ 184 w 17"/>
                <a:gd name="T9" fmla="*/ 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9"/>
                <a:gd name="T17" fmla="*/ 17 w 17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9">
                  <a:moveTo>
                    <a:pt x="9" y="0"/>
                  </a:moveTo>
                  <a:lnTo>
                    <a:pt x="16" y="3"/>
                  </a:lnTo>
                  <a:lnTo>
                    <a:pt x="4" y="18"/>
                  </a:lnTo>
                  <a:lnTo>
                    <a:pt x="0" y="12"/>
                  </a:lnTo>
                  <a:lnTo>
                    <a:pt x="9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46" name="Freeform 726">
              <a:extLst>
                <a:ext uri="{FF2B5EF4-FFF2-40B4-BE49-F238E27FC236}">
                  <a16:creationId xmlns:a16="http://schemas.microsoft.com/office/drawing/2014/main" id="{5D268D55-9634-4B3C-A1FB-39DA572D2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0" y="2744"/>
              <a:ext cx="18" cy="19"/>
            </a:xfrm>
            <a:custGeom>
              <a:avLst/>
              <a:gdLst>
                <a:gd name="T0" fmla="*/ 184 w 17"/>
                <a:gd name="T1" fmla="*/ 0 h 19"/>
                <a:gd name="T2" fmla="*/ 274 w 17"/>
                <a:gd name="T3" fmla="*/ 3 h 19"/>
                <a:gd name="T4" fmla="*/ 4 w 17"/>
                <a:gd name="T5" fmla="*/ 18 h 19"/>
                <a:gd name="T6" fmla="*/ 0 w 17"/>
                <a:gd name="T7" fmla="*/ 12 h 19"/>
                <a:gd name="T8" fmla="*/ 184 w 17"/>
                <a:gd name="T9" fmla="*/ 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9"/>
                <a:gd name="T17" fmla="*/ 17 w 17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9">
                  <a:moveTo>
                    <a:pt x="9" y="0"/>
                  </a:moveTo>
                  <a:lnTo>
                    <a:pt x="16" y="3"/>
                  </a:lnTo>
                  <a:lnTo>
                    <a:pt x="4" y="18"/>
                  </a:lnTo>
                  <a:lnTo>
                    <a:pt x="0" y="12"/>
                  </a:lnTo>
                  <a:lnTo>
                    <a:pt x="9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47" name="Freeform 727">
              <a:extLst>
                <a:ext uri="{FF2B5EF4-FFF2-40B4-BE49-F238E27FC236}">
                  <a16:creationId xmlns:a16="http://schemas.microsoft.com/office/drawing/2014/main" id="{E1CE9285-71C6-4FE8-B6C8-F3B176CF15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3" y="2729"/>
              <a:ext cx="87" cy="73"/>
            </a:xfrm>
            <a:custGeom>
              <a:avLst/>
              <a:gdLst>
                <a:gd name="T0" fmla="*/ 228 w 85"/>
                <a:gd name="T1" fmla="*/ 6 h 79"/>
                <a:gd name="T2" fmla="*/ 240 w 85"/>
                <a:gd name="T3" fmla="*/ 6 h 79"/>
                <a:gd name="T4" fmla="*/ 240 w 85"/>
                <a:gd name="T5" fmla="*/ 6 h 79"/>
                <a:gd name="T6" fmla="*/ 228 w 85"/>
                <a:gd name="T7" fmla="*/ 6 h 79"/>
                <a:gd name="T8" fmla="*/ 240 w 85"/>
                <a:gd name="T9" fmla="*/ 6 h 79"/>
                <a:gd name="T10" fmla="*/ 240 w 85"/>
                <a:gd name="T11" fmla="*/ 6 h 79"/>
                <a:gd name="T12" fmla="*/ 270 w 85"/>
                <a:gd name="T13" fmla="*/ 6 h 79"/>
                <a:gd name="T14" fmla="*/ 252 w 85"/>
                <a:gd name="T15" fmla="*/ 6 h 79"/>
                <a:gd name="T16" fmla="*/ 228 w 85"/>
                <a:gd name="T17" fmla="*/ 6 h 79"/>
                <a:gd name="T18" fmla="*/ 218 w 85"/>
                <a:gd name="T19" fmla="*/ 6 h 79"/>
                <a:gd name="T20" fmla="*/ 178 w 85"/>
                <a:gd name="T21" fmla="*/ 6 h 79"/>
                <a:gd name="T22" fmla="*/ 162 w 85"/>
                <a:gd name="T23" fmla="*/ 6 h 79"/>
                <a:gd name="T24" fmla="*/ 132 w 85"/>
                <a:gd name="T25" fmla="*/ 6 h 79"/>
                <a:gd name="T26" fmla="*/ 88 w 85"/>
                <a:gd name="T27" fmla="*/ 6 h 79"/>
                <a:gd name="T28" fmla="*/ 21 w 85"/>
                <a:gd name="T29" fmla="*/ 6 h 79"/>
                <a:gd name="T30" fmla="*/ 16 w 85"/>
                <a:gd name="T31" fmla="*/ 6 h 79"/>
                <a:gd name="T32" fmla="*/ 7 w 85"/>
                <a:gd name="T33" fmla="*/ 6 h 79"/>
                <a:gd name="T34" fmla="*/ 3 w 85"/>
                <a:gd name="T35" fmla="*/ 6 h 79"/>
                <a:gd name="T36" fmla="*/ 16 w 85"/>
                <a:gd name="T37" fmla="*/ 6 h 79"/>
                <a:gd name="T38" fmla="*/ 7 w 85"/>
                <a:gd name="T39" fmla="*/ 6 h 79"/>
                <a:gd name="T40" fmla="*/ 3 w 85"/>
                <a:gd name="T41" fmla="*/ 6 h 79"/>
                <a:gd name="T42" fmla="*/ 0 w 85"/>
                <a:gd name="T43" fmla="*/ 6 h 79"/>
                <a:gd name="T44" fmla="*/ 3 w 85"/>
                <a:gd name="T45" fmla="*/ 6 h 79"/>
                <a:gd name="T46" fmla="*/ 0 w 85"/>
                <a:gd name="T47" fmla="*/ 6 h 79"/>
                <a:gd name="T48" fmla="*/ 0 w 85"/>
                <a:gd name="T49" fmla="*/ 6 h 79"/>
                <a:gd name="T50" fmla="*/ 7 w 85"/>
                <a:gd name="T51" fmla="*/ 6 h 79"/>
                <a:gd name="T52" fmla="*/ 7 w 85"/>
                <a:gd name="T53" fmla="*/ 6 h 79"/>
                <a:gd name="T54" fmla="*/ 16 w 85"/>
                <a:gd name="T55" fmla="*/ 6 h 79"/>
                <a:gd name="T56" fmla="*/ 21 w 85"/>
                <a:gd name="T57" fmla="*/ 6 h 79"/>
                <a:gd name="T58" fmla="*/ 21 w 85"/>
                <a:gd name="T59" fmla="*/ 6 h 79"/>
                <a:gd name="T60" fmla="*/ 21 w 85"/>
                <a:gd name="T61" fmla="*/ 6 h 79"/>
                <a:gd name="T62" fmla="*/ 88 w 85"/>
                <a:gd name="T63" fmla="*/ 6 h 79"/>
                <a:gd name="T64" fmla="*/ 88 w 85"/>
                <a:gd name="T65" fmla="*/ 6 h 79"/>
                <a:gd name="T66" fmla="*/ 21 w 85"/>
                <a:gd name="T67" fmla="*/ 3 h 79"/>
                <a:gd name="T68" fmla="*/ 88 w 85"/>
                <a:gd name="T69" fmla="*/ 0 h 79"/>
                <a:gd name="T70" fmla="*/ 96 w 85"/>
                <a:gd name="T71" fmla="*/ 0 h 79"/>
                <a:gd name="T72" fmla="*/ 117 w 85"/>
                <a:gd name="T73" fmla="*/ 6 h 79"/>
                <a:gd name="T74" fmla="*/ 144 w 85"/>
                <a:gd name="T75" fmla="*/ 6 h 79"/>
                <a:gd name="T76" fmla="*/ 218 w 85"/>
                <a:gd name="T77" fmla="*/ 6 h 79"/>
                <a:gd name="T78" fmla="*/ 228 w 85"/>
                <a:gd name="T79" fmla="*/ 6 h 7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85"/>
                <a:gd name="T121" fmla="*/ 0 h 79"/>
                <a:gd name="T122" fmla="*/ 85 w 85"/>
                <a:gd name="T123" fmla="*/ 79 h 79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85" h="79">
                  <a:moveTo>
                    <a:pt x="69" y="25"/>
                  </a:moveTo>
                  <a:lnTo>
                    <a:pt x="74" y="21"/>
                  </a:lnTo>
                  <a:lnTo>
                    <a:pt x="74" y="25"/>
                  </a:lnTo>
                  <a:lnTo>
                    <a:pt x="69" y="28"/>
                  </a:lnTo>
                  <a:lnTo>
                    <a:pt x="74" y="33"/>
                  </a:lnTo>
                  <a:lnTo>
                    <a:pt x="74" y="38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69" y="47"/>
                  </a:lnTo>
                  <a:lnTo>
                    <a:pt x="65" y="47"/>
                  </a:lnTo>
                  <a:lnTo>
                    <a:pt x="56" y="47"/>
                  </a:lnTo>
                  <a:lnTo>
                    <a:pt x="52" y="51"/>
                  </a:lnTo>
                  <a:lnTo>
                    <a:pt x="43" y="63"/>
                  </a:lnTo>
                  <a:lnTo>
                    <a:pt x="25" y="55"/>
                  </a:lnTo>
                  <a:lnTo>
                    <a:pt x="21" y="55"/>
                  </a:lnTo>
                  <a:lnTo>
                    <a:pt x="16" y="55"/>
                  </a:lnTo>
                  <a:lnTo>
                    <a:pt x="7" y="55"/>
                  </a:lnTo>
                  <a:lnTo>
                    <a:pt x="3" y="59"/>
                  </a:lnTo>
                  <a:lnTo>
                    <a:pt x="16" y="68"/>
                  </a:lnTo>
                  <a:lnTo>
                    <a:pt x="7" y="68"/>
                  </a:lnTo>
                  <a:lnTo>
                    <a:pt x="3" y="78"/>
                  </a:lnTo>
                  <a:lnTo>
                    <a:pt x="0" y="72"/>
                  </a:lnTo>
                  <a:lnTo>
                    <a:pt x="3" y="63"/>
                  </a:lnTo>
                  <a:lnTo>
                    <a:pt x="0" y="59"/>
                  </a:lnTo>
                  <a:lnTo>
                    <a:pt x="0" y="55"/>
                  </a:lnTo>
                  <a:lnTo>
                    <a:pt x="7" y="47"/>
                  </a:lnTo>
                  <a:lnTo>
                    <a:pt x="7" y="42"/>
                  </a:lnTo>
                  <a:lnTo>
                    <a:pt x="16" y="42"/>
                  </a:lnTo>
                  <a:lnTo>
                    <a:pt x="21" y="38"/>
                  </a:lnTo>
                  <a:lnTo>
                    <a:pt x="21" y="33"/>
                  </a:lnTo>
                  <a:lnTo>
                    <a:pt x="21" y="25"/>
                  </a:lnTo>
                  <a:lnTo>
                    <a:pt x="25" y="12"/>
                  </a:lnTo>
                  <a:lnTo>
                    <a:pt x="25" y="7"/>
                  </a:lnTo>
                  <a:lnTo>
                    <a:pt x="21" y="3"/>
                  </a:lnTo>
                  <a:lnTo>
                    <a:pt x="25" y="0"/>
                  </a:lnTo>
                  <a:lnTo>
                    <a:pt x="29" y="0"/>
                  </a:lnTo>
                  <a:lnTo>
                    <a:pt x="38" y="12"/>
                  </a:lnTo>
                  <a:lnTo>
                    <a:pt x="47" y="21"/>
                  </a:lnTo>
                  <a:lnTo>
                    <a:pt x="65" y="28"/>
                  </a:lnTo>
                  <a:lnTo>
                    <a:pt x="69" y="2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48" name="Freeform 728">
              <a:extLst>
                <a:ext uri="{FF2B5EF4-FFF2-40B4-BE49-F238E27FC236}">
                  <a16:creationId xmlns:a16="http://schemas.microsoft.com/office/drawing/2014/main" id="{09190DE0-F2AD-4C95-A67E-CA07CA9640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3" y="2729"/>
              <a:ext cx="87" cy="73"/>
            </a:xfrm>
            <a:custGeom>
              <a:avLst/>
              <a:gdLst>
                <a:gd name="T0" fmla="*/ 228 w 85"/>
                <a:gd name="T1" fmla="*/ 6 h 79"/>
                <a:gd name="T2" fmla="*/ 240 w 85"/>
                <a:gd name="T3" fmla="*/ 6 h 79"/>
                <a:gd name="T4" fmla="*/ 240 w 85"/>
                <a:gd name="T5" fmla="*/ 6 h 79"/>
                <a:gd name="T6" fmla="*/ 228 w 85"/>
                <a:gd name="T7" fmla="*/ 6 h 79"/>
                <a:gd name="T8" fmla="*/ 240 w 85"/>
                <a:gd name="T9" fmla="*/ 6 h 79"/>
                <a:gd name="T10" fmla="*/ 240 w 85"/>
                <a:gd name="T11" fmla="*/ 6 h 79"/>
                <a:gd name="T12" fmla="*/ 270 w 85"/>
                <a:gd name="T13" fmla="*/ 6 h 79"/>
                <a:gd name="T14" fmla="*/ 252 w 85"/>
                <a:gd name="T15" fmla="*/ 6 h 79"/>
                <a:gd name="T16" fmla="*/ 228 w 85"/>
                <a:gd name="T17" fmla="*/ 6 h 79"/>
                <a:gd name="T18" fmla="*/ 218 w 85"/>
                <a:gd name="T19" fmla="*/ 6 h 79"/>
                <a:gd name="T20" fmla="*/ 178 w 85"/>
                <a:gd name="T21" fmla="*/ 6 h 79"/>
                <a:gd name="T22" fmla="*/ 162 w 85"/>
                <a:gd name="T23" fmla="*/ 6 h 79"/>
                <a:gd name="T24" fmla="*/ 132 w 85"/>
                <a:gd name="T25" fmla="*/ 6 h 79"/>
                <a:gd name="T26" fmla="*/ 88 w 85"/>
                <a:gd name="T27" fmla="*/ 6 h 79"/>
                <a:gd name="T28" fmla="*/ 21 w 85"/>
                <a:gd name="T29" fmla="*/ 6 h 79"/>
                <a:gd name="T30" fmla="*/ 16 w 85"/>
                <a:gd name="T31" fmla="*/ 6 h 79"/>
                <a:gd name="T32" fmla="*/ 7 w 85"/>
                <a:gd name="T33" fmla="*/ 6 h 79"/>
                <a:gd name="T34" fmla="*/ 3 w 85"/>
                <a:gd name="T35" fmla="*/ 6 h 79"/>
                <a:gd name="T36" fmla="*/ 16 w 85"/>
                <a:gd name="T37" fmla="*/ 6 h 79"/>
                <a:gd name="T38" fmla="*/ 7 w 85"/>
                <a:gd name="T39" fmla="*/ 6 h 79"/>
                <a:gd name="T40" fmla="*/ 3 w 85"/>
                <a:gd name="T41" fmla="*/ 6 h 79"/>
                <a:gd name="T42" fmla="*/ 0 w 85"/>
                <a:gd name="T43" fmla="*/ 6 h 79"/>
                <a:gd name="T44" fmla="*/ 3 w 85"/>
                <a:gd name="T45" fmla="*/ 6 h 79"/>
                <a:gd name="T46" fmla="*/ 0 w 85"/>
                <a:gd name="T47" fmla="*/ 6 h 79"/>
                <a:gd name="T48" fmla="*/ 0 w 85"/>
                <a:gd name="T49" fmla="*/ 6 h 79"/>
                <a:gd name="T50" fmla="*/ 7 w 85"/>
                <a:gd name="T51" fmla="*/ 6 h 79"/>
                <a:gd name="T52" fmla="*/ 7 w 85"/>
                <a:gd name="T53" fmla="*/ 6 h 79"/>
                <a:gd name="T54" fmla="*/ 16 w 85"/>
                <a:gd name="T55" fmla="*/ 6 h 79"/>
                <a:gd name="T56" fmla="*/ 21 w 85"/>
                <a:gd name="T57" fmla="*/ 6 h 79"/>
                <a:gd name="T58" fmla="*/ 21 w 85"/>
                <a:gd name="T59" fmla="*/ 6 h 79"/>
                <a:gd name="T60" fmla="*/ 21 w 85"/>
                <a:gd name="T61" fmla="*/ 6 h 79"/>
                <a:gd name="T62" fmla="*/ 88 w 85"/>
                <a:gd name="T63" fmla="*/ 6 h 79"/>
                <a:gd name="T64" fmla="*/ 88 w 85"/>
                <a:gd name="T65" fmla="*/ 6 h 79"/>
                <a:gd name="T66" fmla="*/ 21 w 85"/>
                <a:gd name="T67" fmla="*/ 3 h 79"/>
                <a:gd name="T68" fmla="*/ 88 w 85"/>
                <a:gd name="T69" fmla="*/ 0 h 79"/>
                <a:gd name="T70" fmla="*/ 96 w 85"/>
                <a:gd name="T71" fmla="*/ 0 h 79"/>
                <a:gd name="T72" fmla="*/ 117 w 85"/>
                <a:gd name="T73" fmla="*/ 6 h 79"/>
                <a:gd name="T74" fmla="*/ 144 w 85"/>
                <a:gd name="T75" fmla="*/ 6 h 79"/>
                <a:gd name="T76" fmla="*/ 218 w 85"/>
                <a:gd name="T77" fmla="*/ 6 h 79"/>
                <a:gd name="T78" fmla="*/ 228 w 85"/>
                <a:gd name="T79" fmla="*/ 6 h 7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85"/>
                <a:gd name="T121" fmla="*/ 0 h 79"/>
                <a:gd name="T122" fmla="*/ 85 w 85"/>
                <a:gd name="T123" fmla="*/ 79 h 79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85" h="79">
                  <a:moveTo>
                    <a:pt x="69" y="25"/>
                  </a:moveTo>
                  <a:lnTo>
                    <a:pt x="74" y="21"/>
                  </a:lnTo>
                  <a:lnTo>
                    <a:pt x="74" y="25"/>
                  </a:lnTo>
                  <a:lnTo>
                    <a:pt x="69" y="28"/>
                  </a:lnTo>
                  <a:lnTo>
                    <a:pt x="74" y="33"/>
                  </a:lnTo>
                  <a:lnTo>
                    <a:pt x="74" y="38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69" y="47"/>
                  </a:lnTo>
                  <a:lnTo>
                    <a:pt x="65" y="47"/>
                  </a:lnTo>
                  <a:lnTo>
                    <a:pt x="56" y="47"/>
                  </a:lnTo>
                  <a:lnTo>
                    <a:pt x="52" y="51"/>
                  </a:lnTo>
                  <a:lnTo>
                    <a:pt x="43" y="63"/>
                  </a:lnTo>
                  <a:lnTo>
                    <a:pt x="25" y="55"/>
                  </a:lnTo>
                  <a:lnTo>
                    <a:pt x="21" y="55"/>
                  </a:lnTo>
                  <a:lnTo>
                    <a:pt x="16" y="55"/>
                  </a:lnTo>
                  <a:lnTo>
                    <a:pt x="7" y="55"/>
                  </a:lnTo>
                  <a:lnTo>
                    <a:pt x="3" y="59"/>
                  </a:lnTo>
                  <a:lnTo>
                    <a:pt x="16" y="68"/>
                  </a:lnTo>
                  <a:lnTo>
                    <a:pt x="7" y="68"/>
                  </a:lnTo>
                  <a:lnTo>
                    <a:pt x="3" y="78"/>
                  </a:lnTo>
                  <a:lnTo>
                    <a:pt x="0" y="72"/>
                  </a:lnTo>
                  <a:lnTo>
                    <a:pt x="3" y="63"/>
                  </a:lnTo>
                  <a:lnTo>
                    <a:pt x="0" y="59"/>
                  </a:lnTo>
                  <a:lnTo>
                    <a:pt x="0" y="55"/>
                  </a:lnTo>
                  <a:lnTo>
                    <a:pt x="7" y="47"/>
                  </a:lnTo>
                  <a:lnTo>
                    <a:pt x="7" y="42"/>
                  </a:lnTo>
                  <a:lnTo>
                    <a:pt x="16" y="42"/>
                  </a:lnTo>
                  <a:lnTo>
                    <a:pt x="21" y="38"/>
                  </a:lnTo>
                  <a:lnTo>
                    <a:pt x="21" y="33"/>
                  </a:lnTo>
                  <a:lnTo>
                    <a:pt x="21" y="25"/>
                  </a:lnTo>
                  <a:lnTo>
                    <a:pt x="25" y="12"/>
                  </a:lnTo>
                  <a:lnTo>
                    <a:pt x="25" y="7"/>
                  </a:lnTo>
                  <a:lnTo>
                    <a:pt x="21" y="3"/>
                  </a:lnTo>
                  <a:lnTo>
                    <a:pt x="25" y="0"/>
                  </a:lnTo>
                  <a:lnTo>
                    <a:pt x="29" y="0"/>
                  </a:lnTo>
                  <a:lnTo>
                    <a:pt x="38" y="12"/>
                  </a:lnTo>
                  <a:lnTo>
                    <a:pt x="47" y="21"/>
                  </a:lnTo>
                  <a:lnTo>
                    <a:pt x="65" y="28"/>
                  </a:lnTo>
                  <a:lnTo>
                    <a:pt x="69" y="2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49" name="Freeform 729">
              <a:extLst>
                <a:ext uri="{FF2B5EF4-FFF2-40B4-BE49-F238E27FC236}">
                  <a16:creationId xmlns:a16="http://schemas.microsoft.com/office/drawing/2014/main" id="{E367A3D8-138A-4906-B089-8738AE1C25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7" y="2733"/>
              <a:ext cx="18" cy="15"/>
            </a:xfrm>
            <a:custGeom>
              <a:avLst/>
              <a:gdLst>
                <a:gd name="T0" fmla="*/ 274 w 17"/>
                <a:gd name="T1" fmla="*/ 0 h 17"/>
                <a:gd name="T2" fmla="*/ 0 w 17"/>
                <a:gd name="T3" fmla="*/ 0 h 17"/>
                <a:gd name="T4" fmla="*/ 274 w 17"/>
                <a:gd name="T5" fmla="*/ 4 h 17"/>
                <a:gd name="T6" fmla="*/ 274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0" y="0"/>
                  </a:lnTo>
                  <a:lnTo>
                    <a:pt x="16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50" name="Freeform 730">
              <a:extLst>
                <a:ext uri="{FF2B5EF4-FFF2-40B4-BE49-F238E27FC236}">
                  <a16:creationId xmlns:a16="http://schemas.microsoft.com/office/drawing/2014/main" id="{586898F2-28B3-4620-8165-D2940CBDC3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7" y="2733"/>
              <a:ext cx="18" cy="15"/>
            </a:xfrm>
            <a:custGeom>
              <a:avLst/>
              <a:gdLst>
                <a:gd name="T0" fmla="*/ 274 w 17"/>
                <a:gd name="T1" fmla="*/ 0 h 17"/>
                <a:gd name="T2" fmla="*/ 0 w 17"/>
                <a:gd name="T3" fmla="*/ 0 h 17"/>
                <a:gd name="T4" fmla="*/ 274 w 17"/>
                <a:gd name="T5" fmla="*/ 4 h 17"/>
                <a:gd name="T6" fmla="*/ 274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0" y="0"/>
                  </a:lnTo>
                  <a:lnTo>
                    <a:pt x="16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51" name="Freeform 731">
              <a:extLst>
                <a:ext uri="{FF2B5EF4-FFF2-40B4-BE49-F238E27FC236}">
                  <a16:creationId xmlns:a16="http://schemas.microsoft.com/office/drawing/2014/main" id="{1DF0A794-F7B5-413F-944E-BD68A2D48D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5" y="2798"/>
              <a:ext cx="161" cy="127"/>
            </a:xfrm>
            <a:custGeom>
              <a:avLst/>
              <a:gdLst>
                <a:gd name="T0" fmla="*/ 382 w 158"/>
                <a:gd name="T1" fmla="*/ 3 h 140"/>
                <a:gd name="T2" fmla="*/ 390 w 158"/>
                <a:gd name="T3" fmla="*/ 5 h 140"/>
                <a:gd name="T4" fmla="*/ 390 w 158"/>
                <a:gd name="T5" fmla="*/ 5 h 140"/>
                <a:gd name="T6" fmla="*/ 382 w 158"/>
                <a:gd name="T7" fmla="*/ 5 h 140"/>
                <a:gd name="T8" fmla="*/ 369 w 158"/>
                <a:gd name="T9" fmla="*/ 5 h 140"/>
                <a:gd name="T10" fmla="*/ 369 w 158"/>
                <a:gd name="T11" fmla="*/ 5 h 140"/>
                <a:gd name="T12" fmla="*/ 348 w 158"/>
                <a:gd name="T13" fmla="*/ 5 h 140"/>
                <a:gd name="T14" fmla="*/ 361 w 158"/>
                <a:gd name="T15" fmla="*/ 5 h 140"/>
                <a:gd name="T16" fmla="*/ 329 w 158"/>
                <a:gd name="T17" fmla="*/ 5 h 140"/>
                <a:gd name="T18" fmla="*/ 341 w 158"/>
                <a:gd name="T19" fmla="*/ 5 h 140"/>
                <a:gd name="T20" fmla="*/ 312 w 158"/>
                <a:gd name="T21" fmla="*/ 5 h 140"/>
                <a:gd name="T22" fmla="*/ 284 w 158"/>
                <a:gd name="T23" fmla="*/ 5 h 140"/>
                <a:gd name="T24" fmla="*/ 274 w 158"/>
                <a:gd name="T25" fmla="*/ 5 h 140"/>
                <a:gd name="T26" fmla="*/ 226 w 158"/>
                <a:gd name="T27" fmla="*/ 5 h 140"/>
                <a:gd name="T28" fmla="*/ 226 w 158"/>
                <a:gd name="T29" fmla="*/ 5 h 140"/>
                <a:gd name="T30" fmla="*/ 215 w 158"/>
                <a:gd name="T31" fmla="*/ 5 h 140"/>
                <a:gd name="T32" fmla="*/ 215 w 158"/>
                <a:gd name="T33" fmla="*/ 5 h 140"/>
                <a:gd name="T34" fmla="*/ 207 w 158"/>
                <a:gd name="T35" fmla="*/ 5 h 140"/>
                <a:gd name="T36" fmla="*/ 160 w 158"/>
                <a:gd name="T37" fmla="*/ 5 h 140"/>
                <a:gd name="T38" fmla="*/ 145 w 158"/>
                <a:gd name="T39" fmla="*/ 5 h 140"/>
                <a:gd name="T40" fmla="*/ 160 w 158"/>
                <a:gd name="T41" fmla="*/ 5 h 140"/>
                <a:gd name="T42" fmla="*/ 117 w 158"/>
                <a:gd name="T43" fmla="*/ 5 h 140"/>
                <a:gd name="T44" fmla="*/ 99 w 158"/>
                <a:gd name="T45" fmla="*/ 5 h 140"/>
                <a:gd name="T46" fmla="*/ 21 w 158"/>
                <a:gd name="T47" fmla="*/ 5 h 140"/>
                <a:gd name="T48" fmla="*/ 12 w 158"/>
                <a:gd name="T49" fmla="*/ 5 h 140"/>
                <a:gd name="T50" fmla="*/ 0 w 158"/>
                <a:gd name="T51" fmla="*/ 5 h 140"/>
                <a:gd name="T52" fmla="*/ 7 w 158"/>
                <a:gd name="T53" fmla="*/ 5 h 140"/>
                <a:gd name="T54" fmla="*/ 109 w 158"/>
                <a:gd name="T55" fmla="*/ 5 h 140"/>
                <a:gd name="T56" fmla="*/ 145 w 158"/>
                <a:gd name="T57" fmla="*/ 5 h 140"/>
                <a:gd name="T58" fmla="*/ 187 w 158"/>
                <a:gd name="T59" fmla="*/ 5 h 140"/>
                <a:gd name="T60" fmla="*/ 207 w 158"/>
                <a:gd name="T61" fmla="*/ 5 h 140"/>
                <a:gd name="T62" fmla="*/ 226 w 158"/>
                <a:gd name="T63" fmla="*/ 5 h 140"/>
                <a:gd name="T64" fmla="*/ 226 w 158"/>
                <a:gd name="T65" fmla="*/ 5 h 140"/>
                <a:gd name="T66" fmla="*/ 234 w 158"/>
                <a:gd name="T67" fmla="*/ 5 h 140"/>
                <a:gd name="T68" fmla="*/ 284 w 158"/>
                <a:gd name="T69" fmla="*/ 5 h 140"/>
                <a:gd name="T70" fmla="*/ 312 w 158"/>
                <a:gd name="T71" fmla="*/ 5 h 140"/>
                <a:gd name="T72" fmla="*/ 329 w 158"/>
                <a:gd name="T73" fmla="*/ 5 h 140"/>
                <a:gd name="T74" fmla="*/ 329 w 158"/>
                <a:gd name="T75" fmla="*/ 5 h 140"/>
                <a:gd name="T76" fmla="*/ 341 w 158"/>
                <a:gd name="T77" fmla="*/ 5 h 140"/>
                <a:gd name="T78" fmla="*/ 348 w 158"/>
                <a:gd name="T79" fmla="*/ 3 h 140"/>
                <a:gd name="T80" fmla="*/ 361 w 158"/>
                <a:gd name="T81" fmla="*/ 5 h 140"/>
                <a:gd name="T82" fmla="*/ 369 w 158"/>
                <a:gd name="T83" fmla="*/ 3 h 140"/>
                <a:gd name="T84" fmla="*/ 361 w 158"/>
                <a:gd name="T85" fmla="*/ 3 h 140"/>
                <a:gd name="T86" fmla="*/ 369 w 158"/>
                <a:gd name="T87" fmla="*/ 3 h 14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58"/>
                <a:gd name="T133" fmla="*/ 0 h 140"/>
                <a:gd name="T134" fmla="*/ 158 w 158"/>
                <a:gd name="T135" fmla="*/ 140 h 14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58" h="140">
                  <a:moveTo>
                    <a:pt x="142" y="3"/>
                  </a:moveTo>
                  <a:lnTo>
                    <a:pt x="147" y="3"/>
                  </a:lnTo>
                  <a:lnTo>
                    <a:pt x="147" y="12"/>
                  </a:lnTo>
                  <a:lnTo>
                    <a:pt x="151" y="24"/>
                  </a:lnTo>
                  <a:lnTo>
                    <a:pt x="157" y="38"/>
                  </a:lnTo>
                  <a:lnTo>
                    <a:pt x="151" y="43"/>
                  </a:lnTo>
                  <a:lnTo>
                    <a:pt x="151" y="46"/>
                  </a:lnTo>
                  <a:lnTo>
                    <a:pt x="147" y="55"/>
                  </a:lnTo>
                  <a:lnTo>
                    <a:pt x="142" y="55"/>
                  </a:lnTo>
                  <a:lnTo>
                    <a:pt x="142" y="59"/>
                  </a:lnTo>
                  <a:lnTo>
                    <a:pt x="138" y="64"/>
                  </a:lnTo>
                  <a:lnTo>
                    <a:pt x="142" y="81"/>
                  </a:lnTo>
                  <a:lnTo>
                    <a:pt x="138" y="81"/>
                  </a:lnTo>
                  <a:lnTo>
                    <a:pt x="133" y="90"/>
                  </a:lnTo>
                  <a:lnTo>
                    <a:pt x="133" y="98"/>
                  </a:lnTo>
                  <a:lnTo>
                    <a:pt x="138" y="103"/>
                  </a:lnTo>
                  <a:lnTo>
                    <a:pt x="130" y="112"/>
                  </a:lnTo>
                  <a:lnTo>
                    <a:pt x="126" y="116"/>
                  </a:lnTo>
                  <a:lnTo>
                    <a:pt x="126" y="108"/>
                  </a:lnTo>
                  <a:lnTo>
                    <a:pt x="130" y="103"/>
                  </a:lnTo>
                  <a:lnTo>
                    <a:pt x="126" y="103"/>
                  </a:lnTo>
                  <a:lnTo>
                    <a:pt x="121" y="112"/>
                  </a:lnTo>
                  <a:lnTo>
                    <a:pt x="117" y="108"/>
                  </a:lnTo>
                  <a:lnTo>
                    <a:pt x="111" y="120"/>
                  </a:lnTo>
                  <a:lnTo>
                    <a:pt x="111" y="112"/>
                  </a:lnTo>
                  <a:lnTo>
                    <a:pt x="107" y="112"/>
                  </a:lnTo>
                  <a:lnTo>
                    <a:pt x="104" y="120"/>
                  </a:lnTo>
                  <a:lnTo>
                    <a:pt x="86" y="120"/>
                  </a:lnTo>
                  <a:lnTo>
                    <a:pt x="90" y="116"/>
                  </a:lnTo>
                  <a:lnTo>
                    <a:pt x="86" y="116"/>
                  </a:lnTo>
                  <a:lnTo>
                    <a:pt x="81" y="116"/>
                  </a:lnTo>
                  <a:lnTo>
                    <a:pt x="81" y="112"/>
                  </a:lnTo>
                  <a:lnTo>
                    <a:pt x="78" y="120"/>
                  </a:lnTo>
                  <a:lnTo>
                    <a:pt x="81" y="120"/>
                  </a:lnTo>
                  <a:lnTo>
                    <a:pt x="81" y="124"/>
                  </a:lnTo>
                  <a:lnTo>
                    <a:pt x="78" y="124"/>
                  </a:lnTo>
                  <a:lnTo>
                    <a:pt x="68" y="139"/>
                  </a:lnTo>
                  <a:lnTo>
                    <a:pt x="64" y="139"/>
                  </a:lnTo>
                  <a:lnTo>
                    <a:pt x="59" y="129"/>
                  </a:lnTo>
                  <a:lnTo>
                    <a:pt x="59" y="124"/>
                  </a:lnTo>
                  <a:lnTo>
                    <a:pt x="64" y="120"/>
                  </a:lnTo>
                  <a:lnTo>
                    <a:pt x="64" y="116"/>
                  </a:lnTo>
                  <a:lnTo>
                    <a:pt x="59" y="120"/>
                  </a:lnTo>
                  <a:lnTo>
                    <a:pt x="47" y="116"/>
                  </a:lnTo>
                  <a:lnTo>
                    <a:pt x="43" y="120"/>
                  </a:lnTo>
                  <a:lnTo>
                    <a:pt x="38" y="120"/>
                  </a:lnTo>
                  <a:lnTo>
                    <a:pt x="25" y="124"/>
                  </a:lnTo>
                  <a:lnTo>
                    <a:pt x="21" y="124"/>
                  </a:lnTo>
                  <a:lnTo>
                    <a:pt x="16" y="129"/>
                  </a:lnTo>
                  <a:lnTo>
                    <a:pt x="12" y="129"/>
                  </a:lnTo>
                  <a:lnTo>
                    <a:pt x="7" y="129"/>
                  </a:lnTo>
                  <a:lnTo>
                    <a:pt x="0" y="129"/>
                  </a:lnTo>
                  <a:lnTo>
                    <a:pt x="0" y="124"/>
                  </a:lnTo>
                  <a:lnTo>
                    <a:pt x="7" y="120"/>
                  </a:lnTo>
                  <a:lnTo>
                    <a:pt x="29" y="103"/>
                  </a:lnTo>
                  <a:lnTo>
                    <a:pt x="43" y="103"/>
                  </a:lnTo>
                  <a:lnTo>
                    <a:pt x="59" y="98"/>
                  </a:lnTo>
                  <a:lnTo>
                    <a:pt x="59" y="103"/>
                  </a:lnTo>
                  <a:lnTo>
                    <a:pt x="68" y="103"/>
                  </a:lnTo>
                  <a:lnTo>
                    <a:pt x="73" y="98"/>
                  </a:lnTo>
                  <a:lnTo>
                    <a:pt x="73" y="94"/>
                  </a:lnTo>
                  <a:lnTo>
                    <a:pt x="78" y="86"/>
                  </a:lnTo>
                  <a:lnTo>
                    <a:pt x="81" y="72"/>
                  </a:lnTo>
                  <a:lnTo>
                    <a:pt x="86" y="72"/>
                  </a:lnTo>
                  <a:lnTo>
                    <a:pt x="90" y="72"/>
                  </a:lnTo>
                  <a:lnTo>
                    <a:pt x="86" y="77"/>
                  </a:lnTo>
                  <a:lnTo>
                    <a:pt x="86" y="81"/>
                  </a:lnTo>
                  <a:lnTo>
                    <a:pt x="90" y="81"/>
                  </a:lnTo>
                  <a:lnTo>
                    <a:pt x="104" y="72"/>
                  </a:lnTo>
                  <a:lnTo>
                    <a:pt x="111" y="64"/>
                  </a:lnTo>
                  <a:lnTo>
                    <a:pt x="117" y="64"/>
                  </a:lnTo>
                  <a:lnTo>
                    <a:pt x="121" y="46"/>
                  </a:lnTo>
                  <a:lnTo>
                    <a:pt x="126" y="34"/>
                  </a:lnTo>
                  <a:lnTo>
                    <a:pt x="126" y="28"/>
                  </a:lnTo>
                  <a:lnTo>
                    <a:pt x="121" y="28"/>
                  </a:lnTo>
                  <a:lnTo>
                    <a:pt x="126" y="24"/>
                  </a:lnTo>
                  <a:lnTo>
                    <a:pt x="126" y="16"/>
                  </a:lnTo>
                  <a:lnTo>
                    <a:pt x="130" y="12"/>
                  </a:lnTo>
                  <a:lnTo>
                    <a:pt x="130" y="7"/>
                  </a:lnTo>
                  <a:lnTo>
                    <a:pt x="133" y="3"/>
                  </a:lnTo>
                  <a:lnTo>
                    <a:pt x="133" y="12"/>
                  </a:lnTo>
                  <a:lnTo>
                    <a:pt x="138" y="12"/>
                  </a:lnTo>
                  <a:lnTo>
                    <a:pt x="142" y="12"/>
                  </a:lnTo>
                  <a:lnTo>
                    <a:pt x="142" y="3"/>
                  </a:lnTo>
                  <a:lnTo>
                    <a:pt x="138" y="7"/>
                  </a:lnTo>
                  <a:lnTo>
                    <a:pt x="138" y="3"/>
                  </a:lnTo>
                  <a:lnTo>
                    <a:pt x="138" y="0"/>
                  </a:lnTo>
                  <a:lnTo>
                    <a:pt x="142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52" name="Freeform 732">
              <a:extLst>
                <a:ext uri="{FF2B5EF4-FFF2-40B4-BE49-F238E27FC236}">
                  <a16:creationId xmlns:a16="http://schemas.microsoft.com/office/drawing/2014/main" id="{2A5DBC56-2074-47B2-ACAD-2BFD4E3564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5" y="2798"/>
              <a:ext cx="161" cy="127"/>
            </a:xfrm>
            <a:custGeom>
              <a:avLst/>
              <a:gdLst>
                <a:gd name="T0" fmla="*/ 382 w 158"/>
                <a:gd name="T1" fmla="*/ 3 h 140"/>
                <a:gd name="T2" fmla="*/ 390 w 158"/>
                <a:gd name="T3" fmla="*/ 5 h 140"/>
                <a:gd name="T4" fmla="*/ 390 w 158"/>
                <a:gd name="T5" fmla="*/ 5 h 140"/>
                <a:gd name="T6" fmla="*/ 382 w 158"/>
                <a:gd name="T7" fmla="*/ 5 h 140"/>
                <a:gd name="T8" fmla="*/ 369 w 158"/>
                <a:gd name="T9" fmla="*/ 5 h 140"/>
                <a:gd name="T10" fmla="*/ 369 w 158"/>
                <a:gd name="T11" fmla="*/ 5 h 140"/>
                <a:gd name="T12" fmla="*/ 348 w 158"/>
                <a:gd name="T13" fmla="*/ 5 h 140"/>
                <a:gd name="T14" fmla="*/ 361 w 158"/>
                <a:gd name="T15" fmla="*/ 5 h 140"/>
                <a:gd name="T16" fmla="*/ 329 w 158"/>
                <a:gd name="T17" fmla="*/ 5 h 140"/>
                <a:gd name="T18" fmla="*/ 341 w 158"/>
                <a:gd name="T19" fmla="*/ 5 h 140"/>
                <a:gd name="T20" fmla="*/ 312 w 158"/>
                <a:gd name="T21" fmla="*/ 5 h 140"/>
                <a:gd name="T22" fmla="*/ 284 w 158"/>
                <a:gd name="T23" fmla="*/ 5 h 140"/>
                <a:gd name="T24" fmla="*/ 274 w 158"/>
                <a:gd name="T25" fmla="*/ 5 h 140"/>
                <a:gd name="T26" fmla="*/ 226 w 158"/>
                <a:gd name="T27" fmla="*/ 5 h 140"/>
                <a:gd name="T28" fmla="*/ 226 w 158"/>
                <a:gd name="T29" fmla="*/ 5 h 140"/>
                <a:gd name="T30" fmla="*/ 215 w 158"/>
                <a:gd name="T31" fmla="*/ 5 h 140"/>
                <a:gd name="T32" fmla="*/ 215 w 158"/>
                <a:gd name="T33" fmla="*/ 5 h 140"/>
                <a:gd name="T34" fmla="*/ 207 w 158"/>
                <a:gd name="T35" fmla="*/ 5 h 140"/>
                <a:gd name="T36" fmla="*/ 160 w 158"/>
                <a:gd name="T37" fmla="*/ 5 h 140"/>
                <a:gd name="T38" fmla="*/ 145 w 158"/>
                <a:gd name="T39" fmla="*/ 5 h 140"/>
                <a:gd name="T40" fmla="*/ 160 w 158"/>
                <a:gd name="T41" fmla="*/ 5 h 140"/>
                <a:gd name="T42" fmla="*/ 117 w 158"/>
                <a:gd name="T43" fmla="*/ 5 h 140"/>
                <a:gd name="T44" fmla="*/ 99 w 158"/>
                <a:gd name="T45" fmla="*/ 5 h 140"/>
                <a:gd name="T46" fmla="*/ 21 w 158"/>
                <a:gd name="T47" fmla="*/ 5 h 140"/>
                <a:gd name="T48" fmla="*/ 12 w 158"/>
                <a:gd name="T49" fmla="*/ 5 h 140"/>
                <a:gd name="T50" fmla="*/ 0 w 158"/>
                <a:gd name="T51" fmla="*/ 5 h 140"/>
                <a:gd name="T52" fmla="*/ 7 w 158"/>
                <a:gd name="T53" fmla="*/ 5 h 140"/>
                <a:gd name="T54" fmla="*/ 109 w 158"/>
                <a:gd name="T55" fmla="*/ 5 h 140"/>
                <a:gd name="T56" fmla="*/ 145 w 158"/>
                <a:gd name="T57" fmla="*/ 5 h 140"/>
                <a:gd name="T58" fmla="*/ 187 w 158"/>
                <a:gd name="T59" fmla="*/ 5 h 140"/>
                <a:gd name="T60" fmla="*/ 207 w 158"/>
                <a:gd name="T61" fmla="*/ 5 h 140"/>
                <a:gd name="T62" fmla="*/ 226 w 158"/>
                <a:gd name="T63" fmla="*/ 5 h 140"/>
                <a:gd name="T64" fmla="*/ 226 w 158"/>
                <a:gd name="T65" fmla="*/ 5 h 140"/>
                <a:gd name="T66" fmla="*/ 234 w 158"/>
                <a:gd name="T67" fmla="*/ 5 h 140"/>
                <a:gd name="T68" fmla="*/ 284 w 158"/>
                <a:gd name="T69" fmla="*/ 5 h 140"/>
                <a:gd name="T70" fmla="*/ 312 w 158"/>
                <a:gd name="T71" fmla="*/ 5 h 140"/>
                <a:gd name="T72" fmla="*/ 329 w 158"/>
                <a:gd name="T73" fmla="*/ 5 h 140"/>
                <a:gd name="T74" fmla="*/ 329 w 158"/>
                <a:gd name="T75" fmla="*/ 5 h 140"/>
                <a:gd name="T76" fmla="*/ 341 w 158"/>
                <a:gd name="T77" fmla="*/ 5 h 140"/>
                <a:gd name="T78" fmla="*/ 348 w 158"/>
                <a:gd name="T79" fmla="*/ 3 h 140"/>
                <a:gd name="T80" fmla="*/ 361 w 158"/>
                <a:gd name="T81" fmla="*/ 5 h 140"/>
                <a:gd name="T82" fmla="*/ 369 w 158"/>
                <a:gd name="T83" fmla="*/ 3 h 140"/>
                <a:gd name="T84" fmla="*/ 361 w 158"/>
                <a:gd name="T85" fmla="*/ 3 h 140"/>
                <a:gd name="T86" fmla="*/ 369 w 158"/>
                <a:gd name="T87" fmla="*/ 3 h 14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58"/>
                <a:gd name="T133" fmla="*/ 0 h 140"/>
                <a:gd name="T134" fmla="*/ 158 w 158"/>
                <a:gd name="T135" fmla="*/ 140 h 14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58" h="140">
                  <a:moveTo>
                    <a:pt x="142" y="3"/>
                  </a:moveTo>
                  <a:lnTo>
                    <a:pt x="147" y="3"/>
                  </a:lnTo>
                  <a:lnTo>
                    <a:pt x="147" y="12"/>
                  </a:lnTo>
                  <a:lnTo>
                    <a:pt x="151" y="24"/>
                  </a:lnTo>
                  <a:lnTo>
                    <a:pt x="157" y="38"/>
                  </a:lnTo>
                  <a:lnTo>
                    <a:pt x="151" y="43"/>
                  </a:lnTo>
                  <a:lnTo>
                    <a:pt x="151" y="46"/>
                  </a:lnTo>
                  <a:lnTo>
                    <a:pt x="147" y="55"/>
                  </a:lnTo>
                  <a:lnTo>
                    <a:pt x="142" y="55"/>
                  </a:lnTo>
                  <a:lnTo>
                    <a:pt x="142" y="59"/>
                  </a:lnTo>
                  <a:lnTo>
                    <a:pt x="138" y="64"/>
                  </a:lnTo>
                  <a:lnTo>
                    <a:pt x="142" y="81"/>
                  </a:lnTo>
                  <a:lnTo>
                    <a:pt x="138" y="81"/>
                  </a:lnTo>
                  <a:lnTo>
                    <a:pt x="133" y="90"/>
                  </a:lnTo>
                  <a:lnTo>
                    <a:pt x="133" y="98"/>
                  </a:lnTo>
                  <a:lnTo>
                    <a:pt x="138" y="103"/>
                  </a:lnTo>
                  <a:lnTo>
                    <a:pt x="130" y="112"/>
                  </a:lnTo>
                  <a:lnTo>
                    <a:pt x="126" y="116"/>
                  </a:lnTo>
                  <a:lnTo>
                    <a:pt x="126" y="108"/>
                  </a:lnTo>
                  <a:lnTo>
                    <a:pt x="130" y="103"/>
                  </a:lnTo>
                  <a:lnTo>
                    <a:pt x="126" y="103"/>
                  </a:lnTo>
                  <a:lnTo>
                    <a:pt x="121" y="112"/>
                  </a:lnTo>
                  <a:lnTo>
                    <a:pt x="117" y="108"/>
                  </a:lnTo>
                  <a:lnTo>
                    <a:pt x="111" y="120"/>
                  </a:lnTo>
                  <a:lnTo>
                    <a:pt x="111" y="112"/>
                  </a:lnTo>
                  <a:lnTo>
                    <a:pt x="107" y="112"/>
                  </a:lnTo>
                  <a:lnTo>
                    <a:pt x="104" y="120"/>
                  </a:lnTo>
                  <a:lnTo>
                    <a:pt x="86" y="120"/>
                  </a:lnTo>
                  <a:lnTo>
                    <a:pt x="90" y="116"/>
                  </a:lnTo>
                  <a:lnTo>
                    <a:pt x="86" y="116"/>
                  </a:lnTo>
                  <a:lnTo>
                    <a:pt x="81" y="116"/>
                  </a:lnTo>
                  <a:lnTo>
                    <a:pt x="81" y="112"/>
                  </a:lnTo>
                  <a:lnTo>
                    <a:pt x="78" y="120"/>
                  </a:lnTo>
                  <a:lnTo>
                    <a:pt x="81" y="120"/>
                  </a:lnTo>
                  <a:lnTo>
                    <a:pt x="81" y="124"/>
                  </a:lnTo>
                  <a:lnTo>
                    <a:pt x="78" y="124"/>
                  </a:lnTo>
                  <a:lnTo>
                    <a:pt x="68" y="139"/>
                  </a:lnTo>
                  <a:lnTo>
                    <a:pt x="64" y="139"/>
                  </a:lnTo>
                  <a:lnTo>
                    <a:pt x="59" y="129"/>
                  </a:lnTo>
                  <a:lnTo>
                    <a:pt x="59" y="124"/>
                  </a:lnTo>
                  <a:lnTo>
                    <a:pt x="64" y="120"/>
                  </a:lnTo>
                  <a:lnTo>
                    <a:pt x="64" y="116"/>
                  </a:lnTo>
                  <a:lnTo>
                    <a:pt x="59" y="120"/>
                  </a:lnTo>
                  <a:lnTo>
                    <a:pt x="47" y="116"/>
                  </a:lnTo>
                  <a:lnTo>
                    <a:pt x="43" y="120"/>
                  </a:lnTo>
                  <a:lnTo>
                    <a:pt x="38" y="120"/>
                  </a:lnTo>
                  <a:lnTo>
                    <a:pt x="25" y="124"/>
                  </a:lnTo>
                  <a:lnTo>
                    <a:pt x="21" y="124"/>
                  </a:lnTo>
                  <a:lnTo>
                    <a:pt x="16" y="129"/>
                  </a:lnTo>
                  <a:lnTo>
                    <a:pt x="12" y="129"/>
                  </a:lnTo>
                  <a:lnTo>
                    <a:pt x="7" y="129"/>
                  </a:lnTo>
                  <a:lnTo>
                    <a:pt x="0" y="129"/>
                  </a:lnTo>
                  <a:lnTo>
                    <a:pt x="0" y="124"/>
                  </a:lnTo>
                  <a:lnTo>
                    <a:pt x="7" y="120"/>
                  </a:lnTo>
                  <a:lnTo>
                    <a:pt x="29" y="103"/>
                  </a:lnTo>
                  <a:lnTo>
                    <a:pt x="43" y="103"/>
                  </a:lnTo>
                  <a:lnTo>
                    <a:pt x="59" y="98"/>
                  </a:lnTo>
                  <a:lnTo>
                    <a:pt x="59" y="103"/>
                  </a:lnTo>
                  <a:lnTo>
                    <a:pt x="68" y="103"/>
                  </a:lnTo>
                  <a:lnTo>
                    <a:pt x="73" y="98"/>
                  </a:lnTo>
                  <a:lnTo>
                    <a:pt x="73" y="94"/>
                  </a:lnTo>
                  <a:lnTo>
                    <a:pt x="78" y="86"/>
                  </a:lnTo>
                  <a:lnTo>
                    <a:pt x="81" y="72"/>
                  </a:lnTo>
                  <a:lnTo>
                    <a:pt x="86" y="72"/>
                  </a:lnTo>
                  <a:lnTo>
                    <a:pt x="90" y="72"/>
                  </a:lnTo>
                  <a:lnTo>
                    <a:pt x="86" y="77"/>
                  </a:lnTo>
                  <a:lnTo>
                    <a:pt x="86" y="81"/>
                  </a:lnTo>
                  <a:lnTo>
                    <a:pt x="90" y="81"/>
                  </a:lnTo>
                  <a:lnTo>
                    <a:pt x="104" y="72"/>
                  </a:lnTo>
                  <a:lnTo>
                    <a:pt x="111" y="64"/>
                  </a:lnTo>
                  <a:lnTo>
                    <a:pt x="117" y="64"/>
                  </a:lnTo>
                  <a:lnTo>
                    <a:pt x="121" y="46"/>
                  </a:lnTo>
                  <a:lnTo>
                    <a:pt x="126" y="34"/>
                  </a:lnTo>
                  <a:lnTo>
                    <a:pt x="126" y="28"/>
                  </a:lnTo>
                  <a:lnTo>
                    <a:pt x="121" y="28"/>
                  </a:lnTo>
                  <a:lnTo>
                    <a:pt x="126" y="24"/>
                  </a:lnTo>
                  <a:lnTo>
                    <a:pt x="126" y="16"/>
                  </a:lnTo>
                  <a:lnTo>
                    <a:pt x="130" y="12"/>
                  </a:lnTo>
                  <a:lnTo>
                    <a:pt x="130" y="7"/>
                  </a:lnTo>
                  <a:lnTo>
                    <a:pt x="133" y="3"/>
                  </a:lnTo>
                  <a:lnTo>
                    <a:pt x="133" y="12"/>
                  </a:lnTo>
                  <a:lnTo>
                    <a:pt x="138" y="12"/>
                  </a:lnTo>
                  <a:lnTo>
                    <a:pt x="142" y="12"/>
                  </a:lnTo>
                  <a:lnTo>
                    <a:pt x="142" y="3"/>
                  </a:lnTo>
                  <a:lnTo>
                    <a:pt x="138" y="7"/>
                  </a:lnTo>
                  <a:lnTo>
                    <a:pt x="138" y="3"/>
                  </a:lnTo>
                  <a:lnTo>
                    <a:pt x="138" y="0"/>
                  </a:lnTo>
                  <a:lnTo>
                    <a:pt x="142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53" name="Freeform 733">
              <a:extLst>
                <a:ext uri="{FF2B5EF4-FFF2-40B4-BE49-F238E27FC236}">
                  <a16:creationId xmlns:a16="http://schemas.microsoft.com/office/drawing/2014/main" id="{0B3F6691-50A8-4E67-AE67-EF9441B2E4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3" y="2912"/>
              <a:ext cx="36" cy="24"/>
            </a:xfrm>
            <a:custGeom>
              <a:avLst/>
              <a:gdLst>
                <a:gd name="T0" fmla="*/ 29 w 36"/>
                <a:gd name="T1" fmla="*/ 4 h 27"/>
                <a:gd name="T2" fmla="*/ 20 w 36"/>
                <a:gd name="T3" fmla="*/ 4 h 27"/>
                <a:gd name="T4" fmla="*/ 16 w 36"/>
                <a:gd name="T5" fmla="*/ 4 h 27"/>
                <a:gd name="T6" fmla="*/ 12 w 36"/>
                <a:gd name="T7" fmla="*/ 4 h 27"/>
                <a:gd name="T8" fmla="*/ 7 w 36"/>
                <a:gd name="T9" fmla="*/ 4 h 27"/>
                <a:gd name="T10" fmla="*/ 3 w 36"/>
                <a:gd name="T11" fmla="*/ 4 h 27"/>
                <a:gd name="T12" fmla="*/ 0 w 36"/>
                <a:gd name="T13" fmla="*/ 4 h 27"/>
                <a:gd name="T14" fmla="*/ 7 w 36"/>
                <a:gd name="T15" fmla="*/ 3 h 27"/>
                <a:gd name="T16" fmla="*/ 16 w 36"/>
                <a:gd name="T17" fmla="*/ 3 h 27"/>
                <a:gd name="T18" fmla="*/ 25 w 36"/>
                <a:gd name="T19" fmla="*/ 0 h 27"/>
                <a:gd name="T20" fmla="*/ 35 w 36"/>
                <a:gd name="T21" fmla="*/ 0 h 27"/>
                <a:gd name="T22" fmla="*/ 35 w 36"/>
                <a:gd name="T23" fmla="*/ 4 h 27"/>
                <a:gd name="T24" fmla="*/ 29 w 36"/>
                <a:gd name="T25" fmla="*/ 4 h 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6"/>
                <a:gd name="T40" fmla="*/ 0 h 27"/>
                <a:gd name="T41" fmla="*/ 36 w 36"/>
                <a:gd name="T42" fmla="*/ 27 h 2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6" h="27">
                  <a:moveTo>
                    <a:pt x="29" y="16"/>
                  </a:moveTo>
                  <a:lnTo>
                    <a:pt x="20" y="12"/>
                  </a:lnTo>
                  <a:lnTo>
                    <a:pt x="16" y="16"/>
                  </a:lnTo>
                  <a:lnTo>
                    <a:pt x="12" y="26"/>
                  </a:lnTo>
                  <a:lnTo>
                    <a:pt x="7" y="20"/>
                  </a:lnTo>
                  <a:lnTo>
                    <a:pt x="3" y="16"/>
                  </a:lnTo>
                  <a:lnTo>
                    <a:pt x="0" y="12"/>
                  </a:lnTo>
                  <a:lnTo>
                    <a:pt x="7" y="3"/>
                  </a:lnTo>
                  <a:lnTo>
                    <a:pt x="16" y="3"/>
                  </a:lnTo>
                  <a:lnTo>
                    <a:pt x="25" y="0"/>
                  </a:lnTo>
                  <a:lnTo>
                    <a:pt x="35" y="0"/>
                  </a:lnTo>
                  <a:lnTo>
                    <a:pt x="35" y="7"/>
                  </a:lnTo>
                  <a:lnTo>
                    <a:pt x="29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54" name="Freeform 734">
              <a:extLst>
                <a:ext uri="{FF2B5EF4-FFF2-40B4-BE49-F238E27FC236}">
                  <a16:creationId xmlns:a16="http://schemas.microsoft.com/office/drawing/2014/main" id="{ACF37007-FE09-4C50-8C81-9D75D3A3766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3" y="2912"/>
              <a:ext cx="36" cy="24"/>
            </a:xfrm>
            <a:custGeom>
              <a:avLst/>
              <a:gdLst>
                <a:gd name="T0" fmla="*/ 29 w 36"/>
                <a:gd name="T1" fmla="*/ 4 h 27"/>
                <a:gd name="T2" fmla="*/ 20 w 36"/>
                <a:gd name="T3" fmla="*/ 4 h 27"/>
                <a:gd name="T4" fmla="*/ 16 w 36"/>
                <a:gd name="T5" fmla="*/ 4 h 27"/>
                <a:gd name="T6" fmla="*/ 12 w 36"/>
                <a:gd name="T7" fmla="*/ 4 h 27"/>
                <a:gd name="T8" fmla="*/ 7 w 36"/>
                <a:gd name="T9" fmla="*/ 4 h 27"/>
                <a:gd name="T10" fmla="*/ 3 w 36"/>
                <a:gd name="T11" fmla="*/ 4 h 27"/>
                <a:gd name="T12" fmla="*/ 0 w 36"/>
                <a:gd name="T13" fmla="*/ 4 h 27"/>
                <a:gd name="T14" fmla="*/ 7 w 36"/>
                <a:gd name="T15" fmla="*/ 3 h 27"/>
                <a:gd name="T16" fmla="*/ 16 w 36"/>
                <a:gd name="T17" fmla="*/ 3 h 27"/>
                <a:gd name="T18" fmla="*/ 25 w 36"/>
                <a:gd name="T19" fmla="*/ 0 h 27"/>
                <a:gd name="T20" fmla="*/ 35 w 36"/>
                <a:gd name="T21" fmla="*/ 0 h 27"/>
                <a:gd name="T22" fmla="*/ 35 w 36"/>
                <a:gd name="T23" fmla="*/ 4 h 27"/>
                <a:gd name="T24" fmla="*/ 29 w 36"/>
                <a:gd name="T25" fmla="*/ 4 h 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6"/>
                <a:gd name="T40" fmla="*/ 0 h 27"/>
                <a:gd name="T41" fmla="*/ 36 w 36"/>
                <a:gd name="T42" fmla="*/ 27 h 2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6" h="27">
                  <a:moveTo>
                    <a:pt x="29" y="16"/>
                  </a:moveTo>
                  <a:lnTo>
                    <a:pt x="20" y="12"/>
                  </a:lnTo>
                  <a:lnTo>
                    <a:pt x="16" y="16"/>
                  </a:lnTo>
                  <a:lnTo>
                    <a:pt x="12" y="26"/>
                  </a:lnTo>
                  <a:lnTo>
                    <a:pt x="7" y="20"/>
                  </a:lnTo>
                  <a:lnTo>
                    <a:pt x="3" y="16"/>
                  </a:lnTo>
                  <a:lnTo>
                    <a:pt x="0" y="12"/>
                  </a:lnTo>
                  <a:lnTo>
                    <a:pt x="7" y="3"/>
                  </a:lnTo>
                  <a:lnTo>
                    <a:pt x="16" y="3"/>
                  </a:lnTo>
                  <a:lnTo>
                    <a:pt x="25" y="0"/>
                  </a:lnTo>
                  <a:lnTo>
                    <a:pt x="35" y="0"/>
                  </a:lnTo>
                  <a:lnTo>
                    <a:pt x="35" y="7"/>
                  </a:lnTo>
                  <a:lnTo>
                    <a:pt x="29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55" name="Freeform 735">
              <a:extLst>
                <a:ext uri="{FF2B5EF4-FFF2-40B4-BE49-F238E27FC236}">
                  <a16:creationId xmlns:a16="http://schemas.microsoft.com/office/drawing/2014/main" id="{5154B439-8AFC-4C9A-89CA-6642E24C89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7" y="2916"/>
              <a:ext cx="36" cy="45"/>
            </a:xfrm>
            <a:custGeom>
              <a:avLst/>
              <a:gdLst>
                <a:gd name="T0" fmla="*/ 16 w 36"/>
                <a:gd name="T1" fmla="*/ 0 h 50"/>
                <a:gd name="T2" fmla="*/ 12 w 36"/>
                <a:gd name="T3" fmla="*/ 3 h 50"/>
                <a:gd name="T4" fmla="*/ 12 w 36"/>
                <a:gd name="T5" fmla="*/ 5 h 50"/>
                <a:gd name="T6" fmla="*/ 3 w 36"/>
                <a:gd name="T7" fmla="*/ 5 h 50"/>
                <a:gd name="T8" fmla="*/ 0 w 36"/>
                <a:gd name="T9" fmla="*/ 5 h 50"/>
                <a:gd name="T10" fmla="*/ 3 w 36"/>
                <a:gd name="T11" fmla="*/ 5 h 50"/>
                <a:gd name="T12" fmla="*/ 3 w 36"/>
                <a:gd name="T13" fmla="*/ 5 h 50"/>
                <a:gd name="T14" fmla="*/ 7 w 36"/>
                <a:gd name="T15" fmla="*/ 5 h 50"/>
                <a:gd name="T16" fmla="*/ 12 w 36"/>
                <a:gd name="T17" fmla="*/ 5 h 50"/>
                <a:gd name="T18" fmla="*/ 7 w 36"/>
                <a:gd name="T19" fmla="*/ 5 h 50"/>
                <a:gd name="T20" fmla="*/ 7 w 36"/>
                <a:gd name="T21" fmla="*/ 5 h 50"/>
                <a:gd name="T22" fmla="*/ 12 w 36"/>
                <a:gd name="T23" fmla="*/ 5 h 50"/>
                <a:gd name="T24" fmla="*/ 12 w 36"/>
                <a:gd name="T25" fmla="*/ 5 h 50"/>
                <a:gd name="T26" fmla="*/ 7 w 36"/>
                <a:gd name="T27" fmla="*/ 5 h 50"/>
                <a:gd name="T28" fmla="*/ 7 w 36"/>
                <a:gd name="T29" fmla="*/ 5 h 50"/>
                <a:gd name="T30" fmla="*/ 12 w 36"/>
                <a:gd name="T31" fmla="*/ 5 h 50"/>
                <a:gd name="T32" fmla="*/ 16 w 36"/>
                <a:gd name="T33" fmla="*/ 5 h 50"/>
                <a:gd name="T34" fmla="*/ 16 w 36"/>
                <a:gd name="T35" fmla="*/ 5 h 50"/>
                <a:gd name="T36" fmla="*/ 16 w 36"/>
                <a:gd name="T37" fmla="*/ 5 h 50"/>
                <a:gd name="T38" fmla="*/ 20 w 36"/>
                <a:gd name="T39" fmla="*/ 5 h 50"/>
                <a:gd name="T40" fmla="*/ 20 w 36"/>
                <a:gd name="T41" fmla="*/ 5 h 50"/>
                <a:gd name="T42" fmla="*/ 25 w 36"/>
                <a:gd name="T43" fmla="*/ 5 h 50"/>
                <a:gd name="T44" fmla="*/ 29 w 36"/>
                <a:gd name="T45" fmla="*/ 5 h 50"/>
                <a:gd name="T46" fmla="*/ 35 w 36"/>
                <a:gd name="T47" fmla="*/ 5 h 50"/>
                <a:gd name="T48" fmla="*/ 29 w 36"/>
                <a:gd name="T49" fmla="*/ 5 h 50"/>
                <a:gd name="T50" fmla="*/ 29 w 36"/>
                <a:gd name="T51" fmla="*/ 3 h 50"/>
                <a:gd name="T52" fmla="*/ 20 w 36"/>
                <a:gd name="T53" fmla="*/ 5 h 50"/>
                <a:gd name="T54" fmla="*/ 20 w 36"/>
                <a:gd name="T55" fmla="*/ 3 h 50"/>
                <a:gd name="T56" fmla="*/ 16 w 36"/>
                <a:gd name="T57" fmla="*/ 0 h 5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36"/>
                <a:gd name="T88" fmla="*/ 0 h 50"/>
                <a:gd name="T89" fmla="*/ 36 w 36"/>
                <a:gd name="T90" fmla="*/ 50 h 5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36" h="50">
                  <a:moveTo>
                    <a:pt x="16" y="0"/>
                  </a:moveTo>
                  <a:lnTo>
                    <a:pt x="12" y="3"/>
                  </a:lnTo>
                  <a:lnTo>
                    <a:pt x="12" y="7"/>
                  </a:lnTo>
                  <a:lnTo>
                    <a:pt x="3" y="7"/>
                  </a:lnTo>
                  <a:lnTo>
                    <a:pt x="0" y="12"/>
                  </a:lnTo>
                  <a:lnTo>
                    <a:pt x="3" y="16"/>
                  </a:lnTo>
                  <a:lnTo>
                    <a:pt x="3" y="21"/>
                  </a:lnTo>
                  <a:lnTo>
                    <a:pt x="7" y="21"/>
                  </a:lnTo>
                  <a:lnTo>
                    <a:pt x="12" y="21"/>
                  </a:lnTo>
                  <a:lnTo>
                    <a:pt x="7" y="16"/>
                  </a:lnTo>
                  <a:lnTo>
                    <a:pt x="7" y="12"/>
                  </a:lnTo>
                  <a:lnTo>
                    <a:pt x="12" y="21"/>
                  </a:lnTo>
                  <a:lnTo>
                    <a:pt x="12" y="25"/>
                  </a:lnTo>
                  <a:lnTo>
                    <a:pt x="7" y="34"/>
                  </a:lnTo>
                  <a:lnTo>
                    <a:pt x="7" y="43"/>
                  </a:lnTo>
                  <a:lnTo>
                    <a:pt x="12" y="49"/>
                  </a:lnTo>
                  <a:lnTo>
                    <a:pt x="16" y="39"/>
                  </a:lnTo>
                  <a:lnTo>
                    <a:pt x="16" y="43"/>
                  </a:lnTo>
                  <a:lnTo>
                    <a:pt x="16" y="49"/>
                  </a:lnTo>
                  <a:lnTo>
                    <a:pt x="20" y="49"/>
                  </a:lnTo>
                  <a:lnTo>
                    <a:pt x="20" y="43"/>
                  </a:lnTo>
                  <a:lnTo>
                    <a:pt x="25" y="43"/>
                  </a:lnTo>
                  <a:lnTo>
                    <a:pt x="29" y="25"/>
                  </a:lnTo>
                  <a:lnTo>
                    <a:pt x="35" y="16"/>
                  </a:lnTo>
                  <a:lnTo>
                    <a:pt x="29" y="12"/>
                  </a:lnTo>
                  <a:lnTo>
                    <a:pt x="29" y="3"/>
                  </a:lnTo>
                  <a:lnTo>
                    <a:pt x="20" y="7"/>
                  </a:lnTo>
                  <a:lnTo>
                    <a:pt x="20" y="3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56" name="Freeform 736">
              <a:extLst>
                <a:ext uri="{FF2B5EF4-FFF2-40B4-BE49-F238E27FC236}">
                  <a16:creationId xmlns:a16="http://schemas.microsoft.com/office/drawing/2014/main" id="{ED2AFB84-A783-4825-AAC3-44641B9B52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7" y="2916"/>
              <a:ext cx="36" cy="45"/>
            </a:xfrm>
            <a:custGeom>
              <a:avLst/>
              <a:gdLst>
                <a:gd name="T0" fmla="*/ 16 w 36"/>
                <a:gd name="T1" fmla="*/ 0 h 50"/>
                <a:gd name="T2" fmla="*/ 12 w 36"/>
                <a:gd name="T3" fmla="*/ 3 h 50"/>
                <a:gd name="T4" fmla="*/ 12 w 36"/>
                <a:gd name="T5" fmla="*/ 5 h 50"/>
                <a:gd name="T6" fmla="*/ 3 w 36"/>
                <a:gd name="T7" fmla="*/ 5 h 50"/>
                <a:gd name="T8" fmla="*/ 0 w 36"/>
                <a:gd name="T9" fmla="*/ 5 h 50"/>
                <a:gd name="T10" fmla="*/ 3 w 36"/>
                <a:gd name="T11" fmla="*/ 5 h 50"/>
                <a:gd name="T12" fmla="*/ 3 w 36"/>
                <a:gd name="T13" fmla="*/ 5 h 50"/>
                <a:gd name="T14" fmla="*/ 7 w 36"/>
                <a:gd name="T15" fmla="*/ 5 h 50"/>
                <a:gd name="T16" fmla="*/ 12 w 36"/>
                <a:gd name="T17" fmla="*/ 5 h 50"/>
                <a:gd name="T18" fmla="*/ 7 w 36"/>
                <a:gd name="T19" fmla="*/ 5 h 50"/>
                <a:gd name="T20" fmla="*/ 7 w 36"/>
                <a:gd name="T21" fmla="*/ 5 h 50"/>
                <a:gd name="T22" fmla="*/ 12 w 36"/>
                <a:gd name="T23" fmla="*/ 5 h 50"/>
                <a:gd name="T24" fmla="*/ 12 w 36"/>
                <a:gd name="T25" fmla="*/ 5 h 50"/>
                <a:gd name="T26" fmla="*/ 7 w 36"/>
                <a:gd name="T27" fmla="*/ 5 h 50"/>
                <a:gd name="T28" fmla="*/ 7 w 36"/>
                <a:gd name="T29" fmla="*/ 5 h 50"/>
                <a:gd name="T30" fmla="*/ 12 w 36"/>
                <a:gd name="T31" fmla="*/ 5 h 50"/>
                <a:gd name="T32" fmla="*/ 16 w 36"/>
                <a:gd name="T33" fmla="*/ 5 h 50"/>
                <a:gd name="T34" fmla="*/ 16 w 36"/>
                <a:gd name="T35" fmla="*/ 5 h 50"/>
                <a:gd name="T36" fmla="*/ 16 w 36"/>
                <a:gd name="T37" fmla="*/ 5 h 50"/>
                <a:gd name="T38" fmla="*/ 20 w 36"/>
                <a:gd name="T39" fmla="*/ 5 h 50"/>
                <a:gd name="T40" fmla="*/ 20 w 36"/>
                <a:gd name="T41" fmla="*/ 5 h 50"/>
                <a:gd name="T42" fmla="*/ 25 w 36"/>
                <a:gd name="T43" fmla="*/ 5 h 50"/>
                <a:gd name="T44" fmla="*/ 29 w 36"/>
                <a:gd name="T45" fmla="*/ 5 h 50"/>
                <a:gd name="T46" fmla="*/ 35 w 36"/>
                <a:gd name="T47" fmla="*/ 5 h 50"/>
                <a:gd name="T48" fmla="*/ 29 w 36"/>
                <a:gd name="T49" fmla="*/ 5 h 50"/>
                <a:gd name="T50" fmla="*/ 29 w 36"/>
                <a:gd name="T51" fmla="*/ 3 h 50"/>
                <a:gd name="T52" fmla="*/ 20 w 36"/>
                <a:gd name="T53" fmla="*/ 5 h 50"/>
                <a:gd name="T54" fmla="*/ 20 w 36"/>
                <a:gd name="T55" fmla="*/ 3 h 50"/>
                <a:gd name="T56" fmla="*/ 16 w 36"/>
                <a:gd name="T57" fmla="*/ 0 h 5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36"/>
                <a:gd name="T88" fmla="*/ 0 h 50"/>
                <a:gd name="T89" fmla="*/ 36 w 36"/>
                <a:gd name="T90" fmla="*/ 50 h 5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36" h="50">
                  <a:moveTo>
                    <a:pt x="16" y="0"/>
                  </a:moveTo>
                  <a:lnTo>
                    <a:pt x="12" y="3"/>
                  </a:lnTo>
                  <a:lnTo>
                    <a:pt x="12" y="7"/>
                  </a:lnTo>
                  <a:lnTo>
                    <a:pt x="3" y="7"/>
                  </a:lnTo>
                  <a:lnTo>
                    <a:pt x="0" y="12"/>
                  </a:lnTo>
                  <a:lnTo>
                    <a:pt x="3" y="16"/>
                  </a:lnTo>
                  <a:lnTo>
                    <a:pt x="3" y="21"/>
                  </a:lnTo>
                  <a:lnTo>
                    <a:pt x="7" y="21"/>
                  </a:lnTo>
                  <a:lnTo>
                    <a:pt x="12" y="21"/>
                  </a:lnTo>
                  <a:lnTo>
                    <a:pt x="7" y="16"/>
                  </a:lnTo>
                  <a:lnTo>
                    <a:pt x="7" y="12"/>
                  </a:lnTo>
                  <a:lnTo>
                    <a:pt x="12" y="21"/>
                  </a:lnTo>
                  <a:lnTo>
                    <a:pt x="12" y="25"/>
                  </a:lnTo>
                  <a:lnTo>
                    <a:pt x="7" y="34"/>
                  </a:lnTo>
                  <a:lnTo>
                    <a:pt x="7" y="43"/>
                  </a:lnTo>
                  <a:lnTo>
                    <a:pt x="12" y="49"/>
                  </a:lnTo>
                  <a:lnTo>
                    <a:pt x="16" y="39"/>
                  </a:lnTo>
                  <a:lnTo>
                    <a:pt x="16" y="43"/>
                  </a:lnTo>
                  <a:lnTo>
                    <a:pt x="16" y="49"/>
                  </a:lnTo>
                  <a:lnTo>
                    <a:pt x="20" y="49"/>
                  </a:lnTo>
                  <a:lnTo>
                    <a:pt x="20" y="43"/>
                  </a:lnTo>
                  <a:lnTo>
                    <a:pt x="25" y="43"/>
                  </a:lnTo>
                  <a:lnTo>
                    <a:pt x="29" y="25"/>
                  </a:lnTo>
                  <a:lnTo>
                    <a:pt x="35" y="16"/>
                  </a:lnTo>
                  <a:lnTo>
                    <a:pt x="29" y="12"/>
                  </a:lnTo>
                  <a:lnTo>
                    <a:pt x="29" y="3"/>
                  </a:lnTo>
                  <a:lnTo>
                    <a:pt x="20" y="7"/>
                  </a:lnTo>
                  <a:lnTo>
                    <a:pt x="20" y="3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57" name="Freeform 737">
              <a:extLst>
                <a:ext uri="{FF2B5EF4-FFF2-40B4-BE49-F238E27FC236}">
                  <a16:creationId xmlns:a16="http://schemas.microsoft.com/office/drawing/2014/main" id="{E9E6967D-EACD-4A1F-8B7A-6FA0950318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6" y="2941"/>
              <a:ext cx="2" cy="1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58" name="Freeform 738">
              <a:extLst>
                <a:ext uri="{FF2B5EF4-FFF2-40B4-BE49-F238E27FC236}">
                  <a16:creationId xmlns:a16="http://schemas.microsoft.com/office/drawing/2014/main" id="{21E31073-E558-4CBC-A215-F1CA2DF605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6" y="2941"/>
              <a:ext cx="2" cy="1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59" name="Freeform 739">
              <a:extLst>
                <a:ext uri="{FF2B5EF4-FFF2-40B4-BE49-F238E27FC236}">
                  <a16:creationId xmlns:a16="http://schemas.microsoft.com/office/drawing/2014/main" id="{55B7F002-9945-4968-B25B-190AB45DD6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7" y="2963"/>
              <a:ext cx="3" cy="16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0 h 17"/>
                <a:gd name="T4" fmla="*/ 0 w 1"/>
                <a:gd name="T5" fmla="*/ 8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60" name="Freeform 740">
              <a:extLst>
                <a:ext uri="{FF2B5EF4-FFF2-40B4-BE49-F238E27FC236}">
                  <a16:creationId xmlns:a16="http://schemas.microsoft.com/office/drawing/2014/main" id="{30A7AC10-6C42-4DD0-8762-39CCB0AADF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7" y="2963"/>
              <a:ext cx="3" cy="16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0 h 17"/>
                <a:gd name="T4" fmla="*/ 0 w 1"/>
                <a:gd name="T5" fmla="*/ 8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61" name="Freeform 741">
              <a:extLst>
                <a:ext uri="{FF2B5EF4-FFF2-40B4-BE49-F238E27FC236}">
                  <a16:creationId xmlns:a16="http://schemas.microsoft.com/office/drawing/2014/main" id="{1D2CB369-729C-480F-BC65-6179B885EB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0" y="2968"/>
              <a:ext cx="1" cy="16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8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62" name="Freeform 742">
              <a:extLst>
                <a:ext uri="{FF2B5EF4-FFF2-40B4-BE49-F238E27FC236}">
                  <a16:creationId xmlns:a16="http://schemas.microsoft.com/office/drawing/2014/main" id="{A207F49C-BB3F-4CC4-82D0-479EF5612B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0" y="2968"/>
              <a:ext cx="1" cy="16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8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63" name="Rectangle 743">
              <a:extLst>
                <a:ext uri="{FF2B5EF4-FFF2-40B4-BE49-F238E27FC236}">
                  <a16:creationId xmlns:a16="http://schemas.microsoft.com/office/drawing/2014/main" id="{BF965E4B-2F29-468C-A1A0-7C60DB9E5D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1" y="2944"/>
              <a:ext cx="0" cy="0"/>
            </a:xfrm>
            <a:prstGeom prst="rect">
              <a:avLst/>
            </a:prstGeom>
            <a:solidFill>
              <a:srgbClr val="7B8CD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464" name="Rectangle 744">
              <a:extLst>
                <a:ext uri="{FF2B5EF4-FFF2-40B4-BE49-F238E27FC236}">
                  <a16:creationId xmlns:a16="http://schemas.microsoft.com/office/drawing/2014/main" id="{07113886-DC56-4A14-B3F5-1CA7205EE6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1" y="2944"/>
              <a:ext cx="0" cy="0"/>
            </a:xfrm>
            <a:prstGeom prst="rect">
              <a:avLst/>
            </a:prstGeom>
            <a:solidFill>
              <a:srgbClr val="7B8CD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465" name="Freeform 745">
              <a:extLst>
                <a:ext uri="{FF2B5EF4-FFF2-40B4-BE49-F238E27FC236}">
                  <a16:creationId xmlns:a16="http://schemas.microsoft.com/office/drawing/2014/main" id="{16613CE7-F2BB-4D73-9DD1-81B63C700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8" y="2932"/>
              <a:ext cx="18" cy="16"/>
            </a:xfrm>
            <a:custGeom>
              <a:avLst/>
              <a:gdLst>
                <a:gd name="T0" fmla="*/ 274 w 17"/>
                <a:gd name="T1" fmla="*/ 0 h 17"/>
                <a:gd name="T2" fmla="*/ 274 w 17"/>
                <a:gd name="T3" fmla="*/ 0 h 17"/>
                <a:gd name="T4" fmla="*/ 0 w 17"/>
                <a:gd name="T5" fmla="*/ 8 h 17"/>
                <a:gd name="T6" fmla="*/ 274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16" y="0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66" name="Freeform 746">
              <a:extLst>
                <a:ext uri="{FF2B5EF4-FFF2-40B4-BE49-F238E27FC236}">
                  <a16:creationId xmlns:a16="http://schemas.microsoft.com/office/drawing/2014/main" id="{38666362-3131-4696-B858-583963EA5B6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8" y="2932"/>
              <a:ext cx="18" cy="16"/>
            </a:xfrm>
            <a:custGeom>
              <a:avLst/>
              <a:gdLst>
                <a:gd name="T0" fmla="*/ 274 w 17"/>
                <a:gd name="T1" fmla="*/ 0 h 17"/>
                <a:gd name="T2" fmla="*/ 274 w 17"/>
                <a:gd name="T3" fmla="*/ 0 h 17"/>
                <a:gd name="T4" fmla="*/ 0 w 17"/>
                <a:gd name="T5" fmla="*/ 8 h 17"/>
                <a:gd name="T6" fmla="*/ 274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16" y="0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67" name="Freeform 747">
              <a:extLst>
                <a:ext uri="{FF2B5EF4-FFF2-40B4-BE49-F238E27FC236}">
                  <a16:creationId xmlns:a16="http://schemas.microsoft.com/office/drawing/2014/main" id="{C92ED4D2-E970-482B-96FF-63513EA238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2922"/>
              <a:ext cx="1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60000 65536"/>
                <a:gd name="T5" fmla="*/ 0 60000 65536"/>
                <a:gd name="T6" fmla="*/ 0 w 1"/>
                <a:gd name="T7" fmla="*/ 0 h 1"/>
                <a:gd name="T8" fmla="*/ 1 w 1"/>
                <a:gd name="T9" fmla="*/ 0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68" name="Freeform 748">
              <a:extLst>
                <a:ext uri="{FF2B5EF4-FFF2-40B4-BE49-F238E27FC236}">
                  <a16:creationId xmlns:a16="http://schemas.microsoft.com/office/drawing/2014/main" id="{B3B6AE64-4826-48D1-B5A4-0E2C77442A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2922"/>
              <a:ext cx="1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60000 65536"/>
                <a:gd name="T5" fmla="*/ 0 60000 65536"/>
                <a:gd name="T6" fmla="*/ 0 w 1"/>
                <a:gd name="T7" fmla="*/ 0 h 1"/>
                <a:gd name="T8" fmla="*/ 1 w 1"/>
                <a:gd name="T9" fmla="*/ 0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69" name="Freeform 749">
              <a:extLst>
                <a:ext uri="{FF2B5EF4-FFF2-40B4-BE49-F238E27FC236}">
                  <a16:creationId xmlns:a16="http://schemas.microsoft.com/office/drawing/2014/main" id="{93E2C5BE-CB66-4974-B2BF-194BFBD3E1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" y="2912"/>
              <a:ext cx="1" cy="17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16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70" name="Freeform 750">
              <a:extLst>
                <a:ext uri="{FF2B5EF4-FFF2-40B4-BE49-F238E27FC236}">
                  <a16:creationId xmlns:a16="http://schemas.microsoft.com/office/drawing/2014/main" id="{3FC403A3-064C-442C-AEB0-43A6CF63D5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" y="2912"/>
              <a:ext cx="1" cy="17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16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71" name="Freeform 751">
              <a:extLst>
                <a:ext uri="{FF2B5EF4-FFF2-40B4-BE49-F238E27FC236}">
                  <a16:creationId xmlns:a16="http://schemas.microsoft.com/office/drawing/2014/main" id="{EEB77B20-B27A-4DBB-B1D7-3E12E51739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" y="2908"/>
              <a:ext cx="18" cy="15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0 h 17"/>
                <a:gd name="T4" fmla="*/ 274 w 17"/>
                <a:gd name="T5" fmla="*/ 4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72" name="Freeform 752">
              <a:extLst>
                <a:ext uri="{FF2B5EF4-FFF2-40B4-BE49-F238E27FC236}">
                  <a16:creationId xmlns:a16="http://schemas.microsoft.com/office/drawing/2014/main" id="{63E1D460-22EB-4F4E-B46B-F54D4C0C94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" y="2908"/>
              <a:ext cx="18" cy="15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0 h 17"/>
                <a:gd name="T4" fmla="*/ 274 w 17"/>
                <a:gd name="T5" fmla="*/ 4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73" name="Freeform 753">
              <a:extLst>
                <a:ext uri="{FF2B5EF4-FFF2-40B4-BE49-F238E27FC236}">
                  <a16:creationId xmlns:a16="http://schemas.microsoft.com/office/drawing/2014/main" id="{C7245D6B-B602-4CE6-B9A5-6CD313584A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5" y="2860"/>
              <a:ext cx="1" cy="17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16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74" name="Freeform 754">
              <a:extLst>
                <a:ext uri="{FF2B5EF4-FFF2-40B4-BE49-F238E27FC236}">
                  <a16:creationId xmlns:a16="http://schemas.microsoft.com/office/drawing/2014/main" id="{65A0B706-5D84-43C7-A4C1-2EBE847DFB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5" y="2860"/>
              <a:ext cx="1" cy="17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16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75" name="Freeform 755">
              <a:extLst>
                <a:ext uri="{FF2B5EF4-FFF2-40B4-BE49-F238E27FC236}">
                  <a16:creationId xmlns:a16="http://schemas.microsoft.com/office/drawing/2014/main" id="{9069470F-8D58-4A47-929B-80279A8A4F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6" y="2925"/>
              <a:ext cx="18" cy="16"/>
            </a:xfrm>
            <a:custGeom>
              <a:avLst/>
              <a:gdLst>
                <a:gd name="T0" fmla="*/ 4 w 17"/>
                <a:gd name="T1" fmla="*/ 0 h 17"/>
                <a:gd name="T2" fmla="*/ 0 w 17"/>
                <a:gd name="T3" fmla="*/ 8 h 17"/>
                <a:gd name="T4" fmla="*/ 4 w 17"/>
                <a:gd name="T5" fmla="*/ 8 h 17"/>
                <a:gd name="T6" fmla="*/ 184 w 17"/>
                <a:gd name="T7" fmla="*/ 8 h 17"/>
                <a:gd name="T8" fmla="*/ 274 w 17"/>
                <a:gd name="T9" fmla="*/ 0 h 17"/>
                <a:gd name="T10" fmla="*/ 4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4" y="0"/>
                  </a:moveTo>
                  <a:lnTo>
                    <a:pt x="0" y="16"/>
                  </a:lnTo>
                  <a:lnTo>
                    <a:pt x="4" y="16"/>
                  </a:lnTo>
                  <a:lnTo>
                    <a:pt x="9" y="16"/>
                  </a:lnTo>
                  <a:lnTo>
                    <a:pt x="16" y="0"/>
                  </a:lnTo>
                  <a:lnTo>
                    <a:pt x="4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76" name="Freeform 756">
              <a:extLst>
                <a:ext uri="{FF2B5EF4-FFF2-40B4-BE49-F238E27FC236}">
                  <a16:creationId xmlns:a16="http://schemas.microsoft.com/office/drawing/2014/main" id="{676D4C2A-5BE1-4872-9C3B-0EB1220984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6" y="2925"/>
              <a:ext cx="18" cy="16"/>
            </a:xfrm>
            <a:custGeom>
              <a:avLst/>
              <a:gdLst>
                <a:gd name="T0" fmla="*/ 4 w 17"/>
                <a:gd name="T1" fmla="*/ 0 h 17"/>
                <a:gd name="T2" fmla="*/ 0 w 17"/>
                <a:gd name="T3" fmla="*/ 8 h 17"/>
                <a:gd name="T4" fmla="*/ 4 w 17"/>
                <a:gd name="T5" fmla="*/ 8 h 17"/>
                <a:gd name="T6" fmla="*/ 184 w 17"/>
                <a:gd name="T7" fmla="*/ 8 h 17"/>
                <a:gd name="T8" fmla="*/ 274 w 17"/>
                <a:gd name="T9" fmla="*/ 0 h 17"/>
                <a:gd name="T10" fmla="*/ 4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4" y="0"/>
                  </a:moveTo>
                  <a:lnTo>
                    <a:pt x="0" y="16"/>
                  </a:lnTo>
                  <a:lnTo>
                    <a:pt x="4" y="16"/>
                  </a:lnTo>
                  <a:lnTo>
                    <a:pt x="9" y="16"/>
                  </a:lnTo>
                  <a:lnTo>
                    <a:pt x="16" y="0"/>
                  </a:lnTo>
                  <a:lnTo>
                    <a:pt x="4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77" name="Freeform 757">
              <a:extLst>
                <a:ext uri="{FF2B5EF4-FFF2-40B4-BE49-F238E27FC236}">
                  <a16:creationId xmlns:a16="http://schemas.microsoft.com/office/drawing/2014/main" id="{D05C7D42-01F7-4146-8776-C3071BFA2A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1" y="3045"/>
              <a:ext cx="29" cy="43"/>
            </a:xfrm>
            <a:custGeom>
              <a:avLst/>
              <a:gdLst>
                <a:gd name="T0" fmla="*/ 619 w 27"/>
                <a:gd name="T1" fmla="*/ 0 h 49"/>
                <a:gd name="T2" fmla="*/ 1007 w 27"/>
                <a:gd name="T3" fmla="*/ 0 h 49"/>
                <a:gd name="T4" fmla="*/ 824 w 27"/>
                <a:gd name="T5" fmla="*/ 4 h 49"/>
                <a:gd name="T6" fmla="*/ 619 w 27"/>
                <a:gd name="T7" fmla="*/ 4 h 49"/>
                <a:gd name="T8" fmla="*/ 433 w 27"/>
                <a:gd name="T9" fmla="*/ 4 h 49"/>
                <a:gd name="T10" fmla="*/ 325 w 27"/>
                <a:gd name="T11" fmla="*/ 4 h 49"/>
                <a:gd name="T12" fmla="*/ 325 w 27"/>
                <a:gd name="T13" fmla="*/ 4 h 49"/>
                <a:gd name="T14" fmla="*/ 0 w 27"/>
                <a:gd name="T15" fmla="*/ 4 h 49"/>
                <a:gd name="T16" fmla="*/ 0 w 27"/>
                <a:gd name="T17" fmla="*/ 4 h 49"/>
                <a:gd name="T18" fmla="*/ 3 w 27"/>
                <a:gd name="T19" fmla="*/ 4 h 49"/>
                <a:gd name="T20" fmla="*/ 433 w 27"/>
                <a:gd name="T21" fmla="*/ 3 h 49"/>
                <a:gd name="T22" fmla="*/ 619 w 27"/>
                <a:gd name="T23" fmla="*/ 0 h 4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7"/>
                <a:gd name="T37" fmla="*/ 0 h 49"/>
                <a:gd name="T38" fmla="*/ 27 w 27"/>
                <a:gd name="T39" fmla="*/ 49 h 4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7" h="49">
                  <a:moveTo>
                    <a:pt x="17" y="0"/>
                  </a:moveTo>
                  <a:lnTo>
                    <a:pt x="26" y="0"/>
                  </a:lnTo>
                  <a:lnTo>
                    <a:pt x="21" y="7"/>
                  </a:lnTo>
                  <a:lnTo>
                    <a:pt x="17" y="24"/>
                  </a:lnTo>
                  <a:lnTo>
                    <a:pt x="12" y="38"/>
                  </a:lnTo>
                  <a:lnTo>
                    <a:pt x="8" y="48"/>
                  </a:lnTo>
                  <a:lnTo>
                    <a:pt x="8" y="38"/>
                  </a:lnTo>
                  <a:lnTo>
                    <a:pt x="0" y="33"/>
                  </a:lnTo>
                  <a:lnTo>
                    <a:pt x="0" y="21"/>
                  </a:lnTo>
                  <a:lnTo>
                    <a:pt x="3" y="16"/>
                  </a:lnTo>
                  <a:lnTo>
                    <a:pt x="12" y="3"/>
                  </a:lnTo>
                  <a:lnTo>
                    <a:pt x="17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78" name="Freeform 758">
              <a:extLst>
                <a:ext uri="{FF2B5EF4-FFF2-40B4-BE49-F238E27FC236}">
                  <a16:creationId xmlns:a16="http://schemas.microsoft.com/office/drawing/2014/main" id="{9F9EC968-E6E8-48F8-A0A1-313165CE2B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1" y="3045"/>
              <a:ext cx="29" cy="43"/>
            </a:xfrm>
            <a:custGeom>
              <a:avLst/>
              <a:gdLst>
                <a:gd name="T0" fmla="*/ 619 w 27"/>
                <a:gd name="T1" fmla="*/ 0 h 49"/>
                <a:gd name="T2" fmla="*/ 1007 w 27"/>
                <a:gd name="T3" fmla="*/ 0 h 49"/>
                <a:gd name="T4" fmla="*/ 824 w 27"/>
                <a:gd name="T5" fmla="*/ 4 h 49"/>
                <a:gd name="T6" fmla="*/ 619 w 27"/>
                <a:gd name="T7" fmla="*/ 4 h 49"/>
                <a:gd name="T8" fmla="*/ 433 w 27"/>
                <a:gd name="T9" fmla="*/ 4 h 49"/>
                <a:gd name="T10" fmla="*/ 325 w 27"/>
                <a:gd name="T11" fmla="*/ 4 h 49"/>
                <a:gd name="T12" fmla="*/ 325 w 27"/>
                <a:gd name="T13" fmla="*/ 4 h 49"/>
                <a:gd name="T14" fmla="*/ 0 w 27"/>
                <a:gd name="T15" fmla="*/ 4 h 49"/>
                <a:gd name="T16" fmla="*/ 0 w 27"/>
                <a:gd name="T17" fmla="*/ 4 h 49"/>
                <a:gd name="T18" fmla="*/ 3 w 27"/>
                <a:gd name="T19" fmla="*/ 4 h 49"/>
                <a:gd name="T20" fmla="*/ 433 w 27"/>
                <a:gd name="T21" fmla="*/ 3 h 49"/>
                <a:gd name="T22" fmla="*/ 619 w 27"/>
                <a:gd name="T23" fmla="*/ 0 h 4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7"/>
                <a:gd name="T37" fmla="*/ 0 h 49"/>
                <a:gd name="T38" fmla="*/ 27 w 27"/>
                <a:gd name="T39" fmla="*/ 49 h 4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7" h="49">
                  <a:moveTo>
                    <a:pt x="17" y="0"/>
                  </a:moveTo>
                  <a:lnTo>
                    <a:pt x="26" y="0"/>
                  </a:lnTo>
                  <a:lnTo>
                    <a:pt x="21" y="7"/>
                  </a:lnTo>
                  <a:lnTo>
                    <a:pt x="17" y="24"/>
                  </a:lnTo>
                  <a:lnTo>
                    <a:pt x="12" y="38"/>
                  </a:lnTo>
                  <a:lnTo>
                    <a:pt x="8" y="48"/>
                  </a:lnTo>
                  <a:lnTo>
                    <a:pt x="8" y="38"/>
                  </a:lnTo>
                  <a:lnTo>
                    <a:pt x="0" y="33"/>
                  </a:lnTo>
                  <a:lnTo>
                    <a:pt x="0" y="21"/>
                  </a:lnTo>
                  <a:lnTo>
                    <a:pt x="3" y="16"/>
                  </a:lnTo>
                  <a:lnTo>
                    <a:pt x="12" y="3"/>
                  </a:lnTo>
                  <a:lnTo>
                    <a:pt x="17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79" name="Rectangle 759">
              <a:extLst>
                <a:ext uri="{FF2B5EF4-FFF2-40B4-BE49-F238E27FC236}">
                  <a16:creationId xmlns:a16="http://schemas.microsoft.com/office/drawing/2014/main" id="{DE8C85A7-8170-4D3F-9E0A-E53E76BFA2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4" y="3060"/>
              <a:ext cx="0" cy="0"/>
            </a:xfrm>
            <a:prstGeom prst="rect">
              <a:avLst/>
            </a:prstGeom>
            <a:solidFill>
              <a:srgbClr val="7B8CD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480" name="Rectangle 760">
              <a:extLst>
                <a:ext uri="{FF2B5EF4-FFF2-40B4-BE49-F238E27FC236}">
                  <a16:creationId xmlns:a16="http://schemas.microsoft.com/office/drawing/2014/main" id="{18DA52CE-904F-49E9-87DC-C3A3F5020C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4" y="3060"/>
              <a:ext cx="0" cy="0"/>
            </a:xfrm>
            <a:prstGeom prst="rect">
              <a:avLst/>
            </a:prstGeom>
            <a:solidFill>
              <a:srgbClr val="7B8CD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481" name="Freeform 761">
              <a:extLst>
                <a:ext uri="{FF2B5EF4-FFF2-40B4-BE49-F238E27FC236}">
                  <a16:creationId xmlns:a16="http://schemas.microsoft.com/office/drawing/2014/main" id="{DF306826-B6F5-4355-A7B1-CD0462744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1" y="3052"/>
              <a:ext cx="0" cy="16"/>
            </a:xfrm>
            <a:custGeom>
              <a:avLst/>
              <a:gdLst>
                <a:gd name="T0" fmla="*/ 0 w 1"/>
                <a:gd name="T1" fmla="*/ 8 h 17"/>
                <a:gd name="T2" fmla="*/ 0 w 1"/>
                <a:gd name="T3" fmla="*/ 0 h 17"/>
                <a:gd name="T4" fmla="*/ 0 w 1"/>
                <a:gd name="T5" fmla="*/ 8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0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16"/>
                  </a:move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82" name="Freeform 762">
              <a:extLst>
                <a:ext uri="{FF2B5EF4-FFF2-40B4-BE49-F238E27FC236}">
                  <a16:creationId xmlns:a16="http://schemas.microsoft.com/office/drawing/2014/main" id="{F3FCCFB9-9574-45B5-A993-43B7399108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1" y="3052"/>
              <a:ext cx="0" cy="16"/>
            </a:xfrm>
            <a:custGeom>
              <a:avLst/>
              <a:gdLst>
                <a:gd name="T0" fmla="*/ 0 w 1"/>
                <a:gd name="T1" fmla="*/ 8 h 17"/>
                <a:gd name="T2" fmla="*/ 0 w 1"/>
                <a:gd name="T3" fmla="*/ 0 h 17"/>
                <a:gd name="T4" fmla="*/ 0 w 1"/>
                <a:gd name="T5" fmla="*/ 8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0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16"/>
                  </a:move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83" name="Freeform 763">
              <a:extLst>
                <a:ext uri="{FF2B5EF4-FFF2-40B4-BE49-F238E27FC236}">
                  <a16:creationId xmlns:a16="http://schemas.microsoft.com/office/drawing/2014/main" id="{22C97745-1FEE-4D94-86BE-DEE46A810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0" y="3020"/>
              <a:ext cx="16" cy="16"/>
            </a:xfrm>
            <a:custGeom>
              <a:avLst/>
              <a:gdLst>
                <a:gd name="T0" fmla="*/ 0 w 17"/>
                <a:gd name="T1" fmla="*/ 4 h 17"/>
                <a:gd name="T2" fmla="*/ 8 w 17"/>
                <a:gd name="T3" fmla="*/ 4 h 17"/>
                <a:gd name="T4" fmla="*/ 8 w 17"/>
                <a:gd name="T5" fmla="*/ 0 h 17"/>
                <a:gd name="T6" fmla="*/ 8 w 17"/>
                <a:gd name="T7" fmla="*/ 4 h 17"/>
                <a:gd name="T8" fmla="*/ 8 w 17"/>
                <a:gd name="T9" fmla="*/ 8 h 17"/>
                <a:gd name="T10" fmla="*/ 0 w 17"/>
                <a:gd name="T11" fmla="*/ 8 h 17"/>
                <a:gd name="T12" fmla="*/ 0 w 17"/>
                <a:gd name="T13" fmla="*/ 8 h 17"/>
                <a:gd name="T14" fmla="*/ 0 w 17"/>
                <a:gd name="T15" fmla="*/ 4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0" y="4"/>
                  </a:moveTo>
                  <a:lnTo>
                    <a:pt x="8" y="4"/>
                  </a:lnTo>
                  <a:lnTo>
                    <a:pt x="16" y="0"/>
                  </a:lnTo>
                  <a:lnTo>
                    <a:pt x="8" y="4"/>
                  </a:lnTo>
                  <a:lnTo>
                    <a:pt x="8" y="9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84" name="Freeform 764">
              <a:extLst>
                <a:ext uri="{FF2B5EF4-FFF2-40B4-BE49-F238E27FC236}">
                  <a16:creationId xmlns:a16="http://schemas.microsoft.com/office/drawing/2014/main" id="{7D93CAA1-23A1-4BC1-AC63-734CBA1AA9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0" y="3020"/>
              <a:ext cx="16" cy="16"/>
            </a:xfrm>
            <a:custGeom>
              <a:avLst/>
              <a:gdLst>
                <a:gd name="T0" fmla="*/ 0 w 17"/>
                <a:gd name="T1" fmla="*/ 4 h 17"/>
                <a:gd name="T2" fmla="*/ 8 w 17"/>
                <a:gd name="T3" fmla="*/ 4 h 17"/>
                <a:gd name="T4" fmla="*/ 8 w 17"/>
                <a:gd name="T5" fmla="*/ 0 h 17"/>
                <a:gd name="T6" fmla="*/ 8 w 17"/>
                <a:gd name="T7" fmla="*/ 4 h 17"/>
                <a:gd name="T8" fmla="*/ 8 w 17"/>
                <a:gd name="T9" fmla="*/ 8 h 17"/>
                <a:gd name="T10" fmla="*/ 0 w 17"/>
                <a:gd name="T11" fmla="*/ 8 h 17"/>
                <a:gd name="T12" fmla="*/ 0 w 17"/>
                <a:gd name="T13" fmla="*/ 8 h 17"/>
                <a:gd name="T14" fmla="*/ 0 w 17"/>
                <a:gd name="T15" fmla="*/ 4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0" y="4"/>
                  </a:moveTo>
                  <a:lnTo>
                    <a:pt x="8" y="4"/>
                  </a:lnTo>
                  <a:lnTo>
                    <a:pt x="16" y="0"/>
                  </a:lnTo>
                  <a:lnTo>
                    <a:pt x="8" y="4"/>
                  </a:lnTo>
                  <a:lnTo>
                    <a:pt x="8" y="9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85" name="Freeform 765">
              <a:extLst>
                <a:ext uri="{FF2B5EF4-FFF2-40B4-BE49-F238E27FC236}">
                  <a16:creationId xmlns:a16="http://schemas.microsoft.com/office/drawing/2014/main" id="{253D1D06-4C3E-4FF9-8783-C8EE552FD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8" y="3004"/>
              <a:ext cx="2" cy="14"/>
            </a:xfrm>
            <a:custGeom>
              <a:avLst/>
              <a:gdLst>
                <a:gd name="T0" fmla="*/ 0 w 1"/>
                <a:gd name="T1" fmla="*/ 2 h 17"/>
                <a:gd name="T2" fmla="*/ 0 w 1"/>
                <a:gd name="T3" fmla="*/ 0 h 17"/>
                <a:gd name="T4" fmla="*/ 0 w 1"/>
                <a:gd name="T5" fmla="*/ 2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16"/>
                  </a:move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86" name="Freeform 766">
              <a:extLst>
                <a:ext uri="{FF2B5EF4-FFF2-40B4-BE49-F238E27FC236}">
                  <a16:creationId xmlns:a16="http://schemas.microsoft.com/office/drawing/2014/main" id="{DE28C6A0-7629-4B14-BC11-7AA50DA28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8" y="3004"/>
              <a:ext cx="2" cy="14"/>
            </a:xfrm>
            <a:custGeom>
              <a:avLst/>
              <a:gdLst>
                <a:gd name="T0" fmla="*/ 0 w 1"/>
                <a:gd name="T1" fmla="*/ 2 h 17"/>
                <a:gd name="T2" fmla="*/ 0 w 1"/>
                <a:gd name="T3" fmla="*/ 0 h 17"/>
                <a:gd name="T4" fmla="*/ 0 w 1"/>
                <a:gd name="T5" fmla="*/ 2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16"/>
                  </a:move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87" name="Freeform 767">
              <a:extLst>
                <a:ext uri="{FF2B5EF4-FFF2-40B4-BE49-F238E27FC236}">
                  <a16:creationId xmlns:a16="http://schemas.microsoft.com/office/drawing/2014/main" id="{73BED114-755A-44D0-8B49-F89292EAA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" y="2997"/>
              <a:ext cx="18" cy="15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0 h 17"/>
                <a:gd name="T4" fmla="*/ 0 w 17"/>
                <a:gd name="T5" fmla="*/ 4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88" name="Freeform 768">
              <a:extLst>
                <a:ext uri="{FF2B5EF4-FFF2-40B4-BE49-F238E27FC236}">
                  <a16:creationId xmlns:a16="http://schemas.microsoft.com/office/drawing/2014/main" id="{F7375C61-A4B2-4888-BA2C-D7F0FCDAF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" y="2997"/>
              <a:ext cx="18" cy="15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0 h 17"/>
                <a:gd name="T4" fmla="*/ 0 w 17"/>
                <a:gd name="T5" fmla="*/ 4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89" name="Freeform 769">
              <a:extLst>
                <a:ext uri="{FF2B5EF4-FFF2-40B4-BE49-F238E27FC236}">
                  <a16:creationId xmlns:a16="http://schemas.microsoft.com/office/drawing/2014/main" id="{09AF9FB4-79FB-4159-AEEA-8F0A545D5E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9" y="3048"/>
              <a:ext cx="1" cy="14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0 h 17"/>
                <a:gd name="T4" fmla="*/ 0 w 1"/>
                <a:gd name="T5" fmla="*/ 2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90" name="Freeform 770">
              <a:extLst>
                <a:ext uri="{FF2B5EF4-FFF2-40B4-BE49-F238E27FC236}">
                  <a16:creationId xmlns:a16="http://schemas.microsoft.com/office/drawing/2014/main" id="{6FE66E5F-EB36-4FC8-A180-3B5F75F080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9" y="3048"/>
              <a:ext cx="1" cy="14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0 h 17"/>
                <a:gd name="T4" fmla="*/ 0 w 1"/>
                <a:gd name="T5" fmla="*/ 2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91" name="Freeform 771">
              <a:extLst>
                <a:ext uri="{FF2B5EF4-FFF2-40B4-BE49-F238E27FC236}">
                  <a16:creationId xmlns:a16="http://schemas.microsoft.com/office/drawing/2014/main" id="{75012FCA-A0D8-4FC0-BC56-2EA5CBF9B3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1" y="2585"/>
              <a:ext cx="18" cy="16"/>
            </a:xfrm>
            <a:custGeom>
              <a:avLst/>
              <a:gdLst>
                <a:gd name="T0" fmla="*/ 0 w 17"/>
                <a:gd name="T1" fmla="*/ 0 h 17"/>
                <a:gd name="T2" fmla="*/ 8 w 17"/>
                <a:gd name="T3" fmla="*/ 0 h 17"/>
                <a:gd name="T4" fmla="*/ 274 w 17"/>
                <a:gd name="T5" fmla="*/ 0 h 17"/>
                <a:gd name="T6" fmla="*/ 8 w 17"/>
                <a:gd name="T7" fmla="*/ 8 h 17"/>
                <a:gd name="T8" fmla="*/ 8 w 17"/>
                <a:gd name="T9" fmla="*/ 0 h 17"/>
                <a:gd name="T10" fmla="*/ 0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0"/>
                  </a:moveTo>
                  <a:lnTo>
                    <a:pt x="8" y="0"/>
                  </a:lnTo>
                  <a:lnTo>
                    <a:pt x="16" y="0"/>
                  </a:lnTo>
                  <a:lnTo>
                    <a:pt x="8" y="16"/>
                  </a:lnTo>
                  <a:lnTo>
                    <a:pt x="8" y="0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92" name="Freeform 772">
              <a:extLst>
                <a:ext uri="{FF2B5EF4-FFF2-40B4-BE49-F238E27FC236}">
                  <a16:creationId xmlns:a16="http://schemas.microsoft.com/office/drawing/2014/main" id="{1431167E-8AF4-4EFC-A640-EEE1159381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1" y="2585"/>
              <a:ext cx="18" cy="16"/>
            </a:xfrm>
            <a:custGeom>
              <a:avLst/>
              <a:gdLst>
                <a:gd name="T0" fmla="*/ 0 w 17"/>
                <a:gd name="T1" fmla="*/ 0 h 17"/>
                <a:gd name="T2" fmla="*/ 8 w 17"/>
                <a:gd name="T3" fmla="*/ 0 h 17"/>
                <a:gd name="T4" fmla="*/ 274 w 17"/>
                <a:gd name="T5" fmla="*/ 0 h 17"/>
                <a:gd name="T6" fmla="*/ 8 w 17"/>
                <a:gd name="T7" fmla="*/ 8 h 17"/>
                <a:gd name="T8" fmla="*/ 8 w 17"/>
                <a:gd name="T9" fmla="*/ 0 h 17"/>
                <a:gd name="T10" fmla="*/ 0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0"/>
                  </a:moveTo>
                  <a:lnTo>
                    <a:pt x="8" y="0"/>
                  </a:lnTo>
                  <a:lnTo>
                    <a:pt x="16" y="0"/>
                  </a:lnTo>
                  <a:lnTo>
                    <a:pt x="8" y="16"/>
                  </a:lnTo>
                  <a:lnTo>
                    <a:pt x="8" y="0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93" name="Freeform 773">
              <a:extLst>
                <a:ext uri="{FF2B5EF4-FFF2-40B4-BE49-F238E27FC236}">
                  <a16:creationId xmlns:a16="http://schemas.microsoft.com/office/drawing/2014/main" id="{1E8EE1FD-F060-4715-B3CC-4189589D3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8" y="2601"/>
              <a:ext cx="17" cy="16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6 h 17"/>
                <a:gd name="T4" fmla="*/ 0 w 17"/>
                <a:gd name="T5" fmla="*/ 8 h 17"/>
                <a:gd name="T6" fmla="*/ 0 w 17"/>
                <a:gd name="T7" fmla="*/ 6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6"/>
                  </a:lnTo>
                  <a:lnTo>
                    <a:pt x="0" y="16"/>
                  </a:lnTo>
                  <a:lnTo>
                    <a:pt x="0" y="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94" name="Freeform 774">
              <a:extLst>
                <a:ext uri="{FF2B5EF4-FFF2-40B4-BE49-F238E27FC236}">
                  <a16:creationId xmlns:a16="http://schemas.microsoft.com/office/drawing/2014/main" id="{62EE5645-EEAE-4DF1-A0CC-EA31C34FFF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8" y="2601"/>
              <a:ext cx="17" cy="16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6 h 17"/>
                <a:gd name="T4" fmla="*/ 0 w 17"/>
                <a:gd name="T5" fmla="*/ 8 h 17"/>
                <a:gd name="T6" fmla="*/ 0 w 17"/>
                <a:gd name="T7" fmla="*/ 6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6"/>
                  </a:lnTo>
                  <a:lnTo>
                    <a:pt x="0" y="16"/>
                  </a:lnTo>
                  <a:lnTo>
                    <a:pt x="0" y="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95" name="Freeform 775">
              <a:extLst>
                <a:ext uri="{FF2B5EF4-FFF2-40B4-BE49-F238E27FC236}">
                  <a16:creationId xmlns:a16="http://schemas.microsoft.com/office/drawing/2014/main" id="{8FDF2C5E-BB6E-4ECF-92CE-A75D29C6A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" y="2610"/>
              <a:ext cx="17" cy="15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4 h 17"/>
                <a:gd name="T4" fmla="*/ 10 w 17"/>
                <a:gd name="T5" fmla="*/ 4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16"/>
                  </a:lnTo>
                  <a:lnTo>
                    <a:pt x="1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96" name="Freeform 776">
              <a:extLst>
                <a:ext uri="{FF2B5EF4-FFF2-40B4-BE49-F238E27FC236}">
                  <a16:creationId xmlns:a16="http://schemas.microsoft.com/office/drawing/2014/main" id="{F8CB8E81-89E7-4E81-8933-ACF633BDE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" y="2610"/>
              <a:ext cx="17" cy="15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4 h 17"/>
                <a:gd name="T4" fmla="*/ 10 w 17"/>
                <a:gd name="T5" fmla="*/ 4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16"/>
                  </a:lnTo>
                  <a:lnTo>
                    <a:pt x="1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97" name="Freeform 777">
              <a:extLst>
                <a:ext uri="{FF2B5EF4-FFF2-40B4-BE49-F238E27FC236}">
                  <a16:creationId xmlns:a16="http://schemas.microsoft.com/office/drawing/2014/main" id="{0DB0E809-B160-467D-8D02-C8A08BC5F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0" y="2606"/>
              <a:ext cx="18" cy="0"/>
            </a:xfrm>
            <a:custGeom>
              <a:avLst/>
              <a:gdLst>
                <a:gd name="T0" fmla="*/ 0 w 17"/>
                <a:gd name="T1" fmla="*/ 0 h 1"/>
                <a:gd name="T2" fmla="*/ 274 w 17"/>
                <a:gd name="T3" fmla="*/ 0 h 1"/>
                <a:gd name="T4" fmla="*/ 0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0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0" y="0"/>
                  </a:move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98" name="Freeform 778">
              <a:extLst>
                <a:ext uri="{FF2B5EF4-FFF2-40B4-BE49-F238E27FC236}">
                  <a16:creationId xmlns:a16="http://schemas.microsoft.com/office/drawing/2014/main" id="{557739ED-3573-48E7-86A1-798878FA2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0" y="2606"/>
              <a:ext cx="18" cy="0"/>
            </a:xfrm>
            <a:custGeom>
              <a:avLst/>
              <a:gdLst>
                <a:gd name="T0" fmla="*/ 0 w 17"/>
                <a:gd name="T1" fmla="*/ 0 h 1"/>
                <a:gd name="T2" fmla="*/ 274 w 17"/>
                <a:gd name="T3" fmla="*/ 0 h 1"/>
                <a:gd name="T4" fmla="*/ 0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0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0" y="0"/>
                  </a:move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99" name="Freeform 779">
              <a:extLst>
                <a:ext uri="{FF2B5EF4-FFF2-40B4-BE49-F238E27FC236}">
                  <a16:creationId xmlns:a16="http://schemas.microsoft.com/office/drawing/2014/main" id="{EB2003B6-A0A8-4A8D-9F75-E570CB08D5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3" y="1937"/>
              <a:ext cx="17" cy="15"/>
            </a:xfrm>
            <a:custGeom>
              <a:avLst/>
              <a:gdLst>
                <a:gd name="T0" fmla="*/ 0 w 17"/>
                <a:gd name="T1" fmla="*/ 4 h 17"/>
                <a:gd name="T2" fmla="*/ 0 w 17"/>
                <a:gd name="T3" fmla="*/ 4 h 17"/>
                <a:gd name="T4" fmla="*/ 16 w 17"/>
                <a:gd name="T5" fmla="*/ 0 h 17"/>
                <a:gd name="T6" fmla="*/ 0 w 17"/>
                <a:gd name="T7" fmla="*/ 4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7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0" y="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00" name="Freeform 780">
              <a:extLst>
                <a:ext uri="{FF2B5EF4-FFF2-40B4-BE49-F238E27FC236}">
                  <a16:creationId xmlns:a16="http://schemas.microsoft.com/office/drawing/2014/main" id="{9DF98847-08B7-49BF-9E39-ABEB241C2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3" y="1937"/>
              <a:ext cx="17" cy="15"/>
            </a:xfrm>
            <a:custGeom>
              <a:avLst/>
              <a:gdLst>
                <a:gd name="T0" fmla="*/ 0 w 17"/>
                <a:gd name="T1" fmla="*/ 4 h 17"/>
                <a:gd name="T2" fmla="*/ 0 w 17"/>
                <a:gd name="T3" fmla="*/ 4 h 17"/>
                <a:gd name="T4" fmla="*/ 16 w 17"/>
                <a:gd name="T5" fmla="*/ 0 h 17"/>
                <a:gd name="T6" fmla="*/ 0 w 17"/>
                <a:gd name="T7" fmla="*/ 4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7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0" y="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01" name="Freeform 781">
              <a:extLst>
                <a:ext uri="{FF2B5EF4-FFF2-40B4-BE49-F238E27FC236}">
                  <a16:creationId xmlns:a16="http://schemas.microsoft.com/office/drawing/2014/main" id="{D75219F9-C012-48AD-B719-131E2E2D8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1" y="1849"/>
              <a:ext cx="21" cy="16"/>
            </a:xfrm>
            <a:custGeom>
              <a:avLst/>
              <a:gdLst>
                <a:gd name="T0" fmla="*/ 26858 w 18"/>
                <a:gd name="T1" fmla="*/ 8 h 17"/>
                <a:gd name="T2" fmla="*/ 0 w 18"/>
                <a:gd name="T3" fmla="*/ 0 h 17"/>
                <a:gd name="T4" fmla="*/ 26858 w 18"/>
                <a:gd name="T5" fmla="*/ 0 h 17"/>
                <a:gd name="T6" fmla="*/ 42649 w 18"/>
                <a:gd name="T7" fmla="*/ 7 h 17"/>
                <a:gd name="T8" fmla="*/ 42649 w 18"/>
                <a:gd name="T9" fmla="*/ 8 h 17"/>
                <a:gd name="T10" fmla="*/ 26858 w 18"/>
                <a:gd name="T11" fmla="*/ 8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"/>
                <a:gd name="T19" fmla="*/ 0 h 17"/>
                <a:gd name="T20" fmla="*/ 18 w 18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" h="17">
                  <a:moveTo>
                    <a:pt x="11" y="16"/>
                  </a:moveTo>
                  <a:lnTo>
                    <a:pt x="0" y="0"/>
                  </a:lnTo>
                  <a:lnTo>
                    <a:pt x="11" y="0"/>
                  </a:lnTo>
                  <a:lnTo>
                    <a:pt x="17" y="7"/>
                  </a:lnTo>
                  <a:lnTo>
                    <a:pt x="17" y="16"/>
                  </a:lnTo>
                  <a:lnTo>
                    <a:pt x="11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02" name="Freeform 782">
              <a:extLst>
                <a:ext uri="{FF2B5EF4-FFF2-40B4-BE49-F238E27FC236}">
                  <a16:creationId xmlns:a16="http://schemas.microsoft.com/office/drawing/2014/main" id="{38173C7F-FD28-4874-88E0-98F75ACFA39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1" y="1849"/>
              <a:ext cx="21" cy="16"/>
            </a:xfrm>
            <a:custGeom>
              <a:avLst/>
              <a:gdLst>
                <a:gd name="T0" fmla="*/ 26858 w 18"/>
                <a:gd name="T1" fmla="*/ 8 h 17"/>
                <a:gd name="T2" fmla="*/ 0 w 18"/>
                <a:gd name="T3" fmla="*/ 0 h 17"/>
                <a:gd name="T4" fmla="*/ 26858 w 18"/>
                <a:gd name="T5" fmla="*/ 0 h 17"/>
                <a:gd name="T6" fmla="*/ 42649 w 18"/>
                <a:gd name="T7" fmla="*/ 7 h 17"/>
                <a:gd name="T8" fmla="*/ 42649 w 18"/>
                <a:gd name="T9" fmla="*/ 8 h 17"/>
                <a:gd name="T10" fmla="*/ 26858 w 18"/>
                <a:gd name="T11" fmla="*/ 8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"/>
                <a:gd name="T19" fmla="*/ 0 h 17"/>
                <a:gd name="T20" fmla="*/ 18 w 18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" h="17">
                  <a:moveTo>
                    <a:pt x="11" y="16"/>
                  </a:moveTo>
                  <a:lnTo>
                    <a:pt x="0" y="0"/>
                  </a:lnTo>
                  <a:lnTo>
                    <a:pt x="11" y="0"/>
                  </a:lnTo>
                  <a:lnTo>
                    <a:pt x="17" y="7"/>
                  </a:lnTo>
                  <a:lnTo>
                    <a:pt x="17" y="16"/>
                  </a:lnTo>
                  <a:lnTo>
                    <a:pt x="11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03" name="Freeform 783">
              <a:extLst>
                <a:ext uri="{FF2B5EF4-FFF2-40B4-BE49-F238E27FC236}">
                  <a16:creationId xmlns:a16="http://schemas.microsoft.com/office/drawing/2014/main" id="{9F016FE6-341F-446A-9F9B-D94D5DA01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2" y="1937"/>
              <a:ext cx="28" cy="21"/>
            </a:xfrm>
            <a:custGeom>
              <a:avLst/>
              <a:gdLst>
                <a:gd name="T0" fmla="*/ 21 w 28"/>
                <a:gd name="T1" fmla="*/ 0 h 22"/>
                <a:gd name="T2" fmla="*/ 27 w 28"/>
                <a:gd name="T3" fmla="*/ 3 h 22"/>
                <a:gd name="T4" fmla="*/ 27 w 28"/>
                <a:gd name="T5" fmla="*/ 7 h 22"/>
                <a:gd name="T6" fmla="*/ 17 w 28"/>
                <a:gd name="T7" fmla="*/ 11 h 22"/>
                <a:gd name="T8" fmla="*/ 0 w 28"/>
                <a:gd name="T9" fmla="*/ 7 h 22"/>
                <a:gd name="T10" fmla="*/ 3 w 28"/>
                <a:gd name="T11" fmla="*/ 7 h 22"/>
                <a:gd name="T12" fmla="*/ 8 w 28"/>
                <a:gd name="T13" fmla="*/ 0 h 22"/>
                <a:gd name="T14" fmla="*/ 21 w 28"/>
                <a:gd name="T15" fmla="*/ 0 h 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8"/>
                <a:gd name="T25" fmla="*/ 0 h 22"/>
                <a:gd name="T26" fmla="*/ 28 w 28"/>
                <a:gd name="T27" fmla="*/ 22 h 2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8" h="22">
                  <a:moveTo>
                    <a:pt x="21" y="0"/>
                  </a:moveTo>
                  <a:lnTo>
                    <a:pt x="27" y="3"/>
                  </a:lnTo>
                  <a:lnTo>
                    <a:pt x="27" y="7"/>
                  </a:lnTo>
                  <a:lnTo>
                    <a:pt x="17" y="21"/>
                  </a:lnTo>
                  <a:lnTo>
                    <a:pt x="0" y="7"/>
                  </a:lnTo>
                  <a:lnTo>
                    <a:pt x="3" y="7"/>
                  </a:lnTo>
                  <a:lnTo>
                    <a:pt x="8" y="0"/>
                  </a:lnTo>
                  <a:lnTo>
                    <a:pt x="21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04" name="Freeform 784">
              <a:extLst>
                <a:ext uri="{FF2B5EF4-FFF2-40B4-BE49-F238E27FC236}">
                  <a16:creationId xmlns:a16="http://schemas.microsoft.com/office/drawing/2014/main" id="{73F3BE4F-ED1D-4D62-BC9A-5ECEE718D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2" y="1937"/>
              <a:ext cx="28" cy="21"/>
            </a:xfrm>
            <a:custGeom>
              <a:avLst/>
              <a:gdLst>
                <a:gd name="T0" fmla="*/ 21 w 28"/>
                <a:gd name="T1" fmla="*/ 0 h 22"/>
                <a:gd name="T2" fmla="*/ 27 w 28"/>
                <a:gd name="T3" fmla="*/ 3 h 22"/>
                <a:gd name="T4" fmla="*/ 27 w 28"/>
                <a:gd name="T5" fmla="*/ 7 h 22"/>
                <a:gd name="T6" fmla="*/ 17 w 28"/>
                <a:gd name="T7" fmla="*/ 11 h 22"/>
                <a:gd name="T8" fmla="*/ 0 w 28"/>
                <a:gd name="T9" fmla="*/ 7 h 22"/>
                <a:gd name="T10" fmla="*/ 3 w 28"/>
                <a:gd name="T11" fmla="*/ 7 h 22"/>
                <a:gd name="T12" fmla="*/ 8 w 28"/>
                <a:gd name="T13" fmla="*/ 0 h 22"/>
                <a:gd name="T14" fmla="*/ 21 w 28"/>
                <a:gd name="T15" fmla="*/ 0 h 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8"/>
                <a:gd name="T25" fmla="*/ 0 h 22"/>
                <a:gd name="T26" fmla="*/ 28 w 28"/>
                <a:gd name="T27" fmla="*/ 22 h 2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8" h="22">
                  <a:moveTo>
                    <a:pt x="21" y="0"/>
                  </a:moveTo>
                  <a:lnTo>
                    <a:pt x="27" y="3"/>
                  </a:lnTo>
                  <a:lnTo>
                    <a:pt x="27" y="7"/>
                  </a:lnTo>
                  <a:lnTo>
                    <a:pt x="17" y="21"/>
                  </a:lnTo>
                  <a:lnTo>
                    <a:pt x="0" y="7"/>
                  </a:lnTo>
                  <a:lnTo>
                    <a:pt x="3" y="7"/>
                  </a:lnTo>
                  <a:lnTo>
                    <a:pt x="8" y="0"/>
                  </a:lnTo>
                  <a:lnTo>
                    <a:pt x="21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05" name="Freeform 785">
              <a:extLst>
                <a:ext uri="{FF2B5EF4-FFF2-40B4-BE49-F238E27FC236}">
                  <a16:creationId xmlns:a16="http://schemas.microsoft.com/office/drawing/2014/main" id="{DDDBF885-D426-4EE5-94B5-D7DA4CAF9D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7" y="1949"/>
              <a:ext cx="17" cy="18"/>
            </a:xfrm>
            <a:custGeom>
              <a:avLst/>
              <a:gdLst>
                <a:gd name="T0" fmla="*/ 10 w 17"/>
                <a:gd name="T1" fmla="*/ 5 h 20"/>
                <a:gd name="T2" fmla="*/ 16 w 17"/>
                <a:gd name="T3" fmla="*/ 5 h 20"/>
                <a:gd name="T4" fmla="*/ 0 w 17"/>
                <a:gd name="T5" fmla="*/ 0 h 20"/>
                <a:gd name="T6" fmla="*/ 10 w 17"/>
                <a:gd name="T7" fmla="*/ 5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20"/>
                <a:gd name="T14" fmla="*/ 17 w 17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20">
                  <a:moveTo>
                    <a:pt x="10" y="9"/>
                  </a:moveTo>
                  <a:lnTo>
                    <a:pt x="16" y="19"/>
                  </a:lnTo>
                  <a:lnTo>
                    <a:pt x="0" y="0"/>
                  </a:lnTo>
                  <a:lnTo>
                    <a:pt x="10" y="9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06" name="Freeform 786">
              <a:extLst>
                <a:ext uri="{FF2B5EF4-FFF2-40B4-BE49-F238E27FC236}">
                  <a16:creationId xmlns:a16="http://schemas.microsoft.com/office/drawing/2014/main" id="{A51A5ED4-07C4-4AE1-853E-6FE733C877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7" y="1949"/>
              <a:ext cx="17" cy="18"/>
            </a:xfrm>
            <a:custGeom>
              <a:avLst/>
              <a:gdLst>
                <a:gd name="T0" fmla="*/ 10 w 17"/>
                <a:gd name="T1" fmla="*/ 5 h 20"/>
                <a:gd name="T2" fmla="*/ 16 w 17"/>
                <a:gd name="T3" fmla="*/ 5 h 20"/>
                <a:gd name="T4" fmla="*/ 0 w 17"/>
                <a:gd name="T5" fmla="*/ 0 h 20"/>
                <a:gd name="T6" fmla="*/ 10 w 17"/>
                <a:gd name="T7" fmla="*/ 5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20"/>
                <a:gd name="T14" fmla="*/ 17 w 17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20">
                  <a:moveTo>
                    <a:pt x="10" y="9"/>
                  </a:moveTo>
                  <a:lnTo>
                    <a:pt x="16" y="19"/>
                  </a:lnTo>
                  <a:lnTo>
                    <a:pt x="0" y="0"/>
                  </a:lnTo>
                  <a:lnTo>
                    <a:pt x="10" y="9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07" name="Freeform 787">
              <a:extLst>
                <a:ext uri="{FF2B5EF4-FFF2-40B4-BE49-F238E27FC236}">
                  <a16:creationId xmlns:a16="http://schemas.microsoft.com/office/drawing/2014/main" id="{2319F68A-E69C-49C7-AAF5-8DD8C3D72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7" y="1873"/>
              <a:ext cx="17" cy="25"/>
            </a:xfrm>
            <a:custGeom>
              <a:avLst/>
              <a:gdLst>
                <a:gd name="T0" fmla="*/ 16 w 17"/>
                <a:gd name="T1" fmla="*/ 4 h 28"/>
                <a:gd name="T2" fmla="*/ 8 w 17"/>
                <a:gd name="T3" fmla="*/ 4 h 28"/>
                <a:gd name="T4" fmla="*/ 0 w 17"/>
                <a:gd name="T5" fmla="*/ 4 h 28"/>
                <a:gd name="T6" fmla="*/ 8 w 17"/>
                <a:gd name="T7" fmla="*/ 0 h 28"/>
                <a:gd name="T8" fmla="*/ 16 w 17"/>
                <a:gd name="T9" fmla="*/ 4 h 28"/>
                <a:gd name="T10" fmla="*/ 16 w 17"/>
                <a:gd name="T11" fmla="*/ 4 h 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28"/>
                <a:gd name="T20" fmla="*/ 17 w 17"/>
                <a:gd name="T21" fmla="*/ 28 h 2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28">
                  <a:moveTo>
                    <a:pt x="16" y="12"/>
                  </a:moveTo>
                  <a:lnTo>
                    <a:pt x="8" y="27"/>
                  </a:lnTo>
                  <a:lnTo>
                    <a:pt x="0" y="21"/>
                  </a:lnTo>
                  <a:lnTo>
                    <a:pt x="8" y="0"/>
                  </a:lnTo>
                  <a:lnTo>
                    <a:pt x="16" y="8"/>
                  </a:lnTo>
                  <a:lnTo>
                    <a:pt x="16" y="1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08" name="Freeform 788">
              <a:extLst>
                <a:ext uri="{FF2B5EF4-FFF2-40B4-BE49-F238E27FC236}">
                  <a16:creationId xmlns:a16="http://schemas.microsoft.com/office/drawing/2014/main" id="{A63AA8C1-8816-4CB4-AF06-3422A80398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7" y="1873"/>
              <a:ext cx="17" cy="25"/>
            </a:xfrm>
            <a:custGeom>
              <a:avLst/>
              <a:gdLst>
                <a:gd name="T0" fmla="*/ 16 w 17"/>
                <a:gd name="T1" fmla="*/ 4 h 28"/>
                <a:gd name="T2" fmla="*/ 8 w 17"/>
                <a:gd name="T3" fmla="*/ 4 h 28"/>
                <a:gd name="T4" fmla="*/ 0 w 17"/>
                <a:gd name="T5" fmla="*/ 4 h 28"/>
                <a:gd name="T6" fmla="*/ 8 w 17"/>
                <a:gd name="T7" fmla="*/ 0 h 28"/>
                <a:gd name="T8" fmla="*/ 16 w 17"/>
                <a:gd name="T9" fmla="*/ 4 h 28"/>
                <a:gd name="T10" fmla="*/ 16 w 17"/>
                <a:gd name="T11" fmla="*/ 4 h 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28"/>
                <a:gd name="T20" fmla="*/ 17 w 17"/>
                <a:gd name="T21" fmla="*/ 28 h 2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28">
                  <a:moveTo>
                    <a:pt x="16" y="12"/>
                  </a:moveTo>
                  <a:lnTo>
                    <a:pt x="8" y="27"/>
                  </a:lnTo>
                  <a:lnTo>
                    <a:pt x="0" y="21"/>
                  </a:lnTo>
                  <a:lnTo>
                    <a:pt x="8" y="0"/>
                  </a:lnTo>
                  <a:lnTo>
                    <a:pt x="16" y="8"/>
                  </a:lnTo>
                  <a:lnTo>
                    <a:pt x="16" y="1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09" name="Freeform 789">
              <a:extLst>
                <a:ext uri="{FF2B5EF4-FFF2-40B4-BE49-F238E27FC236}">
                  <a16:creationId xmlns:a16="http://schemas.microsoft.com/office/drawing/2014/main" id="{36928980-F34A-4126-9952-7EF5971979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5" y="1853"/>
              <a:ext cx="94" cy="78"/>
            </a:xfrm>
            <a:custGeom>
              <a:avLst/>
              <a:gdLst>
                <a:gd name="T0" fmla="*/ 130 w 92"/>
                <a:gd name="T1" fmla="*/ 6 h 85"/>
                <a:gd name="T2" fmla="*/ 142 w 92"/>
                <a:gd name="T3" fmla="*/ 6 h 85"/>
                <a:gd name="T4" fmla="*/ 142 w 92"/>
                <a:gd name="T5" fmla="*/ 6 h 85"/>
                <a:gd name="T6" fmla="*/ 156 w 92"/>
                <a:gd name="T7" fmla="*/ 6 h 85"/>
                <a:gd name="T8" fmla="*/ 174 w 92"/>
                <a:gd name="T9" fmla="*/ 6 h 85"/>
                <a:gd name="T10" fmla="*/ 156 w 92"/>
                <a:gd name="T11" fmla="*/ 6 h 85"/>
                <a:gd name="T12" fmla="*/ 156 w 92"/>
                <a:gd name="T13" fmla="*/ 6 h 85"/>
                <a:gd name="T14" fmla="*/ 174 w 92"/>
                <a:gd name="T15" fmla="*/ 6 h 85"/>
                <a:gd name="T16" fmla="*/ 210 w 92"/>
                <a:gd name="T17" fmla="*/ 6 h 85"/>
                <a:gd name="T18" fmla="*/ 229 w 92"/>
                <a:gd name="T19" fmla="*/ 6 h 85"/>
                <a:gd name="T20" fmla="*/ 240 w 92"/>
                <a:gd name="T21" fmla="*/ 6 h 85"/>
                <a:gd name="T22" fmla="*/ 219 w 92"/>
                <a:gd name="T23" fmla="*/ 6 h 85"/>
                <a:gd name="T24" fmla="*/ 229 w 92"/>
                <a:gd name="T25" fmla="*/ 6 h 85"/>
                <a:gd name="T26" fmla="*/ 267 w 92"/>
                <a:gd name="T27" fmla="*/ 6 h 85"/>
                <a:gd name="T28" fmla="*/ 240 w 92"/>
                <a:gd name="T29" fmla="*/ 6 h 85"/>
                <a:gd name="T30" fmla="*/ 229 w 92"/>
                <a:gd name="T31" fmla="*/ 6 h 85"/>
                <a:gd name="T32" fmla="*/ 210 w 92"/>
                <a:gd name="T33" fmla="*/ 6 h 85"/>
                <a:gd name="T34" fmla="*/ 118 w 92"/>
                <a:gd name="T35" fmla="*/ 6 h 85"/>
                <a:gd name="T36" fmla="*/ 118 w 92"/>
                <a:gd name="T37" fmla="*/ 6 h 85"/>
                <a:gd name="T38" fmla="*/ 130 w 92"/>
                <a:gd name="T39" fmla="*/ 6 h 85"/>
                <a:gd name="T40" fmla="*/ 118 w 92"/>
                <a:gd name="T41" fmla="*/ 6 h 85"/>
                <a:gd name="T42" fmla="*/ 118 w 92"/>
                <a:gd name="T43" fmla="*/ 6 h 85"/>
                <a:gd name="T44" fmla="*/ 109 w 92"/>
                <a:gd name="T45" fmla="*/ 6 h 85"/>
                <a:gd name="T46" fmla="*/ 109 w 92"/>
                <a:gd name="T47" fmla="*/ 6 h 85"/>
                <a:gd name="T48" fmla="*/ 101 w 92"/>
                <a:gd name="T49" fmla="*/ 6 h 85"/>
                <a:gd name="T50" fmla="*/ 16 w 92"/>
                <a:gd name="T51" fmla="*/ 6 h 85"/>
                <a:gd name="T52" fmla="*/ 16 w 92"/>
                <a:gd name="T53" fmla="*/ 6 h 85"/>
                <a:gd name="T54" fmla="*/ 3 w 92"/>
                <a:gd name="T55" fmla="*/ 6 h 85"/>
                <a:gd name="T56" fmla="*/ 0 w 92"/>
                <a:gd name="T57" fmla="*/ 6 h 85"/>
                <a:gd name="T58" fmla="*/ 3 w 92"/>
                <a:gd name="T59" fmla="*/ 6 h 85"/>
                <a:gd name="T60" fmla="*/ 7 w 92"/>
                <a:gd name="T61" fmla="*/ 6 h 85"/>
                <a:gd name="T62" fmla="*/ 3 w 92"/>
                <a:gd name="T63" fmla="*/ 6 h 85"/>
                <a:gd name="T64" fmla="*/ 7 w 92"/>
                <a:gd name="T65" fmla="*/ 6 h 85"/>
                <a:gd name="T66" fmla="*/ 3 w 92"/>
                <a:gd name="T67" fmla="*/ 6 h 85"/>
                <a:gd name="T68" fmla="*/ 12 w 92"/>
                <a:gd name="T69" fmla="*/ 6 h 85"/>
                <a:gd name="T70" fmla="*/ 7 w 92"/>
                <a:gd name="T71" fmla="*/ 6 h 85"/>
                <a:gd name="T72" fmla="*/ 91 w 92"/>
                <a:gd name="T73" fmla="*/ 0 h 85"/>
                <a:gd name="T74" fmla="*/ 91 w 92"/>
                <a:gd name="T75" fmla="*/ 3 h 85"/>
                <a:gd name="T76" fmla="*/ 130 w 92"/>
                <a:gd name="T77" fmla="*/ 6 h 8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92"/>
                <a:gd name="T118" fmla="*/ 0 h 85"/>
                <a:gd name="T119" fmla="*/ 92 w 92"/>
                <a:gd name="T120" fmla="*/ 85 h 8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92" h="85">
                  <a:moveTo>
                    <a:pt x="46" y="21"/>
                  </a:moveTo>
                  <a:lnTo>
                    <a:pt x="50" y="21"/>
                  </a:lnTo>
                  <a:lnTo>
                    <a:pt x="50" y="29"/>
                  </a:lnTo>
                  <a:lnTo>
                    <a:pt x="55" y="34"/>
                  </a:lnTo>
                  <a:lnTo>
                    <a:pt x="60" y="25"/>
                  </a:lnTo>
                  <a:lnTo>
                    <a:pt x="55" y="21"/>
                  </a:lnTo>
                  <a:lnTo>
                    <a:pt x="55" y="7"/>
                  </a:lnTo>
                  <a:lnTo>
                    <a:pt x="60" y="7"/>
                  </a:lnTo>
                  <a:lnTo>
                    <a:pt x="69" y="12"/>
                  </a:lnTo>
                  <a:lnTo>
                    <a:pt x="76" y="25"/>
                  </a:lnTo>
                  <a:lnTo>
                    <a:pt x="81" y="25"/>
                  </a:lnTo>
                  <a:lnTo>
                    <a:pt x="72" y="43"/>
                  </a:lnTo>
                  <a:lnTo>
                    <a:pt x="76" y="56"/>
                  </a:lnTo>
                  <a:lnTo>
                    <a:pt x="91" y="69"/>
                  </a:lnTo>
                  <a:lnTo>
                    <a:pt x="81" y="69"/>
                  </a:lnTo>
                  <a:lnTo>
                    <a:pt x="76" y="74"/>
                  </a:lnTo>
                  <a:lnTo>
                    <a:pt x="69" y="60"/>
                  </a:lnTo>
                  <a:lnTo>
                    <a:pt x="42" y="78"/>
                  </a:lnTo>
                  <a:lnTo>
                    <a:pt x="42" y="74"/>
                  </a:lnTo>
                  <a:lnTo>
                    <a:pt x="46" y="74"/>
                  </a:lnTo>
                  <a:lnTo>
                    <a:pt x="42" y="69"/>
                  </a:lnTo>
                  <a:lnTo>
                    <a:pt x="42" y="60"/>
                  </a:lnTo>
                  <a:lnTo>
                    <a:pt x="38" y="65"/>
                  </a:lnTo>
                  <a:lnTo>
                    <a:pt x="38" y="69"/>
                  </a:lnTo>
                  <a:lnTo>
                    <a:pt x="34" y="84"/>
                  </a:lnTo>
                  <a:lnTo>
                    <a:pt x="16" y="74"/>
                  </a:lnTo>
                  <a:lnTo>
                    <a:pt x="16" y="65"/>
                  </a:lnTo>
                  <a:lnTo>
                    <a:pt x="3" y="60"/>
                  </a:lnTo>
                  <a:lnTo>
                    <a:pt x="0" y="47"/>
                  </a:lnTo>
                  <a:lnTo>
                    <a:pt x="3" y="43"/>
                  </a:lnTo>
                  <a:lnTo>
                    <a:pt x="7" y="38"/>
                  </a:lnTo>
                  <a:lnTo>
                    <a:pt x="3" y="34"/>
                  </a:lnTo>
                  <a:lnTo>
                    <a:pt x="7" y="29"/>
                  </a:lnTo>
                  <a:lnTo>
                    <a:pt x="3" y="25"/>
                  </a:lnTo>
                  <a:lnTo>
                    <a:pt x="12" y="21"/>
                  </a:lnTo>
                  <a:lnTo>
                    <a:pt x="7" y="12"/>
                  </a:lnTo>
                  <a:lnTo>
                    <a:pt x="29" y="0"/>
                  </a:lnTo>
                  <a:lnTo>
                    <a:pt x="29" y="3"/>
                  </a:lnTo>
                  <a:lnTo>
                    <a:pt x="46" y="21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10" name="Freeform 790">
              <a:extLst>
                <a:ext uri="{FF2B5EF4-FFF2-40B4-BE49-F238E27FC236}">
                  <a16:creationId xmlns:a16="http://schemas.microsoft.com/office/drawing/2014/main" id="{0F6413FD-05F9-45AC-A388-07689B9E17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5" y="1853"/>
              <a:ext cx="94" cy="78"/>
            </a:xfrm>
            <a:custGeom>
              <a:avLst/>
              <a:gdLst>
                <a:gd name="T0" fmla="*/ 130 w 92"/>
                <a:gd name="T1" fmla="*/ 6 h 85"/>
                <a:gd name="T2" fmla="*/ 142 w 92"/>
                <a:gd name="T3" fmla="*/ 6 h 85"/>
                <a:gd name="T4" fmla="*/ 142 w 92"/>
                <a:gd name="T5" fmla="*/ 6 h 85"/>
                <a:gd name="T6" fmla="*/ 156 w 92"/>
                <a:gd name="T7" fmla="*/ 6 h 85"/>
                <a:gd name="T8" fmla="*/ 174 w 92"/>
                <a:gd name="T9" fmla="*/ 6 h 85"/>
                <a:gd name="T10" fmla="*/ 156 w 92"/>
                <a:gd name="T11" fmla="*/ 6 h 85"/>
                <a:gd name="T12" fmla="*/ 156 w 92"/>
                <a:gd name="T13" fmla="*/ 6 h 85"/>
                <a:gd name="T14" fmla="*/ 174 w 92"/>
                <a:gd name="T15" fmla="*/ 6 h 85"/>
                <a:gd name="T16" fmla="*/ 210 w 92"/>
                <a:gd name="T17" fmla="*/ 6 h 85"/>
                <a:gd name="T18" fmla="*/ 229 w 92"/>
                <a:gd name="T19" fmla="*/ 6 h 85"/>
                <a:gd name="T20" fmla="*/ 240 w 92"/>
                <a:gd name="T21" fmla="*/ 6 h 85"/>
                <a:gd name="T22" fmla="*/ 219 w 92"/>
                <a:gd name="T23" fmla="*/ 6 h 85"/>
                <a:gd name="T24" fmla="*/ 229 w 92"/>
                <a:gd name="T25" fmla="*/ 6 h 85"/>
                <a:gd name="T26" fmla="*/ 267 w 92"/>
                <a:gd name="T27" fmla="*/ 6 h 85"/>
                <a:gd name="T28" fmla="*/ 240 w 92"/>
                <a:gd name="T29" fmla="*/ 6 h 85"/>
                <a:gd name="T30" fmla="*/ 229 w 92"/>
                <a:gd name="T31" fmla="*/ 6 h 85"/>
                <a:gd name="T32" fmla="*/ 210 w 92"/>
                <a:gd name="T33" fmla="*/ 6 h 85"/>
                <a:gd name="T34" fmla="*/ 118 w 92"/>
                <a:gd name="T35" fmla="*/ 6 h 85"/>
                <a:gd name="T36" fmla="*/ 118 w 92"/>
                <a:gd name="T37" fmla="*/ 6 h 85"/>
                <a:gd name="T38" fmla="*/ 130 w 92"/>
                <a:gd name="T39" fmla="*/ 6 h 85"/>
                <a:gd name="T40" fmla="*/ 118 w 92"/>
                <a:gd name="T41" fmla="*/ 6 h 85"/>
                <a:gd name="T42" fmla="*/ 118 w 92"/>
                <a:gd name="T43" fmla="*/ 6 h 85"/>
                <a:gd name="T44" fmla="*/ 109 w 92"/>
                <a:gd name="T45" fmla="*/ 6 h 85"/>
                <a:gd name="T46" fmla="*/ 109 w 92"/>
                <a:gd name="T47" fmla="*/ 6 h 85"/>
                <a:gd name="T48" fmla="*/ 101 w 92"/>
                <a:gd name="T49" fmla="*/ 6 h 85"/>
                <a:gd name="T50" fmla="*/ 16 w 92"/>
                <a:gd name="T51" fmla="*/ 6 h 85"/>
                <a:gd name="T52" fmla="*/ 16 w 92"/>
                <a:gd name="T53" fmla="*/ 6 h 85"/>
                <a:gd name="T54" fmla="*/ 3 w 92"/>
                <a:gd name="T55" fmla="*/ 6 h 85"/>
                <a:gd name="T56" fmla="*/ 0 w 92"/>
                <a:gd name="T57" fmla="*/ 6 h 85"/>
                <a:gd name="T58" fmla="*/ 3 w 92"/>
                <a:gd name="T59" fmla="*/ 6 h 85"/>
                <a:gd name="T60" fmla="*/ 7 w 92"/>
                <a:gd name="T61" fmla="*/ 6 h 85"/>
                <a:gd name="T62" fmla="*/ 3 w 92"/>
                <a:gd name="T63" fmla="*/ 6 h 85"/>
                <a:gd name="T64" fmla="*/ 7 w 92"/>
                <a:gd name="T65" fmla="*/ 6 h 85"/>
                <a:gd name="T66" fmla="*/ 3 w 92"/>
                <a:gd name="T67" fmla="*/ 6 h 85"/>
                <a:gd name="T68" fmla="*/ 12 w 92"/>
                <a:gd name="T69" fmla="*/ 6 h 85"/>
                <a:gd name="T70" fmla="*/ 7 w 92"/>
                <a:gd name="T71" fmla="*/ 6 h 85"/>
                <a:gd name="T72" fmla="*/ 91 w 92"/>
                <a:gd name="T73" fmla="*/ 0 h 85"/>
                <a:gd name="T74" fmla="*/ 91 w 92"/>
                <a:gd name="T75" fmla="*/ 3 h 85"/>
                <a:gd name="T76" fmla="*/ 130 w 92"/>
                <a:gd name="T77" fmla="*/ 6 h 8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92"/>
                <a:gd name="T118" fmla="*/ 0 h 85"/>
                <a:gd name="T119" fmla="*/ 92 w 92"/>
                <a:gd name="T120" fmla="*/ 85 h 8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92" h="85">
                  <a:moveTo>
                    <a:pt x="46" y="21"/>
                  </a:moveTo>
                  <a:lnTo>
                    <a:pt x="50" y="21"/>
                  </a:lnTo>
                  <a:lnTo>
                    <a:pt x="50" y="29"/>
                  </a:lnTo>
                  <a:lnTo>
                    <a:pt x="55" y="34"/>
                  </a:lnTo>
                  <a:lnTo>
                    <a:pt x="60" y="25"/>
                  </a:lnTo>
                  <a:lnTo>
                    <a:pt x="55" y="21"/>
                  </a:lnTo>
                  <a:lnTo>
                    <a:pt x="55" y="7"/>
                  </a:lnTo>
                  <a:lnTo>
                    <a:pt x="60" y="7"/>
                  </a:lnTo>
                  <a:lnTo>
                    <a:pt x="69" y="12"/>
                  </a:lnTo>
                  <a:lnTo>
                    <a:pt x="76" y="25"/>
                  </a:lnTo>
                  <a:lnTo>
                    <a:pt x="81" y="25"/>
                  </a:lnTo>
                  <a:lnTo>
                    <a:pt x="72" y="43"/>
                  </a:lnTo>
                  <a:lnTo>
                    <a:pt x="76" y="56"/>
                  </a:lnTo>
                  <a:lnTo>
                    <a:pt x="91" y="69"/>
                  </a:lnTo>
                  <a:lnTo>
                    <a:pt x="81" y="69"/>
                  </a:lnTo>
                  <a:lnTo>
                    <a:pt x="76" y="74"/>
                  </a:lnTo>
                  <a:lnTo>
                    <a:pt x="69" y="60"/>
                  </a:lnTo>
                  <a:lnTo>
                    <a:pt x="42" y="78"/>
                  </a:lnTo>
                  <a:lnTo>
                    <a:pt x="42" y="74"/>
                  </a:lnTo>
                  <a:lnTo>
                    <a:pt x="46" y="74"/>
                  </a:lnTo>
                  <a:lnTo>
                    <a:pt x="42" y="69"/>
                  </a:lnTo>
                  <a:lnTo>
                    <a:pt x="42" y="60"/>
                  </a:lnTo>
                  <a:lnTo>
                    <a:pt x="38" y="65"/>
                  </a:lnTo>
                  <a:lnTo>
                    <a:pt x="38" y="69"/>
                  </a:lnTo>
                  <a:lnTo>
                    <a:pt x="34" y="84"/>
                  </a:lnTo>
                  <a:lnTo>
                    <a:pt x="16" y="74"/>
                  </a:lnTo>
                  <a:lnTo>
                    <a:pt x="16" y="65"/>
                  </a:lnTo>
                  <a:lnTo>
                    <a:pt x="3" y="60"/>
                  </a:lnTo>
                  <a:lnTo>
                    <a:pt x="0" y="47"/>
                  </a:lnTo>
                  <a:lnTo>
                    <a:pt x="3" y="43"/>
                  </a:lnTo>
                  <a:lnTo>
                    <a:pt x="7" y="38"/>
                  </a:lnTo>
                  <a:lnTo>
                    <a:pt x="3" y="34"/>
                  </a:lnTo>
                  <a:lnTo>
                    <a:pt x="7" y="29"/>
                  </a:lnTo>
                  <a:lnTo>
                    <a:pt x="3" y="25"/>
                  </a:lnTo>
                  <a:lnTo>
                    <a:pt x="12" y="21"/>
                  </a:lnTo>
                  <a:lnTo>
                    <a:pt x="7" y="12"/>
                  </a:lnTo>
                  <a:lnTo>
                    <a:pt x="29" y="0"/>
                  </a:lnTo>
                  <a:lnTo>
                    <a:pt x="29" y="3"/>
                  </a:lnTo>
                  <a:lnTo>
                    <a:pt x="46" y="21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11" name="Freeform 791">
              <a:extLst>
                <a:ext uri="{FF2B5EF4-FFF2-40B4-BE49-F238E27FC236}">
                  <a16:creationId xmlns:a16="http://schemas.microsoft.com/office/drawing/2014/main" id="{6B5002D9-E1DC-4779-9443-9294901F1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3" y="1858"/>
              <a:ext cx="57" cy="57"/>
            </a:xfrm>
            <a:custGeom>
              <a:avLst/>
              <a:gdLst>
                <a:gd name="T0" fmla="*/ 0 w 58"/>
                <a:gd name="T1" fmla="*/ 0 h 63"/>
                <a:gd name="T2" fmla="*/ 29 w 58"/>
                <a:gd name="T3" fmla="*/ 5 h 63"/>
                <a:gd name="T4" fmla="*/ 29 w 58"/>
                <a:gd name="T5" fmla="*/ 5 h 63"/>
                <a:gd name="T6" fmla="*/ 29 w 58"/>
                <a:gd name="T7" fmla="*/ 5 h 63"/>
                <a:gd name="T8" fmla="*/ 29 w 58"/>
                <a:gd name="T9" fmla="*/ 5 h 63"/>
                <a:gd name="T10" fmla="*/ 29 w 58"/>
                <a:gd name="T11" fmla="*/ 5 h 63"/>
                <a:gd name="T12" fmla="*/ 29 w 58"/>
                <a:gd name="T13" fmla="*/ 5 h 63"/>
                <a:gd name="T14" fmla="*/ 21 w 58"/>
                <a:gd name="T15" fmla="*/ 5 h 63"/>
                <a:gd name="T16" fmla="*/ 12 w 58"/>
                <a:gd name="T17" fmla="*/ 5 h 63"/>
                <a:gd name="T18" fmla="*/ 16 w 58"/>
                <a:gd name="T19" fmla="*/ 5 h 63"/>
                <a:gd name="T20" fmla="*/ 0 w 58"/>
                <a:gd name="T21" fmla="*/ 0 h 6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8"/>
                <a:gd name="T34" fmla="*/ 0 h 63"/>
                <a:gd name="T35" fmla="*/ 58 w 58"/>
                <a:gd name="T36" fmla="*/ 63 h 6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8" h="63">
                  <a:moveTo>
                    <a:pt x="0" y="0"/>
                  </a:moveTo>
                  <a:lnTo>
                    <a:pt x="34" y="12"/>
                  </a:lnTo>
                  <a:lnTo>
                    <a:pt x="57" y="34"/>
                  </a:lnTo>
                  <a:lnTo>
                    <a:pt x="47" y="38"/>
                  </a:lnTo>
                  <a:lnTo>
                    <a:pt x="47" y="47"/>
                  </a:lnTo>
                  <a:lnTo>
                    <a:pt x="38" y="56"/>
                  </a:lnTo>
                  <a:lnTo>
                    <a:pt x="34" y="62"/>
                  </a:lnTo>
                  <a:lnTo>
                    <a:pt x="21" y="56"/>
                  </a:lnTo>
                  <a:lnTo>
                    <a:pt x="12" y="38"/>
                  </a:lnTo>
                  <a:lnTo>
                    <a:pt x="16" y="21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12" name="Freeform 792">
              <a:extLst>
                <a:ext uri="{FF2B5EF4-FFF2-40B4-BE49-F238E27FC236}">
                  <a16:creationId xmlns:a16="http://schemas.microsoft.com/office/drawing/2014/main" id="{4ADC3371-23E5-4A46-A442-89E1FFD18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3" y="1858"/>
              <a:ext cx="57" cy="57"/>
            </a:xfrm>
            <a:custGeom>
              <a:avLst/>
              <a:gdLst>
                <a:gd name="T0" fmla="*/ 0 w 58"/>
                <a:gd name="T1" fmla="*/ 0 h 63"/>
                <a:gd name="T2" fmla="*/ 29 w 58"/>
                <a:gd name="T3" fmla="*/ 5 h 63"/>
                <a:gd name="T4" fmla="*/ 29 w 58"/>
                <a:gd name="T5" fmla="*/ 5 h 63"/>
                <a:gd name="T6" fmla="*/ 29 w 58"/>
                <a:gd name="T7" fmla="*/ 5 h 63"/>
                <a:gd name="T8" fmla="*/ 29 w 58"/>
                <a:gd name="T9" fmla="*/ 5 h 63"/>
                <a:gd name="T10" fmla="*/ 29 w 58"/>
                <a:gd name="T11" fmla="*/ 5 h 63"/>
                <a:gd name="T12" fmla="*/ 29 w 58"/>
                <a:gd name="T13" fmla="*/ 5 h 63"/>
                <a:gd name="T14" fmla="*/ 21 w 58"/>
                <a:gd name="T15" fmla="*/ 5 h 63"/>
                <a:gd name="T16" fmla="*/ 12 w 58"/>
                <a:gd name="T17" fmla="*/ 5 h 63"/>
                <a:gd name="T18" fmla="*/ 16 w 58"/>
                <a:gd name="T19" fmla="*/ 5 h 63"/>
                <a:gd name="T20" fmla="*/ 0 w 58"/>
                <a:gd name="T21" fmla="*/ 0 h 6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8"/>
                <a:gd name="T34" fmla="*/ 0 h 63"/>
                <a:gd name="T35" fmla="*/ 58 w 58"/>
                <a:gd name="T36" fmla="*/ 63 h 6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8" h="63">
                  <a:moveTo>
                    <a:pt x="0" y="0"/>
                  </a:moveTo>
                  <a:lnTo>
                    <a:pt x="34" y="12"/>
                  </a:lnTo>
                  <a:lnTo>
                    <a:pt x="57" y="34"/>
                  </a:lnTo>
                  <a:lnTo>
                    <a:pt x="47" y="38"/>
                  </a:lnTo>
                  <a:lnTo>
                    <a:pt x="47" y="47"/>
                  </a:lnTo>
                  <a:lnTo>
                    <a:pt x="38" y="56"/>
                  </a:lnTo>
                  <a:lnTo>
                    <a:pt x="34" y="62"/>
                  </a:lnTo>
                  <a:lnTo>
                    <a:pt x="21" y="56"/>
                  </a:lnTo>
                  <a:lnTo>
                    <a:pt x="12" y="38"/>
                  </a:lnTo>
                  <a:lnTo>
                    <a:pt x="16" y="21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13" name="Freeform 793">
              <a:extLst>
                <a:ext uri="{FF2B5EF4-FFF2-40B4-BE49-F238E27FC236}">
                  <a16:creationId xmlns:a16="http://schemas.microsoft.com/office/drawing/2014/main" id="{9D832359-8471-4D4C-A2E4-4E709F7913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5" y="1885"/>
              <a:ext cx="66" cy="39"/>
            </a:xfrm>
            <a:custGeom>
              <a:avLst/>
              <a:gdLst>
                <a:gd name="T0" fmla="*/ 0 w 66"/>
                <a:gd name="T1" fmla="*/ 0 h 44"/>
                <a:gd name="T2" fmla="*/ 7 w 66"/>
                <a:gd name="T3" fmla="*/ 4 h 44"/>
                <a:gd name="T4" fmla="*/ 28 w 66"/>
                <a:gd name="T5" fmla="*/ 4 h 44"/>
                <a:gd name="T6" fmla="*/ 24 w 66"/>
                <a:gd name="T7" fmla="*/ 4 h 44"/>
                <a:gd name="T8" fmla="*/ 38 w 66"/>
                <a:gd name="T9" fmla="*/ 4 h 44"/>
                <a:gd name="T10" fmla="*/ 65 w 66"/>
                <a:gd name="T11" fmla="*/ 4 h 44"/>
                <a:gd name="T12" fmla="*/ 59 w 66"/>
                <a:gd name="T13" fmla="*/ 4 h 44"/>
                <a:gd name="T14" fmla="*/ 38 w 66"/>
                <a:gd name="T15" fmla="*/ 4 h 44"/>
                <a:gd name="T16" fmla="*/ 7 w 66"/>
                <a:gd name="T17" fmla="*/ 4 h 44"/>
                <a:gd name="T18" fmla="*/ 7 w 66"/>
                <a:gd name="T19" fmla="*/ 4 h 44"/>
                <a:gd name="T20" fmla="*/ 0 w 66"/>
                <a:gd name="T21" fmla="*/ 3 h 44"/>
                <a:gd name="T22" fmla="*/ 0 w 66"/>
                <a:gd name="T23" fmla="*/ 0 h 4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6"/>
                <a:gd name="T37" fmla="*/ 0 h 44"/>
                <a:gd name="T38" fmla="*/ 66 w 66"/>
                <a:gd name="T39" fmla="*/ 44 h 4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6" h="44">
                  <a:moveTo>
                    <a:pt x="0" y="0"/>
                  </a:moveTo>
                  <a:lnTo>
                    <a:pt x="7" y="7"/>
                  </a:lnTo>
                  <a:lnTo>
                    <a:pt x="28" y="12"/>
                  </a:lnTo>
                  <a:lnTo>
                    <a:pt x="24" y="16"/>
                  </a:lnTo>
                  <a:lnTo>
                    <a:pt x="38" y="16"/>
                  </a:lnTo>
                  <a:lnTo>
                    <a:pt x="65" y="24"/>
                  </a:lnTo>
                  <a:lnTo>
                    <a:pt x="59" y="37"/>
                  </a:lnTo>
                  <a:lnTo>
                    <a:pt x="38" y="43"/>
                  </a:lnTo>
                  <a:lnTo>
                    <a:pt x="7" y="28"/>
                  </a:lnTo>
                  <a:lnTo>
                    <a:pt x="7" y="21"/>
                  </a:ln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14" name="Freeform 794">
              <a:extLst>
                <a:ext uri="{FF2B5EF4-FFF2-40B4-BE49-F238E27FC236}">
                  <a16:creationId xmlns:a16="http://schemas.microsoft.com/office/drawing/2014/main" id="{179CE6D6-6342-4F4A-A4F2-420A123A36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5" y="1885"/>
              <a:ext cx="66" cy="39"/>
            </a:xfrm>
            <a:custGeom>
              <a:avLst/>
              <a:gdLst>
                <a:gd name="T0" fmla="*/ 0 w 66"/>
                <a:gd name="T1" fmla="*/ 0 h 44"/>
                <a:gd name="T2" fmla="*/ 7 w 66"/>
                <a:gd name="T3" fmla="*/ 4 h 44"/>
                <a:gd name="T4" fmla="*/ 28 w 66"/>
                <a:gd name="T5" fmla="*/ 4 h 44"/>
                <a:gd name="T6" fmla="*/ 24 w 66"/>
                <a:gd name="T7" fmla="*/ 4 h 44"/>
                <a:gd name="T8" fmla="*/ 38 w 66"/>
                <a:gd name="T9" fmla="*/ 4 h 44"/>
                <a:gd name="T10" fmla="*/ 65 w 66"/>
                <a:gd name="T11" fmla="*/ 4 h 44"/>
                <a:gd name="T12" fmla="*/ 59 w 66"/>
                <a:gd name="T13" fmla="*/ 4 h 44"/>
                <a:gd name="T14" fmla="*/ 38 w 66"/>
                <a:gd name="T15" fmla="*/ 4 h 44"/>
                <a:gd name="T16" fmla="*/ 7 w 66"/>
                <a:gd name="T17" fmla="*/ 4 h 44"/>
                <a:gd name="T18" fmla="*/ 7 w 66"/>
                <a:gd name="T19" fmla="*/ 4 h 44"/>
                <a:gd name="T20" fmla="*/ 0 w 66"/>
                <a:gd name="T21" fmla="*/ 3 h 44"/>
                <a:gd name="T22" fmla="*/ 0 w 66"/>
                <a:gd name="T23" fmla="*/ 0 h 4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6"/>
                <a:gd name="T37" fmla="*/ 0 h 44"/>
                <a:gd name="T38" fmla="*/ 66 w 66"/>
                <a:gd name="T39" fmla="*/ 44 h 4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6" h="44">
                  <a:moveTo>
                    <a:pt x="0" y="0"/>
                  </a:moveTo>
                  <a:lnTo>
                    <a:pt x="7" y="7"/>
                  </a:lnTo>
                  <a:lnTo>
                    <a:pt x="28" y="12"/>
                  </a:lnTo>
                  <a:lnTo>
                    <a:pt x="24" y="16"/>
                  </a:lnTo>
                  <a:lnTo>
                    <a:pt x="38" y="16"/>
                  </a:lnTo>
                  <a:lnTo>
                    <a:pt x="65" y="24"/>
                  </a:lnTo>
                  <a:lnTo>
                    <a:pt x="59" y="37"/>
                  </a:lnTo>
                  <a:lnTo>
                    <a:pt x="38" y="43"/>
                  </a:lnTo>
                  <a:lnTo>
                    <a:pt x="7" y="28"/>
                  </a:lnTo>
                  <a:lnTo>
                    <a:pt x="7" y="21"/>
                  </a:ln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15" name="Freeform 795">
              <a:extLst>
                <a:ext uri="{FF2B5EF4-FFF2-40B4-BE49-F238E27FC236}">
                  <a16:creationId xmlns:a16="http://schemas.microsoft.com/office/drawing/2014/main" id="{8E449A3A-FB8A-4844-A03F-F69CFA2ED7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5" y="1945"/>
              <a:ext cx="18" cy="22"/>
            </a:xfrm>
            <a:custGeom>
              <a:avLst/>
              <a:gdLst>
                <a:gd name="T0" fmla="*/ 274 w 17"/>
                <a:gd name="T1" fmla="*/ 6 h 24"/>
                <a:gd name="T2" fmla="*/ 274 w 17"/>
                <a:gd name="T3" fmla="*/ 3 h 24"/>
                <a:gd name="T4" fmla="*/ 184 w 17"/>
                <a:gd name="T5" fmla="*/ 0 h 24"/>
                <a:gd name="T6" fmla="*/ 0 w 17"/>
                <a:gd name="T7" fmla="*/ 6 h 24"/>
                <a:gd name="T8" fmla="*/ 0 w 17"/>
                <a:gd name="T9" fmla="*/ 6 h 24"/>
                <a:gd name="T10" fmla="*/ 4 w 17"/>
                <a:gd name="T11" fmla="*/ 6 h 24"/>
                <a:gd name="T12" fmla="*/ 274 w 17"/>
                <a:gd name="T13" fmla="*/ 6 h 24"/>
                <a:gd name="T14" fmla="*/ 274 w 17"/>
                <a:gd name="T15" fmla="*/ 6 h 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24"/>
                <a:gd name="T26" fmla="*/ 17 w 17"/>
                <a:gd name="T27" fmla="*/ 24 h 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24">
                  <a:moveTo>
                    <a:pt x="16" y="8"/>
                  </a:moveTo>
                  <a:lnTo>
                    <a:pt x="16" y="3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23"/>
                  </a:lnTo>
                  <a:lnTo>
                    <a:pt x="4" y="23"/>
                  </a:lnTo>
                  <a:lnTo>
                    <a:pt x="16" y="12"/>
                  </a:lnTo>
                  <a:lnTo>
                    <a:pt x="16" y="8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16" name="Freeform 796">
              <a:extLst>
                <a:ext uri="{FF2B5EF4-FFF2-40B4-BE49-F238E27FC236}">
                  <a16:creationId xmlns:a16="http://schemas.microsoft.com/office/drawing/2014/main" id="{17539D7F-D4CE-4454-8D4E-FA65B16B12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5" y="1945"/>
              <a:ext cx="18" cy="22"/>
            </a:xfrm>
            <a:custGeom>
              <a:avLst/>
              <a:gdLst>
                <a:gd name="T0" fmla="*/ 274 w 17"/>
                <a:gd name="T1" fmla="*/ 6 h 24"/>
                <a:gd name="T2" fmla="*/ 274 w 17"/>
                <a:gd name="T3" fmla="*/ 3 h 24"/>
                <a:gd name="T4" fmla="*/ 184 w 17"/>
                <a:gd name="T5" fmla="*/ 0 h 24"/>
                <a:gd name="T6" fmla="*/ 0 w 17"/>
                <a:gd name="T7" fmla="*/ 6 h 24"/>
                <a:gd name="T8" fmla="*/ 0 w 17"/>
                <a:gd name="T9" fmla="*/ 6 h 24"/>
                <a:gd name="T10" fmla="*/ 4 w 17"/>
                <a:gd name="T11" fmla="*/ 6 h 24"/>
                <a:gd name="T12" fmla="*/ 274 w 17"/>
                <a:gd name="T13" fmla="*/ 6 h 24"/>
                <a:gd name="T14" fmla="*/ 274 w 17"/>
                <a:gd name="T15" fmla="*/ 6 h 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24"/>
                <a:gd name="T26" fmla="*/ 17 w 17"/>
                <a:gd name="T27" fmla="*/ 24 h 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24">
                  <a:moveTo>
                    <a:pt x="16" y="8"/>
                  </a:moveTo>
                  <a:lnTo>
                    <a:pt x="16" y="3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23"/>
                  </a:lnTo>
                  <a:lnTo>
                    <a:pt x="4" y="23"/>
                  </a:lnTo>
                  <a:lnTo>
                    <a:pt x="16" y="12"/>
                  </a:lnTo>
                  <a:lnTo>
                    <a:pt x="16" y="8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17" name="Freeform 797">
              <a:extLst>
                <a:ext uri="{FF2B5EF4-FFF2-40B4-BE49-F238E27FC236}">
                  <a16:creationId xmlns:a16="http://schemas.microsoft.com/office/drawing/2014/main" id="{0D1F8C82-AA6A-4B39-A26B-2F1817A188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9" y="1966"/>
              <a:ext cx="55" cy="31"/>
            </a:xfrm>
            <a:custGeom>
              <a:avLst/>
              <a:gdLst>
                <a:gd name="T0" fmla="*/ 21 w 54"/>
                <a:gd name="T1" fmla="*/ 0 h 35"/>
                <a:gd name="T2" fmla="*/ 97 w 54"/>
                <a:gd name="T3" fmla="*/ 3 h 35"/>
                <a:gd name="T4" fmla="*/ 115 w 54"/>
                <a:gd name="T5" fmla="*/ 4 h 35"/>
                <a:gd name="T6" fmla="*/ 127 w 54"/>
                <a:gd name="T7" fmla="*/ 4 h 35"/>
                <a:gd name="T8" fmla="*/ 12 w 54"/>
                <a:gd name="T9" fmla="*/ 4 h 35"/>
                <a:gd name="T10" fmla="*/ 0 w 54"/>
                <a:gd name="T11" fmla="*/ 4 h 35"/>
                <a:gd name="T12" fmla="*/ 0 w 54"/>
                <a:gd name="T13" fmla="*/ 4 h 35"/>
                <a:gd name="T14" fmla="*/ 8 w 54"/>
                <a:gd name="T15" fmla="*/ 4 h 35"/>
                <a:gd name="T16" fmla="*/ 17 w 54"/>
                <a:gd name="T17" fmla="*/ 0 h 35"/>
                <a:gd name="T18" fmla="*/ 21 w 54"/>
                <a:gd name="T19" fmla="*/ 0 h 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4"/>
                <a:gd name="T31" fmla="*/ 0 h 35"/>
                <a:gd name="T32" fmla="*/ 54 w 54"/>
                <a:gd name="T33" fmla="*/ 35 h 3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4" h="35">
                  <a:moveTo>
                    <a:pt x="21" y="0"/>
                  </a:moveTo>
                  <a:lnTo>
                    <a:pt x="38" y="3"/>
                  </a:lnTo>
                  <a:lnTo>
                    <a:pt x="47" y="16"/>
                  </a:lnTo>
                  <a:lnTo>
                    <a:pt x="53" y="34"/>
                  </a:lnTo>
                  <a:lnTo>
                    <a:pt x="12" y="19"/>
                  </a:lnTo>
                  <a:lnTo>
                    <a:pt x="0" y="24"/>
                  </a:lnTo>
                  <a:lnTo>
                    <a:pt x="0" y="19"/>
                  </a:lnTo>
                  <a:lnTo>
                    <a:pt x="8" y="19"/>
                  </a:lnTo>
                  <a:lnTo>
                    <a:pt x="17" y="0"/>
                  </a:lnTo>
                  <a:lnTo>
                    <a:pt x="21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18" name="Freeform 798">
              <a:extLst>
                <a:ext uri="{FF2B5EF4-FFF2-40B4-BE49-F238E27FC236}">
                  <a16:creationId xmlns:a16="http://schemas.microsoft.com/office/drawing/2014/main" id="{AE4F6B97-7247-4214-A7B4-973AD0C0CD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9" y="1966"/>
              <a:ext cx="55" cy="31"/>
            </a:xfrm>
            <a:custGeom>
              <a:avLst/>
              <a:gdLst>
                <a:gd name="T0" fmla="*/ 21 w 54"/>
                <a:gd name="T1" fmla="*/ 0 h 35"/>
                <a:gd name="T2" fmla="*/ 97 w 54"/>
                <a:gd name="T3" fmla="*/ 3 h 35"/>
                <a:gd name="T4" fmla="*/ 115 w 54"/>
                <a:gd name="T5" fmla="*/ 4 h 35"/>
                <a:gd name="T6" fmla="*/ 127 w 54"/>
                <a:gd name="T7" fmla="*/ 4 h 35"/>
                <a:gd name="T8" fmla="*/ 12 w 54"/>
                <a:gd name="T9" fmla="*/ 4 h 35"/>
                <a:gd name="T10" fmla="*/ 0 w 54"/>
                <a:gd name="T11" fmla="*/ 4 h 35"/>
                <a:gd name="T12" fmla="*/ 0 w 54"/>
                <a:gd name="T13" fmla="*/ 4 h 35"/>
                <a:gd name="T14" fmla="*/ 8 w 54"/>
                <a:gd name="T15" fmla="*/ 4 h 35"/>
                <a:gd name="T16" fmla="*/ 17 w 54"/>
                <a:gd name="T17" fmla="*/ 0 h 35"/>
                <a:gd name="T18" fmla="*/ 21 w 54"/>
                <a:gd name="T19" fmla="*/ 0 h 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4"/>
                <a:gd name="T31" fmla="*/ 0 h 35"/>
                <a:gd name="T32" fmla="*/ 54 w 54"/>
                <a:gd name="T33" fmla="*/ 35 h 3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4" h="35">
                  <a:moveTo>
                    <a:pt x="21" y="0"/>
                  </a:moveTo>
                  <a:lnTo>
                    <a:pt x="38" y="3"/>
                  </a:lnTo>
                  <a:lnTo>
                    <a:pt x="47" y="16"/>
                  </a:lnTo>
                  <a:lnTo>
                    <a:pt x="53" y="34"/>
                  </a:lnTo>
                  <a:lnTo>
                    <a:pt x="12" y="19"/>
                  </a:lnTo>
                  <a:lnTo>
                    <a:pt x="0" y="24"/>
                  </a:lnTo>
                  <a:lnTo>
                    <a:pt x="0" y="19"/>
                  </a:lnTo>
                  <a:lnTo>
                    <a:pt x="8" y="19"/>
                  </a:lnTo>
                  <a:lnTo>
                    <a:pt x="17" y="0"/>
                  </a:lnTo>
                  <a:lnTo>
                    <a:pt x="21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19" name="Freeform 799">
              <a:extLst>
                <a:ext uri="{FF2B5EF4-FFF2-40B4-BE49-F238E27FC236}">
                  <a16:creationId xmlns:a16="http://schemas.microsoft.com/office/drawing/2014/main" id="{80E592C0-123F-4A56-A304-68A637D74A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3" y="2061"/>
              <a:ext cx="18" cy="14"/>
            </a:xfrm>
            <a:custGeom>
              <a:avLst/>
              <a:gdLst>
                <a:gd name="T0" fmla="*/ 3 w 18"/>
                <a:gd name="T1" fmla="*/ 2 h 17"/>
                <a:gd name="T2" fmla="*/ 12 w 18"/>
                <a:gd name="T3" fmla="*/ 0 h 17"/>
                <a:gd name="T4" fmla="*/ 17 w 18"/>
                <a:gd name="T5" fmla="*/ 2 h 17"/>
                <a:gd name="T6" fmla="*/ 8 w 18"/>
                <a:gd name="T7" fmla="*/ 2 h 17"/>
                <a:gd name="T8" fmla="*/ 3 w 18"/>
                <a:gd name="T9" fmla="*/ 2 h 17"/>
                <a:gd name="T10" fmla="*/ 0 w 18"/>
                <a:gd name="T11" fmla="*/ 2 h 17"/>
                <a:gd name="T12" fmla="*/ 3 w 18"/>
                <a:gd name="T13" fmla="*/ 2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"/>
                <a:gd name="T22" fmla="*/ 0 h 17"/>
                <a:gd name="T23" fmla="*/ 18 w 18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" h="17">
                  <a:moveTo>
                    <a:pt x="3" y="4"/>
                  </a:moveTo>
                  <a:lnTo>
                    <a:pt x="12" y="0"/>
                  </a:lnTo>
                  <a:lnTo>
                    <a:pt x="17" y="9"/>
                  </a:lnTo>
                  <a:lnTo>
                    <a:pt x="8" y="16"/>
                  </a:lnTo>
                  <a:lnTo>
                    <a:pt x="3" y="16"/>
                  </a:lnTo>
                  <a:lnTo>
                    <a:pt x="0" y="16"/>
                  </a:lnTo>
                  <a:lnTo>
                    <a:pt x="3" y="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20" name="Freeform 800">
              <a:extLst>
                <a:ext uri="{FF2B5EF4-FFF2-40B4-BE49-F238E27FC236}">
                  <a16:creationId xmlns:a16="http://schemas.microsoft.com/office/drawing/2014/main" id="{D1FB09EF-46B2-4102-AB29-B3B54AA21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3" y="2061"/>
              <a:ext cx="18" cy="14"/>
            </a:xfrm>
            <a:custGeom>
              <a:avLst/>
              <a:gdLst>
                <a:gd name="T0" fmla="*/ 3 w 18"/>
                <a:gd name="T1" fmla="*/ 2 h 17"/>
                <a:gd name="T2" fmla="*/ 12 w 18"/>
                <a:gd name="T3" fmla="*/ 0 h 17"/>
                <a:gd name="T4" fmla="*/ 17 w 18"/>
                <a:gd name="T5" fmla="*/ 2 h 17"/>
                <a:gd name="T6" fmla="*/ 8 w 18"/>
                <a:gd name="T7" fmla="*/ 2 h 17"/>
                <a:gd name="T8" fmla="*/ 3 w 18"/>
                <a:gd name="T9" fmla="*/ 2 h 17"/>
                <a:gd name="T10" fmla="*/ 0 w 18"/>
                <a:gd name="T11" fmla="*/ 2 h 17"/>
                <a:gd name="T12" fmla="*/ 3 w 18"/>
                <a:gd name="T13" fmla="*/ 2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"/>
                <a:gd name="T22" fmla="*/ 0 h 17"/>
                <a:gd name="T23" fmla="*/ 18 w 18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" h="17">
                  <a:moveTo>
                    <a:pt x="3" y="4"/>
                  </a:moveTo>
                  <a:lnTo>
                    <a:pt x="12" y="0"/>
                  </a:lnTo>
                  <a:lnTo>
                    <a:pt x="17" y="9"/>
                  </a:lnTo>
                  <a:lnTo>
                    <a:pt x="8" y="16"/>
                  </a:lnTo>
                  <a:lnTo>
                    <a:pt x="3" y="16"/>
                  </a:lnTo>
                  <a:lnTo>
                    <a:pt x="0" y="16"/>
                  </a:lnTo>
                  <a:lnTo>
                    <a:pt x="3" y="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21" name="Freeform 801">
              <a:extLst>
                <a:ext uri="{FF2B5EF4-FFF2-40B4-BE49-F238E27FC236}">
                  <a16:creationId xmlns:a16="http://schemas.microsoft.com/office/drawing/2014/main" id="{F5C7283E-8BBC-47CC-8986-1C0F9B090E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0" y="2025"/>
              <a:ext cx="24" cy="16"/>
            </a:xfrm>
            <a:custGeom>
              <a:avLst/>
              <a:gdLst>
                <a:gd name="T0" fmla="*/ 117 w 23"/>
                <a:gd name="T1" fmla="*/ 0 h 17"/>
                <a:gd name="T2" fmla="*/ 179 w 23"/>
                <a:gd name="T3" fmla="*/ 0 h 17"/>
                <a:gd name="T4" fmla="*/ 139 w 23"/>
                <a:gd name="T5" fmla="*/ 8 h 17"/>
                <a:gd name="T6" fmla="*/ 117 w 23"/>
                <a:gd name="T7" fmla="*/ 8 h 17"/>
                <a:gd name="T8" fmla="*/ 4 w 23"/>
                <a:gd name="T9" fmla="*/ 8 h 17"/>
                <a:gd name="T10" fmla="*/ 0 w 23"/>
                <a:gd name="T11" fmla="*/ 8 h 17"/>
                <a:gd name="T12" fmla="*/ 4 w 23"/>
                <a:gd name="T13" fmla="*/ 5 h 17"/>
                <a:gd name="T14" fmla="*/ 4 w 23"/>
                <a:gd name="T15" fmla="*/ 0 h 17"/>
                <a:gd name="T16" fmla="*/ 117 w 23"/>
                <a:gd name="T17" fmla="*/ 0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"/>
                <a:gd name="T28" fmla="*/ 0 h 17"/>
                <a:gd name="T29" fmla="*/ 23 w 23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" h="17">
                  <a:moveTo>
                    <a:pt x="12" y="0"/>
                  </a:moveTo>
                  <a:lnTo>
                    <a:pt x="22" y="0"/>
                  </a:lnTo>
                  <a:lnTo>
                    <a:pt x="16" y="16"/>
                  </a:lnTo>
                  <a:lnTo>
                    <a:pt x="12" y="10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4" y="5"/>
                  </a:lnTo>
                  <a:lnTo>
                    <a:pt x="4" y="0"/>
                  </a:lnTo>
                  <a:lnTo>
                    <a:pt x="12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22" name="Freeform 802">
              <a:extLst>
                <a:ext uri="{FF2B5EF4-FFF2-40B4-BE49-F238E27FC236}">
                  <a16:creationId xmlns:a16="http://schemas.microsoft.com/office/drawing/2014/main" id="{670DCAB7-C149-4D07-B92B-E8EEAE9AEC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0" y="2025"/>
              <a:ext cx="24" cy="16"/>
            </a:xfrm>
            <a:custGeom>
              <a:avLst/>
              <a:gdLst>
                <a:gd name="T0" fmla="*/ 117 w 23"/>
                <a:gd name="T1" fmla="*/ 0 h 17"/>
                <a:gd name="T2" fmla="*/ 179 w 23"/>
                <a:gd name="T3" fmla="*/ 0 h 17"/>
                <a:gd name="T4" fmla="*/ 139 w 23"/>
                <a:gd name="T5" fmla="*/ 8 h 17"/>
                <a:gd name="T6" fmla="*/ 117 w 23"/>
                <a:gd name="T7" fmla="*/ 8 h 17"/>
                <a:gd name="T8" fmla="*/ 4 w 23"/>
                <a:gd name="T9" fmla="*/ 8 h 17"/>
                <a:gd name="T10" fmla="*/ 0 w 23"/>
                <a:gd name="T11" fmla="*/ 8 h 17"/>
                <a:gd name="T12" fmla="*/ 4 w 23"/>
                <a:gd name="T13" fmla="*/ 5 h 17"/>
                <a:gd name="T14" fmla="*/ 4 w 23"/>
                <a:gd name="T15" fmla="*/ 0 h 17"/>
                <a:gd name="T16" fmla="*/ 117 w 23"/>
                <a:gd name="T17" fmla="*/ 0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"/>
                <a:gd name="T28" fmla="*/ 0 h 17"/>
                <a:gd name="T29" fmla="*/ 23 w 23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" h="17">
                  <a:moveTo>
                    <a:pt x="12" y="0"/>
                  </a:moveTo>
                  <a:lnTo>
                    <a:pt x="22" y="0"/>
                  </a:lnTo>
                  <a:lnTo>
                    <a:pt x="16" y="16"/>
                  </a:lnTo>
                  <a:lnTo>
                    <a:pt x="12" y="10"/>
                  </a:lnTo>
                  <a:lnTo>
                    <a:pt x="4" y="16"/>
                  </a:lnTo>
                  <a:lnTo>
                    <a:pt x="0" y="10"/>
                  </a:lnTo>
                  <a:lnTo>
                    <a:pt x="4" y="5"/>
                  </a:lnTo>
                  <a:lnTo>
                    <a:pt x="4" y="0"/>
                  </a:lnTo>
                  <a:lnTo>
                    <a:pt x="12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23" name="Freeform 803">
              <a:extLst>
                <a:ext uri="{FF2B5EF4-FFF2-40B4-BE49-F238E27FC236}">
                  <a16:creationId xmlns:a16="http://schemas.microsoft.com/office/drawing/2014/main" id="{8B244E57-333B-4490-9E15-157E0C06FE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9" y="2124"/>
              <a:ext cx="24" cy="17"/>
            </a:xfrm>
            <a:custGeom>
              <a:avLst/>
              <a:gdLst>
                <a:gd name="T0" fmla="*/ 3 w 24"/>
                <a:gd name="T1" fmla="*/ 0 h 19"/>
                <a:gd name="T2" fmla="*/ 8 w 24"/>
                <a:gd name="T3" fmla="*/ 0 h 19"/>
                <a:gd name="T4" fmla="*/ 23 w 24"/>
                <a:gd name="T5" fmla="*/ 4 h 19"/>
                <a:gd name="T6" fmla="*/ 17 w 24"/>
                <a:gd name="T7" fmla="*/ 4 h 19"/>
                <a:gd name="T8" fmla="*/ 8 w 24"/>
                <a:gd name="T9" fmla="*/ 4 h 19"/>
                <a:gd name="T10" fmla="*/ 0 w 24"/>
                <a:gd name="T11" fmla="*/ 4 h 19"/>
                <a:gd name="T12" fmla="*/ 3 w 24"/>
                <a:gd name="T13" fmla="*/ 0 h 1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19"/>
                <a:gd name="T23" fmla="*/ 24 w 24"/>
                <a:gd name="T24" fmla="*/ 19 h 1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19">
                  <a:moveTo>
                    <a:pt x="3" y="0"/>
                  </a:moveTo>
                  <a:lnTo>
                    <a:pt x="8" y="0"/>
                  </a:lnTo>
                  <a:lnTo>
                    <a:pt x="23" y="9"/>
                  </a:lnTo>
                  <a:lnTo>
                    <a:pt x="17" y="18"/>
                  </a:lnTo>
                  <a:lnTo>
                    <a:pt x="8" y="18"/>
                  </a:lnTo>
                  <a:lnTo>
                    <a:pt x="0" y="4"/>
                  </a:lnTo>
                  <a:lnTo>
                    <a:pt x="3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24" name="Freeform 804">
              <a:extLst>
                <a:ext uri="{FF2B5EF4-FFF2-40B4-BE49-F238E27FC236}">
                  <a16:creationId xmlns:a16="http://schemas.microsoft.com/office/drawing/2014/main" id="{796A6A31-A006-4714-904F-6830DE69DE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9" y="2124"/>
              <a:ext cx="24" cy="17"/>
            </a:xfrm>
            <a:custGeom>
              <a:avLst/>
              <a:gdLst>
                <a:gd name="T0" fmla="*/ 3 w 24"/>
                <a:gd name="T1" fmla="*/ 0 h 19"/>
                <a:gd name="T2" fmla="*/ 8 w 24"/>
                <a:gd name="T3" fmla="*/ 0 h 19"/>
                <a:gd name="T4" fmla="*/ 23 w 24"/>
                <a:gd name="T5" fmla="*/ 4 h 19"/>
                <a:gd name="T6" fmla="*/ 17 w 24"/>
                <a:gd name="T7" fmla="*/ 4 h 19"/>
                <a:gd name="T8" fmla="*/ 8 w 24"/>
                <a:gd name="T9" fmla="*/ 4 h 19"/>
                <a:gd name="T10" fmla="*/ 0 w 24"/>
                <a:gd name="T11" fmla="*/ 4 h 19"/>
                <a:gd name="T12" fmla="*/ 3 w 24"/>
                <a:gd name="T13" fmla="*/ 0 h 1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19"/>
                <a:gd name="T23" fmla="*/ 24 w 24"/>
                <a:gd name="T24" fmla="*/ 19 h 1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19">
                  <a:moveTo>
                    <a:pt x="3" y="0"/>
                  </a:moveTo>
                  <a:lnTo>
                    <a:pt x="8" y="0"/>
                  </a:lnTo>
                  <a:lnTo>
                    <a:pt x="23" y="9"/>
                  </a:lnTo>
                  <a:lnTo>
                    <a:pt x="17" y="18"/>
                  </a:lnTo>
                  <a:lnTo>
                    <a:pt x="8" y="18"/>
                  </a:lnTo>
                  <a:lnTo>
                    <a:pt x="0" y="4"/>
                  </a:lnTo>
                  <a:lnTo>
                    <a:pt x="3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25" name="Freeform 805">
              <a:extLst>
                <a:ext uri="{FF2B5EF4-FFF2-40B4-BE49-F238E27FC236}">
                  <a16:creationId xmlns:a16="http://schemas.microsoft.com/office/drawing/2014/main" id="{F2E90279-3891-4991-ADC1-0F47B90AD1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" y="2073"/>
              <a:ext cx="25" cy="22"/>
            </a:xfrm>
            <a:custGeom>
              <a:avLst/>
              <a:gdLst>
                <a:gd name="T0" fmla="*/ 1532 w 23"/>
                <a:gd name="T1" fmla="*/ 6 h 24"/>
                <a:gd name="T2" fmla="*/ 1097 w 23"/>
                <a:gd name="T3" fmla="*/ 6 h 24"/>
                <a:gd name="T4" fmla="*/ 518 w 23"/>
                <a:gd name="T5" fmla="*/ 6 h 24"/>
                <a:gd name="T6" fmla="*/ 3 w 23"/>
                <a:gd name="T7" fmla="*/ 6 h 24"/>
                <a:gd name="T8" fmla="*/ 0 w 23"/>
                <a:gd name="T9" fmla="*/ 6 h 24"/>
                <a:gd name="T10" fmla="*/ 786 w 23"/>
                <a:gd name="T11" fmla="*/ 0 h 24"/>
                <a:gd name="T12" fmla="*/ 1532 w 23"/>
                <a:gd name="T13" fmla="*/ 6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"/>
                <a:gd name="T22" fmla="*/ 0 h 24"/>
                <a:gd name="T23" fmla="*/ 23 w 23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" h="24">
                  <a:moveTo>
                    <a:pt x="22" y="17"/>
                  </a:moveTo>
                  <a:lnTo>
                    <a:pt x="16" y="17"/>
                  </a:lnTo>
                  <a:lnTo>
                    <a:pt x="7" y="23"/>
                  </a:lnTo>
                  <a:lnTo>
                    <a:pt x="3" y="23"/>
                  </a:lnTo>
                  <a:lnTo>
                    <a:pt x="0" y="13"/>
                  </a:lnTo>
                  <a:lnTo>
                    <a:pt x="12" y="0"/>
                  </a:lnTo>
                  <a:lnTo>
                    <a:pt x="22" y="1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26" name="Freeform 806">
              <a:extLst>
                <a:ext uri="{FF2B5EF4-FFF2-40B4-BE49-F238E27FC236}">
                  <a16:creationId xmlns:a16="http://schemas.microsoft.com/office/drawing/2014/main" id="{0C0E5D90-CC10-43AD-B6EC-C79DBAD908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" y="2073"/>
              <a:ext cx="25" cy="22"/>
            </a:xfrm>
            <a:custGeom>
              <a:avLst/>
              <a:gdLst>
                <a:gd name="T0" fmla="*/ 1532 w 23"/>
                <a:gd name="T1" fmla="*/ 6 h 24"/>
                <a:gd name="T2" fmla="*/ 1097 w 23"/>
                <a:gd name="T3" fmla="*/ 6 h 24"/>
                <a:gd name="T4" fmla="*/ 518 w 23"/>
                <a:gd name="T5" fmla="*/ 6 h 24"/>
                <a:gd name="T6" fmla="*/ 3 w 23"/>
                <a:gd name="T7" fmla="*/ 6 h 24"/>
                <a:gd name="T8" fmla="*/ 0 w 23"/>
                <a:gd name="T9" fmla="*/ 6 h 24"/>
                <a:gd name="T10" fmla="*/ 786 w 23"/>
                <a:gd name="T11" fmla="*/ 0 h 24"/>
                <a:gd name="T12" fmla="*/ 1532 w 23"/>
                <a:gd name="T13" fmla="*/ 6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"/>
                <a:gd name="T22" fmla="*/ 0 h 24"/>
                <a:gd name="T23" fmla="*/ 23 w 23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" h="24">
                  <a:moveTo>
                    <a:pt x="22" y="17"/>
                  </a:moveTo>
                  <a:lnTo>
                    <a:pt x="16" y="17"/>
                  </a:lnTo>
                  <a:lnTo>
                    <a:pt x="7" y="23"/>
                  </a:lnTo>
                  <a:lnTo>
                    <a:pt x="3" y="23"/>
                  </a:lnTo>
                  <a:lnTo>
                    <a:pt x="0" y="13"/>
                  </a:lnTo>
                  <a:lnTo>
                    <a:pt x="12" y="0"/>
                  </a:lnTo>
                  <a:lnTo>
                    <a:pt x="22" y="1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27" name="Freeform 807">
              <a:extLst>
                <a:ext uri="{FF2B5EF4-FFF2-40B4-BE49-F238E27FC236}">
                  <a16:creationId xmlns:a16="http://schemas.microsoft.com/office/drawing/2014/main" id="{D837C740-7FD0-4FC4-8D8A-9180320376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2385"/>
              <a:ext cx="1" cy="2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60000 65536"/>
                <a:gd name="T5" fmla="*/ 0 60000 65536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28" name="Freeform 808">
              <a:extLst>
                <a:ext uri="{FF2B5EF4-FFF2-40B4-BE49-F238E27FC236}">
                  <a16:creationId xmlns:a16="http://schemas.microsoft.com/office/drawing/2014/main" id="{31049BF4-39AE-4941-9EF2-D3D7F12F5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2385"/>
              <a:ext cx="1" cy="2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60000 65536"/>
                <a:gd name="T5" fmla="*/ 0 60000 65536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29" name="Freeform 809">
              <a:extLst>
                <a:ext uri="{FF2B5EF4-FFF2-40B4-BE49-F238E27FC236}">
                  <a16:creationId xmlns:a16="http://schemas.microsoft.com/office/drawing/2014/main" id="{71737BF3-A6E8-4D09-89BF-EB50E6E334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7" y="2144"/>
              <a:ext cx="31" cy="28"/>
            </a:xfrm>
            <a:custGeom>
              <a:avLst/>
              <a:gdLst>
                <a:gd name="T0" fmla="*/ 7 w 31"/>
                <a:gd name="T1" fmla="*/ 0 h 31"/>
                <a:gd name="T2" fmla="*/ 11 w 31"/>
                <a:gd name="T3" fmla="*/ 0 h 31"/>
                <a:gd name="T4" fmla="*/ 24 w 31"/>
                <a:gd name="T5" fmla="*/ 5 h 31"/>
                <a:gd name="T6" fmla="*/ 24 w 31"/>
                <a:gd name="T7" fmla="*/ 3 h 31"/>
                <a:gd name="T8" fmla="*/ 30 w 31"/>
                <a:gd name="T9" fmla="*/ 5 h 31"/>
                <a:gd name="T10" fmla="*/ 30 w 31"/>
                <a:gd name="T11" fmla="*/ 5 h 31"/>
                <a:gd name="T12" fmla="*/ 24 w 31"/>
                <a:gd name="T13" fmla="*/ 5 h 31"/>
                <a:gd name="T14" fmla="*/ 20 w 31"/>
                <a:gd name="T15" fmla="*/ 5 h 31"/>
                <a:gd name="T16" fmla="*/ 11 w 31"/>
                <a:gd name="T17" fmla="*/ 5 h 31"/>
                <a:gd name="T18" fmla="*/ 7 w 31"/>
                <a:gd name="T19" fmla="*/ 5 h 31"/>
                <a:gd name="T20" fmla="*/ 3 w 31"/>
                <a:gd name="T21" fmla="*/ 5 h 31"/>
                <a:gd name="T22" fmla="*/ 3 w 31"/>
                <a:gd name="T23" fmla="*/ 5 h 31"/>
                <a:gd name="T24" fmla="*/ 0 w 31"/>
                <a:gd name="T25" fmla="*/ 5 h 31"/>
                <a:gd name="T26" fmla="*/ 0 w 31"/>
                <a:gd name="T27" fmla="*/ 5 h 31"/>
                <a:gd name="T28" fmla="*/ 7 w 31"/>
                <a:gd name="T29" fmla="*/ 0 h 3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1"/>
                <a:gd name="T46" fmla="*/ 0 h 31"/>
                <a:gd name="T47" fmla="*/ 31 w 31"/>
                <a:gd name="T48" fmla="*/ 31 h 3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1" h="31">
                  <a:moveTo>
                    <a:pt x="7" y="0"/>
                  </a:moveTo>
                  <a:lnTo>
                    <a:pt x="11" y="0"/>
                  </a:lnTo>
                  <a:lnTo>
                    <a:pt x="24" y="8"/>
                  </a:lnTo>
                  <a:lnTo>
                    <a:pt x="24" y="3"/>
                  </a:lnTo>
                  <a:lnTo>
                    <a:pt x="30" y="12"/>
                  </a:lnTo>
                  <a:lnTo>
                    <a:pt x="30" y="16"/>
                  </a:lnTo>
                  <a:lnTo>
                    <a:pt x="24" y="12"/>
                  </a:lnTo>
                  <a:lnTo>
                    <a:pt x="20" y="25"/>
                  </a:lnTo>
                  <a:lnTo>
                    <a:pt x="11" y="30"/>
                  </a:lnTo>
                  <a:lnTo>
                    <a:pt x="7" y="30"/>
                  </a:lnTo>
                  <a:lnTo>
                    <a:pt x="3" y="25"/>
                  </a:lnTo>
                  <a:lnTo>
                    <a:pt x="3" y="3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7" y="0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30" name="Freeform 810">
              <a:extLst>
                <a:ext uri="{FF2B5EF4-FFF2-40B4-BE49-F238E27FC236}">
                  <a16:creationId xmlns:a16="http://schemas.microsoft.com/office/drawing/2014/main" id="{7DD1D0B3-B5A7-45EF-9D96-768FB7A6AC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7" y="2144"/>
              <a:ext cx="31" cy="28"/>
            </a:xfrm>
            <a:custGeom>
              <a:avLst/>
              <a:gdLst>
                <a:gd name="T0" fmla="*/ 7 w 31"/>
                <a:gd name="T1" fmla="*/ 0 h 31"/>
                <a:gd name="T2" fmla="*/ 11 w 31"/>
                <a:gd name="T3" fmla="*/ 0 h 31"/>
                <a:gd name="T4" fmla="*/ 24 w 31"/>
                <a:gd name="T5" fmla="*/ 5 h 31"/>
                <a:gd name="T6" fmla="*/ 24 w 31"/>
                <a:gd name="T7" fmla="*/ 3 h 31"/>
                <a:gd name="T8" fmla="*/ 30 w 31"/>
                <a:gd name="T9" fmla="*/ 5 h 31"/>
                <a:gd name="T10" fmla="*/ 30 w 31"/>
                <a:gd name="T11" fmla="*/ 5 h 31"/>
                <a:gd name="T12" fmla="*/ 24 w 31"/>
                <a:gd name="T13" fmla="*/ 5 h 31"/>
                <a:gd name="T14" fmla="*/ 20 w 31"/>
                <a:gd name="T15" fmla="*/ 5 h 31"/>
                <a:gd name="T16" fmla="*/ 11 w 31"/>
                <a:gd name="T17" fmla="*/ 5 h 31"/>
                <a:gd name="T18" fmla="*/ 7 w 31"/>
                <a:gd name="T19" fmla="*/ 5 h 31"/>
                <a:gd name="T20" fmla="*/ 3 w 31"/>
                <a:gd name="T21" fmla="*/ 5 h 31"/>
                <a:gd name="T22" fmla="*/ 3 w 31"/>
                <a:gd name="T23" fmla="*/ 5 h 31"/>
                <a:gd name="T24" fmla="*/ 0 w 31"/>
                <a:gd name="T25" fmla="*/ 5 h 31"/>
                <a:gd name="T26" fmla="*/ 0 w 31"/>
                <a:gd name="T27" fmla="*/ 5 h 31"/>
                <a:gd name="T28" fmla="*/ 7 w 31"/>
                <a:gd name="T29" fmla="*/ 0 h 3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1"/>
                <a:gd name="T46" fmla="*/ 0 h 31"/>
                <a:gd name="T47" fmla="*/ 31 w 31"/>
                <a:gd name="T48" fmla="*/ 31 h 3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1" h="31">
                  <a:moveTo>
                    <a:pt x="7" y="0"/>
                  </a:moveTo>
                  <a:lnTo>
                    <a:pt x="11" y="0"/>
                  </a:lnTo>
                  <a:lnTo>
                    <a:pt x="24" y="8"/>
                  </a:lnTo>
                  <a:lnTo>
                    <a:pt x="24" y="3"/>
                  </a:lnTo>
                  <a:lnTo>
                    <a:pt x="30" y="12"/>
                  </a:lnTo>
                  <a:lnTo>
                    <a:pt x="30" y="16"/>
                  </a:lnTo>
                  <a:lnTo>
                    <a:pt x="24" y="12"/>
                  </a:lnTo>
                  <a:lnTo>
                    <a:pt x="20" y="25"/>
                  </a:lnTo>
                  <a:lnTo>
                    <a:pt x="11" y="30"/>
                  </a:lnTo>
                  <a:lnTo>
                    <a:pt x="7" y="30"/>
                  </a:lnTo>
                  <a:lnTo>
                    <a:pt x="3" y="25"/>
                  </a:lnTo>
                  <a:lnTo>
                    <a:pt x="3" y="3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7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31" name="Freeform 811">
              <a:extLst>
                <a:ext uri="{FF2B5EF4-FFF2-40B4-BE49-F238E27FC236}">
                  <a16:creationId xmlns:a16="http://schemas.microsoft.com/office/drawing/2014/main" id="{30BD5AE6-BFA3-4ADD-A735-C80243106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6" y="1988"/>
              <a:ext cx="84" cy="116"/>
            </a:xfrm>
            <a:custGeom>
              <a:avLst/>
              <a:gdLst>
                <a:gd name="T0" fmla="*/ 28 w 83"/>
                <a:gd name="T1" fmla="*/ 3 h 128"/>
                <a:gd name="T2" fmla="*/ 98 w 83"/>
                <a:gd name="T3" fmla="*/ 0 h 128"/>
                <a:gd name="T4" fmla="*/ 114 w 83"/>
                <a:gd name="T5" fmla="*/ 5 h 128"/>
                <a:gd name="T6" fmla="*/ 110 w 83"/>
                <a:gd name="T7" fmla="*/ 5 h 128"/>
                <a:gd name="T8" fmla="*/ 114 w 83"/>
                <a:gd name="T9" fmla="*/ 5 h 128"/>
                <a:gd name="T10" fmla="*/ 114 w 83"/>
                <a:gd name="T11" fmla="*/ 5 h 128"/>
                <a:gd name="T12" fmla="*/ 114 w 83"/>
                <a:gd name="T13" fmla="*/ 5 h 128"/>
                <a:gd name="T14" fmla="*/ 102 w 83"/>
                <a:gd name="T15" fmla="*/ 5 h 128"/>
                <a:gd name="T16" fmla="*/ 106 w 83"/>
                <a:gd name="T17" fmla="*/ 5 h 128"/>
                <a:gd name="T18" fmla="*/ 102 w 83"/>
                <a:gd name="T19" fmla="*/ 5 h 128"/>
                <a:gd name="T20" fmla="*/ 102 w 83"/>
                <a:gd name="T21" fmla="*/ 5 h 128"/>
                <a:gd name="T22" fmla="*/ 102 w 83"/>
                <a:gd name="T23" fmla="*/ 5 h 128"/>
                <a:gd name="T24" fmla="*/ 106 w 83"/>
                <a:gd name="T25" fmla="*/ 5 h 128"/>
                <a:gd name="T26" fmla="*/ 110 w 83"/>
                <a:gd name="T27" fmla="*/ 5 h 128"/>
                <a:gd name="T28" fmla="*/ 141 w 83"/>
                <a:gd name="T29" fmla="*/ 5 h 128"/>
                <a:gd name="T30" fmla="*/ 129 w 83"/>
                <a:gd name="T31" fmla="*/ 5 h 128"/>
                <a:gd name="T32" fmla="*/ 123 w 83"/>
                <a:gd name="T33" fmla="*/ 5 h 128"/>
                <a:gd name="T34" fmla="*/ 118 w 83"/>
                <a:gd name="T35" fmla="*/ 5 h 128"/>
                <a:gd name="T36" fmla="*/ 118 w 83"/>
                <a:gd name="T37" fmla="*/ 5 h 128"/>
                <a:gd name="T38" fmla="*/ 114 w 83"/>
                <a:gd name="T39" fmla="*/ 5 h 128"/>
                <a:gd name="T40" fmla="*/ 114 w 83"/>
                <a:gd name="T41" fmla="*/ 5 h 128"/>
                <a:gd name="T42" fmla="*/ 102 w 83"/>
                <a:gd name="T43" fmla="*/ 5 h 128"/>
                <a:gd name="T44" fmla="*/ 98 w 83"/>
                <a:gd name="T45" fmla="*/ 5 h 128"/>
                <a:gd name="T46" fmla="*/ 93 w 83"/>
                <a:gd name="T47" fmla="*/ 5 h 128"/>
                <a:gd name="T48" fmla="*/ 28 w 83"/>
                <a:gd name="T49" fmla="*/ 5 h 128"/>
                <a:gd name="T50" fmla="*/ 28 w 83"/>
                <a:gd name="T51" fmla="*/ 5 h 128"/>
                <a:gd name="T52" fmla="*/ 37 w 83"/>
                <a:gd name="T53" fmla="*/ 5 h 128"/>
                <a:gd name="T54" fmla="*/ 25 w 83"/>
                <a:gd name="T55" fmla="*/ 5 h 128"/>
                <a:gd name="T56" fmla="*/ 28 w 83"/>
                <a:gd name="T57" fmla="*/ 5 h 128"/>
                <a:gd name="T58" fmla="*/ 25 w 83"/>
                <a:gd name="T59" fmla="*/ 5 h 128"/>
                <a:gd name="T60" fmla="*/ 25 w 83"/>
                <a:gd name="T61" fmla="*/ 5 h 128"/>
                <a:gd name="T62" fmla="*/ 16 w 83"/>
                <a:gd name="T63" fmla="*/ 5 h 128"/>
                <a:gd name="T64" fmla="*/ 16 w 83"/>
                <a:gd name="T65" fmla="*/ 5 h 128"/>
                <a:gd name="T66" fmla="*/ 12 w 83"/>
                <a:gd name="T67" fmla="*/ 5 h 128"/>
                <a:gd name="T68" fmla="*/ 12 w 83"/>
                <a:gd name="T69" fmla="*/ 5 h 128"/>
                <a:gd name="T70" fmla="*/ 7 w 83"/>
                <a:gd name="T71" fmla="*/ 5 h 128"/>
                <a:gd name="T72" fmla="*/ 3 w 83"/>
                <a:gd name="T73" fmla="*/ 5 h 128"/>
                <a:gd name="T74" fmla="*/ 0 w 83"/>
                <a:gd name="T75" fmla="*/ 5 h 128"/>
                <a:gd name="T76" fmla="*/ 0 w 83"/>
                <a:gd name="T77" fmla="*/ 5 h 128"/>
                <a:gd name="T78" fmla="*/ 0 w 83"/>
                <a:gd name="T79" fmla="*/ 5 h 128"/>
                <a:gd name="T80" fmla="*/ 7 w 83"/>
                <a:gd name="T81" fmla="*/ 5 h 128"/>
                <a:gd name="T82" fmla="*/ 12 w 83"/>
                <a:gd name="T83" fmla="*/ 5 h 128"/>
                <a:gd name="T84" fmla="*/ 12 w 83"/>
                <a:gd name="T85" fmla="*/ 5 h 128"/>
                <a:gd name="T86" fmla="*/ 16 w 83"/>
                <a:gd name="T87" fmla="*/ 5 h 128"/>
                <a:gd name="T88" fmla="*/ 16 w 83"/>
                <a:gd name="T89" fmla="*/ 5 h 128"/>
                <a:gd name="T90" fmla="*/ 12 w 83"/>
                <a:gd name="T91" fmla="*/ 5 h 128"/>
                <a:gd name="T92" fmla="*/ 12 w 83"/>
                <a:gd name="T93" fmla="*/ 5 h 128"/>
                <a:gd name="T94" fmla="*/ 20 w 83"/>
                <a:gd name="T95" fmla="*/ 5 h 128"/>
                <a:gd name="T96" fmla="*/ 20 w 83"/>
                <a:gd name="T97" fmla="*/ 5 h 128"/>
                <a:gd name="T98" fmla="*/ 20 w 83"/>
                <a:gd name="T99" fmla="*/ 5 h 128"/>
                <a:gd name="T100" fmla="*/ 28 w 83"/>
                <a:gd name="T101" fmla="*/ 3 h 12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83"/>
                <a:gd name="T154" fmla="*/ 0 h 128"/>
                <a:gd name="T155" fmla="*/ 83 w 83"/>
                <a:gd name="T156" fmla="*/ 128 h 12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83" h="128">
                  <a:moveTo>
                    <a:pt x="28" y="3"/>
                  </a:moveTo>
                  <a:lnTo>
                    <a:pt x="47" y="0"/>
                  </a:lnTo>
                  <a:lnTo>
                    <a:pt x="63" y="12"/>
                  </a:lnTo>
                  <a:lnTo>
                    <a:pt x="59" y="16"/>
                  </a:lnTo>
                  <a:lnTo>
                    <a:pt x="63" y="16"/>
                  </a:lnTo>
                  <a:lnTo>
                    <a:pt x="63" y="21"/>
                  </a:lnTo>
                  <a:lnTo>
                    <a:pt x="63" y="25"/>
                  </a:lnTo>
                  <a:lnTo>
                    <a:pt x="51" y="29"/>
                  </a:lnTo>
                  <a:lnTo>
                    <a:pt x="55" y="34"/>
                  </a:lnTo>
                  <a:lnTo>
                    <a:pt x="51" y="43"/>
                  </a:lnTo>
                  <a:lnTo>
                    <a:pt x="51" y="55"/>
                  </a:lnTo>
                  <a:lnTo>
                    <a:pt x="51" y="65"/>
                  </a:lnTo>
                  <a:lnTo>
                    <a:pt x="55" y="81"/>
                  </a:lnTo>
                  <a:lnTo>
                    <a:pt x="59" y="100"/>
                  </a:lnTo>
                  <a:lnTo>
                    <a:pt x="82" y="117"/>
                  </a:lnTo>
                  <a:lnTo>
                    <a:pt x="76" y="127"/>
                  </a:lnTo>
                  <a:lnTo>
                    <a:pt x="72" y="127"/>
                  </a:lnTo>
                  <a:lnTo>
                    <a:pt x="67" y="121"/>
                  </a:lnTo>
                  <a:lnTo>
                    <a:pt x="67" y="117"/>
                  </a:lnTo>
                  <a:lnTo>
                    <a:pt x="63" y="121"/>
                  </a:lnTo>
                  <a:lnTo>
                    <a:pt x="63" y="127"/>
                  </a:lnTo>
                  <a:lnTo>
                    <a:pt x="51" y="121"/>
                  </a:lnTo>
                  <a:lnTo>
                    <a:pt x="47" y="127"/>
                  </a:lnTo>
                  <a:lnTo>
                    <a:pt x="42" y="117"/>
                  </a:lnTo>
                  <a:lnTo>
                    <a:pt x="28" y="117"/>
                  </a:lnTo>
                  <a:lnTo>
                    <a:pt x="28" y="103"/>
                  </a:lnTo>
                  <a:lnTo>
                    <a:pt x="37" y="103"/>
                  </a:lnTo>
                  <a:lnTo>
                    <a:pt x="25" y="96"/>
                  </a:lnTo>
                  <a:lnTo>
                    <a:pt x="28" y="86"/>
                  </a:lnTo>
                  <a:lnTo>
                    <a:pt x="25" y="96"/>
                  </a:lnTo>
                  <a:lnTo>
                    <a:pt x="25" y="81"/>
                  </a:lnTo>
                  <a:lnTo>
                    <a:pt x="16" y="86"/>
                  </a:lnTo>
                  <a:lnTo>
                    <a:pt x="16" y="81"/>
                  </a:lnTo>
                  <a:lnTo>
                    <a:pt x="12" y="77"/>
                  </a:lnTo>
                  <a:lnTo>
                    <a:pt x="12" y="86"/>
                  </a:lnTo>
                  <a:lnTo>
                    <a:pt x="7" y="81"/>
                  </a:lnTo>
                  <a:lnTo>
                    <a:pt x="3" y="86"/>
                  </a:lnTo>
                  <a:lnTo>
                    <a:pt x="0" y="81"/>
                  </a:lnTo>
                  <a:lnTo>
                    <a:pt x="0" y="74"/>
                  </a:lnTo>
                  <a:lnTo>
                    <a:pt x="0" y="59"/>
                  </a:lnTo>
                  <a:lnTo>
                    <a:pt x="7" y="59"/>
                  </a:lnTo>
                  <a:lnTo>
                    <a:pt x="12" y="51"/>
                  </a:lnTo>
                  <a:lnTo>
                    <a:pt x="12" y="47"/>
                  </a:lnTo>
                  <a:lnTo>
                    <a:pt x="16" y="38"/>
                  </a:lnTo>
                  <a:lnTo>
                    <a:pt x="16" y="34"/>
                  </a:lnTo>
                  <a:lnTo>
                    <a:pt x="12" y="29"/>
                  </a:lnTo>
                  <a:lnTo>
                    <a:pt x="12" y="25"/>
                  </a:lnTo>
                  <a:lnTo>
                    <a:pt x="20" y="21"/>
                  </a:lnTo>
                  <a:lnTo>
                    <a:pt x="20" y="16"/>
                  </a:lnTo>
                  <a:lnTo>
                    <a:pt x="20" y="12"/>
                  </a:lnTo>
                  <a:lnTo>
                    <a:pt x="28" y="3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32" name="Freeform 812">
              <a:extLst>
                <a:ext uri="{FF2B5EF4-FFF2-40B4-BE49-F238E27FC236}">
                  <a16:creationId xmlns:a16="http://schemas.microsoft.com/office/drawing/2014/main" id="{D23EE671-43C9-4917-B39E-384B90EEDB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6" y="1988"/>
              <a:ext cx="84" cy="116"/>
            </a:xfrm>
            <a:custGeom>
              <a:avLst/>
              <a:gdLst>
                <a:gd name="T0" fmla="*/ 28 w 83"/>
                <a:gd name="T1" fmla="*/ 3 h 128"/>
                <a:gd name="T2" fmla="*/ 98 w 83"/>
                <a:gd name="T3" fmla="*/ 0 h 128"/>
                <a:gd name="T4" fmla="*/ 114 w 83"/>
                <a:gd name="T5" fmla="*/ 5 h 128"/>
                <a:gd name="T6" fmla="*/ 110 w 83"/>
                <a:gd name="T7" fmla="*/ 5 h 128"/>
                <a:gd name="T8" fmla="*/ 114 w 83"/>
                <a:gd name="T9" fmla="*/ 5 h 128"/>
                <a:gd name="T10" fmla="*/ 114 w 83"/>
                <a:gd name="T11" fmla="*/ 5 h 128"/>
                <a:gd name="T12" fmla="*/ 114 w 83"/>
                <a:gd name="T13" fmla="*/ 5 h 128"/>
                <a:gd name="T14" fmla="*/ 102 w 83"/>
                <a:gd name="T15" fmla="*/ 5 h 128"/>
                <a:gd name="T16" fmla="*/ 106 w 83"/>
                <a:gd name="T17" fmla="*/ 5 h 128"/>
                <a:gd name="T18" fmla="*/ 102 w 83"/>
                <a:gd name="T19" fmla="*/ 5 h 128"/>
                <a:gd name="T20" fmla="*/ 102 w 83"/>
                <a:gd name="T21" fmla="*/ 5 h 128"/>
                <a:gd name="T22" fmla="*/ 102 w 83"/>
                <a:gd name="T23" fmla="*/ 5 h 128"/>
                <a:gd name="T24" fmla="*/ 106 w 83"/>
                <a:gd name="T25" fmla="*/ 5 h 128"/>
                <a:gd name="T26" fmla="*/ 110 w 83"/>
                <a:gd name="T27" fmla="*/ 5 h 128"/>
                <a:gd name="T28" fmla="*/ 141 w 83"/>
                <a:gd name="T29" fmla="*/ 5 h 128"/>
                <a:gd name="T30" fmla="*/ 129 w 83"/>
                <a:gd name="T31" fmla="*/ 5 h 128"/>
                <a:gd name="T32" fmla="*/ 123 w 83"/>
                <a:gd name="T33" fmla="*/ 5 h 128"/>
                <a:gd name="T34" fmla="*/ 118 w 83"/>
                <a:gd name="T35" fmla="*/ 5 h 128"/>
                <a:gd name="T36" fmla="*/ 118 w 83"/>
                <a:gd name="T37" fmla="*/ 5 h 128"/>
                <a:gd name="T38" fmla="*/ 114 w 83"/>
                <a:gd name="T39" fmla="*/ 5 h 128"/>
                <a:gd name="T40" fmla="*/ 114 w 83"/>
                <a:gd name="T41" fmla="*/ 5 h 128"/>
                <a:gd name="T42" fmla="*/ 102 w 83"/>
                <a:gd name="T43" fmla="*/ 5 h 128"/>
                <a:gd name="T44" fmla="*/ 98 w 83"/>
                <a:gd name="T45" fmla="*/ 5 h 128"/>
                <a:gd name="T46" fmla="*/ 93 w 83"/>
                <a:gd name="T47" fmla="*/ 5 h 128"/>
                <a:gd name="T48" fmla="*/ 28 w 83"/>
                <a:gd name="T49" fmla="*/ 5 h 128"/>
                <a:gd name="T50" fmla="*/ 28 w 83"/>
                <a:gd name="T51" fmla="*/ 5 h 128"/>
                <a:gd name="T52" fmla="*/ 37 w 83"/>
                <a:gd name="T53" fmla="*/ 5 h 128"/>
                <a:gd name="T54" fmla="*/ 25 w 83"/>
                <a:gd name="T55" fmla="*/ 5 h 128"/>
                <a:gd name="T56" fmla="*/ 28 w 83"/>
                <a:gd name="T57" fmla="*/ 5 h 128"/>
                <a:gd name="T58" fmla="*/ 25 w 83"/>
                <a:gd name="T59" fmla="*/ 5 h 128"/>
                <a:gd name="T60" fmla="*/ 25 w 83"/>
                <a:gd name="T61" fmla="*/ 5 h 128"/>
                <a:gd name="T62" fmla="*/ 16 w 83"/>
                <a:gd name="T63" fmla="*/ 5 h 128"/>
                <a:gd name="T64" fmla="*/ 16 w 83"/>
                <a:gd name="T65" fmla="*/ 5 h 128"/>
                <a:gd name="T66" fmla="*/ 12 w 83"/>
                <a:gd name="T67" fmla="*/ 5 h 128"/>
                <a:gd name="T68" fmla="*/ 12 w 83"/>
                <a:gd name="T69" fmla="*/ 5 h 128"/>
                <a:gd name="T70" fmla="*/ 7 w 83"/>
                <a:gd name="T71" fmla="*/ 5 h 128"/>
                <a:gd name="T72" fmla="*/ 3 w 83"/>
                <a:gd name="T73" fmla="*/ 5 h 128"/>
                <a:gd name="T74" fmla="*/ 0 w 83"/>
                <a:gd name="T75" fmla="*/ 5 h 128"/>
                <a:gd name="T76" fmla="*/ 0 w 83"/>
                <a:gd name="T77" fmla="*/ 5 h 128"/>
                <a:gd name="T78" fmla="*/ 0 w 83"/>
                <a:gd name="T79" fmla="*/ 5 h 128"/>
                <a:gd name="T80" fmla="*/ 7 w 83"/>
                <a:gd name="T81" fmla="*/ 5 h 128"/>
                <a:gd name="T82" fmla="*/ 12 w 83"/>
                <a:gd name="T83" fmla="*/ 5 h 128"/>
                <a:gd name="T84" fmla="*/ 12 w 83"/>
                <a:gd name="T85" fmla="*/ 5 h 128"/>
                <a:gd name="T86" fmla="*/ 16 w 83"/>
                <a:gd name="T87" fmla="*/ 5 h 128"/>
                <a:gd name="T88" fmla="*/ 16 w 83"/>
                <a:gd name="T89" fmla="*/ 5 h 128"/>
                <a:gd name="T90" fmla="*/ 12 w 83"/>
                <a:gd name="T91" fmla="*/ 5 h 128"/>
                <a:gd name="T92" fmla="*/ 12 w 83"/>
                <a:gd name="T93" fmla="*/ 5 h 128"/>
                <a:gd name="T94" fmla="*/ 20 w 83"/>
                <a:gd name="T95" fmla="*/ 5 h 128"/>
                <a:gd name="T96" fmla="*/ 20 w 83"/>
                <a:gd name="T97" fmla="*/ 5 h 128"/>
                <a:gd name="T98" fmla="*/ 20 w 83"/>
                <a:gd name="T99" fmla="*/ 5 h 128"/>
                <a:gd name="T100" fmla="*/ 28 w 83"/>
                <a:gd name="T101" fmla="*/ 3 h 12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83"/>
                <a:gd name="T154" fmla="*/ 0 h 128"/>
                <a:gd name="T155" fmla="*/ 83 w 83"/>
                <a:gd name="T156" fmla="*/ 128 h 12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83" h="128">
                  <a:moveTo>
                    <a:pt x="28" y="3"/>
                  </a:moveTo>
                  <a:lnTo>
                    <a:pt x="47" y="0"/>
                  </a:lnTo>
                  <a:lnTo>
                    <a:pt x="63" y="12"/>
                  </a:lnTo>
                  <a:lnTo>
                    <a:pt x="59" y="16"/>
                  </a:lnTo>
                  <a:lnTo>
                    <a:pt x="63" y="16"/>
                  </a:lnTo>
                  <a:lnTo>
                    <a:pt x="63" y="21"/>
                  </a:lnTo>
                  <a:lnTo>
                    <a:pt x="63" y="25"/>
                  </a:lnTo>
                  <a:lnTo>
                    <a:pt x="51" y="29"/>
                  </a:lnTo>
                  <a:lnTo>
                    <a:pt x="55" y="34"/>
                  </a:lnTo>
                  <a:lnTo>
                    <a:pt x="51" y="43"/>
                  </a:lnTo>
                  <a:lnTo>
                    <a:pt x="51" y="55"/>
                  </a:lnTo>
                  <a:lnTo>
                    <a:pt x="51" y="65"/>
                  </a:lnTo>
                  <a:lnTo>
                    <a:pt x="55" y="81"/>
                  </a:lnTo>
                  <a:lnTo>
                    <a:pt x="59" y="100"/>
                  </a:lnTo>
                  <a:lnTo>
                    <a:pt x="82" y="117"/>
                  </a:lnTo>
                  <a:lnTo>
                    <a:pt x="76" y="127"/>
                  </a:lnTo>
                  <a:lnTo>
                    <a:pt x="72" y="127"/>
                  </a:lnTo>
                  <a:lnTo>
                    <a:pt x="67" y="121"/>
                  </a:lnTo>
                  <a:lnTo>
                    <a:pt x="67" y="117"/>
                  </a:lnTo>
                  <a:lnTo>
                    <a:pt x="63" y="121"/>
                  </a:lnTo>
                  <a:lnTo>
                    <a:pt x="63" y="127"/>
                  </a:lnTo>
                  <a:lnTo>
                    <a:pt x="51" y="121"/>
                  </a:lnTo>
                  <a:lnTo>
                    <a:pt x="47" y="127"/>
                  </a:lnTo>
                  <a:lnTo>
                    <a:pt x="42" y="117"/>
                  </a:lnTo>
                  <a:lnTo>
                    <a:pt x="28" y="117"/>
                  </a:lnTo>
                  <a:lnTo>
                    <a:pt x="28" y="103"/>
                  </a:lnTo>
                  <a:lnTo>
                    <a:pt x="37" y="103"/>
                  </a:lnTo>
                  <a:lnTo>
                    <a:pt x="25" y="96"/>
                  </a:lnTo>
                  <a:lnTo>
                    <a:pt x="28" y="86"/>
                  </a:lnTo>
                  <a:lnTo>
                    <a:pt x="25" y="96"/>
                  </a:lnTo>
                  <a:lnTo>
                    <a:pt x="25" y="81"/>
                  </a:lnTo>
                  <a:lnTo>
                    <a:pt x="16" y="86"/>
                  </a:lnTo>
                  <a:lnTo>
                    <a:pt x="16" y="81"/>
                  </a:lnTo>
                  <a:lnTo>
                    <a:pt x="12" y="77"/>
                  </a:lnTo>
                  <a:lnTo>
                    <a:pt x="12" y="86"/>
                  </a:lnTo>
                  <a:lnTo>
                    <a:pt x="7" y="81"/>
                  </a:lnTo>
                  <a:lnTo>
                    <a:pt x="3" y="86"/>
                  </a:lnTo>
                  <a:lnTo>
                    <a:pt x="0" y="81"/>
                  </a:lnTo>
                  <a:lnTo>
                    <a:pt x="0" y="74"/>
                  </a:lnTo>
                  <a:lnTo>
                    <a:pt x="0" y="59"/>
                  </a:lnTo>
                  <a:lnTo>
                    <a:pt x="7" y="59"/>
                  </a:lnTo>
                  <a:lnTo>
                    <a:pt x="12" y="51"/>
                  </a:lnTo>
                  <a:lnTo>
                    <a:pt x="12" y="47"/>
                  </a:lnTo>
                  <a:lnTo>
                    <a:pt x="16" y="38"/>
                  </a:lnTo>
                  <a:lnTo>
                    <a:pt x="16" y="34"/>
                  </a:lnTo>
                  <a:lnTo>
                    <a:pt x="12" y="29"/>
                  </a:lnTo>
                  <a:lnTo>
                    <a:pt x="12" y="25"/>
                  </a:lnTo>
                  <a:lnTo>
                    <a:pt x="20" y="21"/>
                  </a:lnTo>
                  <a:lnTo>
                    <a:pt x="20" y="16"/>
                  </a:lnTo>
                  <a:lnTo>
                    <a:pt x="20" y="12"/>
                  </a:lnTo>
                  <a:lnTo>
                    <a:pt x="28" y="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33" name="Freeform 813">
              <a:extLst>
                <a:ext uri="{FF2B5EF4-FFF2-40B4-BE49-F238E27FC236}">
                  <a16:creationId xmlns:a16="http://schemas.microsoft.com/office/drawing/2014/main" id="{85B2D108-BB3E-4789-80D6-653F290C30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1" y="1814"/>
              <a:ext cx="223" cy="183"/>
            </a:xfrm>
            <a:custGeom>
              <a:avLst/>
              <a:gdLst>
                <a:gd name="T0" fmla="*/ 108 w 215"/>
                <a:gd name="T1" fmla="*/ 5 h 201"/>
                <a:gd name="T2" fmla="*/ 108 w 215"/>
                <a:gd name="T3" fmla="*/ 5 h 201"/>
                <a:gd name="T4" fmla="*/ 129 w 215"/>
                <a:gd name="T5" fmla="*/ 5 h 201"/>
                <a:gd name="T6" fmla="*/ 129 w 215"/>
                <a:gd name="T7" fmla="*/ 5 h 201"/>
                <a:gd name="T8" fmla="*/ 144 w 215"/>
                <a:gd name="T9" fmla="*/ 5 h 201"/>
                <a:gd name="T10" fmla="*/ 173 w 215"/>
                <a:gd name="T11" fmla="*/ 5 h 201"/>
                <a:gd name="T12" fmla="*/ 144 w 215"/>
                <a:gd name="T13" fmla="*/ 5 h 201"/>
                <a:gd name="T14" fmla="*/ 173 w 215"/>
                <a:gd name="T15" fmla="*/ 5 h 201"/>
                <a:gd name="T16" fmla="*/ 240 w 215"/>
                <a:gd name="T17" fmla="*/ 5 h 201"/>
                <a:gd name="T18" fmla="*/ 346 w 215"/>
                <a:gd name="T19" fmla="*/ 5 h 201"/>
                <a:gd name="T20" fmla="*/ 346 w 215"/>
                <a:gd name="T21" fmla="*/ 5 h 201"/>
                <a:gd name="T22" fmla="*/ 446 w 215"/>
                <a:gd name="T23" fmla="*/ 5 h 201"/>
                <a:gd name="T24" fmla="*/ 617 w 215"/>
                <a:gd name="T25" fmla="*/ 5 h 201"/>
                <a:gd name="T26" fmla="*/ 617 w 215"/>
                <a:gd name="T27" fmla="*/ 5 h 201"/>
                <a:gd name="T28" fmla="*/ 664 w 215"/>
                <a:gd name="T29" fmla="*/ 5 h 201"/>
                <a:gd name="T30" fmla="*/ 664 w 215"/>
                <a:gd name="T31" fmla="*/ 5 h 201"/>
                <a:gd name="T32" fmla="*/ 786 w 215"/>
                <a:gd name="T33" fmla="*/ 5 h 201"/>
                <a:gd name="T34" fmla="*/ 1077 w 215"/>
                <a:gd name="T35" fmla="*/ 5 h 201"/>
                <a:gd name="T36" fmla="*/ 1077 w 215"/>
                <a:gd name="T37" fmla="*/ 5 h 201"/>
                <a:gd name="T38" fmla="*/ 1236 w 215"/>
                <a:gd name="T39" fmla="*/ 0 h 201"/>
                <a:gd name="T40" fmla="*/ 1341 w 215"/>
                <a:gd name="T41" fmla="*/ 5 h 201"/>
                <a:gd name="T42" fmla="*/ 1341 w 215"/>
                <a:gd name="T43" fmla="*/ 5 h 201"/>
                <a:gd name="T44" fmla="*/ 1284 w 215"/>
                <a:gd name="T45" fmla="*/ 5 h 201"/>
                <a:gd name="T46" fmla="*/ 1256 w 215"/>
                <a:gd name="T47" fmla="*/ 5 h 201"/>
                <a:gd name="T48" fmla="*/ 1068 w 215"/>
                <a:gd name="T49" fmla="*/ 5 h 201"/>
                <a:gd name="T50" fmla="*/ 895 w 215"/>
                <a:gd name="T51" fmla="*/ 5 h 201"/>
                <a:gd name="T52" fmla="*/ 758 w 215"/>
                <a:gd name="T53" fmla="*/ 5 h 201"/>
                <a:gd name="T54" fmla="*/ 617 w 215"/>
                <a:gd name="T55" fmla="*/ 5 h 201"/>
                <a:gd name="T56" fmla="*/ 587 w 215"/>
                <a:gd name="T57" fmla="*/ 5 h 201"/>
                <a:gd name="T58" fmla="*/ 517 w 215"/>
                <a:gd name="T59" fmla="*/ 5 h 201"/>
                <a:gd name="T60" fmla="*/ 463 w 215"/>
                <a:gd name="T61" fmla="*/ 5 h 201"/>
                <a:gd name="T62" fmla="*/ 463 w 215"/>
                <a:gd name="T63" fmla="*/ 5 h 201"/>
                <a:gd name="T64" fmla="*/ 463 w 215"/>
                <a:gd name="T65" fmla="*/ 5 h 201"/>
                <a:gd name="T66" fmla="*/ 463 w 215"/>
                <a:gd name="T67" fmla="*/ 5 h 201"/>
                <a:gd name="T68" fmla="*/ 446 w 215"/>
                <a:gd name="T69" fmla="*/ 5 h 201"/>
                <a:gd name="T70" fmla="*/ 415 w 215"/>
                <a:gd name="T71" fmla="*/ 5 h 201"/>
                <a:gd name="T72" fmla="*/ 320 w 215"/>
                <a:gd name="T73" fmla="*/ 5 h 201"/>
                <a:gd name="T74" fmla="*/ 320 w 215"/>
                <a:gd name="T75" fmla="*/ 5 h 201"/>
                <a:gd name="T76" fmla="*/ 346 w 215"/>
                <a:gd name="T77" fmla="*/ 5 h 201"/>
                <a:gd name="T78" fmla="*/ 320 w 215"/>
                <a:gd name="T79" fmla="*/ 5 h 201"/>
                <a:gd name="T80" fmla="*/ 320 w 215"/>
                <a:gd name="T81" fmla="*/ 5 h 201"/>
                <a:gd name="T82" fmla="*/ 320 w 215"/>
                <a:gd name="T83" fmla="*/ 5 h 201"/>
                <a:gd name="T84" fmla="*/ 129 w 215"/>
                <a:gd name="T85" fmla="*/ 5 h 201"/>
                <a:gd name="T86" fmla="*/ 12 w 215"/>
                <a:gd name="T87" fmla="*/ 5 h 201"/>
                <a:gd name="T88" fmla="*/ 12 w 215"/>
                <a:gd name="T89" fmla="*/ 5 h 201"/>
                <a:gd name="T90" fmla="*/ 7 w 215"/>
                <a:gd name="T91" fmla="*/ 5 h 20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15"/>
                <a:gd name="T139" fmla="*/ 0 h 201"/>
                <a:gd name="T140" fmla="*/ 215 w 215"/>
                <a:gd name="T141" fmla="*/ 201 h 201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15" h="201">
                  <a:moveTo>
                    <a:pt x="0" y="173"/>
                  </a:moveTo>
                  <a:lnTo>
                    <a:pt x="16" y="163"/>
                  </a:lnTo>
                  <a:lnTo>
                    <a:pt x="16" y="159"/>
                  </a:lnTo>
                  <a:lnTo>
                    <a:pt x="16" y="155"/>
                  </a:lnTo>
                  <a:lnTo>
                    <a:pt x="21" y="155"/>
                  </a:lnTo>
                  <a:lnTo>
                    <a:pt x="21" y="150"/>
                  </a:lnTo>
                  <a:lnTo>
                    <a:pt x="29" y="147"/>
                  </a:lnTo>
                  <a:lnTo>
                    <a:pt x="21" y="142"/>
                  </a:lnTo>
                  <a:lnTo>
                    <a:pt x="34" y="138"/>
                  </a:lnTo>
                  <a:lnTo>
                    <a:pt x="24" y="134"/>
                  </a:lnTo>
                  <a:lnTo>
                    <a:pt x="24" y="128"/>
                  </a:lnTo>
                  <a:lnTo>
                    <a:pt x="29" y="121"/>
                  </a:lnTo>
                  <a:lnTo>
                    <a:pt x="34" y="112"/>
                  </a:lnTo>
                  <a:lnTo>
                    <a:pt x="24" y="112"/>
                  </a:lnTo>
                  <a:lnTo>
                    <a:pt x="24" y="107"/>
                  </a:lnTo>
                  <a:lnTo>
                    <a:pt x="29" y="100"/>
                  </a:lnTo>
                  <a:lnTo>
                    <a:pt x="34" y="107"/>
                  </a:lnTo>
                  <a:lnTo>
                    <a:pt x="38" y="103"/>
                  </a:lnTo>
                  <a:lnTo>
                    <a:pt x="43" y="94"/>
                  </a:lnTo>
                  <a:lnTo>
                    <a:pt x="55" y="94"/>
                  </a:lnTo>
                  <a:lnTo>
                    <a:pt x="60" y="90"/>
                  </a:lnTo>
                  <a:lnTo>
                    <a:pt x="55" y="81"/>
                  </a:lnTo>
                  <a:lnTo>
                    <a:pt x="60" y="77"/>
                  </a:lnTo>
                  <a:lnTo>
                    <a:pt x="69" y="73"/>
                  </a:lnTo>
                  <a:lnTo>
                    <a:pt x="69" y="63"/>
                  </a:lnTo>
                  <a:lnTo>
                    <a:pt x="95" y="47"/>
                  </a:lnTo>
                  <a:lnTo>
                    <a:pt x="99" y="47"/>
                  </a:lnTo>
                  <a:lnTo>
                    <a:pt x="95" y="55"/>
                  </a:lnTo>
                  <a:lnTo>
                    <a:pt x="103" y="50"/>
                  </a:lnTo>
                  <a:lnTo>
                    <a:pt x="103" y="47"/>
                  </a:lnTo>
                  <a:lnTo>
                    <a:pt x="99" y="42"/>
                  </a:lnTo>
                  <a:lnTo>
                    <a:pt x="103" y="38"/>
                  </a:lnTo>
                  <a:lnTo>
                    <a:pt x="121" y="38"/>
                  </a:lnTo>
                  <a:lnTo>
                    <a:pt x="121" y="47"/>
                  </a:lnTo>
                  <a:lnTo>
                    <a:pt x="146" y="38"/>
                  </a:lnTo>
                  <a:lnTo>
                    <a:pt x="168" y="25"/>
                  </a:lnTo>
                  <a:lnTo>
                    <a:pt x="168" y="21"/>
                  </a:lnTo>
                  <a:lnTo>
                    <a:pt x="168" y="16"/>
                  </a:lnTo>
                  <a:lnTo>
                    <a:pt x="168" y="12"/>
                  </a:lnTo>
                  <a:lnTo>
                    <a:pt x="191" y="0"/>
                  </a:lnTo>
                  <a:lnTo>
                    <a:pt x="204" y="3"/>
                  </a:lnTo>
                  <a:lnTo>
                    <a:pt x="208" y="7"/>
                  </a:lnTo>
                  <a:lnTo>
                    <a:pt x="214" y="16"/>
                  </a:lnTo>
                  <a:lnTo>
                    <a:pt x="208" y="25"/>
                  </a:lnTo>
                  <a:lnTo>
                    <a:pt x="214" y="25"/>
                  </a:lnTo>
                  <a:lnTo>
                    <a:pt x="199" y="42"/>
                  </a:lnTo>
                  <a:lnTo>
                    <a:pt x="204" y="47"/>
                  </a:lnTo>
                  <a:lnTo>
                    <a:pt x="195" y="42"/>
                  </a:lnTo>
                  <a:lnTo>
                    <a:pt x="187" y="55"/>
                  </a:lnTo>
                  <a:lnTo>
                    <a:pt x="165" y="59"/>
                  </a:lnTo>
                  <a:lnTo>
                    <a:pt x="143" y="77"/>
                  </a:lnTo>
                  <a:lnTo>
                    <a:pt x="139" y="73"/>
                  </a:lnTo>
                  <a:lnTo>
                    <a:pt x="134" y="77"/>
                  </a:lnTo>
                  <a:lnTo>
                    <a:pt x="117" y="90"/>
                  </a:lnTo>
                  <a:lnTo>
                    <a:pt x="108" y="107"/>
                  </a:lnTo>
                  <a:lnTo>
                    <a:pt x="95" y="107"/>
                  </a:lnTo>
                  <a:lnTo>
                    <a:pt x="99" y="116"/>
                  </a:lnTo>
                  <a:lnTo>
                    <a:pt x="91" y="121"/>
                  </a:lnTo>
                  <a:lnTo>
                    <a:pt x="91" y="125"/>
                  </a:lnTo>
                  <a:lnTo>
                    <a:pt x="81" y="125"/>
                  </a:lnTo>
                  <a:lnTo>
                    <a:pt x="86" y="134"/>
                  </a:lnTo>
                  <a:lnTo>
                    <a:pt x="72" y="128"/>
                  </a:lnTo>
                  <a:lnTo>
                    <a:pt x="77" y="134"/>
                  </a:lnTo>
                  <a:lnTo>
                    <a:pt x="72" y="134"/>
                  </a:lnTo>
                  <a:lnTo>
                    <a:pt x="77" y="138"/>
                  </a:lnTo>
                  <a:lnTo>
                    <a:pt x="72" y="142"/>
                  </a:lnTo>
                  <a:lnTo>
                    <a:pt x="65" y="134"/>
                  </a:lnTo>
                  <a:lnTo>
                    <a:pt x="72" y="150"/>
                  </a:lnTo>
                  <a:lnTo>
                    <a:pt x="69" y="150"/>
                  </a:lnTo>
                  <a:lnTo>
                    <a:pt x="69" y="155"/>
                  </a:lnTo>
                  <a:lnTo>
                    <a:pt x="65" y="155"/>
                  </a:lnTo>
                  <a:lnTo>
                    <a:pt x="65" y="159"/>
                  </a:lnTo>
                  <a:lnTo>
                    <a:pt x="55" y="147"/>
                  </a:lnTo>
                  <a:lnTo>
                    <a:pt x="50" y="155"/>
                  </a:lnTo>
                  <a:lnTo>
                    <a:pt x="55" y="155"/>
                  </a:lnTo>
                  <a:lnTo>
                    <a:pt x="50" y="159"/>
                  </a:lnTo>
                  <a:lnTo>
                    <a:pt x="60" y="163"/>
                  </a:lnTo>
                  <a:lnTo>
                    <a:pt x="55" y="163"/>
                  </a:lnTo>
                  <a:lnTo>
                    <a:pt x="55" y="173"/>
                  </a:lnTo>
                  <a:lnTo>
                    <a:pt x="50" y="173"/>
                  </a:lnTo>
                  <a:lnTo>
                    <a:pt x="55" y="177"/>
                  </a:lnTo>
                  <a:lnTo>
                    <a:pt x="50" y="181"/>
                  </a:lnTo>
                  <a:lnTo>
                    <a:pt x="43" y="177"/>
                  </a:lnTo>
                  <a:lnTo>
                    <a:pt x="50" y="190"/>
                  </a:lnTo>
                  <a:lnTo>
                    <a:pt x="43" y="200"/>
                  </a:lnTo>
                  <a:lnTo>
                    <a:pt x="21" y="190"/>
                  </a:lnTo>
                  <a:lnTo>
                    <a:pt x="7" y="190"/>
                  </a:lnTo>
                  <a:lnTo>
                    <a:pt x="12" y="185"/>
                  </a:lnTo>
                  <a:lnTo>
                    <a:pt x="7" y="185"/>
                  </a:lnTo>
                  <a:lnTo>
                    <a:pt x="12" y="181"/>
                  </a:lnTo>
                  <a:lnTo>
                    <a:pt x="21" y="177"/>
                  </a:lnTo>
                  <a:lnTo>
                    <a:pt x="7" y="181"/>
                  </a:lnTo>
                  <a:lnTo>
                    <a:pt x="0" y="173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34" name="Freeform 814">
              <a:extLst>
                <a:ext uri="{FF2B5EF4-FFF2-40B4-BE49-F238E27FC236}">
                  <a16:creationId xmlns:a16="http://schemas.microsoft.com/office/drawing/2014/main" id="{7DD60244-F446-423E-84BA-ED4244E462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1" y="1814"/>
              <a:ext cx="223" cy="183"/>
            </a:xfrm>
            <a:custGeom>
              <a:avLst/>
              <a:gdLst>
                <a:gd name="T0" fmla="*/ 108 w 215"/>
                <a:gd name="T1" fmla="*/ 5 h 201"/>
                <a:gd name="T2" fmla="*/ 108 w 215"/>
                <a:gd name="T3" fmla="*/ 5 h 201"/>
                <a:gd name="T4" fmla="*/ 129 w 215"/>
                <a:gd name="T5" fmla="*/ 5 h 201"/>
                <a:gd name="T6" fmla="*/ 129 w 215"/>
                <a:gd name="T7" fmla="*/ 5 h 201"/>
                <a:gd name="T8" fmla="*/ 144 w 215"/>
                <a:gd name="T9" fmla="*/ 5 h 201"/>
                <a:gd name="T10" fmla="*/ 173 w 215"/>
                <a:gd name="T11" fmla="*/ 5 h 201"/>
                <a:gd name="T12" fmla="*/ 144 w 215"/>
                <a:gd name="T13" fmla="*/ 5 h 201"/>
                <a:gd name="T14" fmla="*/ 173 w 215"/>
                <a:gd name="T15" fmla="*/ 5 h 201"/>
                <a:gd name="T16" fmla="*/ 240 w 215"/>
                <a:gd name="T17" fmla="*/ 5 h 201"/>
                <a:gd name="T18" fmla="*/ 346 w 215"/>
                <a:gd name="T19" fmla="*/ 5 h 201"/>
                <a:gd name="T20" fmla="*/ 346 w 215"/>
                <a:gd name="T21" fmla="*/ 5 h 201"/>
                <a:gd name="T22" fmla="*/ 446 w 215"/>
                <a:gd name="T23" fmla="*/ 5 h 201"/>
                <a:gd name="T24" fmla="*/ 617 w 215"/>
                <a:gd name="T25" fmla="*/ 5 h 201"/>
                <a:gd name="T26" fmla="*/ 617 w 215"/>
                <a:gd name="T27" fmla="*/ 5 h 201"/>
                <a:gd name="T28" fmla="*/ 664 w 215"/>
                <a:gd name="T29" fmla="*/ 5 h 201"/>
                <a:gd name="T30" fmla="*/ 664 w 215"/>
                <a:gd name="T31" fmla="*/ 5 h 201"/>
                <a:gd name="T32" fmla="*/ 786 w 215"/>
                <a:gd name="T33" fmla="*/ 5 h 201"/>
                <a:gd name="T34" fmla="*/ 1077 w 215"/>
                <a:gd name="T35" fmla="*/ 5 h 201"/>
                <a:gd name="T36" fmla="*/ 1077 w 215"/>
                <a:gd name="T37" fmla="*/ 5 h 201"/>
                <a:gd name="T38" fmla="*/ 1236 w 215"/>
                <a:gd name="T39" fmla="*/ 0 h 201"/>
                <a:gd name="T40" fmla="*/ 1341 w 215"/>
                <a:gd name="T41" fmla="*/ 5 h 201"/>
                <a:gd name="T42" fmla="*/ 1341 w 215"/>
                <a:gd name="T43" fmla="*/ 5 h 201"/>
                <a:gd name="T44" fmla="*/ 1284 w 215"/>
                <a:gd name="T45" fmla="*/ 5 h 201"/>
                <a:gd name="T46" fmla="*/ 1256 w 215"/>
                <a:gd name="T47" fmla="*/ 5 h 201"/>
                <a:gd name="T48" fmla="*/ 1068 w 215"/>
                <a:gd name="T49" fmla="*/ 5 h 201"/>
                <a:gd name="T50" fmla="*/ 895 w 215"/>
                <a:gd name="T51" fmla="*/ 5 h 201"/>
                <a:gd name="T52" fmla="*/ 758 w 215"/>
                <a:gd name="T53" fmla="*/ 5 h 201"/>
                <a:gd name="T54" fmla="*/ 617 w 215"/>
                <a:gd name="T55" fmla="*/ 5 h 201"/>
                <a:gd name="T56" fmla="*/ 587 w 215"/>
                <a:gd name="T57" fmla="*/ 5 h 201"/>
                <a:gd name="T58" fmla="*/ 517 w 215"/>
                <a:gd name="T59" fmla="*/ 5 h 201"/>
                <a:gd name="T60" fmla="*/ 463 w 215"/>
                <a:gd name="T61" fmla="*/ 5 h 201"/>
                <a:gd name="T62" fmla="*/ 463 w 215"/>
                <a:gd name="T63" fmla="*/ 5 h 201"/>
                <a:gd name="T64" fmla="*/ 463 w 215"/>
                <a:gd name="T65" fmla="*/ 5 h 201"/>
                <a:gd name="T66" fmla="*/ 463 w 215"/>
                <a:gd name="T67" fmla="*/ 5 h 201"/>
                <a:gd name="T68" fmla="*/ 446 w 215"/>
                <a:gd name="T69" fmla="*/ 5 h 201"/>
                <a:gd name="T70" fmla="*/ 415 w 215"/>
                <a:gd name="T71" fmla="*/ 5 h 201"/>
                <a:gd name="T72" fmla="*/ 320 w 215"/>
                <a:gd name="T73" fmla="*/ 5 h 201"/>
                <a:gd name="T74" fmla="*/ 320 w 215"/>
                <a:gd name="T75" fmla="*/ 5 h 201"/>
                <a:gd name="T76" fmla="*/ 346 w 215"/>
                <a:gd name="T77" fmla="*/ 5 h 201"/>
                <a:gd name="T78" fmla="*/ 320 w 215"/>
                <a:gd name="T79" fmla="*/ 5 h 201"/>
                <a:gd name="T80" fmla="*/ 320 w 215"/>
                <a:gd name="T81" fmla="*/ 5 h 201"/>
                <a:gd name="T82" fmla="*/ 320 w 215"/>
                <a:gd name="T83" fmla="*/ 5 h 201"/>
                <a:gd name="T84" fmla="*/ 129 w 215"/>
                <a:gd name="T85" fmla="*/ 5 h 201"/>
                <a:gd name="T86" fmla="*/ 12 w 215"/>
                <a:gd name="T87" fmla="*/ 5 h 201"/>
                <a:gd name="T88" fmla="*/ 12 w 215"/>
                <a:gd name="T89" fmla="*/ 5 h 201"/>
                <a:gd name="T90" fmla="*/ 7 w 215"/>
                <a:gd name="T91" fmla="*/ 5 h 20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15"/>
                <a:gd name="T139" fmla="*/ 0 h 201"/>
                <a:gd name="T140" fmla="*/ 215 w 215"/>
                <a:gd name="T141" fmla="*/ 201 h 201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15" h="201">
                  <a:moveTo>
                    <a:pt x="0" y="173"/>
                  </a:moveTo>
                  <a:lnTo>
                    <a:pt x="16" y="163"/>
                  </a:lnTo>
                  <a:lnTo>
                    <a:pt x="16" y="159"/>
                  </a:lnTo>
                  <a:lnTo>
                    <a:pt x="16" y="155"/>
                  </a:lnTo>
                  <a:lnTo>
                    <a:pt x="21" y="155"/>
                  </a:lnTo>
                  <a:lnTo>
                    <a:pt x="21" y="150"/>
                  </a:lnTo>
                  <a:lnTo>
                    <a:pt x="29" y="147"/>
                  </a:lnTo>
                  <a:lnTo>
                    <a:pt x="21" y="142"/>
                  </a:lnTo>
                  <a:lnTo>
                    <a:pt x="34" y="138"/>
                  </a:lnTo>
                  <a:lnTo>
                    <a:pt x="24" y="134"/>
                  </a:lnTo>
                  <a:lnTo>
                    <a:pt x="24" y="128"/>
                  </a:lnTo>
                  <a:lnTo>
                    <a:pt x="29" y="121"/>
                  </a:lnTo>
                  <a:lnTo>
                    <a:pt x="34" y="112"/>
                  </a:lnTo>
                  <a:lnTo>
                    <a:pt x="24" y="112"/>
                  </a:lnTo>
                  <a:lnTo>
                    <a:pt x="24" y="107"/>
                  </a:lnTo>
                  <a:lnTo>
                    <a:pt x="29" y="100"/>
                  </a:lnTo>
                  <a:lnTo>
                    <a:pt x="34" y="107"/>
                  </a:lnTo>
                  <a:lnTo>
                    <a:pt x="38" y="103"/>
                  </a:lnTo>
                  <a:lnTo>
                    <a:pt x="43" y="94"/>
                  </a:lnTo>
                  <a:lnTo>
                    <a:pt x="55" y="94"/>
                  </a:lnTo>
                  <a:lnTo>
                    <a:pt x="60" y="90"/>
                  </a:lnTo>
                  <a:lnTo>
                    <a:pt x="55" y="81"/>
                  </a:lnTo>
                  <a:lnTo>
                    <a:pt x="60" y="77"/>
                  </a:lnTo>
                  <a:lnTo>
                    <a:pt x="69" y="73"/>
                  </a:lnTo>
                  <a:lnTo>
                    <a:pt x="69" y="63"/>
                  </a:lnTo>
                  <a:lnTo>
                    <a:pt x="95" y="47"/>
                  </a:lnTo>
                  <a:lnTo>
                    <a:pt x="99" y="47"/>
                  </a:lnTo>
                  <a:lnTo>
                    <a:pt x="95" y="55"/>
                  </a:lnTo>
                  <a:lnTo>
                    <a:pt x="103" y="50"/>
                  </a:lnTo>
                  <a:lnTo>
                    <a:pt x="103" y="47"/>
                  </a:lnTo>
                  <a:lnTo>
                    <a:pt x="99" y="42"/>
                  </a:lnTo>
                  <a:lnTo>
                    <a:pt x="103" y="38"/>
                  </a:lnTo>
                  <a:lnTo>
                    <a:pt x="121" y="38"/>
                  </a:lnTo>
                  <a:lnTo>
                    <a:pt x="121" y="47"/>
                  </a:lnTo>
                  <a:lnTo>
                    <a:pt x="146" y="38"/>
                  </a:lnTo>
                  <a:lnTo>
                    <a:pt x="168" y="25"/>
                  </a:lnTo>
                  <a:lnTo>
                    <a:pt x="168" y="21"/>
                  </a:lnTo>
                  <a:lnTo>
                    <a:pt x="168" y="16"/>
                  </a:lnTo>
                  <a:lnTo>
                    <a:pt x="168" y="12"/>
                  </a:lnTo>
                  <a:lnTo>
                    <a:pt x="191" y="0"/>
                  </a:lnTo>
                  <a:lnTo>
                    <a:pt x="204" y="3"/>
                  </a:lnTo>
                  <a:lnTo>
                    <a:pt x="208" y="7"/>
                  </a:lnTo>
                  <a:lnTo>
                    <a:pt x="214" y="16"/>
                  </a:lnTo>
                  <a:lnTo>
                    <a:pt x="208" y="25"/>
                  </a:lnTo>
                  <a:lnTo>
                    <a:pt x="214" y="25"/>
                  </a:lnTo>
                  <a:lnTo>
                    <a:pt x="199" y="42"/>
                  </a:lnTo>
                  <a:lnTo>
                    <a:pt x="204" y="47"/>
                  </a:lnTo>
                  <a:lnTo>
                    <a:pt x="195" y="42"/>
                  </a:lnTo>
                  <a:lnTo>
                    <a:pt x="187" y="55"/>
                  </a:lnTo>
                  <a:lnTo>
                    <a:pt x="165" y="59"/>
                  </a:lnTo>
                  <a:lnTo>
                    <a:pt x="143" y="77"/>
                  </a:lnTo>
                  <a:lnTo>
                    <a:pt x="139" y="73"/>
                  </a:lnTo>
                  <a:lnTo>
                    <a:pt x="134" y="77"/>
                  </a:lnTo>
                  <a:lnTo>
                    <a:pt x="117" y="90"/>
                  </a:lnTo>
                  <a:lnTo>
                    <a:pt x="108" y="107"/>
                  </a:lnTo>
                  <a:lnTo>
                    <a:pt x="95" y="107"/>
                  </a:lnTo>
                  <a:lnTo>
                    <a:pt x="99" y="116"/>
                  </a:lnTo>
                  <a:lnTo>
                    <a:pt x="91" y="121"/>
                  </a:lnTo>
                  <a:lnTo>
                    <a:pt x="91" y="125"/>
                  </a:lnTo>
                  <a:lnTo>
                    <a:pt x="81" y="125"/>
                  </a:lnTo>
                  <a:lnTo>
                    <a:pt x="86" y="134"/>
                  </a:lnTo>
                  <a:lnTo>
                    <a:pt x="72" y="128"/>
                  </a:lnTo>
                  <a:lnTo>
                    <a:pt x="77" y="134"/>
                  </a:lnTo>
                  <a:lnTo>
                    <a:pt x="72" y="134"/>
                  </a:lnTo>
                  <a:lnTo>
                    <a:pt x="77" y="138"/>
                  </a:lnTo>
                  <a:lnTo>
                    <a:pt x="72" y="142"/>
                  </a:lnTo>
                  <a:lnTo>
                    <a:pt x="65" y="134"/>
                  </a:lnTo>
                  <a:lnTo>
                    <a:pt x="72" y="150"/>
                  </a:lnTo>
                  <a:lnTo>
                    <a:pt x="69" y="150"/>
                  </a:lnTo>
                  <a:lnTo>
                    <a:pt x="69" y="155"/>
                  </a:lnTo>
                  <a:lnTo>
                    <a:pt x="65" y="155"/>
                  </a:lnTo>
                  <a:lnTo>
                    <a:pt x="65" y="159"/>
                  </a:lnTo>
                  <a:lnTo>
                    <a:pt x="55" y="147"/>
                  </a:lnTo>
                  <a:lnTo>
                    <a:pt x="50" y="155"/>
                  </a:lnTo>
                  <a:lnTo>
                    <a:pt x="55" y="155"/>
                  </a:lnTo>
                  <a:lnTo>
                    <a:pt x="50" y="159"/>
                  </a:lnTo>
                  <a:lnTo>
                    <a:pt x="60" y="163"/>
                  </a:lnTo>
                  <a:lnTo>
                    <a:pt x="55" y="163"/>
                  </a:lnTo>
                  <a:lnTo>
                    <a:pt x="55" y="173"/>
                  </a:lnTo>
                  <a:lnTo>
                    <a:pt x="50" y="173"/>
                  </a:lnTo>
                  <a:lnTo>
                    <a:pt x="55" y="177"/>
                  </a:lnTo>
                  <a:lnTo>
                    <a:pt x="50" y="181"/>
                  </a:lnTo>
                  <a:lnTo>
                    <a:pt x="43" y="177"/>
                  </a:lnTo>
                  <a:lnTo>
                    <a:pt x="50" y="190"/>
                  </a:lnTo>
                  <a:lnTo>
                    <a:pt x="43" y="200"/>
                  </a:lnTo>
                  <a:lnTo>
                    <a:pt x="21" y="190"/>
                  </a:lnTo>
                  <a:lnTo>
                    <a:pt x="7" y="190"/>
                  </a:lnTo>
                  <a:lnTo>
                    <a:pt x="12" y="185"/>
                  </a:lnTo>
                  <a:lnTo>
                    <a:pt x="7" y="185"/>
                  </a:lnTo>
                  <a:lnTo>
                    <a:pt x="12" y="181"/>
                  </a:lnTo>
                  <a:lnTo>
                    <a:pt x="21" y="177"/>
                  </a:lnTo>
                  <a:lnTo>
                    <a:pt x="7" y="181"/>
                  </a:lnTo>
                  <a:lnTo>
                    <a:pt x="0" y="17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35" name="Freeform 815">
              <a:extLst>
                <a:ext uri="{FF2B5EF4-FFF2-40B4-BE49-F238E27FC236}">
                  <a16:creationId xmlns:a16="http://schemas.microsoft.com/office/drawing/2014/main" id="{69CA7AFE-E2A6-45E3-9AF4-087CD9051C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2075"/>
              <a:ext cx="17" cy="20"/>
            </a:xfrm>
            <a:custGeom>
              <a:avLst/>
              <a:gdLst>
                <a:gd name="T0" fmla="*/ 0 w 17"/>
                <a:gd name="T1" fmla="*/ 0 h 20"/>
                <a:gd name="T2" fmla="*/ 10 w 17"/>
                <a:gd name="T3" fmla="*/ 0 h 20"/>
                <a:gd name="T4" fmla="*/ 16 w 17"/>
                <a:gd name="T5" fmla="*/ 4 h 20"/>
                <a:gd name="T6" fmla="*/ 16 w 17"/>
                <a:gd name="T7" fmla="*/ 19 h 20"/>
                <a:gd name="T8" fmla="*/ 10 w 17"/>
                <a:gd name="T9" fmla="*/ 4 h 20"/>
                <a:gd name="T10" fmla="*/ 0 w 17"/>
                <a:gd name="T11" fmla="*/ 0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20"/>
                <a:gd name="T20" fmla="*/ 17 w 17"/>
                <a:gd name="T21" fmla="*/ 20 h 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20">
                  <a:moveTo>
                    <a:pt x="0" y="0"/>
                  </a:moveTo>
                  <a:lnTo>
                    <a:pt x="10" y="0"/>
                  </a:lnTo>
                  <a:lnTo>
                    <a:pt x="16" y="4"/>
                  </a:lnTo>
                  <a:lnTo>
                    <a:pt x="16" y="19"/>
                  </a:lnTo>
                  <a:lnTo>
                    <a:pt x="10" y="4"/>
                  </a:lnTo>
                  <a:lnTo>
                    <a:pt x="0" y="0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36" name="Freeform 816">
              <a:extLst>
                <a:ext uri="{FF2B5EF4-FFF2-40B4-BE49-F238E27FC236}">
                  <a16:creationId xmlns:a16="http://schemas.microsoft.com/office/drawing/2014/main" id="{EBD5B627-EBC2-4DF7-8149-97A147D92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2075"/>
              <a:ext cx="17" cy="20"/>
            </a:xfrm>
            <a:custGeom>
              <a:avLst/>
              <a:gdLst>
                <a:gd name="T0" fmla="*/ 0 w 17"/>
                <a:gd name="T1" fmla="*/ 0 h 20"/>
                <a:gd name="T2" fmla="*/ 10 w 17"/>
                <a:gd name="T3" fmla="*/ 0 h 20"/>
                <a:gd name="T4" fmla="*/ 16 w 17"/>
                <a:gd name="T5" fmla="*/ 4 h 20"/>
                <a:gd name="T6" fmla="*/ 16 w 17"/>
                <a:gd name="T7" fmla="*/ 19 h 20"/>
                <a:gd name="T8" fmla="*/ 10 w 17"/>
                <a:gd name="T9" fmla="*/ 4 h 20"/>
                <a:gd name="T10" fmla="*/ 0 w 17"/>
                <a:gd name="T11" fmla="*/ 0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20"/>
                <a:gd name="T20" fmla="*/ 17 w 17"/>
                <a:gd name="T21" fmla="*/ 20 h 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20">
                  <a:moveTo>
                    <a:pt x="0" y="0"/>
                  </a:moveTo>
                  <a:lnTo>
                    <a:pt x="10" y="0"/>
                  </a:lnTo>
                  <a:lnTo>
                    <a:pt x="16" y="4"/>
                  </a:lnTo>
                  <a:lnTo>
                    <a:pt x="16" y="19"/>
                  </a:lnTo>
                  <a:lnTo>
                    <a:pt x="10" y="4"/>
                  </a:lnTo>
                  <a:lnTo>
                    <a:pt x="0" y="0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37" name="Freeform 817">
              <a:extLst>
                <a:ext uri="{FF2B5EF4-FFF2-40B4-BE49-F238E27FC236}">
                  <a16:creationId xmlns:a16="http://schemas.microsoft.com/office/drawing/2014/main" id="{BADA4920-9358-411D-BDE6-C2D3BBF8D3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2" y="2109"/>
              <a:ext cx="29" cy="28"/>
            </a:xfrm>
            <a:custGeom>
              <a:avLst/>
              <a:gdLst>
                <a:gd name="T0" fmla="*/ 3 w 28"/>
                <a:gd name="T1" fmla="*/ 4 h 32"/>
                <a:gd name="T2" fmla="*/ 0 w 28"/>
                <a:gd name="T3" fmla="*/ 4 h 32"/>
                <a:gd name="T4" fmla="*/ 3 w 28"/>
                <a:gd name="T5" fmla="*/ 4 h 32"/>
                <a:gd name="T6" fmla="*/ 0 w 28"/>
                <a:gd name="T7" fmla="*/ 3 h 32"/>
                <a:gd name="T8" fmla="*/ 3 w 28"/>
                <a:gd name="T9" fmla="*/ 0 h 32"/>
                <a:gd name="T10" fmla="*/ 153 w 28"/>
                <a:gd name="T11" fmla="*/ 4 h 32"/>
                <a:gd name="T12" fmla="*/ 153 w 28"/>
                <a:gd name="T13" fmla="*/ 4 h 32"/>
                <a:gd name="T14" fmla="*/ 108 w 28"/>
                <a:gd name="T15" fmla="*/ 4 h 32"/>
                <a:gd name="T16" fmla="*/ 3 w 28"/>
                <a:gd name="T17" fmla="*/ 4 h 32"/>
                <a:gd name="T18" fmla="*/ 8 w 28"/>
                <a:gd name="T19" fmla="*/ 4 h 32"/>
                <a:gd name="T20" fmla="*/ 3 w 28"/>
                <a:gd name="T21" fmla="*/ 4 h 3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8"/>
                <a:gd name="T34" fmla="*/ 0 h 32"/>
                <a:gd name="T35" fmla="*/ 28 w 28"/>
                <a:gd name="T36" fmla="*/ 32 h 3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8" h="32">
                  <a:moveTo>
                    <a:pt x="3" y="16"/>
                  </a:moveTo>
                  <a:lnTo>
                    <a:pt x="0" y="7"/>
                  </a:lnTo>
                  <a:lnTo>
                    <a:pt x="3" y="7"/>
                  </a:lnTo>
                  <a:lnTo>
                    <a:pt x="0" y="3"/>
                  </a:lnTo>
                  <a:lnTo>
                    <a:pt x="3" y="0"/>
                  </a:lnTo>
                  <a:lnTo>
                    <a:pt x="27" y="25"/>
                  </a:lnTo>
                  <a:lnTo>
                    <a:pt x="27" y="31"/>
                  </a:lnTo>
                  <a:lnTo>
                    <a:pt x="17" y="31"/>
                  </a:lnTo>
                  <a:lnTo>
                    <a:pt x="3" y="21"/>
                  </a:lnTo>
                  <a:lnTo>
                    <a:pt x="8" y="25"/>
                  </a:lnTo>
                  <a:lnTo>
                    <a:pt x="3" y="16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38" name="Freeform 818">
              <a:extLst>
                <a:ext uri="{FF2B5EF4-FFF2-40B4-BE49-F238E27FC236}">
                  <a16:creationId xmlns:a16="http://schemas.microsoft.com/office/drawing/2014/main" id="{D8599E9D-C247-4B87-B06A-062F412998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2" y="2109"/>
              <a:ext cx="29" cy="28"/>
            </a:xfrm>
            <a:custGeom>
              <a:avLst/>
              <a:gdLst>
                <a:gd name="T0" fmla="*/ 3 w 28"/>
                <a:gd name="T1" fmla="*/ 4 h 32"/>
                <a:gd name="T2" fmla="*/ 0 w 28"/>
                <a:gd name="T3" fmla="*/ 4 h 32"/>
                <a:gd name="T4" fmla="*/ 3 w 28"/>
                <a:gd name="T5" fmla="*/ 4 h 32"/>
                <a:gd name="T6" fmla="*/ 0 w 28"/>
                <a:gd name="T7" fmla="*/ 3 h 32"/>
                <a:gd name="T8" fmla="*/ 3 w 28"/>
                <a:gd name="T9" fmla="*/ 0 h 32"/>
                <a:gd name="T10" fmla="*/ 153 w 28"/>
                <a:gd name="T11" fmla="*/ 4 h 32"/>
                <a:gd name="T12" fmla="*/ 153 w 28"/>
                <a:gd name="T13" fmla="*/ 4 h 32"/>
                <a:gd name="T14" fmla="*/ 108 w 28"/>
                <a:gd name="T15" fmla="*/ 4 h 32"/>
                <a:gd name="T16" fmla="*/ 3 w 28"/>
                <a:gd name="T17" fmla="*/ 4 h 32"/>
                <a:gd name="T18" fmla="*/ 8 w 28"/>
                <a:gd name="T19" fmla="*/ 4 h 32"/>
                <a:gd name="T20" fmla="*/ 3 w 28"/>
                <a:gd name="T21" fmla="*/ 4 h 3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8"/>
                <a:gd name="T34" fmla="*/ 0 h 32"/>
                <a:gd name="T35" fmla="*/ 28 w 28"/>
                <a:gd name="T36" fmla="*/ 32 h 3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8" h="32">
                  <a:moveTo>
                    <a:pt x="3" y="16"/>
                  </a:moveTo>
                  <a:lnTo>
                    <a:pt x="0" y="7"/>
                  </a:lnTo>
                  <a:lnTo>
                    <a:pt x="3" y="7"/>
                  </a:lnTo>
                  <a:lnTo>
                    <a:pt x="0" y="3"/>
                  </a:lnTo>
                  <a:lnTo>
                    <a:pt x="3" y="0"/>
                  </a:lnTo>
                  <a:lnTo>
                    <a:pt x="27" y="25"/>
                  </a:lnTo>
                  <a:lnTo>
                    <a:pt x="27" y="31"/>
                  </a:lnTo>
                  <a:lnTo>
                    <a:pt x="17" y="31"/>
                  </a:lnTo>
                  <a:lnTo>
                    <a:pt x="3" y="21"/>
                  </a:lnTo>
                  <a:lnTo>
                    <a:pt x="8" y="25"/>
                  </a:lnTo>
                  <a:lnTo>
                    <a:pt x="3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39" name="Freeform 819">
              <a:extLst>
                <a:ext uri="{FF2B5EF4-FFF2-40B4-BE49-F238E27FC236}">
                  <a16:creationId xmlns:a16="http://schemas.microsoft.com/office/drawing/2014/main" id="{E58504B1-1351-479D-B68E-EE2559DF08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3" y="1985"/>
              <a:ext cx="24" cy="21"/>
            </a:xfrm>
            <a:custGeom>
              <a:avLst/>
              <a:gdLst>
                <a:gd name="T0" fmla="*/ 3 w 23"/>
                <a:gd name="T1" fmla="*/ 11 h 22"/>
                <a:gd name="T2" fmla="*/ 0 w 23"/>
                <a:gd name="T3" fmla="*/ 11 h 22"/>
                <a:gd name="T4" fmla="*/ 3 w 23"/>
                <a:gd name="T5" fmla="*/ 11 h 22"/>
                <a:gd name="T6" fmla="*/ 3 w 23"/>
                <a:gd name="T7" fmla="*/ 7 h 22"/>
                <a:gd name="T8" fmla="*/ 7 w 23"/>
                <a:gd name="T9" fmla="*/ 0 h 22"/>
                <a:gd name="T10" fmla="*/ 117 w 23"/>
                <a:gd name="T11" fmla="*/ 0 h 22"/>
                <a:gd name="T12" fmla="*/ 139 w 23"/>
                <a:gd name="T13" fmla="*/ 3 h 22"/>
                <a:gd name="T14" fmla="*/ 117 w 23"/>
                <a:gd name="T15" fmla="*/ 7 h 22"/>
                <a:gd name="T16" fmla="*/ 179 w 23"/>
                <a:gd name="T17" fmla="*/ 11 h 22"/>
                <a:gd name="T18" fmla="*/ 7 w 23"/>
                <a:gd name="T19" fmla="*/ 11 h 22"/>
                <a:gd name="T20" fmla="*/ 3 w 23"/>
                <a:gd name="T21" fmla="*/ 11 h 22"/>
                <a:gd name="T22" fmla="*/ 3 w 23"/>
                <a:gd name="T23" fmla="*/ 11 h 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3"/>
                <a:gd name="T37" fmla="*/ 0 h 22"/>
                <a:gd name="T38" fmla="*/ 23 w 23"/>
                <a:gd name="T39" fmla="*/ 22 h 2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3" h="22">
                  <a:moveTo>
                    <a:pt x="3" y="21"/>
                  </a:moveTo>
                  <a:lnTo>
                    <a:pt x="0" y="21"/>
                  </a:lnTo>
                  <a:lnTo>
                    <a:pt x="3" y="15"/>
                  </a:lnTo>
                  <a:lnTo>
                    <a:pt x="3" y="7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6" y="3"/>
                  </a:lnTo>
                  <a:lnTo>
                    <a:pt x="12" y="7"/>
                  </a:lnTo>
                  <a:lnTo>
                    <a:pt x="22" y="11"/>
                  </a:lnTo>
                  <a:lnTo>
                    <a:pt x="7" y="21"/>
                  </a:lnTo>
                  <a:lnTo>
                    <a:pt x="3" y="15"/>
                  </a:lnTo>
                  <a:lnTo>
                    <a:pt x="3" y="21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40" name="Freeform 820">
              <a:extLst>
                <a:ext uri="{FF2B5EF4-FFF2-40B4-BE49-F238E27FC236}">
                  <a16:creationId xmlns:a16="http://schemas.microsoft.com/office/drawing/2014/main" id="{B3E2140A-1E8E-44C5-B0F6-11D7FDE5D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3" y="1985"/>
              <a:ext cx="24" cy="21"/>
            </a:xfrm>
            <a:custGeom>
              <a:avLst/>
              <a:gdLst>
                <a:gd name="T0" fmla="*/ 3 w 23"/>
                <a:gd name="T1" fmla="*/ 11 h 22"/>
                <a:gd name="T2" fmla="*/ 0 w 23"/>
                <a:gd name="T3" fmla="*/ 11 h 22"/>
                <a:gd name="T4" fmla="*/ 3 w 23"/>
                <a:gd name="T5" fmla="*/ 11 h 22"/>
                <a:gd name="T6" fmla="*/ 3 w 23"/>
                <a:gd name="T7" fmla="*/ 7 h 22"/>
                <a:gd name="T8" fmla="*/ 7 w 23"/>
                <a:gd name="T9" fmla="*/ 0 h 22"/>
                <a:gd name="T10" fmla="*/ 117 w 23"/>
                <a:gd name="T11" fmla="*/ 0 h 22"/>
                <a:gd name="T12" fmla="*/ 139 w 23"/>
                <a:gd name="T13" fmla="*/ 3 h 22"/>
                <a:gd name="T14" fmla="*/ 117 w 23"/>
                <a:gd name="T15" fmla="*/ 7 h 22"/>
                <a:gd name="T16" fmla="*/ 179 w 23"/>
                <a:gd name="T17" fmla="*/ 11 h 22"/>
                <a:gd name="T18" fmla="*/ 7 w 23"/>
                <a:gd name="T19" fmla="*/ 11 h 22"/>
                <a:gd name="T20" fmla="*/ 3 w 23"/>
                <a:gd name="T21" fmla="*/ 11 h 22"/>
                <a:gd name="T22" fmla="*/ 3 w 23"/>
                <a:gd name="T23" fmla="*/ 11 h 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3"/>
                <a:gd name="T37" fmla="*/ 0 h 22"/>
                <a:gd name="T38" fmla="*/ 23 w 23"/>
                <a:gd name="T39" fmla="*/ 22 h 2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3" h="22">
                  <a:moveTo>
                    <a:pt x="3" y="21"/>
                  </a:moveTo>
                  <a:lnTo>
                    <a:pt x="0" y="21"/>
                  </a:lnTo>
                  <a:lnTo>
                    <a:pt x="3" y="15"/>
                  </a:lnTo>
                  <a:lnTo>
                    <a:pt x="3" y="7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6" y="3"/>
                  </a:lnTo>
                  <a:lnTo>
                    <a:pt x="12" y="7"/>
                  </a:lnTo>
                  <a:lnTo>
                    <a:pt x="22" y="11"/>
                  </a:lnTo>
                  <a:lnTo>
                    <a:pt x="7" y="21"/>
                  </a:lnTo>
                  <a:lnTo>
                    <a:pt x="3" y="15"/>
                  </a:lnTo>
                  <a:lnTo>
                    <a:pt x="3" y="21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41" name="Freeform 821">
              <a:extLst>
                <a:ext uri="{FF2B5EF4-FFF2-40B4-BE49-F238E27FC236}">
                  <a16:creationId xmlns:a16="http://schemas.microsoft.com/office/drawing/2014/main" id="{A5CAE57A-F006-4292-9E86-A98752FB3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6" y="2005"/>
              <a:ext cx="18" cy="15"/>
            </a:xfrm>
            <a:custGeom>
              <a:avLst/>
              <a:gdLst>
                <a:gd name="T0" fmla="*/ 184 w 17"/>
                <a:gd name="T1" fmla="*/ 0 h 17"/>
                <a:gd name="T2" fmla="*/ 274 w 17"/>
                <a:gd name="T3" fmla="*/ 4 h 17"/>
                <a:gd name="T4" fmla="*/ 274 w 17"/>
                <a:gd name="T5" fmla="*/ 4 h 17"/>
                <a:gd name="T6" fmla="*/ 0 w 17"/>
                <a:gd name="T7" fmla="*/ 4 h 17"/>
                <a:gd name="T8" fmla="*/ 184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9" y="0"/>
                  </a:moveTo>
                  <a:lnTo>
                    <a:pt x="16" y="5"/>
                  </a:lnTo>
                  <a:lnTo>
                    <a:pt x="16" y="16"/>
                  </a:lnTo>
                  <a:lnTo>
                    <a:pt x="0" y="10"/>
                  </a:lnTo>
                  <a:lnTo>
                    <a:pt x="9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42" name="Freeform 822">
              <a:extLst>
                <a:ext uri="{FF2B5EF4-FFF2-40B4-BE49-F238E27FC236}">
                  <a16:creationId xmlns:a16="http://schemas.microsoft.com/office/drawing/2014/main" id="{990B3F12-AD67-419D-A495-64B1620700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6" y="2005"/>
              <a:ext cx="18" cy="15"/>
            </a:xfrm>
            <a:custGeom>
              <a:avLst/>
              <a:gdLst>
                <a:gd name="T0" fmla="*/ 184 w 17"/>
                <a:gd name="T1" fmla="*/ 0 h 17"/>
                <a:gd name="T2" fmla="*/ 274 w 17"/>
                <a:gd name="T3" fmla="*/ 4 h 17"/>
                <a:gd name="T4" fmla="*/ 274 w 17"/>
                <a:gd name="T5" fmla="*/ 4 h 17"/>
                <a:gd name="T6" fmla="*/ 0 w 17"/>
                <a:gd name="T7" fmla="*/ 4 h 17"/>
                <a:gd name="T8" fmla="*/ 184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9" y="0"/>
                  </a:moveTo>
                  <a:lnTo>
                    <a:pt x="16" y="5"/>
                  </a:lnTo>
                  <a:lnTo>
                    <a:pt x="16" y="16"/>
                  </a:lnTo>
                  <a:lnTo>
                    <a:pt x="0" y="10"/>
                  </a:lnTo>
                  <a:lnTo>
                    <a:pt x="9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43" name="Freeform 823">
              <a:extLst>
                <a:ext uri="{FF2B5EF4-FFF2-40B4-BE49-F238E27FC236}">
                  <a16:creationId xmlns:a16="http://schemas.microsoft.com/office/drawing/2014/main" id="{39FB24B6-7365-4042-93A4-C8D0B00734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4" y="2025"/>
              <a:ext cx="18" cy="16"/>
            </a:xfrm>
            <a:custGeom>
              <a:avLst/>
              <a:gdLst>
                <a:gd name="T0" fmla="*/ 4 w 19"/>
                <a:gd name="T1" fmla="*/ 0 h 17"/>
                <a:gd name="T2" fmla="*/ 9 w 19"/>
                <a:gd name="T3" fmla="*/ 0 h 17"/>
                <a:gd name="T4" fmla="*/ 9 w 19"/>
                <a:gd name="T5" fmla="*/ 5 h 17"/>
                <a:gd name="T6" fmla="*/ 9 w 19"/>
                <a:gd name="T7" fmla="*/ 8 h 17"/>
                <a:gd name="T8" fmla="*/ 0 w 19"/>
                <a:gd name="T9" fmla="*/ 8 h 17"/>
                <a:gd name="T10" fmla="*/ 0 w 19"/>
                <a:gd name="T11" fmla="*/ 8 h 17"/>
                <a:gd name="T12" fmla="*/ 4 w 19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17"/>
                <a:gd name="T23" fmla="*/ 19 w 19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17">
                  <a:moveTo>
                    <a:pt x="4" y="0"/>
                  </a:moveTo>
                  <a:lnTo>
                    <a:pt x="9" y="0"/>
                  </a:lnTo>
                  <a:lnTo>
                    <a:pt x="18" y="5"/>
                  </a:lnTo>
                  <a:lnTo>
                    <a:pt x="13" y="16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4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44" name="Freeform 824">
              <a:extLst>
                <a:ext uri="{FF2B5EF4-FFF2-40B4-BE49-F238E27FC236}">
                  <a16:creationId xmlns:a16="http://schemas.microsoft.com/office/drawing/2014/main" id="{89C759A1-27C3-4F8A-838B-FAEB5310B0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4" y="2025"/>
              <a:ext cx="18" cy="16"/>
            </a:xfrm>
            <a:custGeom>
              <a:avLst/>
              <a:gdLst>
                <a:gd name="T0" fmla="*/ 4 w 19"/>
                <a:gd name="T1" fmla="*/ 0 h 17"/>
                <a:gd name="T2" fmla="*/ 9 w 19"/>
                <a:gd name="T3" fmla="*/ 0 h 17"/>
                <a:gd name="T4" fmla="*/ 9 w 19"/>
                <a:gd name="T5" fmla="*/ 5 h 17"/>
                <a:gd name="T6" fmla="*/ 9 w 19"/>
                <a:gd name="T7" fmla="*/ 8 h 17"/>
                <a:gd name="T8" fmla="*/ 0 w 19"/>
                <a:gd name="T9" fmla="*/ 8 h 17"/>
                <a:gd name="T10" fmla="*/ 0 w 19"/>
                <a:gd name="T11" fmla="*/ 8 h 17"/>
                <a:gd name="T12" fmla="*/ 4 w 19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17"/>
                <a:gd name="T23" fmla="*/ 19 w 19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17">
                  <a:moveTo>
                    <a:pt x="4" y="0"/>
                  </a:moveTo>
                  <a:lnTo>
                    <a:pt x="9" y="0"/>
                  </a:lnTo>
                  <a:lnTo>
                    <a:pt x="18" y="5"/>
                  </a:lnTo>
                  <a:lnTo>
                    <a:pt x="13" y="16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4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45" name="Freeform 825">
              <a:extLst>
                <a:ext uri="{FF2B5EF4-FFF2-40B4-BE49-F238E27FC236}">
                  <a16:creationId xmlns:a16="http://schemas.microsoft.com/office/drawing/2014/main" id="{EA0EBD70-A73D-4719-A6D1-606DB7254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5" y="1889"/>
              <a:ext cx="17" cy="16"/>
            </a:xfrm>
            <a:custGeom>
              <a:avLst/>
              <a:gdLst>
                <a:gd name="T0" fmla="*/ 10 w 17"/>
                <a:gd name="T1" fmla="*/ 3 h 18"/>
                <a:gd name="T2" fmla="*/ 16 w 17"/>
                <a:gd name="T3" fmla="*/ 4 h 18"/>
                <a:gd name="T4" fmla="*/ 10 w 17"/>
                <a:gd name="T5" fmla="*/ 4 h 18"/>
                <a:gd name="T6" fmla="*/ 10 w 17"/>
                <a:gd name="T7" fmla="*/ 4 h 18"/>
                <a:gd name="T8" fmla="*/ 10 w 17"/>
                <a:gd name="T9" fmla="*/ 4 h 18"/>
                <a:gd name="T10" fmla="*/ 5 w 17"/>
                <a:gd name="T11" fmla="*/ 3 h 18"/>
                <a:gd name="T12" fmla="*/ 5 w 17"/>
                <a:gd name="T13" fmla="*/ 4 h 18"/>
                <a:gd name="T14" fmla="*/ 0 w 17"/>
                <a:gd name="T15" fmla="*/ 4 h 18"/>
                <a:gd name="T16" fmla="*/ 5 w 17"/>
                <a:gd name="T17" fmla="*/ 3 h 18"/>
                <a:gd name="T18" fmla="*/ 5 w 17"/>
                <a:gd name="T19" fmla="*/ 0 h 18"/>
                <a:gd name="T20" fmla="*/ 16 w 17"/>
                <a:gd name="T21" fmla="*/ 0 h 18"/>
                <a:gd name="T22" fmla="*/ 10 w 17"/>
                <a:gd name="T23" fmla="*/ 3 h 1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7"/>
                <a:gd name="T37" fmla="*/ 0 h 18"/>
                <a:gd name="T38" fmla="*/ 17 w 17"/>
                <a:gd name="T39" fmla="*/ 18 h 1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7" h="18">
                  <a:moveTo>
                    <a:pt x="10" y="3"/>
                  </a:moveTo>
                  <a:lnTo>
                    <a:pt x="16" y="7"/>
                  </a:lnTo>
                  <a:lnTo>
                    <a:pt x="10" y="7"/>
                  </a:lnTo>
                  <a:lnTo>
                    <a:pt x="10" y="17"/>
                  </a:lnTo>
                  <a:lnTo>
                    <a:pt x="10" y="7"/>
                  </a:lnTo>
                  <a:lnTo>
                    <a:pt x="5" y="3"/>
                  </a:lnTo>
                  <a:lnTo>
                    <a:pt x="5" y="17"/>
                  </a:lnTo>
                  <a:lnTo>
                    <a:pt x="0" y="7"/>
                  </a:lnTo>
                  <a:lnTo>
                    <a:pt x="5" y="3"/>
                  </a:lnTo>
                  <a:lnTo>
                    <a:pt x="5" y="0"/>
                  </a:lnTo>
                  <a:lnTo>
                    <a:pt x="16" y="0"/>
                  </a:lnTo>
                  <a:lnTo>
                    <a:pt x="10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46" name="Freeform 826">
              <a:extLst>
                <a:ext uri="{FF2B5EF4-FFF2-40B4-BE49-F238E27FC236}">
                  <a16:creationId xmlns:a16="http://schemas.microsoft.com/office/drawing/2014/main" id="{844ABF19-0962-4909-B7B3-AF494DFA38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5" y="1889"/>
              <a:ext cx="17" cy="16"/>
            </a:xfrm>
            <a:custGeom>
              <a:avLst/>
              <a:gdLst>
                <a:gd name="T0" fmla="*/ 10 w 17"/>
                <a:gd name="T1" fmla="*/ 3 h 18"/>
                <a:gd name="T2" fmla="*/ 16 w 17"/>
                <a:gd name="T3" fmla="*/ 4 h 18"/>
                <a:gd name="T4" fmla="*/ 10 w 17"/>
                <a:gd name="T5" fmla="*/ 4 h 18"/>
                <a:gd name="T6" fmla="*/ 10 w 17"/>
                <a:gd name="T7" fmla="*/ 4 h 18"/>
                <a:gd name="T8" fmla="*/ 10 w 17"/>
                <a:gd name="T9" fmla="*/ 4 h 18"/>
                <a:gd name="T10" fmla="*/ 5 w 17"/>
                <a:gd name="T11" fmla="*/ 3 h 18"/>
                <a:gd name="T12" fmla="*/ 5 w 17"/>
                <a:gd name="T13" fmla="*/ 4 h 18"/>
                <a:gd name="T14" fmla="*/ 0 w 17"/>
                <a:gd name="T15" fmla="*/ 4 h 18"/>
                <a:gd name="T16" fmla="*/ 5 w 17"/>
                <a:gd name="T17" fmla="*/ 3 h 18"/>
                <a:gd name="T18" fmla="*/ 5 w 17"/>
                <a:gd name="T19" fmla="*/ 0 h 18"/>
                <a:gd name="T20" fmla="*/ 16 w 17"/>
                <a:gd name="T21" fmla="*/ 0 h 18"/>
                <a:gd name="T22" fmla="*/ 10 w 17"/>
                <a:gd name="T23" fmla="*/ 3 h 1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7"/>
                <a:gd name="T37" fmla="*/ 0 h 18"/>
                <a:gd name="T38" fmla="*/ 17 w 17"/>
                <a:gd name="T39" fmla="*/ 18 h 1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7" h="18">
                  <a:moveTo>
                    <a:pt x="10" y="3"/>
                  </a:moveTo>
                  <a:lnTo>
                    <a:pt x="16" y="7"/>
                  </a:lnTo>
                  <a:lnTo>
                    <a:pt x="10" y="7"/>
                  </a:lnTo>
                  <a:lnTo>
                    <a:pt x="10" y="17"/>
                  </a:lnTo>
                  <a:lnTo>
                    <a:pt x="10" y="7"/>
                  </a:lnTo>
                  <a:lnTo>
                    <a:pt x="5" y="3"/>
                  </a:lnTo>
                  <a:lnTo>
                    <a:pt x="5" y="17"/>
                  </a:lnTo>
                  <a:lnTo>
                    <a:pt x="0" y="7"/>
                  </a:lnTo>
                  <a:lnTo>
                    <a:pt x="5" y="3"/>
                  </a:lnTo>
                  <a:lnTo>
                    <a:pt x="5" y="0"/>
                  </a:lnTo>
                  <a:lnTo>
                    <a:pt x="16" y="0"/>
                  </a:lnTo>
                  <a:lnTo>
                    <a:pt x="10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47" name="Freeform 827">
              <a:extLst>
                <a:ext uri="{FF2B5EF4-FFF2-40B4-BE49-F238E27FC236}">
                  <a16:creationId xmlns:a16="http://schemas.microsoft.com/office/drawing/2014/main" id="{3285B1A4-6786-46F8-AAE1-619CA6C94A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0" y="2104"/>
              <a:ext cx="18" cy="16"/>
            </a:xfrm>
            <a:custGeom>
              <a:avLst/>
              <a:gdLst>
                <a:gd name="T0" fmla="*/ 0 w 17"/>
                <a:gd name="T1" fmla="*/ 5 h 17"/>
                <a:gd name="T2" fmla="*/ 274 w 17"/>
                <a:gd name="T3" fmla="*/ 0 h 17"/>
                <a:gd name="T4" fmla="*/ 274 w 17"/>
                <a:gd name="T5" fmla="*/ 8 h 17"/>
                <a:gd name="T6" fmla="*/ 0 w 17"/>
                <a:gd name="T7" fmla="*/ 5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5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48" name="Freeform 828">
              <a:extLst>
                <a:ext uri="{FF2B5EF4-FFF2-40B4-BE49-F238E27FC236}">
                  <a16:creationId xmlns:a16="http://schemas.microsoft.com/office/drawing/2014/main" id="{BF375573-8043-4036-857C-B5AD61103A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0" y="2104"/>
              <a:ext cx="18" cy="16"/>
            </a:xfrm>
            <a:custGeom>
              <a:avLst/>
              <a:gdLst>
                <a:gd name="T0" fmla="*/ 0 w 17"/>
                <a:gd name="T1" fmla="*/ 5 h 17"/>
                <a:gd name="T2" fmla="*/ 274 w 17"/>
                <a:gd name="T3" fmla="*/ 0 h 17"/>
                <a:gd name="T4" fmla="*/ 274 w 17"/>
                <a:gd name="T5" fmla="*/ 8 h 17"/>
                <a:gd name="T6" fmla="*/ 0 w 17"/>
                <a:gd name="T7" fmla="*/ 5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5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49" name="Freeform 829">
              <a:extLst>
                <a:ext uri="{FF2B5EF4-FFF2-40B4-BE49-F238E27FC236}">
                  <a16:creationId xmlns:a16="http://schemas.microsoft.com/office/drawing/2014/main" id="{7D708B5A-D05A-4383-9D63-ED5163108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3" y="2538"/>
              <a:ext cx="18" cy="14"/>
            </a:xfrm>
            <a:custGeom>
              <a:avLst/>
              <a:gdLst>
                <a:gd name="T0" fmla="*/ 5 w 17"/>
                <a:gd name="T1" fmla="*/ 2 h 17"/>
                <a:gd name="T2" fmla="*/ 0 w 17"/>
                <a:gd name="T3" fmla="*/ 2 h 17"/>
                <a:gd name="T4" fmla="*/ 5 w 17"/>
                <a:gd name="T5" fmla="*/ 2 h 17"/>
                <a:gd name="T6" fmla="*/ 195 w 17"/>
                <a:gd name="T7" fmla="*/ 2 h 17"/>
                <a:gd name="T8" fmla="*/ 274 w 17"/>
                <a:gd name="T9" fmla="*/ 2 h 17"/>
                <a:gd name="T10" fmla="*/ 274 w 17"/>
                <a:gd name="T11" fmla="*/ 0 h 17"/>
                <a:gd name="T12" fmla="*/ 195 w 17"/>
                <a:gd name="T13" fmla="*/ 0 h 17"/>
                <a:gd name="T14" fmla="*/ 5 w 17"/>
                <a:gd name="T15" fmla="*/ 0 h 17"/>
                <a:gd name="T16" fmla="*/ 5 w 17"/>
                <a:gd name="T17" fmla="*/ 2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5" y="10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10" y="16"/>
                  </a:lnTo>
                  <a:lnTo>
                    <a:pt x="16" y="5"/>
                  </a:lnTo>
                  <a:lnTo>
                    <a:pt x="16" y="0"/>
                  </a:lnTo>
                  <a:lnTo>
                    <a:pt x="10" y="0"/>
                  </a:lnTo>
                  <a:lnTo>
                    <a:pt x="5" y="0"/>
                  </a:lnTo>
                  <a:lnTo>
                    <a:pt x="5" y="1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50" name="Freeform 830">
              <a:extLst>
                <a:ext uri="{FF2B5EF4-FFF2-40B4-BE49-F238E27FC236}">
                  <a16:creationId xmlns:a16="http://schemas.microsoft.com/office/drawing/2014/main" id="{2DD5CB64-AD95-4480-8516-BE1A0C001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3" y="2538"/>
              <a:ext cx="18" cy="14"/>
            </a:xfrm>
            <a:custGeom>
              <a:avLst/>
              <a:gdLst>
                <a:gd name="T0" fmla="*/ 5 w 17"/>
                <a:gd name="T1" fmla="*/ 2 h 17"/>
                <a:gd name="T2" fmla="*/ 0 w 17"/>
                <a:gd name="T3" fmla="*/ 2 h 17"/>
                <a:gd name="T4" fmla="*/ 5 w 17"/>
                <a:gd name="T5" fmla="*/ 2 h 17"/>
                <a:gd name="T6" fmla="*/ 195 w 17"/>
                <a:gd name="T7" fmla="*/ 2 h 17"/>
                <a:gd name="T8" fmla="*/ 274 w 17"/>
                <a:gd name="T9" fmla="*/ 2 h 17"/>
                <a:gd name="T10" fmla="*/ 274 w 17"/>
                <a:gd name="T11" fmla="*/ 0 h 17"/>
                <a:gd name="T12" fmla="*/ 195 w 17"/>
                <a:gd name="T13" fmla="*/ 0 h 17"/>
                <a:gd name="T14" fmla="*/ 5 w 17"/>
                <a:gd name="T15" fmla="*/ 0 h 17"/>
                <a:gd name="T16" fmla="*/ 5 w 17"/>
                <a:gd name="T17" fmla="*/ 2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5" y="10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10" y="16"/>
                  </a:lnTo>
                  <a:lnTo>
                    <a:pt x="16" y="5"/>
                  </a:lnTo>
                  <a:lnTo>
                    <a:pt x="16" y="0"/>
                  </a:lnTo>
                  <a:lnTo>
                    <a:pt x="10" y="0"/>
                  </a:lnTo>
                  <a:lnTo>
                    <a:pt x="5" y="0"/>
                  </a:lnTo>
                  <a:lnTo>
                    <a:pt x="5" y="1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51" name="Freeform 831">
              <a:extLst>
                <a:ext uri="{FF2B5EF4-FFF2-40B4-BE49-F238E27FC236}">
                  <a16:creationId xmlns:a16="http://schemas.microsoft.com/office/drawing/2014/main" id="{59C54E34-D3DC-4836-A94B-0956D902A3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6" y="2446"/>
              <a:ext cx="18" cy="17"/>
            </a:xfrm>
            <a:custGeom>
              <a:avLst/>
              <a:gdLst>
                <a:gd name="T0" fmla="*/ 11 w 18"/>
                <a:gd name="T1" fmla="*/ 0 h 19"/>
                <a:gd name="T2" fmla="*/ 3 w 18"/>
                <a:gd name="T3" fmla="*/ 3 h 19"/>
                <a:gd name="T4" fmla="*/ 0 w 18"/>
                <a:gd name="T5" fmla="*/ 4 h 19"/>
                <a:gd name="T6" fmla="*/ 17 w 18"/>
                <a:gd name="T7" fmla="*/ 3 h 19"/>
                <a:gd name="T8" fmla="*/ 11 w 18"/>
                <a:gd name="T9" fmla="*/ 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9"/>
                <a:gd name="T17" fmla="*/ 18 w 18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9">
                  <a:moveTo>
                    <a:pt x="11" y="0"/>
                  </a:moveTo>
                  <a:lnTo>
                    <a:pt x="3" y="3"/>
                  </a:lnTo>
                  <a:lnTo>
                    <a:pt x="0" y="18"/>
                  </a:lnTo>
                  <a:lnTo>
                    <a:pt x="17" y="3"/>
                  </a:lnTo>
                  <a:lnTo>
                    <a:pt x="11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52" name="Freeform 832">
              <a:extLst>
                <a:ext uri="{FF2B5EF4-FFF2-40B4-BE49-F238E27FC236}">
                  <a16:creationId xmlns:a16="http://schemas.microsoft.com/office/drawing/2014/main" id="{002F26BC-81BE-4E7A-9C84-AD4E0E0C1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6" y="2446"/>
              <a:ext cx="18" cy="17"/>
            </a:xfrm>
            <a:custGeom>
              <a:avLst/>
              <a:gdLst>
                <a:gd name="T0" fmla="*/ 11 w 18"/>
                <a:gd name="T1" fmla="*/ 0 h 19"/>
                <a:gd name="T2" fmla="*/ 3 w 18"/>
                <a:gd name="T3" fmla="*/ 3 h 19"/>
                <a:gd name="T4" fmla="*/ 0 w 18"/>
                <a:gd name="T5" fmla="*/ 4 h 19"/>
                <a:gd name="T6" fmla="*/ 17 w 18"/>
                <a:gd name="T7" fmla="*/ 3 h 19"/>
                <a:gd name="T8" fmla="*/ 11 w 18"/>
                <a:gd name="T9" fmla="*/ 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9"/>
                <a:gd name="T17" fmla="*/ 18 w 18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9">
                  <a:moveTo>
                    <a:pt x="11" y="0"/>
                  </a:moveTo>
                  <a:lnTo>
                    <a:pt x="3" y="3"/>
                  </a:lnTo>
                  <a:lnTo>
                    <a:pt x="0" y="18"/>
                  </a:lnTo>
                  <a:lnTo>
                    <a:pt x="17" y="3"/>
                  </a:lnTo>
                  <a:lnTo>
                    <a:pt x="11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53" name="Freeform 833">
              <a:extLst>
                <a:ext uri="{FF2B5EF4-FFF2-40B4-BE49-F238E27FC236}">
                  <a16:creationId xmlns:a16="http://schemas.microsoft.com/office/drawing/2014/main" id="{E669DBAD-9A1B-4B3E-BCC5-7922CD62D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7" y="2536"/>
              <a:ext cx="18" cy="15"/>
            </a:xfrm>
            <a:custGeom>
              <a:avLst/>
              <a:gdLst>
                <a:gd name="T0" fmla="*/ 4 w 17"/>
                <a:gd name="T1" fmla="*/ 0 h 18"/>
                <a:gd name="T2" fmla="*/ 184 w 17"/>
                <a:gd name="T3" fmla="*/ 0 h 18"/>
                <a:gd name="T4" fmla="*/ 184 w 17"/>
                <a:gd name="T5" fmla="*/ 2 h 18"/>
                <a:gd name="T6" fmla="*/ 274 w 17"/>
                <a:gd name="T7" fmla="*/ 2 h 18"/>
                <a:gd name="T8" fmla="*/ 184 w 17"/>
                <a:gd name="T9" fmla="*/ 2 h 18"/>
                <a:gd name="T10" fmla="*/ 0 w 17"/>
                <a:gd name="T11" fmla="*/ 0 h 18"/>
                <a:gd name="T12" fmla="*/ 4 w 17"/>
                <a:gd name="T13" fmla="*/ 0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8"/>
                <a:gd name="T23" fmla="*/ 17 w 17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8">
                  <a:moveTo>
                    <a:pt x="4" y="0"/>
                  </a:moveTo>
                  <a:lnTo>
                    <a:pt x="9" y="0"/>
                  </a:lnTo>
                  <a:lnTo>
                    <a:pt x="9" y="7"/>
                  </a:lnTo>
                  <a:lnTo>
                    <a:pt x="16" y="17"/>
                  </a:lnTo>
                  <a:lnTo>
                    <a:pt x="9" y="11"/>
                  </a:ln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54" name="Freeform 834">
              <a:extLst>
                <a:ext uri="{FF2B5EF4-FFF2-40B4-BE49-F238E27FC236}">
                  <a16:creationId xmlns:a16="http://schemas.microsoft.com/office/drawing/2014/main" id="{BDD9FD51-EE61-45ED-B468-A329FF5148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7" y="2536"/>
              <a:ext cx="18" cy="15"/>
            </a:xfrm>
            <a:custGeom>
              <a:avLst/>
              <a:gdLst>
                <a:gd name="T0" fmla="*/ 4 w 17"/>
                <a:gd name="T1" fmla="*/ 0 h 18"/>
                <a:gd name="T2" fmla="*/ 184 w 17"/>
                <a:gd name="T3" fmla="*/ 0 h 18"/>
                <a:gd name="T4" fmla="*/ 184 w 17"/>
                <a:gd name="T5" fmla="*/ 2 h 18"/>
                <a:gd name="T6" fmla="*/ 274 w 17"/>
                <a:gd name="T7" fmla="*/ 2 h 18"/>
                <a:gd name="T8" fmla="*/ 184 w 17"/>
                <a:gd name="T9" fmla="*/ 2 h 18"/>
                <a:gd name="T10" fmla="*/ 0 w 17"/>
                <a:gd name="T11" fmla="*/ 0 h 18"/>
                <a:gd name="T12" fmla="*/ 4 w 17"/>
                <a:gd name="T13" fmla="*/ 0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8"/>
                <a:gd name="T23" fmla="*/ 17 w 17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8">
                  <a:moveTo>
                    <a:pt x="4" y="0"/>
                  </a:moveTo>
                  <a:lnTo>
                    <a:pt x="9" y="0"/>
                  </a:lnTo>
                  <a:lnTo>
                    <a:pt x="9" y="7"/>
                  </a:lnTo>
                  <a:lnTo>
                    <a:pt x="16" y="17"/>
                  </a:lnTo>
                  <a:lnTo>
                    <a:pt x="9" y="11"/>
                  </a:ln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55" name="Freeform 835">
              <a:extLst>
                <a:ext uri="{FF2B5EF4-FFF2-40B4-BE49-F238E27FC236}">
                  <a16:creationId xmlns:a16="http://schemas.microsoft.com/office/drawing/2014/main" id="{E618691A-17C5-47DB-8F99-470B10492B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9" y="2548"/>
              <a:ext cx="18" cy="14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2 h 17"/>
                <a:gd name="T4" fmla="*/ 0 w 17"/>
                <a:gd name="T5" fmla="*/ 2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56" name="Freeform 836">
              <a:extLst>
                <a:ext uri="{FF2B5EF4-FFF2-40B4-BE49-F238E27FC236}">
                  <a16:creationId xmlns:a16="http://schemas.microsoft.com/office/drawing/2014/main" id="{25051492-1127-4901-B661-E4854A2EE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9" y="2548"/>
              <a:ext cx="18" cy="14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2 h 17"/>
                <a:gd name="T4" fmla="*/ 0 w 17"/>
                <a:gd name="T5" fmla="*/ 2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57" name="Freeform 837">
              <a:extLst>
                <a:ext uri="{FF2B5EF4-FFF2-40B4-BE49-F238E27FC236}">
                  <a16:creationId xmlns:a16="http://schemas.microsoft.com/office/drawing/2014/main" id="{05BDF39C-3111-485D-AB5F-E14410DAA6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9" y="3020"/>
              <a:ext cx="17" cy="16"/>
            </a:xfrm>
            <a:custGeom>
              <a:avLst/>
              <a:gdLst>
                <a:gd name="T0" fmla="*/ 16 w 17"/>
                <a:gd name="T1" fmla="*/ 0 h 17"/>
                <a:gd name="T2" fmla="*/ 7 w 17"/>
                <a:gd name="T3" fmla="*/ 0 h 17"/>
                <a:gd name="T4" fmla="*/ 0 w 17"/>
                <a:gd name="T5" fmla="*/ 8 h 17"/>
                <a:gd name="T6" fmla="*/ 7 w 17"/>
                <a:gd name="T7" fmla="*/ 8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7" y="0"/>
                  </a:lnTo>
                  <a:lnTo>
                    <a:pt x="0" y="16"/>
                  </a:lnTo>
                  <a:lnTo>
                    <a:pt x="7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58" name="Freeform 838">
              <a:extLst>
                <a:ext uri="{FF2B5EF4-FFF2-40B4-BE49-F238E27FC236}">
                  <a16:creationId xmlns:a16="http://schemas.microsoft.com/office/drawing/2014/main" id="{FD9BA829-D54B-4897-8FD7-1B51F28130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9" y="3020"/>
              <a:ext cx="17" cy="16"/>
            </a:xfrm>
            <a:custGeom>
              <a:avLst/>
              <a:gdLst>
                <a:gd name="T0" fmla="*/ 16 w 17"/>
                <a:gd name="T1" fmla="*/ 0 h 17"/>
                <a:gd name="T2" fmla="*/ 7 w 17"/>
                <a:gd name="T3" fmla="*/ 0 h 17"/>
                <a:gd name="T4" fmla="*/ 0 w 17"/>
                <a:gd name="T5" fmla="*/ 8 h 17"/>
                <a:gd name="T6" fmla="*/ 7 w 17"/>
                <a:gd name="T7" fmla="*/ 8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7" y="0"/>
                  </a:lnTo>
                  <a:lnTo>
                    <a:pt x="0" y="16"/>
                  </a:lnTo>
                  <a:lnTo>
                    <a:pt x="7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59" name="Freeform 839">
              <a:extLst>
                <a:ext uri="{FF2B5EF4-FFF2-40B4-BE49-F238E27FC236}">
                  <a16:creationId xmlns:a16="http://schemas.microsoft.com/office/drawing/2014/main" id="{EBF5A9A9-7EBD-4218-8CC4-DA19FAF7F0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2" y="3104"/>
              <a:ext cx="18" cy="13"/>
            </a:xfrm>
            <a:custGeom>
              <a:avLst/>
              <a:gdLst>
                <a:gd name="T0" fmla="*/ 0 w 17"/>
                <a:gd name="T1" fmla="*/ 2 h 17"/>
                <a:gd name="T2" fmla="*/ 274 w 17"/>
                <a:gd name="T3" fmla="*/ 2 h 17"/>
                <a:gd name="T4" fmla="*/ 274 w 17"/>
                <a:gd name="T5" fmla="*/ 0 h 17"/>
                <a:gd name="T6" fmla="*/ 0 w 17"/>
                <a:gd name="T7" fmla="*/ 2 h 17"/>
                <a:gd name="T8" fmla="*/ 0 w 17"/>
                <a:gd name="T9" fmla="*/ 2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16"/>
                  </a:moveTo>
                  <a:lnTo>
                    <a:pt x="16" y="8"/>
                  </a:lnTo>
                  <a:lnTo>
                    <a:pt x="16" y="0"/>
                  </a:lnTo>
                  <a:lnTo>
                    <a:pt x="0" y="8"/>
                  </a:lnTo>
                  <a:lnTo>
                    <a:pt x="0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60" name="Freeform 840">
              <a:extLst>
                <a:ext uri="{FF2B5EF4-FFF2-40B4-BE49-F238E27FC236}">
                  <a16:creationId xmlns:a16="http://schemas.microsoft.com/office/drawing/2014/main" id="{7736A3C4-6468-40B0-A8B1-88E7048F2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2" y="3104"/>
              <a:ext cx="18" cy="13"/>
            </a:xfrm>
            <a:custGeom>
              <a:avLst/>
              <a:gdLst>
                <a:gd name="T0" fmla="*/ 0 w 17"/>
                <a:gd name="T1" fmla="*/ 2 h 17"/>
                <a:gd name="T2" fmla="*/ 274 w 17"/>
                <a:gd name="T3" fmla="*/ 2 h 17"/>
                <a:gd name="T4" fmla="*/ 274 w 17"/>
                <a:gd name="T5" fmla="*/ 0 h 17"/>
                <a:gd name="T6" fmla="*/ 0 w 17"/>
                <a:gd name="T7" fmla="*/ 2 h 17"/>
                <a:gd name="T8" fmla="*/ 0 w 17"/>
                <a:gd name="T9" fmla="*/ 2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16"/>
                  </a:moveTo>
                  <a:lnTo>
                    <a:pt x="16" y="8"/>
                  </a:lnTo>
                  <a:lnTo>
                    <a:pt x="16" y="0"/>
                  </a:lnTo>
                  <a:lnTo>
                    <a:pt x="0" y="8"/>
                  </a:lnTo>
                  <a:lnTo>
                    <a:pt x="0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61" name="Rectangle 841">
              <a:extLst>
                <a:ext uri="{FF2B5EF4-FFF2-40B4-BE49-F238E27FC236}">
                  <a16:creationId xmlns:a16="http://schemas.microsoft.com/office/drawing/2014/main" id="{296646C7-CCFE-45DD-AF92-36BD727C57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0" y="3062"/>
              <a:ext cx="0" cy="0"/>
            </a:xfrm>
            <a:prstGeom prst="rect">
              <a:avLst/>
            </a:prstGeom>
            <a:solidFill>
              <a:srgbClr val="7B8CD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562" name="Rectangle 842">
              <a:extLst>
                <a:ext uri="{FF2B5EF4-FFF2-40B4-BE49-F238E27FC236}">
                  <a16:creationId xmlns:a16="http://schemas.microsoft.com/office/drawing/2014/main" id="{AFEA025A-5835-4755-8194-EBB2CA8711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0" y="3062"/>
              <a:ext cx="0" cy="0"/>
            </a:xfrm>
            <a:prstGeom prst="rect">
              <a:avLst/>
            </a:prstGeom>
            <a:solidFill>
              <a:srgbClr val="7B8CD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563" name="Freeform 843">
              <a:extLst>
                <a:ext uri="{FF2B5EF4-FFF2-40B4-BE49-F238E27FC236}">
                  <a16:creationId xmlns:a16="http://schemas.microsoft.com/office/drawing/2014/main" id="{6AAB2417-BA0F-4E87-84B2-42CCDA4A5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9" y="3195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60000 65536"/>
                <a:gd name="T5" fmla="*/ 0 60000 65536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64" name="Freeform 844">
              <a:extLst>
                <a:ext uri="{FF2B5EF4-FFF2-40B4-BE49-F238E27FC236}">
                  <a16:creationId xmlns:a16="http://schemas.microsoft.com/office/drawing/2014/main" id="{50C3CA13-DEA7-472A-82AB-EABF1562C1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9" y="3195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60000 65536"/>
                <a:gd name="T5" fmla="*/ 0 60000 65536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65" name="Freeform 845">
              <a:extLst>
                <a:ext uri="{FF2B5EF4-FFF2-40B4-BE49-F238E27FC236}">
                  <a16:creationId xmlns:a16="http://schemas.microsoft.com/office/drawing/2014/main" id="{F6BC0A7F-BEB6-44B4-86C4-E770CEA957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9" y="3192"/>
              <a:ext cx="1" cy="14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2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66" name="Freeform 846">
              <a:extLst>
                <a:ext uri="{FF2B5EF4-FFF2-40B4-BE49-F238E27FC236}">
                  <a16:creationId xmlns:a16="http://schemas.microsoft.com/office/drawing/2014/main" id="{5AC4CE1C-E62C-4BEE-8AF0-D936ACE7AB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9" y="3192"/>
              <a:ext cx="1" cy="14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2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67" name="Freeform 847">
              <a:extLst>
                <a:ext uri="{FF2B5EF4-FFF2-40B4-BE49-F238E27FC236}">
                  <a16:creationId xmlns:a16="http://schemas.microsoft.com/office/drawing/2014/main" id="{C41883A0-CBC8-4CE4-A7BB-49532F2C57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3216"/>
              <a:ext cx="17" cy="1"/>
            </a:xfrm>
            <a:custGeom>
              <a:avLst/>
              <a:gdLst>
                <a:gd name="T0" fmla="*/ 0 w 17"/>
                <a:gd name="T1" fmla="*/ 0 h 1"/>
                <a:gd name="T2" fmla="*/ 16 w 17"/>
                <a:gd name="T3" fmla="*/ 0 h 1"/>
                <a:gd name="T4" fmla="*/ 0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0" y="0"/>
                  </a:move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68" name="Freeform 848">
              <a:extLst>
                <a:ext uri="{FF2B5EF4-FFF2-40B4-BE49-F238E27FC236}">
                  <a16:creationId xmlns:a16="http://schemas.microsoft.com/office/drawing/2014/main" id="{C070931F-2E22-4C54-A93E-21BA13B506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3216"/>
              <a:ext cx="17" cy="1"/>
            </a:xfrm>
            <a:custGeom>
              <a:avLst/>
              <a:gdLst>
                <a:gd name="T0" fmla="*/ 0 w 17"/>
                <a:gd name="T1" fmla="*/ 0 h 1"/>
                <a:gd name="T2" fmla="*/ 16 w 17"/>
                <a:gd name="T3" fmla="*/ 0 h 1"/>
                <a:gd name="T4" fmla="*/ 0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0" y="0"/>
                  </a:move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69" name="Freeform 849">
              <a:extLst>
                <a:ext uri="{FF2B5EF4-FFF2-40B4-BE49-F238E27FC236}">
                  <a16:creationId xmlns:a16="http://schemas.microsoft.com/office/drawing/2014/main" id="{8FD41A41-446A-4B72-ACBD-F87E8BD97A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1" y="3206"/>
              <a:ext cx="20" cy="17"/>
            </a:xfrm>
            <a:custGeom>
              <a:avLst/>
              <a:gdLst>
                <a:gd name="T0" fmla="*/ 62912 w 17"/>
                <a:gd name="T1" fmla="*/ 7 h 17"/>
                <a:gd name="T2" fmla="*/ 62912 w 17"/>
                <a:gd name="T3" fmla="*/ 7 h 17"/>
                <a:gd name="T4" fmla="*/ 36618 w 17"/>
                <a:gd name="T5" fmla="*/ 16 h 17"/>
                <a:gd name="T6" fmla="*/ 0 w 17"/>
                <a:gd name="T7" fmla="*/ 7 h 17"/>
                <a:gd name="T8" fmla="*/ 0 w 17"/>
                <a:gd name="T9" fmla="*/ 0 h 17"/>
                <a:gd name="T10" fmla="*/ 16248 w 17"/>
                <a:gd name="T11" fmla="*/ 7 h 17"/>
                <a:gd name="T12" fmla="*/ 62912 w 17"/>
                <a:gd name="T13" fmla="*/ 7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7"/>
                  </a:moveTo>
                  <a:lnTo>
                    <a:pt x="16" y="7"/>
                  </a:lnTo>
                  <a:lnTo>
                    <a:pt x="9" y="16"/>
                  </a:lnTo>
                  <a:lnTo>
                    <a:pt x="0" y="7"/>
                  </a:lnTo>
                  <a:lnTo>
                    <a:pt x="0" y="0"/>
                  </a:lnTo>
                  <a:lnTo>
                    <a:pt x="4" y="7"/>
                  </a:lnTo>
                  <a:lnTo>
                    <a:pt x="16" y="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70" name="Freeform 850">
              <a:extLst>
                <a:ext uri="{FF2B5EF4-FFF2-40B4-BE49-F238E27FC236}">
                  <a16:creationId xmlns:a16="http://schemas.microsoft.com/office/drawing/2014/main" id="{A29BE46A-7FF1-491D-A945-4ADD3773A0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1" y="3206"/>
              <a:ext cx="20" cy="17"/>
            </a:xfrm>
            <a:custGeom>
              <a:avLst/>
              <a:gdLst>
                <a:gd name="T0" fmla="*/ 62912 w 17"/>
                <a:gd name="T1" fmla="*/ 7 h 17"/>
                <a:gd name="T2" fmla="*/ 62912 w 17"/>
                <a:gd name="T3" fmla="*/ 7 h 17"/>
                <a:gd name="T4" fmla="*/ 36618 w 17"/>
                <a:gd name="T5" fmla="*/ 16 h 17"/>
                <a:gd name="T6" fmla="*/ 0 w 17"/>
                <a:gd name="T7" fmla="*/ 7 h 17"/>
                <a:gd name="T8" fmla="*/ 0 w 17"/>
                <a:gd name="T9" fmla="*/ 0 h 17"/>
                <a:gd name="T10" fmla="*/ 16248 w 17"/>
                <a:gd name="T11" fmla="*/ 7 h 17"/>
                <a:gd name="T12" fmla="*/ 62912 w 17"/>
                <a:gd name="T13" fmla="*/ 7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7"/>
                  </a:moveTo>
                  <a:lnTo>
                    <a:pt x="16" y="7"/>
                  </a:lnTo>
                  <a:lnTo>
                    <a:pt x="9" y="16"/>
                  </a:lnTo>
                  <a:lnTo>
                    <a:pt x="0" y="7"/>
                  </a:lnTo>
                  <a:lnTo>
                    <a:pt x="0" y="0"/>
                  </a:lnTo>
                  <a:lnTo>
                    <a:pt x="4" y="7"/>
                  </a:lnTo>
                  <a:lnTo>
                    <a:pt x="16" y="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71" name="Freeform 851">
              <a:extLst>
                <a:ext uri="{FF2B5EF4-FFF2-40B4-BE49-F238E27FC236}">
                  <a16:creationId xmlns:a16="http://schemas.microsoft.com/office/drawing/2014/main" id="{BF5B117E-5A32-45D6-B2BB-122BDDC10E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7" y="3155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60000 65536"/>
                <a:gd name="T5" fmla="*/ 0 60000 65536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72" name="Freeform 852">
              <a:extLst>
                <a:ext uri="{FF2B5EF4-FFF2-40B4-BE49-F238E27FC236}">
                  <a16:creationId xmlns:a16="http://schemas.microsoft.com/office/drawing/2014/main" id="{13333056-612A-478B-B982-03CA4821D3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7" y="3155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60000 65536"/>
                <a:gd name="T5" fmla="*/ 0 60000 65536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73" name="Freeform 853">
              <a:extLst>
                <a:ext uri="{FF2B5EF4-FFF2-40B4-BE49-F238E27FC236}">
                  <a16:creationId xmlns:a16="http://schemas.microsoft.com/office/drawing/2014/main" id="{090E85A7-D474-4CA2-8367-9C45B90857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7" y="3155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60000 65536"/>
                <a:gd name="T5" fmla="*/ 0 60000 65536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74" name="Freeform 854">
              <a:extLst>
                <a:ext uri="{FF2B5EF4-FFF2-40B4-BE49-F238E27FC236}">
                  <a16:creationId xmlns:a16="http://schemas.microsoft.com/office/drawing/2014/main" id="{07EBB36F-2F56-4ECC-8A2D-A88AB3398B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7" y="3155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60000 65536"/>
                <a:gd name="T5" fmla="*/ 0 60000 65536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75" name="Freeform 855">
              <a:extLst>
                <a:ext uri="{FF2B5EF4-FFF2-40B4-BE49-F238E27FC236}">
                  <a16:creationId xmlns:a16="http://schemas.microsoft.com/office/drawing/2014/main" id="{56A620BC-0E14-4C08-9335-C88D81B8B7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" y="3155"/>
              <a:ext cx="2" cy="16"/>
            </a:xfrm>
            <a:custGeom>
              <a:avLst/>
              <a:gdLst>
                <a:gd name="T0" fmla="*/ 0 w 1"/>
                <a:gd name="T1" fmla="*/ 8 h 17"/>
                <a:gd name="T2" fmla="*/ 0 w 1"/>
                <a:gd name="T3" fmla="*/ 0 h 17"/>
                <a:gd name="T4" fmla="*/ 0 w 1"/>
                <a:gd name="T5" fmla="*/ 8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16"/>
                  </a:move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76" name="Freeform 856">
              <a:extLst>
                <a:ext uri="{FF2B5EF4-FFF2-40B4-BE49-F238E27FC236}">
                  <a16:creationId xmlns:a16="http://schemas.microsoft.com/office/drawing/2014/main" id="{92A3C5FD-A2ED-4A09-BA77-44F5578894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" y="3155"/>
              <a:ext cx="2" cy="16"/>
            </a:xfrm>
            <a:custGeom>
              <a:avLst/>
              <a:gdLst>
                <a:gd name="T0" fmla="*/ 0 w 1"/>
                <a:gd name="T1" fmla="*/ 8 h 17"/>
                <a:gd name="T2" fmla="*/ 0 w 1"/>
                <a:gd name="T3" fmla="*/ 0 h 17"/>
                <a:gd name="T4" fmla="*/ 0 w 1"/>
                <a:gd name="T5" fmla="*/ 8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16"/>
                  </a:move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77" name="Freeform 857">
              <a:extLst>
                <a:ext uri="{FF2B5EF4-FFF2-40B4-BE49-F238E27FC236}">
                  <a16:creationId xmlns:a16="http://schemas.microsoft.com/office/drawing/2014/main" id="{2DFAE1D5-3687-467F-8BEE-E986F5F456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2" y="2889"/>
              <a:ext cx="31" cy="21"/>
            </a:xfrm>
            <a:custGeom>
              <a:avLst/>
              <a:gdLst>
                <a:gd name="T0" fmla="*/ 16 w 32"/>
                <a:gd name="T1" fmla="*/ 3 h 23"/>
                <a:gd name="T2" fmla="*/ 16 w 32"/>
                <a:gd name="T3" fmla="*/ 0 h 23"/>
                <a:gd name="T4" fmla="*/ 16 w 32"/>
                <a:gd name="T5" fmla="*/ 5 h 23"/>
                <a:gd name="T6" fmla="*/ 16 w 32"/>
                <a:gd name="T7" fmla="*/ 5 h 23"/>
                <a:gd name="T8" fmla="*/ 12 w 32"/>
                <a:gd name="T9" fmla="*/ 5 h 23"/>
                <a:gd name="T10" fmla="*/ 3 w 32"/>
                <a:gd name="T11" fmla="*/ 5 h 23"/>
                <a:gd name="T12" fmla="*/ 0 w 32"/>
                <a:gd name="T13" fmla="*/ 5 h 23"/>
                <a:gd name="T14" fmla="*/ 7 w 32"/>
                <a:gd name="T15" fmla="*/ 5 h 23"/>
                <a:gd name="T16" fmla="*/ 16 w 32"/>
                <a:gd name="T17" fmla="*/ 3 h 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"/>
                <a:gd name="T28" fmla="*/ 0 h 23"/>
                <a:gd name="T29" fmla="*/ 32 w 32"/>
                <a:gd name="T30" fmla="*/ 23 h 2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" h="23">
                  <a:moveTo>
                    <a:pt x="25" y="3"/>
                  </a:moveTo>
                  <a:lnTo>
                    <a:pt x="31" y="0"/>
                  </a:lnTo>
                  <a:lnTo>
                    <a:pt x="25" y="8"/>
                  </a:lnTo>
                  <a:lnTo>
                    <a:pt x="25" y="12"/>
                  </a:lnTo>
                  <a:lnTo>
                    <a:pt x="12" y="22"/>
                  </a:lnTo>
                  <a:lnTo>
                    <a:pt x="3" y="17"/>
                  </a:lnTo>
                  <a:lnTo>
                    <a:pt x="0" y="12"/>
                  </a:lnTo>
                  <a:lnTo>
                    <a:pt x="7" y="8"/>
                  </a:lnTo>
                  <a:lnTo>
                    <a:pt x="25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78" name="Freeform 858">
              <a:extLst>
                <a:ext uri="{FF2B5EF4-FFF2-40B4-BE49-F238E27FC236}">
                  <a16:creationId xmlns:a16="http://schemas.microsoft.com/office/drawing/2014/main" id="{3EB0978A-509B-40DD-8C6D-4554C979EC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2" y="2889"/>
              <a:ext cx="31" cy="21"/>
            </a:xfrm>
            <a:custGeom>
              <a:avLst/>
              <a:gdLst>
                <a:gd name="T0" fmla="*/ 16 w 32"/>
                <a:gd name="T1" fmla="*/ 3 h 23"/>
                <a:gd name="T2" fmla="*/ 16 w 32"/>
                <a:gd name="T3" fmla="*/ 0 h 23"/>
                <a:gd name="T4" fmla="*/ 16 w 32"/>
                <a:gd name="T5" fmla="*/ 5 h 23"/>
                <a:gd name="T6" fmla="*/ 16 w 32"/>
                <a:gd name="T7" fmla="*/ 5 h 23"/>
                <a:gd name="T8" fmla="*/ 12 w 32"/>
                <a:gd name="T9" fmla="*/ 5 h 23"/>
                <a:gd name="T10" fmla="*/ 3 w 32"/>
                <a:gd name="T11" fmla="*/ 5 h 23"/>
                <a:gd name="T12" fmla="*/ 0 w 32"/>
                <a:gd name="T13" fmla="*/ 5 h 23"/>
                <a:gd name="T14" fmla="*/ 7 w 32"/>
                <a:gd name="T15" fmla="*/ 5 h 23"/>
                <a:gd name="T16" fmla="*/ 16 w 32"/>
                <a:gd name="T17" fmla="*/ 3 h 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"/>
                <a:gd name="T28" fmla="*/ 0 h 23"/>
                <a:gd name="T29" fmla="*/ 32 w 32"/>
                <a:gd name="T30" fmla="*/ 23 h 2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" h="23">
                  <a:moveTo>
                    <a:pt x="25" y="3"/>
                  </a:moveTo>
                  <a:lnTo>
                    <a:pt x="31" y="0"/>
                  </a:lnTo>
                  <a:lnTo>
                    <a:pt x="25" y="8"/>
                  </a:lnTo>
                  <a:lnTo>
                    <a:pt x="25" y="12"/>
                  </a:lnTo>
                  <a:lnTo>
                    <a:pt x="12" y="22"/>
                  </a:lnTo>
                  <a:lnTo>
                    <a:pt x="3" y="17"/>
                  </a:lnTo>
                  <a:lnTo>
                    <a:pt x="0" y="12"/>
                  </a:lnTo>
                  <a:lnTo>
                    <a:pt x="7" y="8"/>
                  </a:lnTo>
                  <a:lnTo>
                    <a:pt x="25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79" name="Freeform 859">
              <a:extLst>
                <a:ext uri="{FF2B5EF4-FFF2-40B4-BE49-F238E27FC236}">
                  <a16:creationId xmlns:a16="http://schemas.microsoft.com/office/drawing/2014/main" id="{58339C00-0EDD-44F8-9AE5-275D09710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" y="2997"/>
              <a:ext cx="15" cy="15"/>
            </a:xfrm>
            <a:custGeom>
              <a:avLst/>
              <a:gdLst>
                <a:gd name="T0" fmla="*/ 4 w 17"/>
                <a:gd name="T1" fmla="*/ 0 h 17"/>
                <a:gd name="T2" fmla="*/ 0 w 17"/>
                <a:gd name="T3" fmla="*/ 4 h 17"/>
                <a:gd name="T4" fmla="*/ 4 w 17"/>
                <a:gd name="T5" fmla="*/ 4 h 17"/>
                <a:gd name="T6" fmla="*/ 4 w 17"/>
                <a:gd name="T7" fmla="*/ 4 h 17"/>
                <a:gd name="T8" fmla="*/ 4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0" y="7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80" name="Freeform 860">
              <a:extLst>
                <a:ext uri="{FF2B5EF4-FFF2-40B4-BE49-F238E27FC236}">
                  <a16:creationId xmlns:a16="http://schemas.microsoft.com/office/drawing/2014/main" id="{278FAE89-F1B0-47BC-9C35-F96103D172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" y="2997"/>
              <a:ext cx="15" cy="15"/>
            </a:xfrm>
            <a:custGeom>
              <a:avLst/>
              <a:gdLst>
                <a:gd name="T0" fmla="*/ 4 w 17"/>
                <a:gd name="T1" fmla="*/ 0 h 17"/>
                <a:gd name="T2" fmla="*/ 0 w 17"/>
                <a:gd name="T3" fmla="*/ 4 h 17"/>
                <a:gd name="T4" fmla="*/ 4 w 17"/>
                <a:gd name="T5" fmla="*/ 4 h 17"/>
                <a:gd name="T6" fmla="*/ 4 w 17"/>
                <a:gd name="T7" fmla="*/ 4 h 17"/>
                <a:gd name="T8" fmla="*/ 4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0" y="7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81" name="Freeform 861">
              <a:extLst>
                <a:ext uri="{FF2B5EF4-FFF2-40B4-BE49-F238E27FC236}">
                  <a16:creationId xmlns:a16="http://schemas.microsoft.com/office/drawing/2014/main" id="{C5B9C209-6612-4034-8F09-E75F62713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1" y="3000"/>
              <a:ext cx="18" cy="16"/>
            </a:xfrm>
            <a:custGeom>
              <a:avLst/>
              <a:gdLst>
                <a:gd name="T0" fmla="*/ 8 w 17"/>
                <a:gd name="T1" fmla="*/ 0 h 17"/>
                <a:gd name="T2" fmla="*/ 0 w 17"/>
                <a:gd name="T3" fmla="*/ 8 h 17"/>
                <a:gd name="T4" fmla="*/ 8 w 17"/>
                <a:gd name="T5" fmla="*/ 8 h 17"/>
                <a:gd name="T6" fmla="*/ 274 w 17"/>
                <a:gd name="T7" fmla="*/ 8 h 17"/>
                <a:gd name="T8" fmla="*/ 274 w 17"/>
                <a:gd name="T9" fmla="*/ 8 h 17"/>
                <a:gd name="T10" fmla="*/ 8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8" y="0"/>
                  </a:moveTo>
                  <a:lnTo>
                    <a:pt x="0" y="16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16" y="8"/>
                  </a:lnTo>
                  <a:lnTo>
                    <a:pt x="8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82" name="Freeform 862">
              <a:extLst>
                <a:ext uri="{FF2B5EF4-FFF2-40B4-BE49-F238E27FC236}">
                  <a16:creationId xmlns:a16="http://schemas.microsoft.com/office/drawing/2014/main" id="{EA3D5BF2-57AF-4403-A5FF-4D93980F4A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1" y="3000"/>
              <a:ext cx="18" cy="16"/>
            </a:xfrm>
            <a:custGeom>
              <a:avLst/>
              <a:gdLst>
                <a:gd name="T0" fmla="*/ 8 w 17"/>
                <a:gd name="T1" fmla="*/ 0 h 17"/>
                <a:gd name="T2" fmla="*/ 0 w 17"/>
                <a:gd name="T3" fmla="*/ 8 h 17"/>
                <a:gd name="T4" fmla="*/ 8 w 17"/>
                <a:gd name="T5" fmla="*/ 8 h 17"/>
                <a:gd name="T6" fmla="*/ 274 w 17"/>
                <a:gd name="T7" fmla="*/ 8 h 17"/>
                <a:gd name="T8" fmla="*/ 274 w 17"/>
                <a:gd name="T9" fmla="*/ 8 h 17"/>
                <a:gd name="T10" fmla="*/ 8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8" y="0"/>
                  </a:moveTo>
                  <a:lnTo>
                    <a:pt x="0" y="16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16" y="8"/>
                  </a:lnTo>
                  <a:lnTo>
                    <a:pt x="8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83" name="Freeform 863">
              <a:extLst>
                <a:ext uri="{FF2B5EF4-FFF2-40B4-BE49-F238E27FC236}">
                  <a16:creationId xmlns:a16="http://schemas.microsoft.com/office/drawing/2014/main" id="{D02775A1-FA21-48E8-95F8-128DEC56D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5" y="2991"/>
              <a:ext cx="15" cy="15"/>
            </a:xfrm>
            <a:custGeom>
              <a:avLst/>
              <a:gdLst>
                <a:gd name="T0" fmla="*/ 4 w 17"/>
                <a:gd name="T1" fmla="*/ 4 h 17"/>
                <a:gd name="T2" fmla="*/ 4 w 17"/>
                <a:gd name="T3" fmla="*/ 0 h 17"/>
                <a:gd name="T4" fmla="*/ 0 w 17"/>
                <a:gd name="T5" fmla="*/ 4 h 17"/>
                <a:gd name="T6" fmla="*/ 0 w 17"/>
                <a:gd name="T7" fmla="*/ 4 h 17"/>
                <a:gd name="T8" fmla="*/ 4 w 17"/>
                <a:gd name="T9" fmla="*/ 4 h 17"/>
                <a:gd name="T10" fmla="*/ 4 w 17"/>
                <a:gd name="T11" fmla="*/ 4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4"/>
                  </a:moveTo>
                  <a:lnTo>
                    <a:pt x="7" y="0"/>
                  </a:lnTo>
                  <a:lnTo>
                    <a:pt x="0" y="9"/>
                  </a:lnTo>
                  <a:lnTo>
                    <a:pt x="0" y="16"/>
                  </a:lnTo>
                  <a:lnTo>
                    <a:pt x="7" y="9"/>
                  </a:lnTo>
                  <a:lnTo>
                    <a:pt x="16" y="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84" name="Freeform 864">
              <a:extLst>
                <a:ext uri="{FF2B5EF4-FFF2-40B4-BE49-F238E27FC236}">
                  <a16:creationId xmlns:a16="http://schemas.microsoft.com/office/drawing/2014/main" id="{2D66AFB7-5597-4E26-8573-E300813BDC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5" y="2991"/>
              <a:ext cx="15" cy="15"/>
            </a:xfrm>
            <a:custGeom>
              <a:avLst/>
              <a:gdLst>
                <a:gd name="T0" fmla="*/ 4 w 17"/>
                <a:gd name="T1" fmla="*/ 4 h 17"/>
                <a:gd name="T2" fmla="*/ 4 w 17"/>
                <a:gd name="T3" fmla="*/ 0 h 17"/>
                <a:gd name="T4" fmla="*/ 0 w 17"/>
                <a:gd name="T5" fmla="*/ 4 h 17"/>
                <a:gd name="T6" fmla="*/ 0 w 17"/>
                <a:gd name="T7" fmla="*/ 4 h 17"/>
                <a:gd name="T8" fmla="*/ 4 w 17"/>
                <a:gd name="T9" fmla="*/ 4 h 17"/>
                <a:gd name="T10" fmla="*/ 4 w 17"/>
                <a:gd name="T11" fmla="*/ 4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4"/>
                  </a:moveTo>
                  <a:lnTo>
                    <a:pt x="7" y="0"/>
                  </a:lnTo>
                  <a:lnTo>
                    <a:pt x="0" y="9"/>
                  </a:lnTo>
                  <a:lnTo>
                    <a:pt x="0" y="16"/>
                  </a:lnTo>
                  <a:lnTo>
                    <a:pt x="7" y="9"/>
                  </a:lnTo>
                  <a:lnTo>
                    <a:pt x="16" y="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85" name="Freeform 865">
              <a:extLst>
                <a:ext uri="{FF2B5EF4-FFF2-40B4-BE49-F238E27FC236}">
                  <a16:creationId xmlns:a16="http://schemas.microsoft.com/office/drawing/2014/main" id="{BCE35FCE-D923-4829-9E61-FA1E54008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0" y="3162"/>
              <a:ext cx="18" cy="16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8 h 17"/>
                <a:gd name="T4" fmla="*/ 274 w 17"/>
                <a:gd name="T5" fmla="*/ 8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86" name="Freeform 866">
              <a:extLst>
                <a:ext uri="{FF2B5EF4-FFF2-40B4-BE49-F238E27FC236}">
                  <a16:creationId xmlns:a16="http://schemas.microsoft.com/office/drawing/2014/main" id="{24539FB2-535E-4E1C-84B5-9680C5F60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0" y="3162"/>
              <a:ext cx="18" cy="16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8 h 17"/>
                <a:gd name="T4" fmla="*/ 274 w 17"/>
                <a:gd name="T5" fmla="*/ 8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87" name="Freeform 867">
              <a:extLst>
                <a:ext uri="{FF2B5EF4-FFF2-40B4-BE49-F238E27FC236}">
                  <a16:creationId xmlns:a16="http://schemas.microsoft.com/office/drawing/2014/main" id="{0E0298F5-C855-44D2-9956-53960C60DB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0" y="3167"/>
              <a:ext cx="18" cy="16"/>
            </a:xfrm>
            <a:custGeom>
              <a:avLst/>
              <a:gdLst>
                <a:gd name="T0" fmla="*/ 274 w 17"/>
                <a:gd name="T1" fmla="*/ 8 h 17"/>
                <a:gd name="T2" fmla="*/ 0 w 17"/>
                <a:gd name="T3" fmla="*/ 0 h 17"/>
                <a:gd name="T4" fmla="*/ 0 w 17"/>
                <a:gd name="T5" fmla="*/ 8 h 17"/>
                <a:gd name="T6" fmla="*/ 274 w 17"/>
                <a:gd name="T7" fmla="*/ 8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88" name="Freeform 868">
              <a:extLst>
                <a:ext uri="{FF2B5EF4-FFF2-40B4-BE49-F238E27FC236}">
                  <a16:creationId xmlns:a16="http://schemas.microsoft.com/office/drawing/2014/main" id="{763E923D-4282-4795-A179-FC67067764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0" y="3167"/>
              <a:ext cx="18" cy="16"/>
            </a:xfrm>
            <a:custGeom>
              <a:avLst/>
              <a:gdLst>
                <a:gd name="T0" fmla="*/ 274 w 17"/>
                <a:gd name="T1" fmla="*/ 8 h 17"/>
                <a:gd name="T2" fmla="*/ 0 w 17"/>
                <a:gd name="T3" fmla="*/ 0 h 17"/>
                <a:gd name="T4" fmla="*/ 0 w 17"/>
                <a:gd name="T5" fmla="*/ 8 h 17"/>
                <a:gd name="T6" fmla="*/ 274 w 17"/>
                <a:gd name="T7" fmla="*/ 8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89" name="Freeform 869">
              <a:extLst>
                <a:ext uri="{FF2B5EF4-FFF2-40B4-BE49-F238E27FC236}">
                  <a16:creationId xmlns:a16="http://schemas.microsoft.com/office/drawing/2014/main" id="{CF3EDD8F-F316-46EF-AB93-C9ADFD8B9E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9" y="3510"/>
              <a:ext cx="0" cy="16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8 h 17"/>
                <a:gd name="T4" fmla="*/ 0 w 1"/>
                <a:gd name="T5" fmla="*/ 7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0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7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90" name="Freeform 870">
              <a:extLst>
                <a:ext uri="{FF2B5EF4-FFF2-40B4-BE49-F238E27FC236}">
                  <a16:creationId xmlns:a16="http://schemas.microsoft.com/office/drawing/2014/main" id="{63DD216C-19E1-487C-8962-CB9E52B458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9" y="3510"/>
              <a:ext cx="0" cy="16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8 h 17"/>
                <a:gd name="T4" fmla="*/ 0 w 1"/>
                <a:gd name="T5" fmla="*/ 7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0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7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91" name="Freeform 871">
              <a:extLst>
                <a:ext uri="{FF2B5EF4-FFF2-40B4-BE49-F238E27FC236}">
                  <a16:creationId xmlns:a16="http://schemas.microsoft.com/office/drawing/2014/main" id="{8D471B99-A79F-42AA-A0C3-CFA5C4E2B9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3" y="3521"/>
              <a:ext cx="18" cy="14"/>
            </a:xfrm>
            <a:custGeom>
              <a:avLst/>
              <a:gdLst>
                <a:gd name="T0" fmla="*/ 274 w 17"/>
                <a:gd name="T1" fmla="*/ 2 h 17"/>
                <a:gd name="T2" fmla="*/ 0 w 17"/>
                <a:gd name="T3" fmla="*/ 0 h 17"/>
                <a:gd name="T4" fmla="*/ 274 w 17"/>
                <a:gd name="T5" fmla="*/ 2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16" y="16"/>
                  </a:move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92" name="Freeform 872">
              <a:extLst>
                <a:ext uri="{FF2B5EF4-FFF2-40B4-BE49-F238E27FC236}">
                  <a16:creationId xmlns:a16="http://schemas.microsoft.com/office/drawing/2014/main" id="{37FF7213-499D-4274-91A1-8E2FEF886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3" y="3521"/>
              <a:ext cx="18" cy="14"/>
            </a:xfrm>
            <a:custGeom>
              <a:avLst/>
              <a:gdLst>
                <a:gd name="T0" fmla="*/ 274 w 17"/>
                <a:gd name="T1" fmla="*/ 2 h 17"/>
                <a:gd name="T2" fmla="*/ 0 w 17"/>
                <a:gd name="T3" fmla="*/ 0 h 17"/>
                <a:gd name="T4" fmla="*/ 274 w 17"/>
                <a:gd name="T5" fmla="*/ 2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16" y="16"/>
                  </a:move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93" name="Freeform 873">
              <a:extLst>
                <a:ext uri="{FF2B5EF4-FFF2-40B4-BE49-F238E27FC236}">
                  <a16:creationId xmlns:a16="http://schemas.microsoft.com/office/drawing/2014/main" id="{BA3DCEA7-414E-4133-9595-9CD08E8958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3" y="3521"/>
              <a:ext cx="15" cy="14"/>
            </a:xfrm>
            <a:custGeom>
              <a:avLst/>
              <a:gdLst>
                <a:gd name="T0" fmla="*/ 4 w 17"/>
                <a:gd name="T1" fmla="*/ 0 h 17"/>
                <a:gd name="T2" fmla="*/ 4 w 17"/>
                <a:gd name="T3" fmla="*/ 2 h 17"/>
                <a:gd name="T4" fmla="*/ 0 w 17"/>
                <a:gd name="T5" fmla="*/ 0 h 17"/>
                <a:gd name="T6" fmla="*/ 4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94" name="Freeform 874">
              <a:extLst>
                <a:ext uri="{FF2B5EF4-FFF2-40B4-BE49-F238E27FC236}">
                  <a16:creationId xmlns:a16="http://schemas.microsoft.com/office/drawing/2014/main" id="{DC60E77D-04A4-40B8-BC99-7A78B1DF9C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3" y="3521"/>
              <a:ext cx="15" cy="14"/>
            </a:xfrm>
            <a:custGeom>
              <a:avLst/>
              <a:gdLst>
                <a:gd name="T0" fmla="*/ 4 w 17"/>
                <a:gd name="T1" fmla="*/ 0 h 17"/>
                <a:gd name="T2" fmla="*/ 4 w 17"/>
                <a:gd name="T3" fmla="*/ 2 h 17"/>
                <a:gd name="T4" fmla="*/ 0 w 17"/>
                <a:gd name="T5" fmla="*/ 0 h 17"/>
                <a:gd name="T6" fmla="*/ 4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95" name="Freeform 875">
              <a:extLst>
                <a:ext uri="{FF2B5EF4-FFF2-40B4-BE49-F238E27FC236}">
                  <a16:creationId xmlns:a16="http://schemas.microsoft.com/office/drawing/2014/main" id="{21222DD4-9672-4133-A642-57879E86EF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0" y="3430"/>
              <a:ext cx="1" cy="1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96" name="Freeform 876">
              <a:extLst>
                <a:ext uri="{FF2B5EF4-FFF2-40B4-BE49-F238E27FC236}">
                  <a16:creationId xmlns:a16="http://schemas.microsoft.com/office/drawing/2014/main" id="{CA44584B-FB93-4862-B89E-34FA2CEC15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0" y="3430"/>
              <a:ext cx="1" cy="1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97" name="Freeform 877">
              <a:extLst>
                <a:ext uri="{FF2B5EF4-FFF2-40B4-BE49-F238E27FC236}">
                  <a16:creationId xmlns:a16="http://schemas.microsoft.com/office/drawing/2014/main" id="{D9CDFFA0-1EA8-4585-B25D-9C7BE5BDE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9" y="3442"/>
              <a:ext cx="18" cy="16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8 h 17"/>
                <a:gd name="T4" fmla="*/ 0 w 17"/>
                <a:gd name="T5" fmla="*/ 8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16"/>
                  </a:lnTo>
                  <a:lnTo>
                    <a:pt x="0" y="8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98" name="Freeform 878">
              <a:extLst>
                <a:ext uri="{FF2B5EF4-FFF2-40B4-BE49-F238E27FC236}">
                  <a16:creationId xmlns:a16="http://schemas.microsoft.com/office/drawing/2014/main" id="{966EF555-DDEC-45EA-8566-F16AD1B5E6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9" y="3442"/>
              <a:ext cx="18" cy="16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8 h 17"/>
                <a:gd name="T4" fmla="*/ 0 w 17"/>
                <a:gd name="T5" fmla="*/ 8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16"/>
                  </a:lnTo>
                  <a:lnTo>
                    <a:pt x="0" y="8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99" name="Freeform 879">
              <a:extLst>
                <a:ext uri="{FF2B5EF4-FFF2-40B4-BE49-F238E27FC236}">
                  <a16:creationId xmlns:a16="http://schemas.microsoft.com/office/drawing/2014/main" id="{573D8D5B-B266-498B-A2BB-9B20C9FAA2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9" y="3486"/>
              <a:ext cx="17" cy="1"/>
            </a:xfrm>
            <a:custGeom>
              <a:avLst/>
              <a:gdLst>
                <a:gd name="T0" fmla="*/ 16 w 17"/>
                <a:gd name="T1" fmla="*/ 0 h 1"/>
                <a:gd name="T2" fmla="*/ 0 w 17"/>
                <a:gd name="T3" fmla="*/ 0 h 1"/>
                <a:gd name="T4" fmla="*/ 16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16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00" name="Freeform 880">
              <a:extLst>
                <a:ext uri="{FF2B5EF4-FFF2-40B4-BE49-F238E27FC236}">
                  <a16:creationId xmlns:a16="http://schemas.microsoft.com/office/drawing/2014/main" id="{734DA878-49DC-43FD-8738-289A6EF79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9" y="3486"/>
              <a:ext cx="17" cy="1"/>
            </a:xfrm>
            <a:custGeom>
              <a:avLst/>
              <a:gdLst>
                <a:gd name="T0" fmla="*/ 16 w 17"/>
                <a:gd name="T1" fmla="*/ 0 h 1"/>
                <a:gd name="T2" fmla="*/ 0 w 17"/>
                <a:gd name="T3" fmla="*/ 0 h 1"/>
                <a:gd name="T4" fmla="*/ 16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16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01" name="Freeform 881">
              <a:extLst>
                <a:ext uri="{FF2B5EF4-FFF2-40B4-BE49-F238E27FC236}">
                  <a16:creationId xmlns:a16="http://schemas.microsoft.com/office/drawing/2014/main" id="{5FBAB8D1-9F3E-4D47-9FC3-6F21D970D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3" y="3521"/>
              <a:ext cx="105" cy="181"/>
            </a:xfrm>
            <a:custGeom>
              <a:avLst/>
              <a:gdLst>
                <a:gd name="T0" fmla="*/ 120 w 101"/>
                <a:gd name="T1" fmla="*/ 5 h 199"/>
                <a:gd name="T2" fmla="*/ 120 w 101"/>
                <a:gd name="T3" fmla="*/ 5 h 199"/>
                <a:gd name="T4" fmla="*/ 170 w 101"/>
                <a:gd name="T5" fmla="*/ 5 h 199"/>
                <a:gd name="T6" fmla="*/ 170 w 101"/>
                <a:gd name="T7" fmla="*/ 5 h 199"/>
                <a:gd name="T8" fmla="*/ 191 w 101"/>
                <a:gd name="T9" fmla="*/ 5 h 199"/>
                <a:gd name="T10" fmla="*/ 191 w 101"/>
                <a:gd name="T11" fmla="*/ 5 h 199"/>
                <a:gd name="T12" fmla="*/ 242 w 101"/>
                <a:gd name="T13" fmla="*/ 5 h 199"/>
                <a:gd name="T14" fmla="*/ 283 w 101"/>
                <a:gd name="T15" fmla="*/ 5 h 199"/>
                <a:gd name="T16" fmla="*/ 283 w 101"/>
                <a:gd name="T17" fmla="*/ 5 h 199"/>
                <a:gd name="T18" fmla="*/ 306 w 101"/>
                <a:gd name="T19" fmla="*/ 5 h 199"/>
                <a:gd name="T20" fmla="*/ 334 w 101"/>
                <a:gd name="T21" fmla="*/ 5 h 199"/>
                <a:gd name="T22" fmla="*/ 306 w 101"/>
                <a:gd name="T23" fmla="*/ 5 h 199"/>
                <a:gd name="T24" fmla="*/ 334 w 101"/>
                <a:gd name="T25" fmla="*/ 5 h 199"/>
                <a:gd name="T26" fmla="*/ 358 w 101"/>
                <a:gd name="T27" fmla="*/ 5 h 199"/>
                <a:gd name="T28" fmla="*/ 358 w 101"/>
                <a:gd name="T29" fmla="*/ 5 h 199"/>
                <a:gd name="T30" fmla="*/ 390 w 101"/>
                <a:gd name="T31" fmla="*/ 5 h 199"/>
                <a:gd name="T32" fmla="*/ 358 w 101"/>
                <a:gd name="T33" fmla="*/ 5 h 199"/>
                <a:gd name="T34" fmla="*/ 390 w 101"/>
                <a:gd name="T35" fmla="*/ 5 h 199"/>
                <a:gd name="T36" fmla="*/ 390 w 101"/>
                <a:gd name="T37" fmla="*/ 5 h 199"/>
                <a:gd name="T38" fmla="*/ 421 w 101"/>
                <a:gd name="T39" fmla="*/ 5 h 199"/>
                <a:gd name="T40" fmla="*/ 455 w 101"/>
                <a:gd name="T41" fmla="*/ 5 h 199"/>
                <a:gd name="T42" fmla="*/ 421 w 101"/>
                <a:gd name="T43" fmla="*/ 5 h 199"/>
                <a:gd name="T44" fmla="*/ 455 w 101"/>
                <a:gd name="T45" fmla="*/ 5 h 199"/>
                <a:gd name="T46" fmla="*/ 455 w 101"/>
                <a:gd name="T47" fmla="*/ 5 h 199"/>
                <a:gd name="T48" fmla="*/ 455 w 101"/>
                <a:gd name="T49" fmla="*/ 5 h 199"/>
                <a:gd name="T50" fmla="*/ 504 w 101"/>
                <a:gd name="T51" fmla="*/ 5 h 199"/>
                <a:gd name="T52" fmla="*/ 528 w 101"/>
                <a:gd name="T53" fmla="*/ 5 h 199"/>
                <a:gd name="T54" fmla="*/ 528 w 101"/>
                <a:gd name="T55" fmla="*/ 5 h 199"/>
                <a:gd name="T56" fmla="*/ 552 w 101"/>
                <a:gd name="T57" fmla="*/ 5 h 199"/>
                <a:gd name="T58" fmla="*/ 552 w 101"/>
                <a:gd name="T59" fmla="*/ 3 h 199"/>
                <a:gd name="T60" fmla="*/ 589 w 101"/>
                <a:gd name="T61" fmla="*/ 0 h 199"/>
                <a:gd name="T62" fmla="*/ 661 w 101"/>
                <a:gd name="T63" fmla="*/ 5 h 199"/>
                <a:gd name="T64" fmla="*/ 726 w 101"/>
                <a:gd name="T65" fmla="*/ 5 h 199"/>
                <a:gd name="T66" fmla="*/ 687 w 101"/>
                <a:gd name="T67" fmla="*/ 5 h 199"/>
                <a:gd name="T68" fmla="*/ 661 w 101"/>
                <a:gd name="T69" fmla="*/ 5 h 199"/>
                <a:gd name="T70" fmla="*/ 661 w 101"/>
                <a:gd name="T71" fmla="*/ 5 h 199"/>
                <a:gd name="T72" fmla="*/ 661 w 101"/>
                <a:gd name="T73" fmla="*/ 5 h 199"/>
                <a:gd name="T74" fmla="*/ 618 w 101"/>
                <a:gd name="T75" fmla="*/ 5 h 199"/>
                <a:gd name="T76" fmla="*/ 589 w 101"/>
                <a:gd name="T77" fmla="*/ 5 h 199"/>
                <a:gd name="T78" fmla="*/ 528 w 101"/>
                <a:gd name="T79" fmla="*/ 5 h 199"/>
                <a:gd name="T80" fmla="*/ 421 w 101"/>
                <a:gd name="T81" fmla="*/ 5 h 199"/>
                <a:gd name="T82" fmla="*/ 390 w 101"/>
                <a:gd name="T83" fmla="*/ 5 h 199"/>
                <a:gd name="T84" fmla="*/ 358 w 101"/>
                <a:gd name="T85" fmla="*/ 5 h 199"/>
                <a:gd name="T86" fmla="*/ 334 w 101"/>
                <a:gd name="T87" fmla="*/ 5 h 199"/>
                <a:gd name="T88" fmla="*/ 283 w 101"/>
                <a:gd name="T89" fmla="*/ 5 h 199"/>
                <a:gd name="T90" fmla="*/ 170 w 101"/>
                <a:gd name="T91" fmla="*/ 5 h 199"/>
                <a:gd name="T92" fmla="*/ 12 w 101"/>
                <a:gd name="T93" fmla="*/ 5 h 199"/>
                <a:gd name="T94" fmla="*/ 7 w 101"/>
                <a:gd name="T95" fmla="*/ 5 h 199"/>
                <a:gd name="T96" fmla="*/ 7 w 101"/>
                <a:gd name="T97" fmla="*/ 5 h 199"/>
                <a:gd name="T98" fmla="*/ 7 w 101"/>
                <a:gd name="T99" fmla="*/ 5 h 199"/>
                <a:gd name="T100" fmla="*/ 3 w 101"/>
                <a:gd name="T101" fmla="*/ 5 h 199"/>
                <a:gd name="T102" fmla="*/ 0 w 101"/>
                <a:gd name="T103" fmla="*/ 5 h 199"/>
                <a:gd name="T104" fmla="*/ 0 w 101"/>
                <a:gd name="T105" fmla="*/ 5 h 199"/>
                <a:gd name="T106" fmla="*/ 3 w 101"/>
                <a:gd name="T107" fmla="*/ 5 h 199"/>
                <a:gd name="T108" fmla="*/ 7 w 101"/>
                <a:gd name="T109" fmla="*/ 5 h 199"/>
                <a:gd name="T110" fmla="*/ 7 w 101"/>
                <a:gd name="T111" fmla="*/ 5 h 199"/>
                <a:gd name="T112" fmla="*/ 120 w 101"/>
                <a:gd name="T113" fmla="*/ 5 h 199"/>
                <a:gd name="T114" fmla="*/ 120 w 101"/>
                <a:gd name="T115" fmla="*/ 5 h 199"/>
                <a:gd name="T116" fmla="*/ 12 w 101"/>
                <a:gd name="T117" fmla="*/ 5 h 199"/>
                <a:gd name="T118" fmla="*/ 12 w 101"/>
                <a:gd name="T119" fmla="*/ 5 h 199"/>
                <a:gd name="T120" fmla="*/ 7 w 101"/>
                <a:gd name="T121" fmla="*/ 5 h 199"/>
                <a:gd name="T122" fmla="*/ 120 w 101"/>
                <a:gd name="T123" fmla="*/ 5 h 199"/>
                <a:gd name="T124" fmla="*/ 120 w 101"/>
                <a:gd name="T125" fmla="*/ 5 h 19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01"/>
                <a:gd name="T190" fmla="*/ 0 h 199"/>
                <a:gd name="T191" fmla="*/ 101 w 101"/>
                <a:gd name="T192" fmla="*/ 199 h 19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01" h="199">
                  <a:moveTo>
                    <a:pt x="16" y="56"/>
                  </a:moveTo>
                  <a:lnTo>
                    <a:pt x="16" y="56"/>
                  </a:lnTo>
                  <a:lnTo>
                    <a:pt x="25" y="56"/>
                  </a:lnTo>
                  <a:lnTo>
                    <a:pt x="25" y="52"/>
                  </a:lnTo>
                  <a:lnTo>
                    <a:pt x="28" y="56"/>
                  </a:lnTo>
                  <a:lnTo>
                    <a:pt x="28" y="52"/>
                  </a:lnTo>
                  <a:lnTo>
                    <a:pt x="34" y="52"/>
                  </a:lnTo>
                  <a:lnTo>
                    <a:pt x="38" y="52"/>
                  </a:lnTo>
                  <a:lnTo>
                    <a:pt x="38" y="47"/>
                  </a:lnTo>
                  <a:lnTo>
                    <a:pt x="42" y="52"/>
                  </a:lnTo>
                  <a:lnTo>
                    <a:pt x="47" y="52"/>
                  </a:lnTo>
                  <a:lnTo>
                    <a:pt x="42" y="47"/>
                  </a:lnTo>
                  <a:lnTo>
                    <a:pt x="47" y="43"/>
                  </a:lnTo>
                  <a:lnTo>
                    <a:pt x="50" y="43"/>
                  </a:lnTo>
                  <a:lnTo>
                    <a:pt x="50" y="47"/>
                  </a:lnTo>
                  <a:lnTo>
                    <a:pt x="55" y="47"/>
                  </a:lnTo>
                  <a:lnTo>
                    <a:pt x="50" y="43"/>
                  </a:lnTo>
                  <a:lnTo>
                    <a:pt x="55" y="34"/>
                  </a:lnTo>
                  <a:lnTo>
                    <a:pt x="55" y="38"/>
                  </a:lnTo>
                  <a:lnTo>
                    <a:pt x="59" y="34"/>
                  </a:lnTo>
                  <a:lnTo>
                    <a:pt x="63" y="34"/>
                  </a:lnTo>
                  <a:lnTo>
                    <a:pt x="59" y="29"/>
                  </a:lnTo>
                  <a:lnTo>
                    <a:pt x="63" y="25"/>
                  </a:lnTo>
                  <a:lnTo>
                    <a:pt x="63" y="21"/>
                  </a:lnTo>
                  <a:lnTo>
                    <a:pt x="63" y="16"/>
                  </a:lnTo>
                  <a:lnTo>
                    <a:pt x="69" y="21"/>
                  </a:lnTo>
                  <a:lnTo>
                    <a:pt x="73" y="12"/>
                  </a:lnTo>
                  <a:lnTo>
                    <a:pt x="73" y="16"/>
                  </a:lnTo>
                  <a:lnTo>
                    <a:pt x="77" y="12"/>
                  </a:lnTo>
                  <a:lnTo>
                    <a:pt x="77" y="3"/>
                  </a:lnTo>
                  <a:lnTo>
                    <a:pt x="81" y="0"/>
                  </a:lnTo>
                  <a:lnTo>
                    <a:pt x="90" y="12"/>
                  </a:lnTo>
                  <a:lnTo>
                    <a:pt x="100" y="43"/>
                  </a:lnTo>
                  <a:lnTo>
                    <a:pt x="94" y="52"/>
                  </a:lnTo>
                  <a:lnTo>
                    <a:pt x="90" y="43"/>
                  </a:lnTo>
                  <a:lnTo>
                    <a:pt x="90" y="56"/>
                  </a:lnTo>
                  <a:lnTo>
                    <a:pt x="90" y="60"/>
                  </a:lnTo>
                  <a:lnTo>
                    <a:pt x="85" y="69"/>
                  </a:lnTo>
                  <a:lnTo>
                    <a:pt x="81" y="90"/>
                  </a:lnTo>
                  <a:lnTo>
                    <a:pt x="73" y="121"/>
                  </a:lnTo>
                  <a:lnTo>
                    <a:pt x="59" y="170"/>
                  </a:lnTo>
                  <a:lnTo>
                    <a:pt x="55" y="179"/>
                  </a:lnTo>
                  <a:lnTo>
                    <a:pt x="50" y="183"/>
                  </a:lnTo>
                  <a:lnTo>
                    <a:pt x="47" y="188"/>
                  </a:lnTo>
                  <a:lnTo>
                    <a:pt x="38" y="188"/>
                  </a:lnTo>
                  <a:lnTo>
                    <a:pt x="25" y="198"/>
                  </a:lnTo>
                  <a:lnTo>
                    <a:pt x="12" y="183"/>
                  </a:lnTo>
                  <a:lnTo>
                    <a:pt x="7" y="179"/>
                  </a:lnTo>
                  <a:lnTo>
                    <a:pt x="7" y="170"/>
                  </a:lnTo>
                  <a:lnTo>
                    <a:pt x="7" y="161"/>
                  </a:lnTo>
                  <a:lnTo>
                    <a:pt x="3" y="157"/>
                  </a:lnTo>
                  <a:lnTo>
                    <a:pt x="0" y="148"/>
                  </a:lnTo>
                  <a:lnTo>
                    <a:pt x="0" y="140"/>
                  </a:lnTo>
                  <a:lnTo>
                    <a:pt x="3" y="131"/>
                  </a:lnTo>
                  <a:lnTo>
                    <a:pt x="7" y="131"/>
                  </a:lnTo>
                  <a:lnTo>
                    <a:pt x="7" y="121"/>
                  </a:lnTo>
                  <a:lnTo>
                    <a:pt x="16" y="109"/>
                  </a:lnTo>
                  <a:lnTo>
                    <a:pt x="16" y="105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7" y="74"/>
                  </a:lnTo>
                  <a:lnTo>
                    <a:pt x="16" y="60"/>
                  </a:lnTo>
                  <a:lnTo>
                    <a:pt x="16" y="5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02" name="Freeform 882">
              <a:extLst>
                <a:ext uri="{FF2B5EF4-FFF2-40B4-BE49-F238E27FC236}">
                  <a16:creationId xmlns:a16="http://schemas.microsoft.com/office/drawing/2014/main" id="{187160F6-3271-4494-A992-0BD6B7DBA8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3" y="3521"/>
              <a:ext cx="105" cy="181"/>
            </a:xfrm>
            <a:custGeom>
              <a:avLst/>
              <a:gdLst>
                <a:gd name="T0" fmla="*/ 120 w 101"/>
                <a:gd name="T1" fmla="*/ 5 h 199"/>
                <a:gd name="T2" fmla="*/ 120 w 101"/>
                <a:gd name="T3" fmla="*/ 5 h 199"/>
                <a:gd name="T4" fmla="*/ 170 w 101"/>
                <a:gd name="T5" fmla="*/ 5 h 199"/>
                <a:gd name="T6" fmla="*/ 170 w 101"/>
                <a:gd name="T7" fmla="*/ 5 h 199"/>
                <a:gd name="T8" fmla="*/ 191 w 101"/>
                <a:gd name="T9" fmla="*/ 5 h 199"/>
                <a:gd name="T10" fmla="*/ 191 w 101"/>
                <a:gd name="T11" fmla="*/ 5 h 199"/>
                <a:gd name="T12" fmla="*/ 242 w 101"/>
                <a:gd name="T13" fmla="*/ 5 h 199"/>
                <a:gd name="T14" fmla="*/ 283 w 101"/>
                <a:gd name="T15" fmla="*/ 5 h 199"/>
                <a:gd name="T16" fmla="*/ 283 w 101"/>
                <a:gd name="T17" fmla="*/ 5 h 199"/>
                <a:gd name="T18" fmla="*/ 306 w 101"/>
                <a:gd name="T19" fmla="*/ 5 h 199"/>
                <a:gd name="T20" fmla="*/ 334 w 101"/>
                <a:gd name="T21" fmla="*/ 5 h 199"/>
                <a:gd name="T22" fmla="*/ 306 w 101"/>
                <a:gd name="T23" fmla="*/ 5 h 199"/>
                <a:gd name="T24" fmla="*/ 334 w 101"/>
                <a:gd name="T25" fmla="*/ 5 h 199"/>
                <a:gd name="T26" fmla="*/ 358 w 101"/>
                <a:gd name="T27" fmla="*/ 5 h 199"/>
                <a:gd name="T28" fmla="*/ 358 w 101"/>
                <a:gd name="T29" fmla="*/ 5 h 199"/>
                <a:gd name="T30" fmla="*/ 390 w 101"/>
                <a:gd name="T31" fmla="*/ 5 h 199"/>
                <a:gd name="T32" fmla="*/ 358 w 101"/>
                <a:gd name="T33" fmla="*/ 5 h 199"/>
                <a:gd name="T34" fmla="*/ 390 w 101"/>
                <a:gd name="T35" fmla="*/ 5 h 199"/>
                <a:gd name="T36" fmla="*/ 390 w 101"/>
                <a:gd name="T37" fmla="*/ 5 h 199"/>
                <a:gd name="T38" fmla="*/ 421 w 101"/>
                <a:gd name="T39" fmla="*/ 5 h 199"/>
                <a:gd name="T40" fmla="*/ 455 w 101"/>
                <a:gd name="T41" fmla="*/ 5 h 199"/>
                <a:gd name="T42" fmla="*/ 421 w 101"/>
                <a:gd name="T43" fmla="*/ 5 h 199"/>
                <a:gd name="T44" fmla="*/ 455 w 101"/>
                <a:gd name="T45" fmla="*/ 5 h 199"/>
                <a:gd name="T46" fmla="*/ 455 w 101"/>
                <a:gd name="T47" fmla="*/ 5 h 199"/>
                <a:gd name="T48" fmla="*/ 455 w 101"/>
                <a:gd name="T49" fmla="*/ 5 h 199"/>
                <a:gd name="T50" fmla="*/ 504 w 101"/>
                <a:gd name="T51" fmla="*/ 5 h 199"/>
                <a:gd name="T52" fmla="*/ 528 w 101"/>
                <a:gd name="T53" fmla="*/ 5 h 199"/>
                <a:gd name="T54" fmla="*/ 528 w 101"/>
                <a:gd name="T55" fmla="*/ 5 h 199"/>
                <a:gd name="T56" fmla="*/ 552 w 101"/>
                <a:gd name="T57" fmla="*/ 5 h 199"/>
                <a:gd name="T58" fmla="*/ 552 w 101"/>
                <a:gd name="T59" fmla="*/ 3 h 199"/>
                <a:gd name="T60" fmla="*/ 589 w 101"/>
                <a:gd name="T61" fmla="*/ 0 h 199"/>
                <a:gd name="T62" fmla="*/ 661 w 101"/>
                <a:gd name="T63" fmla="*/ 5 h 199"/>
                <a:gd name="T64" fmla="*/ 726 w 101"/>
                <a:gd name="T65" fmla="*/ 5 h 199"/>
                <a:gd name="T66" fmla="*/ 687 w 101"/>
                <a:gd name="T67" fmla="*/ 5 h 199"/>
                <a:gd name="T68" fmla="*/ 661 w 101"/>
                <a:gd name="T69" fmla="*/ 5 h 199"/>
                <a:gd name="T70" fmla="*/ 661 w 101"/>
                <a:gd name="T71" fmla="*/ 5 h 199"/>
                <a:gd name="T72" fmla="*/ 661 w 101"/>
                <a:gd name="T73" fmla="*/ 5 h 199"/>
                <a:gd name="T74" fmla="*/ 618 w 101"/>
                <a:gd name="T75" fmla="*/ 5 h 199"/>
                <a:gd name="T76" fmla="*/ 589 w 101"/>
                <a:gd name="T77" fmla="*/ 5 h 199"/>
                <a:gd name="T78" fmla="*/ 528 w 101"/>
                <a:gd name="T79" fmla="*/ 5 h 199"/>
                <a:gd name="T80" fmla="*/ 421 w 101"/>
                <a:gd name="T81" fmla="*/ 5 h 199"/>
                <a:gd name="T82" fmla="*/ 390 w 101"/>
                <a:gd name="T83" fmla="*/ 5 h 199"/>
                <a:gd name="T84" fmla="*/ 358 w 101"/>
                <a:gd name="T85" fmla="*/ 5 h 199"/>
                <a:gd name="T86" fmla="*/ 334 w 101"/>
                <a:gd name="T87" fmla="*/ 5 h 199"/>
                <a:gd name="T88" fmla="*/ 283 w 101"/>
                <a:gd name="T89" fmla="*/ 5 h 199"/>
                <a:gd name="T90" fmla="*/ 170 w 101"/>
                <a:gd name="T91" fmla="*/ 5 h 199"/>
                <a:gd name="T92" fmla="*/ 12 w 101"/>
                <a:gd name="T93" fmla="*/ 5 h 199"/>
                <a:gd name="T94" fmla="*/ 7 w 101"/>
                <a:gd name="T95" fmla="*/ 5 h 199"/>
                <a:gd name="T96" fmla="*/ 7 w 101"/>
                <a:gd name="T97" fmla="*/ 5 h 199"/>
                <a:gd name="T98" fmla="*/ 7 w 101"/>
                <a:gd name="T99" fmla="*/ 5 h 199"/>
                <a:gd name="T100" fmla="*/ 3 w 101"/>
                <a:gd name="T101" fmla="*/ 5 h 199"/>
                <a:gd name="T102" fmla="*/ 0 w 101"/>
                <a:gd name="T103" fmla="*/ 5 h 199"/>
                <a:gd name="T104" fmla="*/ 0 w 101"/>
                <a:gd name="T105" fmla="*/ 5 h 199"/>
                <a:gd name="T106" fmla="*/ 3 w 101"/>
                <a:gd name="T107" fmla="*/ 5 h 199"/>
                <a:gd name="T108" fmla="*/ 7 w 101"/>
                <a:gd name="T109" fmla="*/ 5 h 199"/>
                <a:gd name="T110" fmla="*/ 7 w 101"/>
                <a:gd name="T111" fmla="*/ 5 h 199"/>
                <a:gd name="T112" fmla="*/ 120 w 101"/>
                <a:gd name="T113" fmla="*/ 5 h 199"/>
                <a:gd name="T114" fmla="*/ 120 w 101"/>
                <a:gd name="T115" fmla="*/ 5 h 199"/>
                <a:gd name="T116" fmla="*/ 12 w 101"/>
                <a:gd name="T117" fmla="*/ 5 h 199"/>
                <a:gd name="T118" fmla="*/ 12 w 101"/>
                <a:gd name="T119" fmla="*/ 5 h 199"/>
                <a:gd name="T120" fmla="*/ 7 w 101"/>
                <a:gd name="T121" fmla="*/ 5 h 199"/>
                <a:gd name="T122" fmla="*/ 120 w 101"/>
                <a:gd name="T123" fmla="*/ 5 h 199"/>
                <a:gd name="T124" fmla="*/ 120 w 101"/>
                <a:gd name="T125" fmla="*/ 5 h 19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01"/>
                <a:gd name="T190" fmla="*/ 0 h 199"/>
                <a:gd name="T191" fmla="*/ 101 w 101"/>
                <a:gd name="T192" fmla="*/ 199 h 19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01" h="199">
                  <a:moveTo>
                    <a:pt x="16" y="56"/>
                  </a:moveTo>
                  <a:lnTo>
                    <a:pt x="16" y="56"/>
                  </a:lnTo>
                  <a:lnTo>
                    <a:pt x="25" y="56"/>
                  </a:lnTo>
                  <a:lnTo>
                    <a:pt x="25" y="52"/>
                  </a:lnTo>
                  <a:lnTo>
                    <a:pt x="28" y="56"/>
                  </a:lnTo>
                  <a:lnTo>
                    <a:pt x="28" y="52"/>
                  </a:lnTo>
                  <a:lnTo>
                    <a:pt x="34" y="52"/>
                  </a:lnTo>
                  <a:lnTo>
                    <a:pt x="38" y="52"/>
                  </a:lnTo>
                  <a:lnTo>
                    <a:pt x="38" y="47"/>
                  </a:lnTo>
                  <a:lnTo>
                    <a:pt x="42" y="52"/>
                  </a:lnTo>
                  <a:lnTo>
                    <a:pt x="47" y="52"/>
                  </a:lnTo>
                  <a:lnTo>
                    <a:pt x="42" y="47"/>
                  </a:lnTo>
                  <a:lnTo>
                    <a:pt x="47" y="43"/>
                  </a:lnTo>
                  <a:lnTo>
                    <a:pt x="50" y="43"/>
                  </a:lnTo>
                  <a:lnTo>
                    <a:pt x="50" y="47"/>
                  </a:lnTo>
                  <a:lnTo>
                    <a:pt x="55" y="47"/>
                  </a:lnTo>
                  <a:lnTo>
                    <a:pt x="50" y="43"/>
                  </a:lnTo>
                  <a:lnTo>
                    <a:pt x="55" y="34"/>
                  </a:lnTo>
                  <a:lnTo>
                    <a:pt x="55" y="38"/>
                  </a:lnTo>
                  <a:lnTo>
                    <a:pt x="59" y="34"/>
                  </a:lnTo>
                  <a:lnTo>
                    <a:pt x="63" y="34"/>
                  </a:lnTo>
                  <a:lnTo>
                    <a:pt x="59" y="29"/>
                  </a:lnTo>
                  <a:lnTo>
                    <a:pt x="63" y="25"/>
                  </a:lnTo>
                  <a:lnTo>
                    <a:pt x="63" y="21"/>
                  </a:lnTo>
                  <a:lnTo>
                    <a:pt x="63" y="16"/>
                  </a:lnTo>
                  <a:lnTo>
                    <a:pt x="69" y="21"/>
                  </a:lnTo>
                  <a:lnTo>
                    <a:pt x="73" y="12"/>
                  </a:lnTo>
                  <a:lnTo>
                    <a:pt x="73" y="16"/>
                  </a:lnTo>
                  <a:lnTo>
                    <a:pt x="77" y="12"/>
                  </a:lnTo>
                  <a:lnTo>
                    <a:pt x="77" y="3"/>
                  </a:lnTo>
                  <a:lnTo>
                    <a:pt x="81" y="0"/>
                  </a:lnTo>
                  <a:lnTo>
                    <a:pt x="90" y="12"/>
                  </a:lnTo>
                  <a:lnTo>
                    <a:pt x="100" y="43"/>
                  </a:lnTo>
                  <a:lnTo>
                    <a:pt x="94" y="52"/>
                  </a:lnTo>
                  <a:lnTo>
                    <a:pt x="90" y="43"/>
                  </a:lnTo>
                  <a:lnTo>
                    <a:pt x="90" y="56"/>
                  </a:lnTo>
                  <a:lnTo>
                    <a:pt x="90" y="60"/>
                  </a:lnTo>
                  <a:lnTo>
                    <a:pt x="85" y="69"/>
                  </a:lnTo>
                  <a:lnTo>
                    <a:pt x="81" y="90"/>
                  </a:lnTo>
                  <a:lnTo>
                    <a:pt x="73" y="121"/>
                  </a:lnTo>
                  <a:lnTo>
                    <a:pt x="59" y="170"/>
                  </a:lnTo>
                  <a:lnTo>
                    <a:pt x="55" y="179"/>
                  </a:lnTo>
                  <a:lnTo>
                    <a:pt x="50" y="183"/>
                  </a:lnTo>
                  <a:lnTo>
                    <a:pt x="47" y="188"/>
                  </a:lnTo>
                  <a:lnTo>
                    <a:pt x="38" y="188"/>
                  </a:lnTo>
                  <a:lnTo>
                    <a:pt x="25" y="198"/>
                  </a:lnTo>
                  <a:lnTo>
                    <a:pt x="12" y="183"/>
                  </a:lnTo>
                  <a:lnTo>
                    <a:pt x="7" y="179"/>
                  </a:lnTo>
                  <a:lnTo>
                    <a:pt x="7" y="170"/>
                  </a:lnTo>
                  <a:lnTo>
                    <a:pt x="7" y="161"/>
                  </a:lnTo>
                  <a:lnTo>
                    <a:pt x="3" y="157"/>
                  </a:lnTo>
                  <a:lnTo>
                    <a:pt x="0" y="148"/>
                  </a:lnTo>
                  <a:lnTo>
                    <a:pt x="0" y="140"/>
                  </a:lnTo>
                  <a:lnTo>
                    <a:pt x="3" y="131"/>
                  </a:lnTo>
                  <a:lnTo>
                    <a:pt x="7" y="131"/>
                  </a:lnTo>
                  <a:lnTo>
                    <a:pt x="7" y="121"/>
                  </a:lnTo>
                  <a:lnTo>
                    <a:pt x="16" y="109"/>
                  </a:lnTo>
                  <a:lnTo>
                    <a:pt x="16" y="105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7" y="74"/>
                  </a:lnTo>
                  <a:lnTo>
                    <a:pt x="16" y="60"/>
                  </a:lnTo>
                  <a:lnTo>
                    <a:pt x="16" y="5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03" name="Freeform 883">
              <a:extLst>
                <a:ext uri="{FF2B5EF4-FFF2-40B4-BE49-F238E27FC236}">
                  <a16:creationId xmlns:a16="http://schemas.microsoft.com/office/drawing/2014/main" id="{9661DF4E-EEFC-4DB4-8A44-C6EE6B040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3317"/>
              <a:ext cx="18" cy="17"/>
            </a:xfrm>
            <a:custGeom>
              <a:avLst/>
              <a:gdLst>
                <a:gd name="T0" fmla="*/ 274 w 17"/>
                <a:gd name="T1" fmla="*/ 8 h 17"/>
                <a:gd name="T2" fmla="*/ 274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274 w 17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8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8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04" name="Freeform 884">
              <a:extLst>
                <a:ext uri="{FF2B5EF4-FFF2-40B4-BE49-F238E27FC236}">
                  <a16:creationId xmlns:a16="http://schemas.microsoft.com/office/drawing/2014/main" id="{C5FB6781-6B37-4B01-9C51-A9B1D83D8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3317"/>
              <a:ext cx="18" cy="17"/>
            </a:xfrm>
            <a:custGeom>
              <a:avLst/>
              <a:gdLst>
                <a:gd name="T0" fmla="*/ 274 w 17"/>
                <a:gd name="T1" fmla="*/ 8 h 17"/>
                <a:gd name="T2" fmla="*/ 274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274 w 17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8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6" y="8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05" name="Freeform 885">
              <a:extLst>
                <a:ext uri="{FF2B5EF4-FFF2-40B4-BE49-F238E27FC236}">
                  <a16:creationId xmlns:a16="http://schemas.microsoft.com/office/drawing/2014/main" id="{892227FB-E53C-4259-8236-2AA2BC2603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9" y="3345"/>
              <a:ext cx="0" cy="1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0 h 17"/>
                <a:gd name="T4" fmla="*/ 0 w 1"/>
                <a:gd name="T5" fmla="*/ 4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0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06" name="Freeform 886">
              <a:extLst>
                <a:ext uri="{FF2B5EF4-FFF2-40B4-BE49-F238E27FC236}">
                  <a16:creationId xmlns:a16="http://schemas.microsoft.com/office/drawing/2014/main" id="{AFD00893-91B6-44B7-B146-0681999E5E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9" y="3345"/>
              <a:ext cx="0" cy="1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0 h 17"/>
                <a:gd name="T4" fmla="*/ 0 w 1"/>
                <a:gd name="T5" fmla="*/ 4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0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07" name="Freeform 887">
              <a:extLst>
                <a:ext uri="{FF2B5EF4-FFF2-40B4-BE49-F238E27FC236}">
                  <a16:creationId xmlns:a16="http://schemas.microsoft.com/office/drawing/2014/main" id="{9EE59A2D-59E8-45EE-8A89-0A80528EA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4" y="3362"/>
              <a:ext cx="17" cy="15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4 h 17"/>
                <a:gd name="T4" fmla="*/ 0 w 17"/>
                <a:gd name="T5" fmla="*/ 0 h 17"/>
                <a:gd name="T6" fmla="*/ 16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08" name="Freeform 888">
              <a:extLst>
                <a:ext uri="{FF2B5EF4-FFF2-40B4-BE49-F238E27FC236}">
                  <a16:creationId xmlns:a16="http://schemas.microsoft.com/office/drawing/2014/main" id="{E422F65E-6031-4586-840A-5DE897A4A6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4" y="3362"/>
              <a:ext cx="17" cy="15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4 h 17"/>
                <a:gd name="T4" fmla="*/ 0 w 17"/>
                <a:gd name="T5" fmla="*/ 0 h 17"/>
                <a:gd name="T6" fmla="*/ 16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09" name="Freeform 889">
              <a:extLst>
                <a:ext uri="{FF2B5EF4-FFF2-40B4-BE49-F238E27FC236}">
                  <a16:creationId xmlns:a16="http://schemas.microsoft.com/office/drawing/2014/main" id="{AA1409D5-6B22-4F05-A540-970843655F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6" y="3387"/>
              <a:ext cx="2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60000 65536"/>
                <a:gd name="T5" fmla="*/ 0 60000 65536"/>
                <a:gd name="T6" fmla="*/ 0 w 1"/>
                <a:gd name="T7" fmla="*/ 0 h 1"/>
                <a:gd name="T8" fmla="*/ 1 w 1"/>
                <a:gd name="T9" fmla="*/ 0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10" name="Freeform 890">
              <a:extLst>
                <a:ext uri="{FF2B5EF4-FFF2-40B4-BE49-F238E27FC236}">
                  <a16:creationId xmlns:a16="http://schemas.microsoft.com/office/drawing/2014/main" id="{46B216E1-3018-4635-B99E-3843298E8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6" y="3387"/>
              <a:ext cx="2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60000 65536"/>
                <a:gd name="T5" fmla="*/ 0 60000 65536"/>
                <a:gd name="T6" fmla="*/ 0 w 1"/>
                <a:gd name="T7" fmla="*/ 0 h 1"/>
                <a:gd name="T8" fmla="*/ 1 w 1"/>
                <a:gd name="T9" fmla="*/ 0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11" name="Freeform 891">
              <a:extLst>
                <a:ext uri="{FF2B5EF4-FFF2-40B4-BE49-F238E27FC236}">
                  <a16:creationId xmlns:a16="http://schemas.microsoft.com/office/drawing/2014/main" id="{08CF7767-06B1-4589-B8E6-A9E7D08DF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4" y="2930"/>
              <a:ext cx="18" cy="17"/>
            </a:xfrm>
            <a:custGeom>
              <a:avLst/>
              <a:gdLst>
                <a:gd name="T0" fmla="*/ 7 w 17"/>
                <a:gd name="T1" fmla="*/ 0 h 17"/>
                <a:gd name="T2" fmla="*/ 0 w 17"/>
                <a:gd name="T3" fmla="*/ 16 h 17"/>
                <a:gd name="T4" fmla="*/ 7 w 17"/>
                <a:gd name="T5" fmla="*/ 16 h 17"/>
                <a:gd name="T6" fmla="*/ 274 w 17"/>
                <a:gd name="T7" fmla="*/ 16 h 17"/>
                <a:gd name="T8" fmla="*/ 7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7" y="0"/>
                  </a:moveTo>
                  <a:lnTo>
                    <a:pt x="0" y="16"/>
                  </a:lnTo>
                  <a:lnTo>
                    <a:pt x="7" y="16"/>
                  </a:lnTo>
                  <a:lnTo>
                    <a:pt x="16" y="16"/>
                  </a:lnTo>
                  <a:lnTo>
                    <a:pt x="7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12" name="Freeform 892">
              <a:extLst>
                <a:ext uri="{FF2B5EF4-FFF2-40B4-BE49-F238E27FC236}">
                  <a16:creationId xmlns:a16="http://schemas.microsoft.com/office/drawing/2014/main" id="{B3AD6F45-309C-4C1F-A478-2DBCA5BB7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4" y="2930"/>
              <a:ext cx="18" cy="17"/>
            </a:xfrm>
            <a:custGeom>
              <a:avLst/>
              <a:gdLst>
                <a:gd name="T0" fmla="*/ 7 w 17"/>
                <a:gd name="T1" fmla="*/ 0 h 17"/>
                <a:gd name="T2" fmla="*/ 0 w 17"/>
                <a:gd name="T3" fmla="*/ 16 h 17"/>
                <a:gd name="T4" fmla="*/ 7 w 17"/>
                <a:gd name="T5" fmla="*/ 16 h 17"/>
                <a:gd name="T6" fmla="*/ 274 w 17"/>
                <a:gd name="T7" fmla="*/ 16 h 17"/>
                <a:gd name="T8" fmla="*/ 7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7" y="0"/>
                  </a:moveTo>
                  <a:lnTo>
                    <a:pt x="0" y="16"/>
                  </a:lnTo>
                  <a:lnTo>
                    <a:pt x="7" y="16"/>
                  </a:lnTo>
                  <a:lnTo>
                    <a:pt x="16" y="16"/>
                  </a:lnTo>
                  <a:lnTo>
                    <a:pt x="7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13" name="Freeform 893">
              <a:extLst>
                <a:ext uri="{FF2B5EF4-FFF2-40B4-BE49-F238E27FC236}">
                  <a16:creationId xmlns:a16="http://schemas.microsoft.com/office/drawing/2014/main" id="{8410AAFA-FE5A-46B4-B5E9-D4FF811EDD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6" y="2928"/>
              <a:ext cx="1" cy="1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14" name="Freeform 894">
              <a:extLst>
                <a:ext uri="{FF2B5EF4-FFF2-40B4-BE49-F238E27FC236}">
                  <a16:creationId xmlns:a16="http://schemas.microsoft.com/office/drawing/2014/main" id="{193BAA46-EAD6-47C7-AE66-55762B547A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6" y="2928"/>
              <a:ext cx="1" cy="1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15" name="Freeform 895">
              <a:extLst>
                <a:ext uri="{FF2B5EF4-FFF2-40B4-BE49-F238E27FC236}">
                  <a16:creationId xmlns:a16="http://schemas.microsoft.com/office/drawing/2014/main" id="{BFFDC008-27DC-4415-9540-AB9B54C21F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7" y="2828"/>
              <a:ext cx="0" cy="16"/>
            </a:xfrm>
            <a:custGeom>
              <a:avLst/>
              <a:gdLst>
                <a:gd name="T0" fmla="*/ 0 w 1"/>
                <a:gd name="T1" fmla="*/ 8 h 17"/>
                <a:gd name="T2" fmla="*/ 0 w 1"/>
                <a:gd name="T3" fmla="*/ 0 h 17"/>
                <a:gd name="T4" fmla="*/ 0 w 1"/>
                <a:gd name="T5" fmla="*/ 8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0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16"/>
                  </a:move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16" name="Freeform 896">
              <a:extLst>
                <a:ext uri="{FF2B5EF4-FFF2-40B4-BE49-F238E27FC236}">
                  <a16:creationId xmlns:a16="http://schemas.microsoft.com/office/drawing/2014/main" id="{63EB9727-56E6-43C9-A3B7-DC85848FC0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7" y="2828"/>
              <a:ext cx="0" cy="16"/>
            </a:xfrm>
            <a:custGeom>
              <a:avLst/>
              <a:gdLst>
                <a:gd name="T0" fmla="*/ 0 w 1"/>
                <a:gd name="T1" fmla="*/ 8 h 17"/>
                <a:gd name="T2" fmla="*/ 0 w 1"/>
                <a:gd name="T3" fmla="*/ 0 h 17"/>
                <a:gd name="T4" fmla="*/ 0 w 1"/>
                <a:gd name="T5" fmla="*/ 8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0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16"/>
                  </a:move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17" name="Freeform 897">
              <a:extLst>
                <a:ext uri="{FF2B5EF4-FFF2-40B4-BE49-F238E27FC236}">
                  <a16:creationId xmlns:a16="http://schemas.microsoft.com/office/drawing/2014/main" id="{1437E5B4-C24D-46E1-9A68-7819A23C3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3" y="2845"/>
              <a:ext cx="0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60000 65536"/>
                <a:gd name="T5" fmla="*/ 0 60000 65536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18" name="Freeform 898">
              <a:extLst>
                <a:ext uri="{FF2B5EF4-FFF2-40B4-BE49-F238E27FC236}">
                  <a16:creationId xmlns:a16="http://schemas.microsoft.com/office/drawing/2014/main" id="{E316AE0A-DA7D-43B1-97F4-EAC89368D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3" y="2845"/>
              <a:ext cx="0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60000 65536"/>
                <a:gd name="T5" fmla="*/ 0 60000 65536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19" name="Freeform 899">
              <a:extLst>
                <a:ext uri="{FF2B5EF4-FFF2-40B4-BE49-F238E27FC236}">
                  <a16:creationId xmlns:a16="http://schemas.microsoft.com/office/drawing/2014/main" id="{D6F3035A-6E85-4177-B18A-2295A42000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3" y="2845"/>
              <a:ext cx="17" cy="15"/>
            </a:xfrm>
            <a:custGeom>
              <a:avLst/>
              <a:gdLst>
                <a:gd name="T0" fmla="*/ 16 w 17"/>
                <a:gd name="T1" fmla="*/ 4 h 17"/>
                <a:gd name="T2" fmla="*/ 16 w 17"/>
                <a:gd name="T3" fmla="*/ 4 h 17"/>
                <a:gd name="T4" fmla="*/ 0 w 17"/>
                <a:gd name="T5" fmla="*/ 0 h 17"/>
                <a:gd name="T6" fmla="*/ 16 w 17"/>
                <a:gd name="T7" fmla="*/ 4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6" y="16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20" name="Freeform 900">
              <a:extLst>
                <a:ext uri="{FF2B5EF4-FFF2-40B4-BE49-F238E27FC236}">
                  <a16:creationId xmlns:a16="http://schemas.microsoft.com/office/drawing/2014/main" id="{D7089122-5F81-4D2D-B329-1D27AD5066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3" y="2845"/>
              <a:ext cx="17" cy="15"/>
            </a:xfrm>
            <a:custGeom>
              <a:avLst/>
              <a:gdLst>
                <a:gd name="T0" fmla="*/ 16 w 17"/>
                <a:gd name="T1" fmla="*/ 4 h 17"/>
                <a:gd name="T2" fmla="*/ 16 w 17"/>
                <a:gd name="T3" fmla="*/ 4 h 17"/>
                <a:gd name="T4" fmla="*/ 0 w 17"/>
                <a:gd name="T5" fmla="*/ 0 h 17"/>
                <a:gd name="T6" fmla="*/ 16 w 17"/>
                <a:gd name="T7" fmla="*/ 4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6" y="16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21" name="Freeform 901">
              <a:extLst>
                <a:ext uri="{FF2B5EF4-FFF2-40B4-BE49-F238E27FC236}">
                  <a16:creationId xmlns:a16="http://schemas.microsoft.com/office/drawing/2014/main" id="{C46B388F-7AFF-402F-81B6-9F8BACC297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8" y="2845"/>
              <a:ext cx="18" cy="0"/>
            </a:xfrm>
            <a:custGeom>
              <a:avLst/>
              <a:gdLst>
                <a:gd name="T0" fmla="*/ 274 w 17"/>
                <a:gd name="T1" fmla="*/ 0 h 1"/>
                <a:gd name="T2" fmla="*/ 0 w 17"/>
                <a:gd name="T3" fmla="*/ 0 h 1"/>
                <a:gd name="T4" fmla="*/ 274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0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16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22" name="Freeform 902">
              <a:extLst>
                <a:ext uri="{FF2B5EF4-FFF2-40B4-BE49-F238E27FC236}">
                  <a16:creationId xmlns:a16="http://schemas.microsoft.com/office/drawing/2014/main" id="{9FDB87DB-B530-4102-BBA1-D18D2FE200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8" y="2845"/>
              <a:ext cx="18" cy="0"/>
            </a:xfrm>
            <a:custGeom>
              <a:avLst/>
              <a:gdLst>
                <a:gd name="T0" fmla="*/ 274 w 17"/>
                <a:gd name="T1" fmla="*/ 0 h 1"/>
                <a:gd name="T2" fmla="*/ 0 w 17"/>
                <a:gd name="T3" fmla="*/ 0 h 1"/>
                <a:gd name="T4" fmla="*/ 274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0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16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23" name="Freeform 903">
              <a:extLst>
                <a:ext uri="{FF2B5EF4-FFF2-40B4-BE49-F238E27FC236}">
                  <a16:creationId xmlns:a16="http://schemas.microsoft.com/office/drawing/2014/main" id="{15211415-AF51-4DCC-90D8-195939F55E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1" y="2841"/>
              <a:ext cx="17" cy="14"/>
            </a:xfrm>
            <a:custGeom>
              <a:avLst/>
              <a:gdLst>
                <a:gd name="T0" fmla="*/ 16 w 17"/>
                <a:gd name="T1" fmla="*/ 0 h 17"/>
                <a:gd name="T2" fmla="*/ 0 w 17"/>
                <a:gd name="T3" fmla="*/ 2 h 17"/>
                <a:gd name="T4" fmla="*/ 16 w 17"/>
                <a:gd name="T5" fmla="*/ 2 h 17"/>
                <a:gd name="T6" fmla="*/ 16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24" name="Freeform 904">
              <a:extLst>
                <a:ext uri="{FF2B5EF4-FFF2-40B4-BE49-F238E27FC236}">
                  <a16:creationId xmlns:a16="http://schemas.microsoft.com/office/drawing/2014/main" id="{15F52D7C-5099-4C29-AF28-24917E7EE7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1" y="2841"/>
              <a:ext cx="17" cy="14"/>
            </a:xfrm>
            <a:custGeom>
              <a:avLst/>
              <a:gdLst>
                <a:gd name="T0" fmla="*/ 16 w 17"/>
                <a:gd name="T1" fmla="*/ 0 h 17"/>
                <a:gd name="T2" fmla="*/ 0 w 17"/>
                <a:gd name="T3" fmla="*/ 2 h 17"/>
                <a:gd name="T4" fmla="*/ 16 w 17"/>
                <a:gd name="T5" fmla="*/ 2 h 17"/>
                <a:gd name="T6" fmla="*/ 16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25" name="Freeform 905">
              <a:extLst>
                <a:ext uri="{FF2B5EF4-FFF2-40B4-BE49-F238E27FC236}">
                  <a16:creationId xmlns:a16="http://schemas.microsoft.com/office/drawing/2014/main" id="{FA926958-4182-40A7-A81A-A8D3AAEBC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" y="2855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0 w 17"/>
                <a:gd name="T3" fmla="*/ 0 h 17"/>
                <a:gd name="T4" fmla="*/ 8 w 17"/>
                <a:gd name="T5" fmla="*/ 16 h 17"/>
                <a:gd name="T6" fmla="*/ 16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0" y="0"/>
                  </a:lnTo>
                  <a:lnTo>
                    <a:pt x="8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26" name="Freeform 906">
              <a:extLst>
                <a:ext uri="{FF2B5EF4-FFF2-40B4-BE49-F238E27FC236}">
                  <a16:creationId xmlns:a16="http://schemas.microsoft.com/office/drawing/2014/main" id="{47DAEAF5-D7A4-4D46-960F-08DC2B55D4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" y="2855"/>
              <a:ext cx="17" cy="17"/>
            </a:xfrm>
            <a:custGeom>
              <a:avLst/>
              <a:gdLst>
                <a:gd name="T0" fmla="*/ 16 w 17"/>
                <a:gd name="T1" fmla="*/ 0 h 17"/>
                <a:gd name="T2" fmla="*/ 0 w 17"/>
                <a:gd name="T3" fmla="*/ 0 h 17"/>
                <a:gd name="T4" fmla="*/ 8 w 17"/>
                <a:gd name="T5" fmla="*/ 16 h 17"/>
                <a:gd name="T6" fmla="*/ 16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0" y="0"/>
                  </a:lnTo>
                  <a:lnTo>
                    <a:pt x="8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27" name="Freeform 907">
              <a:extLst>
                <a:ext uri="{FF2B5EF4-FFF2-40B4-BE49-F238E27FC236}">
                  <a16:creationId xmlns:a16="http://schemas.microsoft.com/office/drawing/2014/main" id="{D409D73D-00AA-42F3-8FDD-D79876720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2" y="2873"/>
              <a:ext cx="1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60000 65536"/>
                <a:gd name="T5" fmla="*/ 0 60000 65536"/>
                <a:gd name="T6" fmla="*/ 0 w 1"/>
                <a:gd name="T7" fmla="*/ 0 h 1"/>
                <a:gd name="T8" fmla="*/ 1 w 1"/>
                <a:gd name="T9" fmla="*/ 0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28" name="Freeform 908">
              <a:extLst>
                <a:ext uri="{FF2B5EF4-FFF2-40B4-BE49-F238E27FC236}">
                  <a16:creationId xmlns:a16="http://schemas.microsoft.com/office/drawing/2014/main" id="{1C0FD48A-4ED8-4D31-BE43-59268F5AEA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2" y="2873"/>
              <a:ext cx="1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60000 65536"/>
                <a:gd name="T5" fmla="*/ 0 60000 65536"/>
                <a:gd name="T6" fmla="*/ 0 w 1"/>
                <a:gd name="T7" fmla="*/ 0 h 1"/>
                <a:gd name="T8" fmla="*/ 1 w 1"/>
                <a:gd name="T9" fmla="*/ 0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29" name="Freeform 909">
              <a:extLst>
                <a:ext uri="{FF2B5EF4-FFF2-40B4-BE49-F238E27FC236}">
                  <a16:creationId xmlns:a16="http://schemas.microsoft.com/office/drawing/2014/main" id="{5524AD84-A599-4F99-9983-31F4656DAA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3" y="1786"/>
              <a:ext cx="41" cy="16"/>
            </a:xfrm>
            <a:custGeom>
              <a:avLst/>
              <a:gdLst>
                <a:gd name="T0" fmla="*/ 0 w 41"/>
                <a:gd name="T1" fmla="*/ 7 h 17"/>
                <a:gd name="T2" fmla="*/ 3 w 41"/>
                <a:gd name="T3" fmla="*/ 3 h 17"/>
                <a:gd name="T4" fmla="*/ 21 w 41"/>
                <a:gd name="T5" fmla="*/ 0 h 17"/>
                <a:gd name="T6" fmla="*/ 40 w 41"/>
                <a:gd name="T7" fmla="*/ 8 h 17"/>
                <a:gd name="T8" fmla="*/ 30 w 41"/>
                <a:gd name="T9" fmla="*/ 8 h 17"/>
                <a:gd name="T10" fmla="*/ 0 w 41"/>
                <a:gd name="T11" fmla="*/ 7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"/>
                <a:gd name="T19" fmla="*/ 0 h 17"/>
                <a:gd name="T20" fmla="*/ 41 w 41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" h="17">
                  <a:moveTo>
                    <a:pt x="0" y="7"/>
                  </a:moveTo>
                  <a:lnTo>
                    <a:pt x="3" y="3"/>
                  </a:lnTo>
                  <a:lnTo>
                    <a:pt x="21" y="0"/>
                  </a:lnTo>
                  <a:lnTo>
                    <a:pt x="40" y="11"/>
                  </a:lnTo>
                  <a:lnTo>
                    <a:pt x="30" y="16"/>
                  </a:lnTo>
                  <a:lnTo>
                    <a:pt x="0" y="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30" name="Freeform 910">
              <a:extLst>
                <a:ext uri="{FF2B5EF4-FFF2-40B4-BE49-F238E27FC236}">
                  <a16:creationId xmlns:a16="http://schemas.microsoft.com/office/drawing/2014/main" id="{83011B02-D043-45EA-8379-563687310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3" y="1786"/>
              <a:ext cx="41" cy="16"/>
            </a:xfrm>
            <a:custGeom>
              <a:avLst/>
              <a:gdLst>
                <a:gd name="T0" fmla="*/ 0 w 41"/>
                <a:gd name="T1" fmla="*/ 7 h 17"/>
                <a:gd name="T2" fmla="*/ 3 w 41"/>
                <a:gd name="T3" fmla="*/ 3 h 17"/>
                <a:gd name="T4" fmla="*/ 21 w 41"/>
                <a:gd name="T5" fmla="*/ 0 h 17"/>
                <a:gd name="T6" fmla="*/ 40 w 41"/>
                <a:gd name="T7" fmla="*/ 8 h 17"/>
                <a:gd name="T8" fmla="*/ 30 w 41"/>
                <a:gd name="T9" fmla="*/ 8 h 17"/>
                <a:gd name="T10" fmla="*/ 0 w 41"/>
                <a:gd name="T11" fmla="*/ 7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"/>
                <a:gd name="T19" fmla="*/ 0 h 17"/>
                <a:gd name="T20" fmla="*/ 41 w 41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" h="17">
                  <a:moveTo>
                    <a:pt x="0" y="7"/>
                  </a:moveTo>
                  <a:lnTo>
                    <a:pt x="3" y="3"/>
                  </a:lnTo>
                  <a:lnTo>
                    <a:pt x="21" y="0"/>
                  </a:lnTo>
                  <a:lnTo>
                    <a:pt x="40" y="11"/>
                  </a:lnTo>
                  <a:lnTo>
                    <a:pt x="30" y="16"/>
                  </a:lnTo>
                  <a:lnTo>
                    <a:pt x="0" y="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31" name="Freeform 911">
              <a:extLst>
                <a:ext uri="{FF2B5EF4-FFF2-40B4-BE49-F238E27FC236}">
                  <a16:creationId xmlns:a16="http://schemas.microsoft.com/office/drawing/2014/main" id="{7CFCEA92-2F9F-4995-B046-6095F2D45A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9" y="1758"/>
              <a:ext cx="18" cy="16"/>
            </a:xfrm>
            <a:custGeom>
              <a:avLst/>
              <a:gdLst>
                <a:gd name="T0" fmla="*/ 7 w 17"/>
                <a:gd name="T1" fmla="*/ 0 h 18"/>
                <a:gd name="T2" fmla="*/ 274 w 17"/>
                <a:gd name="T3" fmla="*/ 4 h 18"/>
                <a:gd name="T4" fmla="*/ 7 w 17"/>
                <a:gd name="T5" fmla="*/ 4 h 18"/>
                <a:gd name="T6" fmla="*/ 0 w 17"/>
                <a:gd name="T7" fmla="*/ 4 h 18"/>
                <a:gd name="T8" fmla="*/ 7 w 17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8"/>
                <a:gd name="T17" fmla="*/ 17 w 17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8">
                  <a:moveTo>
                    <a:pt x="7" y="0"/>
                  </a:moveTo>
                  <a:lnTo>
                    <a:pt x="16" y="4"/>
                  </a:lnTo>
                  <a:lnTo>
                    <a:pt x="7" y="12"/>
                  </a:lnTo>
                  <a:lnTo>
                    <a:pt x="0" y="17"/>
                  </a:lnTo>
                  <a:lnTo>
                    <a:pt x="7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32" name="Freeform 912">
              <a:extLst>
                <a:ext uri="{FF2B5EF4-FFF2-40B4-BE49-F238E27FC236}">
                  <a16:creationId xmlns:a16="http://schemas.microsoft.com/office/drawing/2014/main" id="{42B982C0-A898-4396-B49B-042C5EF188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9" y="1758"/>
              <a:ext cx="18" cy="16"/>
            </a:xfrm>
            <a:custGeom>
              <a:avLst/>
              <a:gdLst>
                <a:gd name="T0" fmla="*/ 7 w 17"/>
                <a:gd name="T1" fmla="*/ 0 h 18"/>
                <a:gd name="T2" fmla="*/ 274 w 17"/>
                <a:gd name="T3" fmla="*/ 4 h 18"/>
                <a:gd name="T4" fmla="*/ 7 w 17"/>
                <a:gd name="T5" fmla="*/ 4 h 18"/>
                <a:gd name="T6" fmla="*/ 0 w 17"/>
                <a:gd name="T7" fmla="*/ 4 h 18"/>
                <a:gd name="T8" fmla="*/ 7 w 17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8"/>
                <a:gd name="T17" fmla="*/ 17 w 17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8">
                  <a:moveTo>
                    <a:pt x="7" y="0"/>
                  </a:moveTo>
                  <a:lnTo>
                    <a:pt x="16" y="4"/>
                  </a:lnTo>
                  <a:lnTo>
                    <a:pt x="7" y="12"/>
                  </a:lnTo>
                  <a:lnTo>
                    <a:pt x="0" y="17"/>
                  </a:lnTo>
                  <a:lnTo>
                    <a:pt x="7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33" name="Freeform 913">
              <a:extLst>
                <a:ext uri="{FF2B5EF4-FFF2-40B4-BE49-F238E27FC236}">
                  <a16:creationId xmlns:a16="http://schemas.microsoft.com/office/drawing/2014/main" id="{BFD6C839-5FDC-498E-8F86-09E9613A66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9" y="2112"/>
              <a:ext cx="42" cy="35"/>
            </a:xfrm>
            <a:custGeom>
              <a:avLst/>
              <a:gdLst>
                <a:gd name="T0" fmla="*/ 7 w 41"/>
                <a:gd name="T1" fmla="*/ 0 h 39"/>
                <a:gd name="T2" fmla="*/ 82 w 41"/>
                <a:gd name="T3" fmla="*/ 3 h 39"/>
                <a:gd name="T4" fmla="*/ 100 w 41"/>
                <a:gd name="T5" fmla="*/ 4 h 39"/>
                <a:gd name="T6" fmla="*/ 128 w 41"/>
                <a:gd name="T7" fmla="*/ 4 h 39"/>
                <a:gd name="T8" fmla="*/ 128 w 41"/>
                <a:gd name="T9" fmla="*/ 4 h 39"/>
                <a:gd name="T10" fmla="*/ 110 w 41"/>
                <a:gd name="T11" fmla="*/ 4 h 39"/>
                <a:gd name="T12" fmla="*/ 82 w 41"/>
                <a:gd name="T13" fmla="*/ 4 h 39"/>
                <a:gd name="T14" fmla="*/ 7 w 41"/>
                <a:gd name="T15" fmla="*/ 4 h 39"/>
                <a:gd name="T16" fmla="*/ 16 w 41"/>
                <a:gd name="T17" fmla="*/ 4 h 39"/>
                <a:gd name="T18" fmla="*/ 0 w 41"/>
                <a:gd name="T19" fmla="*/ 4 h 39"/>
                <a:gd name="T20" fmla="*/ 0 w 41"/>
                <a:gd name="T21" fmla="*/ 4 h 39"/>
                <a:gd name="T22" fmla="*/ 7 w 41"/>
                <a:gd name="T23" fmla="*/ 4 h 39"/>
                <a:gd name="T24" fmla="*/ 0 w 41"/>
                <a:gd name="T25" fmla="*/ 4 h 39"/>
                <a:gd name="T26" fmla="*/ 7 w 41"/>
                <a:gd name="T27" fmla="*/ 4 h 39"/>
                <a:gd name="T28" fmla="*/ 0 w 41"/>
                <a:gd name="T29" fmla="*/ 4 h 39"/>
                <a:gd name="T30" fmla="*/ 0 w 41"/>
                <a:gd name="T31" fmla="*/ 3 h 39"/>
                <a:gd name="T32" fmla="*/ 7 w 41"/>
                <a:gd name="T33" fmla="*/ 0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1"/>
                <a:gd name="T52" fmla="*/ 0 h 39"/>
                <a:gd name="T53" fmla="*/ 41 w 41"/>
                <a:gd name="T54" fmla="*/ 39 h 3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1" h="39">
                  <a:moveTo>
                    <a:pt x="7" y="0"/>
                  </a:moveTo>
                  <a:lnTo>
                    <a:pt x="21" y="3"/>
                  </a:lnTo>
                  <a:lnTo>
                    <a:pt x="30" y="16"/>
                  </a:lnTo>
                  <a:lnTo>
                    <a:pt x="40" y="24"/>
                  </a:lnTo>
                  <a:lnTo>
                    <a:pt x="40" y="28"/>
                  </a:lnTo>
                  <a:lnTo>
                    <a:pt x="34" y="32"/>
                  </a:lnTo>
                  <a:lnTo>
                    <a:pt x="21" y="38"/>
                  </a:lnTo>
                  <a:lnTo>
                    <a:pt x="7" y="38"/>
                  </a:lnTo>
                  <a:lnTo>
                    <a:pt x="16" y="28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7" y="24"/>
                  </a:lnTo>
                  <a:lnTo>
                    <a:pt x="0" y="16"/>
                  </a:lnTo>
                  <a:lnTo>
                    <a:pt x="7" y="16"/>
                  </a:lnTo>
                  <a:lnTo>
                    <a:pt x="0" y="7"/>
                  </a:lnTo>
                  <a:lnTo>
                    <a:pt x="0" y="3"/>
                  </a:lnTo>
                  <a:lnTo>
                    <a:pt x="7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34" name="Freeform 914">
              <a:extLst>
                <a:ext uri="{FF2B5EF4-FFF2-40B4-BE49-F238E27FC236}">
                  <a16:creationId xmlns:a16="http://schemas.microsoft.com/office/drawing/2014/main" id="{FBE0D5F6-D0A9-4FA7-A82B-B1E9EAFA07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9" y="2112"/>
              <a:ext cx="42" cy="35"/>
            </a:xfrm>
            <a:custGeom>
              <a:avLst/>
              <a:gdLst>
                <a:gd name="T0" fmla="*/ 7 w 41"/>
                <a:gd name="T1" fmla="*/ 0 h 39"/>
                <a:gd name="T2" fmla="*/ 82 w 41"/>
                <a:gd name="T3" fmla="*/ 3 h 39"/>
                <a:gd name="T4" fmla="*/ 100 w 41"/>
                <a:gd name="T5" fmla="*/ 4 h 39"/>
                <a:gd name="T6" fmla="*/ 128 w 41"/>
                <a:gd name="T7" fmla="*/ 4 h 39"/>
                <a:gd name="T8" fmla="*/ 128 w 41"/>
                <a:gd name="T9" fmla="*/ 4 h 39"/>
                <a:gd name="T10" fmla="*/ 110 w 41"/>
                <a:gd name="T11" fmla="*/ 4 h 39"/>
                <a:gd name="T12" fmla="*/ 82 w 41"/>
                <a:gd name="T13" fmla="*/ 4 h 39"/>
                <a:gd name="T14" fmla="*/ 7 w 41"/>
                <a:gd name="T15" fmla="*/ 4 h 39"/>
                <a:gd name="T16" fmla="*/ 16 w 41"/>
                <a:gd name="T17" fmla="*/ 4 h 39"/>
                <a:gd name="T18" fmla="*/ 0 w 41"/>
                <a:gd name="T19" fmla="*/ 4 h 39"/>
                <a:gd name="T20" fmla="*/ 0 w 41"/>
                <a:gd name="T21" fmla="*/ 4 h 39"/>
                <a:gd name="T22" fmla="*/ 7 w 41"/>
                <a:gd name="T23" fmla="*/ 4 h 39"/>
                <a:gd name="T24" fmla="*/ 0 w 41"/>
                <a:gd name="T25" fmla="*/ 4 h 39"/>
                <a:gd name="T26" fmla="*/ 7 w 41"/>
                <a:gd name="T27" fmla="*/ 4 h 39"/>
                <a:gd name="T28" fmla="*/ 0 w 41"/>
                <a:gd name="T29" fmla="*/ 4 h 39"/>
                <a:gd name="T30" fmla="*/ 0 w 41"/>
                <a:gd name="T31" fmla="*/ 3 h 39"/>
                <a:gd name="T32" fmla="*/ 7 w 41"/>
                <a:gd name="T33" fmla="*/ 0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1"/>
                <a:gd name="T52" fmla="*/ 0 h 39"/>
                <a:gd name="T53" fmla="*/ 41 w 41"/>
                <a:gd name="T54" fmla="*/ 39 h 3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1" h="39">
                  <a:moveTo>
                    <a:pt x="7" y="0"/>
                  </a:moveTo>
                  <a:lnTo>
                    <a:pt x="21" y="3"/>
                  </a:lnTo>
                  <a:lnTo>
                    <a:pt x="30" y="16"/>
                  </a:lnTo>
                  <a:lnTo>
                    <a:pt x="40" y="24"/>
                  </a:lnTo>
                  <a:lnTo>
                    <a:pt x="40" y="28"/>
                  </a:lnTo>
                  <a:lnTo>
                    <a:pt x="34" y="32"/>
                  </a:lnTo>
                  <a:lnTo>
                    <a:pt x="21" y="38"/>
                  </a:lnTo>
                  <a:lnTo>
                    <a:pt x="7" y="38"/>
                  </a:lnTo>
                  <a:lnTo>
                    <a:pt x="16" y="28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7" y="24"/>
                  </a:lnTo>
                  <a:lnTo>
                    <a:pt x="0" y="16"/>
                  </a:lnTo>
                  <a:lnTo>
                    <a:pt x="7" y="16"/>
                  </a:lnTo>
                  <a:lnTo>
                    <a:pt x="0" y="7"/>
                  </a:lnTo>
                  <a:lnTo>
                    <a:pt x="0" y="3"/>
                  </a:lnTo>
                  <a:lnTo>
                    <a:pt x="7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35" name="Freeform 915">
              <a:extLst>
                <a:ext uri="{FF2B5EF4-FFF2-40B4-BE49-F238E27FC236}">
                  <a16:creationId xmlns:a16="http://schemas.microsoft.com/office/drawing/2014/main" id="{B0566193-31AF-476D-9C34-10E002D11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9" y="1826"/>
              <a:ext cx="16" cy="44"/>
            </a:xfrm>
            <a:custGeom>
              <a:avLst/>
              <a:gdLst>
                <a:gd name="T0" fmla="*/ 8 w 17"/>
                <a:gd name="T1" fmla="*/ 6 h 48"/>
                <a:gd name="T2" fmla="*/ 8 w 17"/>
                <a:gd name="T3" fmla="*/ 6 h 48"/>
                <a:gd name="T4" fmla="*/ 8 w 17"/>
                <a:gd name="T5" fmla="*/ 6 h 48"/>
                <a:gd name="T6" fmla="*/ 0 w 17"/>
                <a:gd name="T7" fmla="*/ 6 h 48"/>
                <a:gd name="T8" fmla="*/ 0 w 17"/>
                <a:gd name="T9" fmla="*/ 0 h 48"/>
                <a:gd name="T10" fmla="*/ 8 w 17"/>
                <a:gd name="T11" fmla="*/ 6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48"/>
                <a:gd name="T20" fmla="*/ 17 w 17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48">
                  <a:moveTo>
                    <a:pt x="16" y="12"/>
                  </a:moveTo>
                  <a:lnTo>
                    <a:pt x="16" y="47"/>
                  </a:lnTo>
                  <a:lnTo>
                    <a:pt x="16" y="20"/>
                  </a:lnTo>
                  <a:lnTo>
                    <a:pt x="0" y="7"/>
                  </a:lnTo>
                  <a:lnTo>
                    <a:pt x="0" y="0"/>
                  </a:lnTo>
                  <a:lnTo>
                    <a:pt x="16" y="1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36" name="Freeform 916">
              <a:extLst>
                <a:ext uri="{FF2B5EF4-FFF2-40B4-BE49-F238E27FC236}">
                  <a16:creationId xmlns:a16="http://schemas.microsoft.com/office/drawing/2014/main" id="{778FCE15-8187-43BC-9C57-42A110499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9" y="1826"/>
              <a:ext cx="16" cy="44"/>
            </a:xfrm>
            <a:custGeom>
              <a:avLst/>
              <a:gdLst>
                <a:gd name="T0" fmla="*/ 8 w 17"/>
                <a:gd name="T1" fmla="*/ 6 h 48"/>
                <a:gd name="T2" fmla="*/ 8 w 17"/>
                <a:gd name="T3" fmla="*/ 6 h 48"/>
                <a:gd name="T4" fmla="*/ 8 w 17"/>
                <a:gd name="T5" fmla="*/ 6 h 48"/>
                <a:gd name="T6" fmla="*/ 0 w 17"/>
                <a:gd name="T7" fmla="*/ 6 h 48"/>
                <a:gd name="T8" fmla="*/ 0 w 17"/>
                <a:gd name="T9" fmla="*/ 0 h 48"/>
                <a:gd name="T10" fmla="*/ 8 w 17"/>
                <a:gd name="T11" fmla="*/ 6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48"/>
                <a:gd name="T20" fmla="*/ 17 w 17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48">
                  <a:moveTo>
                    <a:pt x="16" y="12"/>
                  </a:moveTo>
                  <a:lnTo>
                    <a:pt x="16" y="47"/>
                  </a:lnTo>
                  <a:lnTo>
                    <a:pt x="16" y="20"/>
                  </a:lnTo>
                  <a:lnTo>
                    <a:pt x="0" y="7"/>
                  </a:lnTo>
                  <a:lnTo>
                    <a:pt x="0" y="0"/>
                  </a:lnTo>
                  <a:lnTo>
                    <a:pt x="16" y="1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37" name="Freeform 917">
              <a:extLst>
                <a:ext uri="{FF2B5EF4-FFF2-40B4-BE49-F238E27FC236}">
                  <a16:creationId xmlns:a16="http://schemas.microsoft.com/office/drawing/2014/main" id="{A43FAB98-0E4D-4E3D-BC81-E02E0E8F31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9" y="1893"/>
              <a:ext cx="20" cy="24"/>
            </a:xfrm>
            <a:custGeom>
              <a:avLst/>
              <a:gdLst>
                <a:gd name="T0" fmla="*/ 5 w 22"/>
                <a:gd name="T1" fmla="*/ 3 h 27"/>
                <a:gd name="T2" fmla="*/ 5 w 22"/>
                <a:gd name="T3" fmla="*/ 4 h 27"/>
                <a:gd name="T4" fmla="*/ 5 w 22"/>
                <a:gd name="T5" fmla="*/ 4 h 27"/>
                <a:gd name="T6" fmla="*/ 5 w 22"/>
                <a:gd name="T7" fmla="*/ 4 h 27"/>
                <a:gd name="T8" fmla="*/ 5 w 22"/>
                <a:gd name="T9" fmla="*/ 4 h 27"/>
                <a:gd name="T10" fmla="*/ 3 w 22"/>
                <a:gd name="T11" fmla="*/ 4 h 27"/>
                <a:gd name="T12" fmla="*/ 0 w 22"/>
                <a:gd name="T13" fmla="*/ 4 h 27"/>
                <a:gd name="T14" fmla="*/ 0 w 22"/>
                <a:gd name="T15" fmla="*/ 3 h 27"/>
                <a:gd name="T16" fmla="*/ 5 w 22"/>
                <a:gd name="T17" fmla="*/ 0 h 27"/>
                <a:gd name="T18" fmla="*/ 5 w 22"/>
                <a:gd name="T19" fmla="*/ 3 h 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"/>
                <a:gd name="T31" fmla="*/ 0 h 27"/>
                <a:gd name="T32" fmla="*/ 22 w 22"/>
                <a:gd name="T33" fmla="*/ 27 h 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" h="27">
                  <a:moveTo>
                    <a:pt x="11" y="3"/>
                  </a:moveTo>
                  <a:lnTo>
                    <a:pt x="11" y="12"/>
                  </a:lnTo>
                  <a:lnTo>
                    <a:pt x="11" y="16"/>
                  </a:lnTo>
                  <a:lnTo>
                    <a:pt x="21" y="16"/>
                  </a:lnTo>
                  <a:lnTo>
                    <a:pt x="15" y="26"/>
                  </a:lnTo>
                  <a:lnTo>
                    <a:pt x="3" y="20"/>
                  </a:lnTo>
                  <a:lnTo>
                    <a:pt x="0" y="16"/>
                  </a:lnTo>
                  <a:lnTo>
                    <a:pt x="0" y="3"/>
                  </a:lnTo>
                  <a:lnTo>
                    <a:pt x="11" y="0"/>
                  </a:lnTo>
                  <a:lnTo>
                    <a:pt x="11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38" name="Freeform 918">
              <a:extLst>
                <a:ext uri="{FF2B5EF4-FFF2-40B4-BE49-F238E27FC236}">
                  <a16:creationId xmlns:a16="http://schemas.microsoft.com/office/drawing/2014/main" id="{94EEB28A-A6E9-4C90-A068-F3C338583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9" y="1893"/>
              <a:ext cx="20" cy="24"/>
            </a:xfrm>
            <a:custGeom>
              <a:avLst/>
              <a:gdLst>
                <a:gd name="T0" fmla="*/ 5 w 22"/>
                <a:gd name="T1" fmla="*/ 3 h 27"/>
                <a:gd name="T2" fmla="*/ 5 w 22"/>
                <a:gd name="T3" fmla="*/ 4 h 27"/>
                <a:gd name="T4" fmla="*/ 5 w 22"/>
                <a:gd name="T5" fmla="*/ 4 h 27"/>
                <a:gd name="T6" fmla="*/ 5 w 22"/>
                <a:gd name="T7" fmla="*/ 4 h 27"/>
                <a:gd name="T8" fmla="*/ 5 w 22"/>
                <a:gd name="T9" fmla="*/ 4 h 27"/>
                <a:gd name="T10" fmla="*/ 3 w 22"/>
                <a:gd name="T11" fmla="*/ 4 h 27"/>
                <a:gd name="T12" fmla="*/ 0 w 22"/>
                <a:gd name="T13" fmla="*/ 4 h 27"/>
                <a:gd name="T14" fmla="*/ 0 w 22"/>
                <a:gd name="T15" fmla="*/ 3 h 27"/>
                <a:gd name="T16" fmla="*/ 5 w 22"/>
                <a:gd name="T17" fmla="*/ 0 h 27"/>
                <a:gd name="T18" fmla="*/ 5 w 22"/>
                <a:gd name="T19" fmla="*/ 3 h 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"/>
                <a:gd name="T31" fmla="*/ 0 h 27"/>
                <a:gd name="T32" fmla="*/ 22 w 22"/>
                <a:gd name="T33" fmla="*/ 27 h 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" h="27">
                  <a:moveTo>
                    <a:pt x="11" y="3"/>
                  </a:moveTo>
                  <a:lnTo>
                    <a:pt x="11" y="12"/>
                  </a:lnTo>
                  <a:lnTo>
                    <a:pt x="11" y="16"/>
                  </a:lnTo>
                  <a:lnTo>
                    <a:pt x="21" y="16"/>
                  </a:lnTo>
                  <a:lnTo>
                    <a:pt x="15" y="26"/>
                  </a:lnTo>
                  <a:lnTo>
                    <a:pt x="3" y="20"/>
                  </a:lnTo>
                  <a:lnTo>
                    <a:pt x="0" y="16"/>
                  </a:lnTo>
                  <a:lnTo>
                    <a:pt x="0" y="3"/>
                  </a:lnTo>
                  <a:lnTo>
                    <a:pt x="11" y="0"/>
                  </a:lnTo>
                  <a:lnTo>
                    <a:pt x="11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39" name="Freeform 919">
              <a:extLst>
                <a:ext uri="{FF2B5EF4-FFF2-40B4-BE49-F238E27FC236}">
                  <a16:creationId xmlns:a16="http://schemas.microsoft.com/office/drawing/2014/main" id="{3431CCBA-F1D0-4369-A479-6C87AE6E99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5" y="1940"/>
              <a:ext cx="24" cy="18"/>
            </a:xfrm>
            <a:custGeom>
              <a:avLst/>
              <a:gdLst>
                <a:gd name="T0" fmla="*/ 0 w 24"/>
                <a:gd name="T1" fmla="*/ 3 h 18"/>
                <a:gd name="T2" fmla="*/ 0 w 24"/>
                <a:gd name="T3" fmla="*/ 12 h 18"/>
                <a:gd name="T4" fmla="*/ 9 w 24"/>
                <a:gd name="T5" fmla="*/ 17 h 18"/>
                <a:gd name="T6" fmla="*/ 23 w 24"/>
                <a:gd name="T7" fmla="*/ 12 h 18"/>
                <a:gd name="T8" fmla="*/ 23 w 24"/>
                <a:gd name="T9" fmla="*/ 8 h 18"/>
                <a:gd name="T10" fmla="*/ 18 w 24"/>
                <a:gd name="T11" fmla="*/ 0 h 18"/>
                <a:gd name="T12" fmla="*/ 0 w 24"/>
                <a:gd name="T13" fmla="*/ 3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18"/>
                <a:gd name="T23" fmla="*/ 24 w 24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18">
                  <a:moveTo>
                    <a:pt x="0" y="3"/>
                  </a:moveTo>
                  <a:lnTo>
                    <a:pt x="0" y="12"/>
                  </a:lnTo>
                  <a:lnTo>
                    <a:pt x="9" y="17"/>
                  </a:lnTo>
                  <a:lnTo>
                    <a:pt x="23" y="12"/>
                  </a:lnTo>
                  <a:lnTo>
                    <a:pt x="23" y="8"/>
                  </a:lnTo>
                  <a:lnTo>
                    <a:pt x="18" y="0"/>
                  </a:lnTo>
                  <a:lnTo>
                    <a:pt x="0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40" name="Freeform 920">
              <a:extLst>
                <a:ext uri="{FF2B5EF4-FFF2-40B4-BE49-F238E27FC236}">
                  <a16:creationId xmlns:a16="http://schemas.microsoft.com/office/drawing/2014/main" id="{F6DBBF4B-6A94-4D09-A6E2-F4C414FF6C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5" y="1940"/>
              <a:ext cx="24" cy="18"/>
            </a:xfrm>
            <a:custGeom>
              <a:avLst/>
              <a:gdLst>
                <a:gd name="T0" fmla="*/ 0 w 24"/>
                <a:gd name="T1" fmla="*/ 3 h 18"/>
                <a:gd name="T2" fmla="*/ 0 w 24"/>
                <a:gd name="T3" fmla="*/ 12 h 18"/>
                <a:gd name="T4" fmla="*/ 9 w 24"/>
                <a:gd name="T5" fmla="*/ 17 h 18"/>
                <a:gd name="T6" fmla="*/ 23 w 24"/>
                <a:gd name="T7" fmla="*/ 12 h 18"/>
                <a:gd name="T8" fmla="*/ 23 w 24"/>
                <a:gd name="T9" fmla="*/ 8 h 18"/>
                <a:gd name="T10" fmla="*/ 18 w 24"/>
                <a:gd name="T11" fmla="*/ 0 h 18"/>
                <a:gd name="T12" fmla="*/ 0 w 24"/>
                <a:gd name="T13" fmla="*/ 3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18"/>
                <a:gd name="T23" fmla="*/ 24 w 24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18">
                  <a:moveTo>
                    <a:pt x="0" y="3"/>
                  </a:moveTo>
                  <a:lnTo>
                    <a:pt x="0" y="12"/>
                  </a:lnTo>
                  <a:lnTo>
                    <a:pt x="9" y="17"/>
                  </a:lnTo>
                  <a:lnTo>
                    <a:pt x="23" y="12"/>
                  </a:lnTo>
                  <a:lnTo>
                    <a:pt x="23" y="8"/>
                  </a:lnTo>
                  <a:lnTo>
                    <a:pt x="18" y="0"/>
                  </a:lnTo>
                  <a:lnTo>
                    <a:pt x="0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41" name="Freeform 921">
              <a:extLst>
                <a:ext uri="{FF2B5EF4-FFF2-40B4-BE49-F238E27FC236}">
                  <a16:creationId xmlns:a16="http://schemas.microsoft.com/office/drawing/2014/main" id="{36C9B7DE-E201-43EF-AF6F-84187E8345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" y="1988"/>
              <a:ext cx="42" cy="18"/>
            </a:xfrm>
            <a:custGeom>
              <a:avLst/>
              <a:gdLst>
                <a:gd name="T0" fmla="*/ 0 w 41"/>
                <a:gd name="T1" fmla="*/ 7 h 18"/>
                <a:gd name="T2" fmla="*/ 0 w 41"/>
                <a:gd name="T3" fmla="*/ 11 h 18"/>
                <a:gd name="T4" fmla="*/ 16 w 41"/>
                <a:gd name="T5" fmla="*/ 17 h 18"/>
                <a:gd name="T6" fmla="*/ 128 w 41"/>
                <a:gd name="T7" fmla="*/ 7 h 18"/>
                <a:gd name="T8" fmla="*/ 100 w 41"/>
                <a:gd name="T9" fmla="*/ 3 h 18"/>
                <a:gd name="T10" fmla="*/ 7 w 41"/>
                <a:gd name="T11" fmla="*/ 0 h 18"/>
                <a:gd name="T12" fmla="*/ 0 w 41"/>
                <a:gd name="T13" fmla="*/ 7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1"/>
                <a:gd name="T22" fmla="*/ 0 h 18"/>
                <a:gd name="T23" fmla="*/ 41 w 41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1" h="18">
                  <a:moveTo>
                    <a:pt x="0" y="7"/>
                  </a:moveTo>
                  <a:lnTo>
                    <a:pt x="0" y="11"/>
                  </a:lnTo>
                  <a:lnTo>
                    <a:pt x="16" y="17"/>
                  </a:lnTo>
                  <a:lnTo>
                    <a:pt x="40" y="7"/>
                  </a:lnTo>
                  <a:lnTo>
                    <a:pt x="30" y="3"/>
                  </a:lnTo>
                  <a:lnTo>
                    <a:pt x="7" y="0"/>
                  </a:lnTo>
                  <a:lnTo>
                    <a:pt x="0" y="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42" name="Freeform 922">
              <a:extLst>
                <a:ext uri="{FF2B5EF4-FFF2-40B4-BE49-F238E27FC236}">
                  <a16:creationId xmlns:a16="http://schemas.microsoft.com/office/drawing/2014/main" id="{1908DED0-23C7-4C85-A0D5-8418CEF89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" y="1988"/>
              <a:ext cx="42" cy="18"/>
            </a:xfrm>
            <a:custGeom>
              <a:avLst/>
              <a:gdLst>
                <a:gd name="T0" fmla="*/ 0 w 41"/>
                <a:gd name="T1" fmla="*/ 7 h 18"/>
                <a:gd name="T2" fmla="*/ 0 w 41"/>
                <a:gd name="T3" fmla="*/ 11 h 18"/>
                <a:gd name="T4" fmla="*/ 16 w 41"/>
                <a:gd name="T5" fmla="*/ 17 h 18"/>
                <a:gd name="T6" fmla="*/ 128 w 41"/>
                <a:gd name="T7" fmla="*/ 7 h 18"/>
                <a:gd name="T8" fmla="*/ 100 w 41"/>
                <a:gd name="T9" fmla="*/ 3 h 18"/>
                <a:gd name="T10" fmla="*/ 7 w 41"/>
                <a:gd name="T11" fmla="*/ 0 h 18"/>
                <a:gd name="T12" fmla="*/ 0 w 41"/>
                <a:gd name="T13" fmla="*/ 7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1"/>
                <a:gd name="T22" fmla="*/ 0 h 18"/>
                <a:gd name="T23" fmla="*/ 41 w 41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1" h="18">
                  <a:moveTo>
                    <a:pt x="0" y="7"/>
                  </a:moveTo>
                  <a:lnTo>
                    <a:pt x="0" y="11"/>
                  </a:lnTo>
                  <a:lnTo>
                    <a:pt x="16" y="17"/>
                  </a:lnTo>
                  <a:lnTo>
                    <a:pt x="40" y="7"/>
                  </a:lnTo>
                  <a:lnTo>
                    <a:pt x="30" y="3"/>
                  </a:lnTo>
                  <a:lnTo>
                    <a:pt x="7" y="0"/>
                  </a:lnTo>
                  <a:lnTo>
                    <a:pt x="0" y="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43" name="Freeform 923">
              <a:extLst>
                <a:ext uri="{FF2B5EF4-FFF2-40B4-BE49-F238E27FC236}">
                  <a16:creationId xmlns:a16="http://schemas.microsoft.com/office/drawing/2014/main" id="{BB3A53DA-E510-47F5-831B-2F98AF29AD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7" y="2005"/>
              <a:ext cx="40" cy="15"/>
            </a:xfrm>
            <a:custGeom>
              <a:avLst/>
              <a:gdLst>
                <a:gd name="T0" fmla="*/ 129 w 39"/>
                <a:gd name="T1" fmla="*/ 4 h 17"/>
                <a:gd name="T2" fmla="*/ 111 w 39"/>
                <a:gd name="T3" fmla="*/ 4 h 17"/>
                <a:gd name="T4" fmla="*/ 129 w 39"/>
                <a:gd name="T5" fmla="*/ 4 h 17"/>
                <a:gd name="T6" fmla="*/ 111 w 39"/>
                <a:gd name="T7" fmla="*/ 4 h 17"/>
                <a:gd name="T8" fmla="*/ 16 w 39"/>
                <a:gd name="T9" fmla="*/ 4 h 17"/>
                <a:gd name="T10" fmla="*/ 3 w 39"/>
                <a:gd name="T11" fmla="*/ 4 h 17"/>
                <a:gd name="T12" fmla="*/ 0 w 39"/>
                <a:gd name="T13" fmla="*/ 4 h 17"/>
                <a:gd name="T14" fmla="*/ 19 w 39"/>
                <a:gd name="T15" fmla="*/ 0 h 17"/>
                <a:gd name="T16" fmla="*/ 129 w 39"/>
                <a:gd name="T17" fmla="*/ 4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9"/>
                <a:gd name="T28" fmla="*/ 0 h 17"/>
                <a:gd name="T29" fmla="*/ 39 w 39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9" h="17">
                  <a:moveTo>
                    <a:pt x="38" y="5"/>
                  </a:moveTo>
                  <a:lnTo>
                    <a:pt x="32" y="10"/>
                  </a:lnTo>
                  <a:lnTo>
                    <a:pt x="38" y="16"/>
                  </a:lnTo>
                  <a:lnTo>
                    <a:pt x="32" y="16"/>
                  </a:lnTo>
                  <a:lnTo>
                    <a:pt x="16" y="5"/>
                  </a:lnTo>
                  <a:lnTo>
                    <a:pt x="3" y="5"/>
                  </a:lnTo>
                  <a:lnTo>
                    <a:pt x="0" y="5"/>
                  </a:lnTo>
                  <a:lnTo>
                    <a:pt x="19" y="0"/>
                  </a:lnTo>
                  <a:lnTo>
                    <a:pt x="38" y="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44" name="Freeform 924">
              <a:extLst>
                <a:ext uri="{FF2B5EF4-FFF2-40B4-BE49-F238E27FC236}">
                  <a16:creationId xmlns:a16="http://schemas.microsoft.com/office/drawing/2014/main" id="{85EFFC55-F331-465A-A265-038421A264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7" y="2005"/>
              <a:ext cx="40" cy="15"/>
            </a:xfrm>
            <a:custGeom>
              <a:avLst/>
              <a:gdLst>
                <a:gd name="T0" fmla="*/ 129 w 39"/>
                <a:gd name="T1" fmla="*/ 4 h 17"/>
                <a:gd name="T2" fmla="*/ 111 w 39"/>
                <a:gd name="T3" fmla="*/ 4 h 17"/>
                <a:gd name="T4" fmla="*/ 129 w 39"/>
                <a:gd name="T5" fmla="*/ 4 h 17"/>
                <a:gd name="T6" fmla="*/ 111 w 39"/>
                <a:gd name="T7" fmla="*/ 4 h 17"/>
                <a:gd name="T8" fmla="*/ 16 w 39"/>
                <a:gd name="T9" fmla="*/ 4 h 17"/>
                <a:gd name="T10" fmla="*/ 3 w 39"/>
                <a:gd name="T11" fmla="*/ 4 h 17"/>
                <a:gd name="T12" fmla="*/ 0 w 39"/>
                <a:gd name="T13" fmla="*/ 4 h 17"/>
                <a:gd name="T14" fmla="*/ 19 w 39"/>
                <a:gd name="T15" fmla="*/ 0 h 17"/>
                <a:gd name="T16" fmla="*/ 129 w 39"/>
                <a:gd name="T17" fmla="*/ 4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9"/>
                <a:gd name="T28" fmla="*/ 0 h 17"/>
                <a:gd name="T29" fmla="*/ 39 w 39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9" h="17">
                  <a:moveTo>
                    <a:pt x="38" y="5"/>
                  </a:moveTo>
                  <a:lnTo>
                    <a:pt x="32" y="10"/>
                  </a:lnTo>
                  <a:lnTo>
                    <a:pt x="38" y="16"/>
                  </a:lnTo>
                  <a:lnTo>
                    <a:pt x="32" y="16"/>
                  </a:lnTo>
                  <a:lnTo>
                    <a:pt x="16" y="5"/>
                  </a:lnTo>
                  <a:lnTo>
                    <a:pt x="3" y="5"/>
                  </a:lnTo>
                  <a:lnTo>
                    <a:pt x="0" y="5"/>
                  </a:lnTo>
                  <a:lnTo>
                    <a:pt x="19" y="0"/>
                  </a:lnTo>
                  <a:lnTo>
                    <a:pt x="38" y="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45" name="Freeform 925">
              <a:extLst>
                <a:ext uri="{FF2B5EF4-FFF2-40B4-BE49-F238E27FC236}">
                  <a16:creationId xmlns:a16="http://schemas.microsoft.com/office/drawing/2014/main" id="{00A9D2B7-B820-41EF-AB4D-A8A20BEC9C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2" y="2013"/>
              <a:ext cx="35" cy="33"/>
            </a:xfrm>
            <a:custGeom>
              <a:avLst/>
              <a:gdLst>
                <a:gd name="T0" fmla="*/ 16 w 35"/>
                <a:gd name="T1" fmla="*/ 3 h 35"/>
                <a:gd name="T2" fmla="*/ 28 w 35"/>
                <a:gd name="T3" fmla="*/ 8 h 35"/>
                <a:gd name="T4" fmla="*/ 34 w 35"/>
                <a:gd name="T5" fmla="*/ 8 h 35"/>
                <a:gd name="T6" fmla="*/ 19 w 35"/>
                <a:gd name="T7" fmla="*/ 8 h 35"/>
                <a:gd name="T8" fmla="*/ 28 w 35"/>
                <a:gd name="T9" fmla="*/ 8 h 35"/>
                <a:gd name="T10" fmla="*/ 28 w 35"/>
                <a:gd name="T11" fmla="*/ 8 h 35"/>
                <a:gd name="T12" fmla="*/ 28 w 35"/>
                <a:gd name="T13" fmla="*/ 8 h 35"/>
                <a:gd name="T14" fmla="*/ 3 w 35"/>
                <a:gd name="T15" fmla="*/ 8 h 35"/>
                <a:gd name="T16" fmla="*/ 0 w 35"/>
                <a:gd name="T17" fmla="*/ 7 h 35"/>
                <a:gd name="T18" fmla="*/ 0 w 35"/>
                <a:gd name="T19" fmla="*/ 0 h 35"/>
                <a:gd name="T20" fmla="*/ 12 w 35"/>
                <a:gd name="T21" fmla="*/ 0 h 35"/>
                <a:gd name="T22" fmla="*/ 16 w 35"/>
                <a:gd name="T23" fmla="*/ 3 h 3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5"/>
                <a:gd name="T37" fmla="*/ 0 h 35"/>
                <a:gd name="T38" fmla="*/ 35 w 35"/>
                <a:gd name="T39" fmla="*/ 35 h 3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5" h="35">
                  <a:moveTo>
                    <a:pt x="16" y="3"/>
                  </a:moveTo>
                  <a:lnTo>
                    <a:pt x="28" y="11"/>
                  </a:lnTo>
                  <a:lnTo>
                    <a:pt x="34" y="20"/>
                  </a:lnTo>
                  <a:lnTo>
                    <a:pt x="19" y="20"/>
                  </a:lnTo>
                  <a:lnTo>
                    <a:pt x="28" y="24"/>
                  </a:lnTo>
                  <a:lnTo>
                    <a:pt x="28" y="28"/>
                  </a:lnTo>
                  <a:lnTo>
                    <a:pt x="28" y="34"/>
                  </a:lnTo>
                  <a:lnTo>
                    <a:pt x="3" y="16"/>
                  </a:lnTo>
                  <a:lnTo>
                    <a:pt x="0" y="7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6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46" name="Freeform 926">
              <a:extLst>
                <a:ext uri="{FF2B5EF4-FFF2-40B4-BE49-F238E27FC236}">
                  <a16:creationId xmlns:a16="http://schemas.microsoft.com/office/drawing/2014/main" id="{751DBD65-DB83-46AF-B542-79C52234F8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2" y="2013"/>
              <a:ext cx="35" cy="33"/>
            </a:xfrm>
            <a:custGeom>
              <a:avLst/>
              <a:gdLst>
                <a:gd name="T0" fmla="*/ 16 w 35"/>
                <a:gd name="T1" fmla="*/ 3 h 35"/>
                <a:gd name="T2" fmla="*/ 28 w 35"/>
                <a:gd name="T3" fmla="*/ 8 h 35"/>
                <a:gd name="T4" fmla="*/ 34 w 35"/>
                <a:gd name="T5" fmla="*/ 8 h 35"/>
                <a:gd name="T6" fmla="*/ 19 w 35"/>
                <a:gd name="T7" fmla="*/ 8 h 35"/>
                <a:gd name="T8" fmla="*/ 28 w 35"/>
                <a:gd name="T9" fmla="*/ 8 h 35"/>
                <a:gd name="T10" fmla="*/ 28 w 35"/>
                <a:gd name="T11" fmla="*/ 8 h 35"/>
                <a:gd name="T12" fmla="*/ 28 w 35"/>
                <a:gd name="T13" fmla="*/ 8 h 35"/>
                <a:gd name="T14" fmla="*/ 3 w 35"/>
                <a:gd name="T15" fmla="*/ 8 h 35"/>
                <a:gd name="T16" fmla="*/ 0 w 35"/>
                <a:gd name="T17" fmla="*/ 7 h 35"/>
                <a:gd name="T18" fmla="*/ 0 w 35"/>
                <a:gd name="T19" fmla="*/ 0 h 35"/>
                <a:gd name="T20" fmla="*/ 12 w 35"/>
                <a:gd name="T21" fmla="*/ 0 h 35"/>
                <a:gd name="T22" fmla="*/ 16 w 35"/>
                <a:gd name="T23" fmla="*/ 3 h 3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5"/>
                <a:gd name="T37" fmla="*/ 0 h 35"/>
                <a:gd name="T38" fmla="*/ 35 w 35"/>
                <a:gd name="T39" fmla="*/ 35 h 3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5" h="35">
                  <a:moveTo>
                    <a:pt x="16" y="3"/>
                  </a:moveTo>
                  <a:lnTo>
                    <a:pt x="28" y="11"/>
                  </a:lnTo>
                  <a:lnTo>
                    <a:pt x="34" y="20"/>
                  </a:lnTo>
                  <a:lnTo>
                    <a:pt x="19" y="20"/>
                  </a:lnTo>
                  <a:lnTo>
                    <a:pt x="28" y="24"/>
                  </a:lnTo>
                  <a:lnTo>
                    <a:pt x="28" y="28"/>
                  </a:lnTo>
                  <a:lnTo>
                    <a:pt x="28" y="34"/>
                  </a:lnTo>
                  <a:lnTo>
                    <a:pt x="3" y="16"/>
                  </a:lnTo>
                  <a:lnTo>
                    <a:pt x="0" y="7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6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47" name="Freeform 927">
              <a:extLst>
                <a:ext uri="{FF2B5EF4-FFF2-40B4-BE49-F238E27FC236}">
                  <a16:creationId xmlns:a16="http://schemas.microsoft.com/office/drawing/2014/main" id="{60DE85FB-45C9-45F9-9079-D5CCB961E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0" y="2085"/>
              <a:ext cx="37" cy="24"/>
            </a:xfrm>
            <a:custGeom>
              <a:avLst/>
              <a:gdLst>
                <a:gd name="T0" fmla="*/ 131 w 36"/>
                <a:gd name="T1" fmla="*/ 4 h 27"/>
                <a:gd name="T2" fmla="*/ 131 w 36"/>
                <a:gd name="T3" fmla="*/ 4 h 27"/>
                <a:gd name="T4" fmla="*/ 112 w 36"/>
                <a:gd name="T5" fmla="*/ 4 h 27"/>
                <a:gd name="T6" fmla="*/ 0 w 36"/>
                <a:gd name="T7" fmla="*/ 4 h 27"/>
                <a:gd name="T8" fmla="*/ 0 w 36"/>
                <a:gd name="T9" fmla="*/ 4 h 27"/>
                <a:gd name="T10" fmla="*/ 8 w 36"/>
                <a:gd name="T11" fmla="*/ 4 h 27"/>
                <a:gd name="T12" fmla="*/ 100 w 36"/>
                <a:gd name="T13" fmla="*/ 0 h 27"/>
                <a:gd name="T14" fmla="*/ 131 w 36"/>
                <a:gd name="T15" fmla="*/ 4 h 2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6"/>
                <a:gd name="T25" fmla="*/ 0 h 27"/>
                <a:gd name="T26" fmla="*/ 36 w 36"/>
                <a:gd name="T27" fmla="*/ 27 h 2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6" h="27">
                  <a:moveTo>
                    <a:pt x="35" y="7"/>
                  </a:moveTo>
                  <a:lnTo>
                    <a:pt x="35" y="16"/>
                  </a:lnTo>
                  <a:lnTo>
                    <a:pt x="29" y="20"/>
                  </a:lnTo>
                  <a:lnTo>
                    <a:pt x="0" y="26"/>
                  </a:lnTo>
                  <a:lnTo>
                    <a:pt x="0" y="16"/>
                  </a:lnTo>
                  <a:lnTo>
                    <a:pt x="8" y="7"/>
                  </a:lnTo>
                  <a:lnTo>
                    <a:pt x="25" y="0"/>
                  </a:lnTo>
                  <a:lnTo>
                    <a:pt x="35" y="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48" name="Freeform 928">
              <a:extLst>
                <a:ext uri="{FF2B5EF4-FFF2-40B4-BE49-F238E27FC236}">
                  <a16:creationId xmlns:a16="http://schemas.microsoft.com/office/drawing/2014/main" id="{857BE6BF-6691-4895-8B44-92A6CECDC0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0" y="2085"/>
              <a:ext cx="37" cy="24"/>
            </a:xfrm>
            <a:custGeom>
              <a:avLst/>
              <a:gdLst>
                <a:gd name="T0" fmla="*/ 131 w 36"/>
                <a:gd name="T1" fmla="*/ 4 h 27"/>
                <a:gd name="T2" fmla="*/ 131 w 36"/>
                <a:gd name="T3" fmla="*/ 4 h 27"/>
                <a:gd name="T4" fmla="*/ 112 w 36"/>
                <a:gd name="T5" fmla="*/ 4 h 27"/>
                <a:gd name="T6" fmla="*/ 0 w 36"/>
                <a:gd name="T7" fmla="*/ 4 h 27"/>
                <a:gd name="T8" fmla="*/ 0 w 36"/>
                <a:gd name="T9" fmla="*/ 4 h 27"/>
                <a:gd name="T10" fmla="*/ 8 w 36"/>
                <a:gd name="T11" fmla="*/ 4 h 27"/>
                <a:gd name="T12" fmla="*/ 100 w 36"/>
                <a:gd name="T13" fmla="*/ 0 h 27"/>
                <a:gd name="T14" fmla="*/ 131 w 36"/>
                <a:gd name="T15" fmla="*/ 4 h 2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6"/>
                <a:gd name="T25" fmla="*/ 0 h 27"/>
                <a:gd name="T26" fmla="*/ 36 w 36"/>
                <a:gd name="T27" fmla="*/ 27 h 2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6" h="27">
                  <a:moveTo>
                    <a:pt x="35" y="7"/>
                  </a:moveTo>
                  <a:lnTo>
                    <a:pt x="35" y="16"/>
                  </a:lnTo>
                  <a:lnTo>
                    <a:pt x="29" y="20"/>
                  </a:lnTo>
                  <a:lnTo>
                    <a:pt x="0" y="26"/>
                  </a:lnTo>
                  <a:lnTo>
                    <a:pt x="0" y="16"/>
                  </a:lnTo>
                  <a:lnTo>
                    <a:pt x="8" y="7"/>
                  </a:lnTo>
                  <a:lnTo>
                    <a:pt x="25" y="0"/>
                  </a:lnTo>
                  <a:lnTo>
                    <a:pt x="35" y="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49" name="Freeform 929">
              <a:extLst>
                <a:ext uri="{FF2B5EF4-FFF2-40B4-BE49-F238E27FC236}">
                  <a16:creationId xmlns:a16="http://schemas.microsoft.com/office/drawing/2014/main" id="{A3D59F80-CB75-4F65-84DA-C37DD6AB35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6" y="2081"/>
              <a:ext cx="19" cy="16"/>
            </a:xfrm>
            <a:custGeom>
              <a:avLst/>
              <a:gdLst>
                <a:gd name="T0" fmla="*/ 188 w 18"/>
                <a:gd name="T1" fmla="*/ 4 h 17"/>
                <a:gd name="T2" fmla="*/ 0 w 18"/>
                <a:gd name="T3" fmla="*/ 8 h 17"/>
                <a:gd name="T4" fmla="*/ 188 w 18"/>
                <a:gd name="T5" fmla="*/ 8 h 17"/>
                <a:gd name="T6" fmla="*/ 246 w 18"/>
                <a:gd name="T7" fmla="*/ 0 h 17"/>
                <a:gd name="T8" fmla="*/ 188 w 18"/>
                <a:gd name="T9" fmla="*/ 4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7"/>
                <a:gd name="T17" fmla="*/ 18 w 18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7">
                  <a:moveTo>
                    <a:pt x="12" y="4"/>
                  </a:moveTo>
                  <a:lnTo>
                    <a:pt x="0" y="16"/>
                  </a:lnTo>
                  <a:lnTo>
                    <a:pt x="12" y="9"/>
                  </a:lnTo>
                  <a:lnTo>
                    <a:pt x="17" y="0"/>
                  </a:lnTo>
                  <a:lnTo>
                    <a:pt x="12" y="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50" name="Freeform 930">
              <a:extLst>
                <a:ext uri="{FF2B5EF4-FFF2-40B4-BE49-F238E27FC236}">
                  <a16:creationId xmlns:a16="http://schemas.microsoft.com/office/drawing/2014/main" id="{FBC5D071-649F-46D8-B781-7C4CD265AA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6" y="2081"/>
              <a:ext cx="19" cy="16"/>
            </a:xfrm>
            <a:custGeom>
              <a:avLst/>
              <a:gdLst>
                <a:gd name="T0" fmla="*/ 188 w 18"/>
                <a:gd name="T1" fmla="*/ 4 h 17"/>
                <a:gd name="T2" fmla="*/ 0 w 18"/>
                <a:gd name="T3" fmla="*/ 8 h 17"/>
                <a:gd name="T4" fmla="*/ 188 w 18"/>
                <a:gd name="T5" fmla="*/ 8 h 17"/>
                <a:gd name="T6" fmla="*/ 246 w 18"/>
                <a:gd name="T7" fmla="*/ 0 h 17"/>
                <a:gd name="T8" fmla="*/ 188 w 18"/>
                <a:gd name="T9" fmla="*/ 4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7"/>
                <a:gd name="T17" fmla="*/ 18 w 18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7">
                  <a:moveTo>
                    <a:pt x="12" y="4"/>
                  </a:moveTo>
                  <a:lnTo>
                    <a:pt x="0" y="16"/>
                  </a:lnTo>
                  <a:lnTo>
                    <a:pt x="12" y="9"/>
                  </a:lnTo>
                  <a:lnTo>
                    <a:pt x="17" y="0"/>
                  </a:lnTo>
                  <a:lnTo>
                    <a:pt x="12" y="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51" name="Freeform 931">
              <a:extLst>
                <a:ext uri="{FF2B5EF4-FFF2-40B4-BE49-F238E27FC236}">
                  <a16:creationId xmlns:a16="http://schemas.microsoft.com/office/drawing/2014/main" id="{EB398D73-0681-4A2B-BEA7-79AB918E36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2" y="2240"/>
              <a:ext cx="151" cy="95"/>
            </a:xfrm>
            <a:custGeom>
              <a:avLst/>
              <a:gdLst>
                <a:gd name="T0" fmla="*/ 94 w 149"/>
                <a:gd name="T1" fmla="*/ 5 h 105"/>
                <a:gd name="T2" fmla="*/ 21 w 149"/>
                <a:gd name="T3" fmla="*/ 5 h 105"/>
                <a:gd name="T4" fmla="*/ 33 w 149"/>
                <a:gd name="T5" fmla="*/ 5 h 105"/>
                <a:gd name="T6" fmla="*/ 28 w 149"/>
                <a:gd name="T7" fmla="*/ 5 h 105"/>
                <a:gd name="T8" fmla="*/ 28 w 149"/>
                <a:gd name="T9" fmla="*/ 5 h 105"/>
                <a:gd name="T10" fmla="*/ 7 w 149"/>
                <a:gd name="T11" fmla="*/ 5 h 105"/>
                <a:gd name="T12" fmla="*/ 21 w 149"/>
                <a:gd name="T13" fmla="*/ 5 h 105"/>
                <a:gd name="T14" fmla="*/ 33 w 149"/>
                <a:gd name="T15" fmla="*/ 5 h 105"/>
                <a:gd name="T16" fmla="*/ 33 w 149"/>
                <a:gd name="T17" fmla="*/ 5 h 105"/>
                <a:gd name="T18" fmla="*/ 24 w 149"/>
                <a:gd name="T19" fmla="*/ 5 h 105"/>
                <a:gd name="T20" fmla="*/ 7 w 149"/>
                <a:gd name="T21" fmla="*/ 5 h 105"/>
                <a:gd name="T22" fmla="*/ 0 w 149"/>
                <a:gd name="T23" fmla="*/ 5 h 105"/>
                <a:gd name="T24" fmla="*/ 7 w 149"/>
                <a:gd name="T25" fmla="*/ 5 h 105"/>
                <a:gd name="T26" fmla="*/ 12 w 149"/>
                <a:gd name="T27" fmla="*/ 5 h 105"/>
                <a:gd name="T28" fmla="*/ 12 w 149"/>
                <a:gd name="T29" fmla="*/ 5 h 105"/>
                <a:gd name="T30" fmla="*/ 7 w 149"/>
                <a:gd name="T31" fmla="*/ 5 h 105"/>
                <a:gd name="T32" fmla="*/ 7 w 149"/>
                <a:gd name="T33" fmla="*/ 5 h 105"/>
                <a:gd name="T34" fmla="*/ 7 w 149"/>
                <a:gd name="T35" fmla="*/ 5 h 105"/>
                <a:gd name="T36" fmla="*/ 12 w 149"/>
                <a:gd name="T37" fmla="*/ 5 h 105"/>
                <a:gd name="T38" fmla="*/ 16 w 149"/>
                <a:gd name="T39" fmla="*/ 5 h 105"/>
                <a:gd name="T40" fmla="*/ 24 w 149"/>
                <a:gd name="T41" fmla="*/ 5 h 105"/>
                <a:gd name="T42" fmla="*/ 24 w 149"/>
                <a:gd name="T43" fmla="*/ 5 h 105"/>
                <a:gd name="T44" fmla="*/ 24 w 149"/>
                <a:gd name="T45" fmla="*/ 5 h 105"/>
                <a:gd name="T46" fmla="*/ 21 w 149"/>
                <a:gd name="T47" fmla="*/ 5 h 105"/>
                <a:gd name="T48" fmla="*/ 21 w 149"/>
                <a:gd name="T49" fmla="*/ 5 h 105"/>
                <a:gd name="T50" fmla="*/ 16 w 149"/>
                <a:gd name="T51" fmla="*/ 3 h 105"/>
                <a:gd name="T52" fmla="*/ 94 w 149"/>
                <a:gd name="T53" fmla="*/ 5 h 105"/>
                <a:gd name="T54" fmla="*/ 94 w 149"/>
                <a:gd name="T55" fmla="*/ 5 h 105"/>
                <a:gd name="T56" fmla="*/ 89 w 149"/>
                <a:gd name="T57" fmla="*/ 5 h 105"/>
                <a:gd name="T58" fmla="*/ 94 w 149"/>
                <a:gd name="T59" fmla="*/ 5 h 105"/>
                <a:gd name="T60" fmla="*/ 94 w 149"/>
                <a:gd name="T61" fmla="*/ 5 h 105"/>
                <a:gd name="T62" fmla="*/ 101 w 149"/>
                <a:gd name="T63" fmla="*/ 5 h 105"/>
                <a:gd name="T64" fmla="*/ 106 w 149"/>
                <a:gd name="T65" fmla="*/ 5 h 105"/>
                <a:gd name="T66" fmla="*/ 106 w 149"/>
                <a:gd name="T67" fmla="*/ 5 h 105"/>
                <a:gd name="T68" fmla="*/ 126 w 149"/>
                <a:gd name="T69" fmla="*/ 5 h 105"/>
                <a:gd name="T70" fmla="*/ 144 w 149"/>
                <a:gd name="T71" fmla="*/ 5 h 105"/>
                <a:gd name="T72" fmla="*/ 162 w 149"/>
                <a:gd name="T73" fmla="*/ 5 h 105"/>
                <a:gd name="T74" fmla="*/ 162 w 149"/>
                <a:gd name="T75" fmla="*/ 5 h 105"/>
                <a:gd name="T76" fmla="*/ 180 w 149"/>
                <a:gd name="T77" fmla="*/ 5 h 105"/>
                <a:gd name="T78" fmla="*/ 212 w 149"/>
                <a:gd name="T79" fmla="*/ 5 h 105"/>
                <a:gd name="T80" fmla="*/ 227 w 149"/>
                <a:gd name="T81" fmla="*/ 0 h 105"/>
                <a:gd name="T82" fmla="*/ 235 w 149"/>
                <a:gd name="T83" fmla="*/ 5 h 105"/>
                <a:gd name="T84" fmla="*/ 259 w 149"/>
                <a:gd name="T85" fmla="*/ 5 h 105"/>
                <a:gd name="T86" fmla="*/ 259 w 149"/>
                <a:gd name="T87" fmla="*/ 5 h 105"/>
                <a:gd name="T88" fmla="*/ 259 w 149"/>
                <a:gd name="T89" fmla="*/ 5 h 105"/>
                <a:gd name="T90" fmla="*/ 267 w 149"/>
                <a:gd name="T91" fmla="*/ 5 h 105"/>
                <a:gd name="T92" fmla="*/ 275 w 149"/>
                <a:gd name="T93" fmla="*/ 5 h 105"/>
                <a:gd name="T94" fmla="*/ 275 w 149"/>
                <a:gd name="T95" fmla="*/ 5 h 105"/>
                <a:gd name="T96" fmla="*/ 287 w 149"/>
                <a:gd name="T97" fmla="*/ 5 h 105"/>
                <a:gd name="T98" fmla="*/ 287 w 149"/>
                <a:gd name="T99" fmla="*/ 5 h 105"/>
                <a:gd name="T100" fmla="*/ 259 w 149"/>
                <a:gd name="T101" fmla="*/ 5 h 105"/>
                <a:gd name="T102" fmla="*/ 253 w 149"/>
                <a:gd name="T103" fmla="*/ 5 h 105"/>
                <a:gd name="T104" fmla="*/ 245 w 149"/>
                <a:gd name="T105" fmla="*/ 5 h 105"/>
                <a:gd name="T106" fmla="*/ 188 w 149"/>
                <a:gd name="T107" fmla="*/ 5 h 105"/>
                <a:gd name="T108" fmla="*/ 144 w 149"/>
                <a:gd name="T109" fmla="*/ 5 h 10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9"/>
                <a:gd name="T166" fmla="*/ 0 h 105"/>
                <a:gd name="T167" fmla="*/ 149 w 149"/>
                <a:gd name="T168" fmla="*/ 105 h 10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9" h="105">
                  <a:moveTo>
                    <a:pt x="59" y="98"/>
                  </a:moveTo>
                  <a:lnTo>
                    <a:pt x="43" y="89"/>
                  </a:lnTo>
                  <a:lnTo>
                    <a:pt x="24" y="89"/>
                  </a:lnTo>
                  <a:lnTo>
                    <a:pt x="21" y="81"/>
                  </a:lnTo>
                  <a:lnTo>
                    <a:pt x="24" y="85"/>
                  </a:lnTo>
                  <a:lnTo>
                    <a:pt x="33" y="77"/>
                  </a:lnTo>
                  <a:lnTo>
                    <a:pt x="33" y="73"/>
                  </a:lnTo>
                  <a:lnTo>
                    <a:pt x="28" y="73"/>
                  </a:lnTo>
                  <a:lnTo>
                    <a:pt x="33" y="63"/>
                  </a:lnTo>
                  <a:lnTo>
                    <a:pt x="28" y="69"/>
                  </a:lnTo>
                  <a:lnTo>
                    <a:pt x="24" y="59"/>
                  </a:lnTo>
                  <a:lnTo>
                    <a:pt x="7" y="59"/>
                  </a:lnTo>
                  <a:lnTo>
                    <a:pt x="7" y="54"/>
                  </a:lnTo>
                  <a:lnTo>
                    <a:pt x="21" y="51"/>
                  </a:lnTo>
                  <a:lnTo>
                    <a:pt x="33" y="51"/>
                  </a:lnTo>
                  <a:lnTo>
                    <a:pt x="33" y="47"/>
                  </a:lnTo>
                  <a:lnTo>
                    <a:pt x="24" y="47"/>
                  </a:lnTo>
                  <a:lnTo>
                    <a:pt x="33" y="38"/>
                  </a:lnTo>
                  <a:lnTo>
                    <a:pt x="28" y="38"/>
                  </a:lnTo>
                  <a:lnTo>
                    <a:pt x="24" y="34"/>
                  </a:lnTo>
                  <a:lnTo>
                    <a:pt x="21" y="34"/>
                  </a:lnTo>
                  <a:lnTo>
                    <a:pt x="7" y="38"/>
                  </a:lnTo>
                  <a:lnTo>
                    <a:pt x="0" y="38"/>
                  </a:lnTo>
                  <a:lnTo>
                    <a:pt x="0" y="34"/>
                  </a:lnTo>
                  <a:lnTo>
                    <a:pt x="3" y="34"/>
                  </a:lnTo>
                  <a:lnTo>
                    <a:pt x="7" y="28"/>
                  </a:lnTo>
                  <a:lnTo>
                    <a:pt x="3" y="25"/>
                  </a:lnTo>
                  <a:lnTo>
                    <a:pt x="12" y="28"/>
                  </a:lnTo>
                  <a:lnTo>
                    <a:pt x="16" y="28"/>
                  </a:lnTo>
                  <a:lnTo>
                    <a:pt x="12" y="28"/>
                  </a:lnTo>
                  <a:lnTo>
                    <a:pt x="16" y="25"/>
                  </a:lnTo>
                  <a:lnTo>
                    <a:pt x="7" y="25"/>
                  </a:lnTo>
                  <a:lnTo>
                    <a:pt x="12" y="20"/>
                  </a:lnTo>
                  <a:lnTo>
                    <a:pt x="7" y="16"/>
                  </a:lnTo>
                  <a:lnTo>
                    <a:pt x="12" y="20"/>
                  </a:lnTo>
                  <a:lnTo>
                    <a:pt x="7" y="16"/>
                  </a:lnTo>
                  <a:lnTo>
                    <a:pt x="12" y="16"/>
                  </a:lnTo>
                  <a:lnTo>
                    <a:pt x="12" y="12"/>
                  </a:lnTo>
                  <a:lnTo>
                    <a:pt x="16" y="16"/>
                  </a:lnTo>
                  <a:lnTo>
                    <a:pt x="16" y="20"/>
                  </a:lnTo>
                  <a:lnTo>
                    <a:pt x="21" y="16"/>
                  </a:lnTo>
                  <a:lnTo>
                    <a:pt x="24" y="25"/>
                  </a:lnTo>
                  <a:lnTo>
                    <a:pt x="24" y="20"/>
                  </a:lnTo>
                  <a:lnTo>
                    <a:pt x="24" y="25"/>
                  </a:lnTo>
                  <a:lnTo>
                    <a:pt x="28" y="20"/>
                  </a:lnTo>
                  <a:lnTo>
                    <a:pt x="24" y="16"/>
                  </a:lnTo>
                  <a:lnTo>
                    <a:pt x="21" y="12"/>
                  </a:lnTo>
                  <a:lnTo>
                    <a:pt x="21" y="7"/>
                  </a:lnTo>
                  <a:lnTo>
                    <a:pt x="24" y="12"/>
                  </a:lnTo>
                  <a:lnTo>
                    <a:pt x="21" y="7"/>
                  </a:lnTo>
                  <a:lnTo>
                    <a:pt x="16" y="7"/>
                  </a:lnTo>
                  <a:lnTo>
                    <a:pt x="16" y="3"/>
                  </a:lnTo>
                  <a:lnTo>
                    <a:pt x="24" y="3"/>
                  </a:lnTo>
                  <a:lnTo>
                    <a:pt x="43" y="20"/>
                  </a:lnTo>
                  <a:lnTo>
                    <a:pt x="38" y="20"/>
                  </a:lnTo>
                  <a:lnTo>
                    <a:pt x="43" y="20"/>
                  </a:lnTo>
                  <a:lnTo>
                    <a:pt x="43" y="25"/>
                  </a:lnTo>
                  <a:lnTo>
                    <a:pt x="38" y="28"/>
                  </a:lnTo>
                  <a:lnTo>
                    <a:pt x="38" y="34"/>
                  </a:lnTo>
                  <a:lnTo>
                    <a:pt x="43" y="34"/>
                  </a:lnTo>
                  <a:lnTo>
                    <a:pt x="43" y="38"/>
                  </a:lnTo>
                  <a:lnTo>
                    <a:pt x="43" y="47"/>
                  </a:lnTo>
                  <a:lnTo>
                    <a:pt x="47" y="38"/>
                  </a:lnTo>
                  <a:lnTo>
                    <a:pt x="50" y="28"/>
                  </a:lnTo>
                  <a:lnTo>
                    <a:pt x="50" y="34"/>
                  </a:lnTo>
                  <a:lnTo>
                    <a:pt x="55" y="34"/>
                  </a:lnTo>
                  <a:lnTo>
                    <a:pt x="55" y="25"/>
                  </a:lnTo>
                  <a:lnTo>
                    <a:pt x="55" y="16"/>
                  </a:lnTo>
                  <a:lnTo>
                    <a:pt x="68" y="28"/>
                  </a:lnTo>
                  <a:lnTo>
                    <a:pt x="68" y="25"/>
                  </a:lnTo>
                  <a:lnTo>
                    <a:pt x="68" y="16"/>
                  </a:lnTo>
                  <a:lnTo>
                    <a:pt x="77" y="12"/>
                  </a:lnTo>
                  <a:lnTo>
                    <a:pt x="86" y="28"/>
                  </a:lnTo>
                  <a:lnTo>
                    <a:pt x="86" y="25"/>
                  </a:lnTo>
                  <a:lnTo>
                    <a:pt x="81" y="12"/>
                  </a:lnTo>
                  <a:lnTo>
                    <a:pt x="86" y="12"/>
                  </a:lnTo>
                  <a:lnTo>
                    <a:pt x="90" y="20"/>
                  </a:lnTo>
                  <a:lnTo>
                    <a:pt x="95" y="16"/>
                  </a:lnTo>
                  <a:lnTo>
                    <a:pt x="99" y="12"/>
                  </a:lnTo>
                  <a:lnTo>
                    <a:pt x="107" y="12"/>
                  </a:lnTo>
                  <a:lnTo>
                    <a:pt x="107" y="3"/>
                  </a:lnTo>
                  <a:lnTo>
                    <a:pt x="112" y="0"/>
                  </a:lnTo>
                  <a:lnTo>
                    <a:pt x="117" y="7"/>
                  </a:lnTo>
                  <a:lnTo>
                    <a:pt x="117" y="12"/>
                  </a:lnTo>
                  <a:lnTo>
                    <a:pt x="121" y="12"/>
                  </a:lnTo>
                  <a:lnTo>
                    <a:pt x="133" y="7"/>
                  </a:lnTo>
                  <a:lnTo>
                    <a:pt x="124" y="16"/>
                  </a:lnTo>
                  <a:lnTo>
                    <a:pt x="133" y="16"/>
                  </a:lnTo>
                  <a:lnTo>
                    <a:pt x="133" y="20"/>
                  </a:lnTo>
                  <a:lnTo>
                    <a:pt x="133" y="28"/>
                  </a:lnTo>
                  <a:lnTo>
                    <a:pt x="138" y="28"/>
                  </a:lnTo>
                  <a:lnTo>
                    <a:pt x="138" y="34"/>
                  </a:lnTo>
                  <a:lnTo>
                    <a:pt x="142" y="34"/>
                  </a:lnTo>
                  <a:lnTo>
                    <a:pt x="142" y="28"/>
                  </a:lnTo>
                  <a:lnTo>
                    <a:pt x="148" y="38"/>
                  </a:lnTo>
                  <a:lnTo>
                    <a:pt x="142" y="42"/>
                  </a:lnTo>
                  <a:lnTo>
                    <a:pt x="148" y="47"/>
                  </a:lnTo>
                  <a:lnTo>
                    <a:pt x="148" y="42"/>
                  </a:lnTo>
                  <a:lnTo>
                    <a:pt x="148" y="47"/>
                  </a:lnTo>
                  <a:lnTo>
                    <a:pt x="148" y="54"/>
                  </a:lnTo>
                  <a:lnTo>
                    <a:pt x="133" y="59"/>
                  </a:lnTo>
                  <a:lnTo>
                    <a:pt x="133" y="63"/>
                  </a:lnTo>
                  <a:lnTo>
                    <a:pt x="138" y="63"/>
                  </a:lnTo>
                  <a:lnTo>
                    <a:pt x="129" y="77"/>
                  </a:lnTo>
                  <a:lnTo>
                    <a:pt x="124" y="69"/>
                  </a:lnTo>
                  <a:lnTo>
                    <a:pt x="124" y="73"/>
                  </a:lnTo>
                  <a:lnTo>
                    <a:pt x="112" y="85"/>
                  </a:lnTo>
                  <a:lnTo>
                    <a:pt x="99" y="85"/>
                  </a:lnTo>
                  <a:lnTo>
                    <a:pt x="86" y="98"/>
                  </a:lnTo>
                  <a:lnTo>
                    <a:pt x="77" y="104"/>
                  </a:lnTo>
                  <a:lnTo>
                    <a:pt x="59" y="98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52" name="Freeform 932">
              <a:extLst>
                <a:ext uri="{FF2B5EF4-FFF2-40B4-BE49-F238E27FC236}">
                  <a16:creationId xmlns:a16="http://schemas.microsoft.com/office/drawing/2014/main" id="{4964F123-AC4D-4D81-86C0-477023C55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2426"/>
              <a:ext cx="17" cy="15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0 h 17"/>
                <a:gd name="T4" fmla="*/ 0 w 17"/>
                <a:gd name="T5" fmla="*/ 4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53" name="Freeform 933">
              <a:extLst>
                <a:ext uri="{FF2B5EF4-FFF2-40B4-BE49-F238E27FC236}">
                  <a16:creationId xmlns:a16="http://schemas.microsoft.com/office/drawing/2014/main" id="{CB9F0FA1-47A6-46D6-B415-4FA2EFDEEB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2426"/>
              <a:ext cx="17" cy="15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0 h 17"/>
                <a:gd name="T4" fmla="*/ 0 w 17"/>
                <a:gd name="T5" fmla="*/ 4 h 17"/>
                <a:gd name="T6" fmla="*/ 16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54" name="Freeform 934">
              <a:extLst>
                <a:ext uri="{FF2B5EF4-FFF2-40B4-BE49-F238E27FC236}">
                  <a16:creationId xmlns:a16="http://schemas.microsoft.com/office/drawing/2014/main" id="{D6F8CB6E-5EBF-44F1-AC36-3D77B2A1E4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2422"/>
              <a:ext cx="17" cy="16"/>
            </a:xfrm>
            <a:custGeom>
              <a:avLst/>
              <a:gdLst>
                <a:gd name="T0" fmla="*/ 16 w 17"/>
                <a:gd name="T1" fmla="*/ 0 h 17"/>
                <a:gd name="T2" fmla="*/ 0 w 17"/>
                <a:gd name="T3" fmla="*/ 0 h 17"/>
                <a:gd name="T4" fmla="*/ 4 w 17"/>
                <a:gd name="T5" fmla="*/ 8 h 17"/>
                <a:gd name="T6" fmla="*/ 16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0" y="0"/>
                  </a:lnTo>
                  <a:lnTo>
                    <a:pt x="4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55" name="Freeform 935">
              <a:extLst>
                <a:ext uri="{FF2B5EF4-FFF2-40B4-BE49-F238E27FC236}">
                  <a16:creationId xmlns:a16="http://schemas.microsoft.com/office/drawing/2014/main" id="{7C199198-545C-478A-9E10-5D709EBAF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2422"/>
              <a:ext cx="17" cy="16"/>
            </a:xfrm>
            <a:custGeom>
              <a:avLst/>
              <a:gdLst>
                <a:gd name="T0" fmla="*/ 16 w 17"/>
                <a:gd name="T1" fmla="*/ 0 h 17"/>
                <a:gd name="T2" fmla="*/ 0 w 17"/>
                <a:gd name="T3" fmla="*/ 0 h 17"/>
                <a:gd name="T4" fmla="*/ 4 w 17"/>
                <a:gd name="T5" fmla="*/ 8 h 17"/>
                <a:gd name="T6" fmla="*/ 16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0" y="0"/>
                  </a:lnTo>
                  <a:lnTo>
                    <a:pt x="4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56" name="Freeform 936">
              <a:extLst>
                <a:ext uri="{FF2B5EF4-FFF2-40B4-BE49-F238E27FC236}">
                  <a16:creationId xmlns:a16="http://schemas.microsoft.com/office/drawing/2014/main" id="{AE4C72AE-463A-4EF7-B4A5-9AA64F7B4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3" y="2367"/>
              <a:ext cx="17" cy="15"/>
            </a:xfrm>
            <a:custGeom>
              <a:avLst/>
              <a:gdLst>
                <a:gd name="T0" fmla="*/ 16 w 17"/>
                <a:gd name="T1" fmla="*/ 4 h 17"/>
                <a:gd name="T2" fmla="*/ 7 w 17"/>
                <a:gd name="T3" fmla="*/ 0 h 17"/>
                <a:gd name="T4" fmla="*/ 0 w 17"/>
                <a:gd name="T5" fmla="*/ 0 h 17"/>
                <a:gd name="T6" fmla="*/ 16 w 17"/>
                <a:gd name="T7" fmla="*/ 4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7" y="0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57" name="Freeform 937">
              <a:extLst>
                <a:ext uri="{FF2B5EF4-FFF2-40B4-BE49-F238E27FC236}">
                  <a16:creationId xmlns:a16="http://schemas.microsoft.com/office/drawing/2014/main" id="{6A34683F-9310-4F16-9B73-AAE10B4016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3" y="2367"/>
              <a:ext cx="17" cy="15"/>
            </a:xfrm>
            <a:custGeom>
              <a:avLst/>
              <a:gdLst>
                <a:gd name="T0" fmla="*/ 16 w 17"/>
                <a:gd name="T1" fmla="*/ 4 h 17"/>
                <a:gd name="T2" fmla="*/ 7 w 17"/>
                <a:gd name="T3" fmla="*/ 0 h 17"/>
                <a:gd name="T4" fmla="*/ 0 w 17"/>
                <a:gd name="T5" fmla="*/ 0 h 17"/>
                <a:gd name="T6" fmla="*/ 16 w 17"/>
                <a:gd name="T7" fmla="*/ 4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7" y="0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58" name="Rectangle 938">
              <a:extLst>
                <a:ext uri="{FF2B5EF4-FFF2-40B4-BE49-F238E27FC236}">
                  <a16:creationId xmlns:a16="http://schemas.microsoft.com/office/drawing/2014/main" id="{1B9F3844-E86C-4C7B-A6C7-8ED5E20166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9" y="2382"/>
              <a:ext cx="0" cy="0"/>
            </a:xfrm>
            <a:prstGeom prst="rect">
              <a:avLst/>
            </a:prstGeom>
            <a:solidFill>
              <a:srgbClr val="7B8CD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659" name="Rectangle 939">
              <a:extLst>
                <a:ext uri="{FF2B5EF4-FFF2-40B4-BE49-F238E27FC236}">
                  <a16:creationId xmlns:a16="http://schemas.microsoft.com/office/drawing/2014/main" id="{00995BB9-6937-46A4-B86D-234372E4C7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9" y="2382"/>
              <a:ext cx="0" cy="0"/>
            </a:xfrm>
            <a:prstGeom prst="rect">
              <a:avLst/>
            </a:prstGeom>
            <a:solidFill>
              <a:srgbClr val="7B8CD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660" name="Freeform 940">
              <a:extLst>
                <a:ext uri="{FF2B5EF4-FFF2-40B4-BE49-F238E27FC236}">
                  <a16:creationId xmlns:a16="http://schemas.microsoft.com/office/drawing/2014/main" id="{1F7B8439-E46D-42DC-9F84-4BD0ADA2FC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7" y="2385"/>
              <a:ext cx="18" cy="14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2 h 17"/>
                <a:gd name="T4" fmla="*/ 274 w 17"/>
                <a:gd name="T5" fmla="*/ 2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61" name="Freeform 941">
              <a:extLst>
                <a:ext uri="{FF2B5EF4-FFF2-40B4-BE49-F238E27FC236}">
                  <a16:creationId xmlns:a16="http://schemas.microsoft.com/office/drawing/2014/main" id="{47734F1D-0EF2-4284-9BF1-3F26E5CDB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7" y="2385"/>
              <a:ext cx="18" cy="14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2 h 17"/>
                <a:gd name="T4" fmla="*/ 274 w 17"/>
                <a:gd name="T5" fmla="*/ 2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62" name="Freeform 942">
              <a:extLst>
                <a:ext uri="{FF2B5EF4-FFF2-40B4-BE49-F238E27FC236}">
                  <a16:creationId xmlns:a16="http://schemas.microsoft.com/office/drawing/2014/main" id="{483C39BD-E4D5-4F60-8E94-2001EC06FDD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" y="2132"/>
              <a:ext cx="24" cy="28"/>
            </a:xfrm>
            <a:custGeom>
              <a:avLst/>
              <a:gdLst>
                <a:gd name="T0" fmla="*/ 3 w 23"/>
                <a:gd name="T1" fmla="*/ 4 h 32"/>
                <a:gd name="T2" fmla="*/ 3 w 23"/>
                <a:gd name="T3" fmla="*/ 4 h 32"/>
                <a:gd name="T4" fmla="*/ 117 w 23"/>
                <a:gd name="T5" fmla="*/ 4 h 32"/>
                <a:gd name="T6" fmla="*/ 7 w 23"/>
                <a:gd name="T7" fmla="*/ 4 h 32"/>
                <a:gd name="T8" fmla="*/ 117 w 23"/>
                <a:gd name="T9" fmla="*/ 3 h 32"/>
                <a:gd name="T10" fmla="*/ 7 w 23"/>
                <a:gd name="T11" fmla="*/ 0 h 32"/>
                <a:gd name="T12" fmla="*/ 117 w 23"/>
                <a:gd name="T13" fmla="*/ 0 h 32"/>
                <a:gd name="T14" fmla="*/ 117 w 23"/>
                <a:gd name="T15" fmla="*/ 4 h 32"/>
                <a:gd name="T16" fmla="*/ 179 w 23"/>
                <a:gd name="T17" fmla="*/ 4 h 32"/>
                <a:gd name="T18" fmla="*/ 139 w 23"/>
                <a:gd name="T19" fmla="*/ 4 h 32"/>
                <a:gd name="T20" fmla="*/ 7 w 23"/>
                <a:gd name="T21" fmla="*/ 4 h 32"/>
                <a:gd name="T22" fmla="*/ 3 w 23"/>
                <a:gd name="T23" fmla="*/ 4 h 32"/>
                <a:gd name="T24" fmla="*/ 3 w 23"/>
                <a:gd name="T25" fmla="*/ 4 h 32"/>
                <a:gd name="T26" fmla="*/ 0 w 23"/>
                <a:gd name="T27" fmla="*/ 4 h 32"/>
                <a:gd name="T28" fmla="*/ 3 w 23"/>
                <a:gd name="T29" fmla="*/ 4 h 3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3"/>
                <a:gd name="T46" fmla="*/ 0 h 32"/>
                <a:gd name="T47" fmla="*/ 23 w 23"/>
                <a:gd name="T48" fmla="*/ 32 h 3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3" h="32">
                  <a:moveTo>
                    <a:pt x="3" y="16"/>
                  </a:moveTo>
                  <a:lnTo>
                    <a:pt x="3" y="12"/>
                  </a:lnTo>
                  <a:lnTo>
                    <a:pt x="12" y="12"/>
                  </a:lnTo>
                  <a:lnTo>
                    <a:pt x="7" y="7"/>
                  </a:lnTo>
                  <a:lnTo>
                    <a:pt x="12" y="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2" y="7"/>
                  </a:lnTo>
                  <a:lnTo>
                    <a:pt x="22" y="7"/>
                  </a:lnTo>
                  <a:lnTo>
                    <a:pt x="16" y="12"/>
                  </a:lnTo>
                  <a:lnTo>
                    <a:pt x="7" y="31"/>
                  </a:lnTo>
                  <a:lnTo>
                    <a:pt x="3" y="25"/>
                  </a:lnTo>
                  <a:lnTo>
                    <a:pt x="3" y="21"/>
                  </a:lnTo>
                  <a:lnTo>
                    <a:pt x="0" y="12"/>
                  </a:lnTo>
                  <a:lnTo>
                    <a:pt x="3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63" name="Freeform 943">
              <a:extLst>
                <a:ext uri="{FF2B5EF4-FFF2-40B4-BE49-F238E27FC236}">
                  <a16:creationId xmlns:a16="http://schemas.microsoft.com/office/drawing/2014/main" id="{13E23FDB-C55D-4F73-8438-17369C660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" y="2132"/>
              <a:ext cx="24" cy="28"/>
            </a:xfrm>
            <a:custGeom>
              <a:avLst/>
              <a:gdLst>
                <a:gd name="T0" fmla="*/ 3 w 23"/>
                <a:gd name="T1" fmla="*/ 4 h 32"/>
                <a:gd name="T2" fmla="*/ 3 w 23"/>
                <a:gd name="T3" fmla="*/ 4 h 32"/>
                <a:gd name="T4" fmla="*/ 117 w 23"/>
                <a:gd name="T5" fmla="*/ 4 h 32"/>
                <a:gd name="T6" fmla="*/ 7 w 23"/>
                <a:gd name="T7" fmla="*/ 4 h 32"/>
                <a:gd name="T8" fmla="*/ 117 w 23"/>
                <a:gd name="T9" fmla="*/ 3 h 32"/>
                <a:gd name="T10" fmla="*/ 7 w 23"/>
                <a:gd name="T11" fmla="*/ 0 h 32"/>
                <a:gd name="T12" fmla="*/ 117 w 23"/>
                <a:gd name="T13" fmla="*/ 0 h 32"/>
                <a:gd name="T14" fmla="*/ 117 w 23"/>
                <a:gd name="T15" fmla="*/ 4 h 32"/>
                <a:gd name="T16" fmla="*/ 179 w 23"/>
                <a:gd name="T17" fmla="*/ 4 h 32"/>
                <a:gd name="T18" fmla="*/ 139 w 23"/>
                <a:gd name="T19" fmla="*/ 4 h 32"/>
                <a:gd name="T20" fmla="*/ 7 w 23"/>
                <a:gd name="T21" fmla="*/ 4 h 32"/>
                <a:gd name="T22" fmla="*/ 3 w 23"/>
                <a:gd name="T23" fmla="*/ 4 h 32"/>
                <a:gd name="T24" fmla="*/ 3 w 23"/>
                <a:gd name="T25" fmla="*/ 4 h 32"/>
                <a:gd name="T26" fmla="*/ 0 w 23"/>
                <a:gd name="T27" fmla="*/ 4 h 32"/>
                <a:gd name="T28" fmla="*/ 3 w 23"/>
                <a:gd name="T29" fmla="*/ 4 h 3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3"/>
                <a:gd name="T46" fmla="*/ 0 h 32"/>
                <a:gd name="T47" fmla="*/ 23 w 23"/>
                <a:gd name="T48" fmla="*/ 32 h 3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3" h="32">
                  <a:moveTo>
                    <a:pt x="3" y="16"/>
                  </a:moveTo>
                  <a:lnTo>
                    <a:pt x="3" y="12"/>
                  </a:lnTo>
                  <a:lnTo>
                    <a:pt x="12" y="12"/>
                  </a:lnTo>
                  <a:lnTo>
                    <a:pt x="7" y="7"/>
                  </a:lnTo>
                  <a:lnTo>
                    <a:pt x="12" y="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2" y="7"/>
                  </a:lnTo>
                  <a:lnTo>
                    <a:pt x="22" y="7"/>
                  </a:lnTo>
                  <a:lnTo>
                    <a:pt x="16" y="12"/>
                  </a:lnTo>
                  <a:lnTo>
                    <a:pt x="7" y="31"/>
                  </a:lnTo>
                  <a:lnTo>
                    <a:pt x="3" y="25"/>
                  </a:lnTo>
                  <a:lnTo>
                    <a:pt x="3" y="21"/>
                  </a:lnTo>
                  <a:lnTo>
                    <a:pt x="0" y="12"/>
                  </a:lnTo>
                  <a:lnTo>
                    <a:pt x="3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64" name="Freeform 944">
              <a:extLst>
                <a:ext uri="{FF2B5EF4-FFF2-40B4-BE49-F238E27FC236}">
                  <a16:creationId xmlns:a16="http://schemas.microsoft.com/office/drawing/2014/main" id="{5241C1F6-C295-4417-BA79-E1C09FB594E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" y="2147"/>
              <a:ext cx="18" cy="16"/>
            </a:xfrm>
            <a:custGeom>
              <a:avLst/>
              <a:gdLst>
                <a:gd name="T0" fmla="*/ 0 w 17"/>
                <a:gd name="T1" fmla="*/ 5 h 17"/>
                <a:gd name="T2" fmla="*/ 0 w 17"/>
                <a:gd name="T3" fmla="*/ 8 h 17"/>
                <a:gd name="T4" fmla="*/ 5 w 17"/>
                <a:gd name="T5" fmla="*/ 8 h 17"/>
                <a:gd name="T6" fmla="*/ 274 w 17"/>
                <a:gd name="T7" fmla="*/ 8 h 17"/>
                <a:gd name="T8" fmla="*/ 5 w 17"/>
                <a:gd name="T9" fmla="*/ 0 h 17"/>
                <a:gd name="T10" fmla="*/ 0 w 17"/>
                <a:gd name="T11" fmla="*/ 5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5"/>
                  </a:moveTo>
                  <a:lnTo>
                    <a:pt x="0" y="10"/>
                  </a:lnTo>
                  <a:lnTo>
                    <a:pt x="5" y="16"/>
                  </a:lnTo>
                  <a:lnTo>
                    <a:pt x="16" y="16"/>
                  </a:lnTo>
                  <a:lnTo>
                    <a:pt x="5" y="0"/>
                  </a:lnTo>
                  <a:lnTo>
                    <a:pt x="0" y="5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65" name="Freeform 945">
              <a:extLst>
                <a:ext uri="{FF2B5EF4-FFF2-40B4-BE49-F238E27FC236}">
                  <a16:creationId xmlns:a16="http://schemas.microsoft.com/office/drawing/2014/main" id="{D912ADBE-328A-4B03-968D-1B9E6AC8F6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" y="2147"/>
              <a:ext cx="18" cy="16"/>
            </a:xfrm>
            <a:custGeom>
              <a:avLst/>
              <a:gdLst>
                <a:gd name="T0" fmla="*/ 0 w 17"/>
                <a:gd name="T1" fmla="*/ 5 h 17"/>
                <a:gd name="T2" fmla="*/ 0 w 17"/>
                <a:gd name="T3" fmla="*/ 8 h 17"/>
                <a:gd name="T4" fmla="*/ 5 w 17"/>
                <a:gd name="T5" fmla="*/ 8 h 17"/>
                <a:gd name="T6" fmla="*/ 274 w 17"/>
                <a:gd name="T7" fmla="*/ 8 h 17"/>
                <a:gd name="T8" fmla="*/ 5 w 17"/>
                <a:gd name="T9" fmla="*/ 0 h 17"/>
                <a:gd name="T10" fmla="*/ 0 w 17"/>
                <a:gd name="T11" fmla="*/ 5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5"/>
                  </a:moveTo>
                  <a:lnTo>
                    <a:pt x="0" y="10"/>
                  </a:lnTo>
                  <a:lnTo>
                    <a:pt x="5" y="16"/>
                  </a:lnTo>
                  <a:lnTo>
                    <a:pt x="16" y="16"/>
                  </a:lnTo>
                  <a:lnTo>
                    <a:pt x="5" y="0"/>
                  </a:lnTo>
                  <a:lnTo>
                    <a:pt x="0" y="5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66" name="Freeform 946">
              <a:extLst>
                <a:ext uri="{FF2B5EF4-FFF2-40B4-BE49-F238E27FC236}">
                  <a16:creationId xmlns:a16="http://schemas.microsoft.com/office/drawing/2014/main" id="{F7D97E43-2A0F-4080-9CF5-CAF36F25B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7" y="1933"/>
              <a:ext cx="149" cy="152"/>
            </a:xfrm>
            <a:custGeom>
              <a:avLst/>
              <a:gdLst>
                <a:gd name="T0" fmla="*/ 21 w 146"/>
                <a:gd name="T1" fmla="*/ 5 h 167"/>
                <a:gd name="T2" fmla="*/ 79 w 146"/>
                <a:gd name="T3" fmla="*/ 5 h 167"/>
                <a:gd name="T4" fmla="*/ 21 w 146"/>
                <a:gd name="T5" fmla="*/ 5 h 167"/>
                <a:gd name="T6" fmla="*/ 12 w 146"/>
                <a:gd name="T7" fmla="*/ 5 h 167"/>
                <a:gd name="T8" fmla="*/ 16 w 146"/>
                <a:gd name="T9" fmla="*/ 5 h 167"/>
                <a:gd name="T10" fmla="*/ 7 w 146"/>
                <a:gd name="T11" fmla="*/ 5 h 167"/>
                <a:gd name="T12" fmla="*/ 7 w 146"/>
                <a:gd name="T13" fmla="*/ 5 h 167"/>
                <a:gd name="T14" fmla="*/ 7 w 146"/>
                <a:gd name="T15" fmla="*/ 5 h 167"/>
                <a:gd name="T16" fmla="*/ 7 w 146"/>
                <a:gd name="T17" fmla="*/ 5 h 167"/>
                <a:gd name="T18" fmla="*/ 3 w 146"/>
                <a:gd name="T19" fmla="*/ 5 h 167"/>
                <a:gd name="T20" fmla="*/ 3 w 146"/>
                <a:gd name="T21" fmla="*/ 5 h 167"/>
                <a:gd name="T22" fmla="*/ 3 w 146"/>
                <a:gd name="T23" fmla="*/ 5 h 167"/>
                <a:gd name="T24" fmla="*/ 0 w 146"/>
                <a:gd name="T25" fmla="*/ 5 h 167"/>
                <a:gd name="T26" fmla="*/ 3 w 146"/>
                <a:gd name="T27" fmla="*/ 5 h 167"/>
                <a:gd name="T28" fmla="*/ 0 w 146"/>
                <a:gd name="T29" fmla="*/ 5 h 167"/>
                <a:gd name="T30" fmla="*/ 0 w 146"/>
                <a:gd name="T31" fmla="*/ 5 h 167"/>
                <a:gd name="T32" fmla="*/ 0 w 146"/>
                <a:gd name="T33" fmla="*/ 5 h 167"/>
                <a:gd name="T34" fmla="*/ 7 w 146"/>
                <a:gd name="T35" fmla="*/ 5 h 167"/>
                <a:gd name="T36" fmla="*/ 12 w 146"/>
                <a:gd name="T37" fmla="*/ 5 h 167"/>
                <a:gd name="T38" fmla="*/ 16 w 146"/>
                <a:gd name="T39" fmla="*/ 5 h 167"/>
                <a:gd name="T40" fmla="*/ 21 w 146"/>
                <a:gd name="T41" fmla="*/ 5 h 167"/>
                <a:gd name="T42" fmla="*/ 95 w 146"/>
                <a:gd name="T43" fmla="*/ 5 h 167"/>
                <a:gd name="T44" fmla="*/ 150 w 146"/>
                <a:gd name="T45" fmla="*/ 5 h 167"/>
                <a:gd name="T46" fmla="*/ 162 w 146"/>
                <a:gd name="T47" fmla="*/ 5 h 167"/>
                <a:gd name="T48" fmla="*/ 191 w 146"/>
                <a:gd name="T49" fmla="*/ 5 h 167"/>
                <a:gd name="T50" fmla="*/ 213 w 146"/>
                <a:gd name="T51" fmla="*/ 5 h 167"/>
                <a:gd name="T52" fmla="*/ 213 w 146"/>
                <a:gd name="T53" fmla="*/ 5 h 167"/>
                <a:gd name="T54" fmla="*/ 221 w 146"/>
                <a:gd name="T55" fmla="*/ 5 h 167"/>
                <a:gd name="T56" fmla="*/ 244 w 146"/>
                <a:gd name="T57" fmla="*/ 5 h 167"/>
                <a:gd name="T58" fmla="*/ 251 w 146"/>
                <a:gd name="T59" fmla="*/ 5 h 167"/>
                <a:gd name="T60" fmla="*/ 251 w 146"/>
                <a:gd name="T61" fmla="*/ 5 h 167"/>
                <a:gd name="T62" fmla="*/ 407 w 146"/>
                <a:gd name="T63" fmla="*/ 5 h 167"/>
                <a:gd name="T64" fmla="*/ 407 w 146"/>
                <a:gd name="T65" fmla="*/ 5 h 167"/>
                <a:gd name="T66" fmla="*/ 319 w 146"/>
                <a:gd name="T67" fmla="*/ 5 h 167"/>
                <a:gd name="T68" fmla="*/ 264 w 146"/>
                <a:gd name="T69" fmla="*/ 5 h 167"/>
                <a:gd name="T70" fmla="*/ 264 w 146"/>
                <a:gd name="T71" fmla="*/ 5 h 167"/>
                <a:gd name="T72" fmla="*/ 264 w 146"/>
                <a:gd name="T73" fmla="*/ 5 h 167"/>
                <a:gd name="T74" fmla="*/ 264 w 146"/>
                <a:gd name="T75" fmla="*/ 5 h 167"/>
                <a:gd name="T76" fmla="*/ 251 w 146"/>
                <a:gd name="T77" fmla="*/ 5 h 167"/>
                <a:gd name="T78" fmla="*/ 251 w 146"/>
                <a:gd name="T79" fmla="*/ 5 h 167"/>
                <a:gd name="T80" fmla="*/ 244 w 146"/>
                <a:gd name="T81" fmla="*/ 5 h 167"/>
                <a:gd name="T82" fmla="*/ 234 w 146"/>
                <a:gd name="T83" fmla="*/ 5 h 167"/>
                <a:gd name="T84" fmla="*/ 234 w 146"/>
                <a:gd name="T85" fmla="*/ 5 h 167"/>
                <a:gd name="T86" fmla="*/ 234 w 146"/>
                <a:gd name="T87" fmla="*/ 5 h 167"/>
                <a:gd name="T88" fmla="*/ 162 w 146"/>
                <a:gd name="T89" fmla="*/ 0 h 167"/>
                <a:gd name="T90" fmla="*/ 105 w 146"/>
                <a:gd name="T91" fmla="*/ 3 h 167"/>
                <a:gd name="T92" fmla="*/ 105 w 146"/>
                <a:gd name="T93" fmla="*/ 5 h 167"/>
                <a:gd name="T94" fmla="*/ 95 w 146"/>
                <a:gd name="T95" fmla="*/ 3 h 167"/>
                <a:gd name="T96" fmla="*/ 16 w 146"/>
                <a:gd name="T97" fmla="*/ 5 h 167"/>
                <a:gd name="T98" fmla="*/ 21 w 146"/>
                <a:gd name="T99" fmla="*/ 5 h 167"/>
                <a:gd name="T100" fmla="*/ 16 w 146"/>
                <a:gd name="T101" fmla="*/ 5 h 167"/>
                <a:gd name="T102" fmla="*/ 21 w 146"/>
                <a:gd name="T103" fmla="*/ 5 h 16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46"/>
                <a:gd name="T157" fmla="*/ 0 h 167"/>
                <a:gd name="T158" fmla="*/ 146 w 146"/>
                <a:gd name="T159" fmla="*/ 167 h 16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46" h="167">
                  <a:moveTo>
                    <a:pt x="21" y="29"/>
                  </a:moveTo>
                  <a:lnTo>
                    <a:pt x="25" y="37"/>
                  </a:lnTo>
                  <a:lnTo>
                    <a:pt x="21" y="47"/>
                  </a:lnTo>
                  <a:lnTo>
                    <a:pt x="12" y="73"/>
                  </a:lnTo>
                  <a:lnTo>
                    <a:pt x="16" y="83"/>
                  </a:lnTo>
                  <a:lnTo>
                    <a:pt x="7" y="83"/>
                  </a:lnTo>
                  <a:lnTo>
                    <a:pt x="7" y="90"/>
                  </a:lnTo>
                  <a:lnTo>
                    <a:pt x="7" y="95"/>
                  </a:lnTo>
                  <a:lnTo>
                    <a:pt x="7" y="99"/>
                  </a:lnTo>
                  <a:lnTo>
                    <a:pt x="3" y="104"/>
                  </a:lnTo>
                  <a:lnTo>
                    <a:pt x="3" y="108"/>
                  </a:lnTo>
                  <a:lnTo>
                    <a:pt x="3" y="112"/>
                  </a:lnTo>
                  <a:lnTo>
                    <a:pt x="0" y="112"/>
                  </a:lnTo>
                  <a:lnTo>
                    <a:pt x="3" y="116"/>
                  </a:lnTo>
                  <a:lnTo>
                    <a:pt x="0" y="116"/>
                  </a:lnTo>
                  <a:lnTo>
                    <a:pt x="0" y="120"/>
                  </a:lnTo>
                  <a:lnTo>
                    <a:pt x="0" y="126"/>
                  </a:lnTo>
                  <a:lnTo>
                    <a:pt x="7" y="126"/>
                  </a:lnTo>
                  <a:lnTo>
                    <a:pt x="12" y="135"/>
                  </a:lnTo>
                  <a:lnTo>
                    <a:pt x="16" y="130"/>
                  </a:lnTo>
                  <a:lnTo>
                    <a:pt x="21" y="135"/>
                  </a:lnTo>
                  <a:lnTo>
                    <a:pt x="33" y="166"/>
                  </a:lnTo>
                  <a:lnTo>
                    <a:pt x="56" y="142"/>
                  </a:lnTo>
                  <a:lnTo>
                    <a:pt x="60" y="151"/>
                  </a:lnTo>
                  <a:lnTo>
                    <a:pt x="68" y="142"/>
                  </a:lnTo>
                  <a:lnTo>
                    <a:pt x="74" y="135"/>
                  </a:lnTo>
                  <a:lnTo>
                    <a:pt x="74" y="126"/>
                  </a:lnTo>
                  <a:lnTo>
                    <a:pt x="78" y="112"/>
                  </a:lnTo>
                  <a:lnTo>
                    <a:pt x="87" y="108"/>
                  </a:lnTo>
                  <a:lnTo>
                    <a:pt x="90" y="95"/>
                  </a:lnTo>
                  <a:lnTo>
                    <a:pt x="90" y="90"/>
                  </a:lnTo>
                  <a:lnTo>
                    <a:pt x="145" y="55"/>
                  </a:lnTo>
                  <a:lnTo>
                    <a:pt x="145" y="52"/>
                  </a:lnTo>
                  <a:lnTo>
                    <a:pt x="114" y="16"/>
                  </a:lnTo>
                  <a:lnTo>
                    <a:pt x="95" y="16"/>
                  </a:lnTo>
                  <a:lnTo>
                    <a:pt x="95" y="21"/>
                  </a:lnTo>
                  <a:lnTo>
                    <a:pt x="95" y="25"/>
                  </a:lnTo>
                  <a:lnTo>
                    <a:pt x="95" y="29"/>
                  </a:lnTo>
                  <a:lnTo>
                    <a:pt x="90" y="29"/>
                  </a:lnTo>
                  <a:lnTo>
                    <a:pt x="90" y="21"/>
                  </a:lnTo>
                  <a:lnTo>
                    <a:pt x="87" y="16"/>
                  </a:lnTo>
                  <a:lnTo>
                    <a:pt x="83" y="25"/>
                  </a:lnTo>
                  <a:lnTo>
                    <a:pt x="83" y="21"/>
                  </a:lnTo>
                  <a:lnTo>
                    <a:pt x="83" y="16"/>
                  </a:lnTo>
                  <a:lnTo>
                    <a:pt x="60" y="0"/>
                  </a:lnTo>
                  <a:lnTo>
                    <a:pt x="38" y="3"/>
                  </a:lnTo>
                  <a:lnTo>
                    <a:pt x="38" y="12"/>
                  </a:lnTo>
                  <a:lnTo>
                    <a:pt x="33" y="3"/>
                  </a:lnTo>
                  <a:lnTo>
                    <a:pt x="16" y="7"/>
                  </a:lnTo>
                  <a:lnTo>
                    <a:pt x="21" y="16"/>
                  </a:lnTo>
                  <a:lnTo>
                    <a:pt x="16" y="21"/>
                  </a:lnTo>
                  <a:lnTo>
                    <a:pt x="21" y="29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67" name="Freeform 947">
              <a:extLst>
                <a:ext uri="{FF2B5EF4-FFF2-40B4-BE49-F238E27FC236}">
                  <a16:creationId xmlns:a16="http://schemas.microsoft.com/office/drawing/2014/main" id="{F104DC1B-6EEB-4340-B1C8-3E2A856DF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7" y="1933"/>
              <a:ext cx="149" cy="152"/>
            </a:xfrm>
            <a:custGeom>
              <a:avLst/>
              <a:gdLst>
                <a:gd name="T0" fmla="*/ 21 w 146"/>
                <a:gd name="T1" fmla="*/ 5 h 167"/>
                <a:gd name="T2" fmla="*/ 79 w 146"/>
                <a:gd name="T3" fmla="*/ 5 h 167"/>
                <a:gd name="T4" fmla="*/ 21 w 146"/>
                <a:gd name="T5" fmla="*/ 5 h 167"/>
                <a:gd name="T6" fmla="*/ 12 w 146"/>
                <a:gd name="T7" fmla="*/ 5 h 167"/>
                <a:gd name="T8" fmla="*/ 16 w 146"/>
                <a:gd name="T9" fmla="*/ 5 h 167"/>
                <a:gd name="T10" fmla="*/ 7 w 146"/>
                <a:gd name="T11" fmla="*/ 5 h 167"/>
                <a:gd name="T12" fmla="*/ 7 w 146"/>
                <a:gd name="T13" fmla="*/ 5 h 167"/>
                <a:gd name="T14" fmla="*/ 7 w 146"/>
                <a:gd name="T15" fmla="*/ 5 h 167"/>
                <a:gd name="T16" fmla="*/ 7 w 146"/>
                <a:gd name="T17" fmla="*/ 5 h 167"/>
                <a:gd name="T18" fmla="*/ 3 w 146"/>
                <a:gd name="T19" fmla="*/ 5 h 167"/>
                <a:gd name="T20" fmla="*/ 3 w 146"/>
                <a:gd name="T21" fmla="*/ 5 h 167"/>
                <a:gd name="T22" fmla="*/ 3 w 146"/>
                <a:gd name="T23" fmla="*/ 5 h 167"/>
                <a:gd name="T24" fmla="*/ 0 w 146"/>
                <a:gd name="T25" fmla="*/ 5 h 167"/>
                <a:gd name="T26" fmla="*/ 3 w 146"/>
                <a:gd name="T27" fmla="*/ 5 h 167"/>
                <a:gd name="T28" fmla="*/ 0 w 146"/>
                <a:gd name="T29" fmla="*/ 5 h 167"/>
                <a:gd name="T30" fmla="*/ 0 w 146"/>
                <a:gd name="T31" fmla="*/ 5 h 167"/>
                <a:gd name="T32" fmla="*/ 0 w 146"/>
                <a:gd name="T33" fmla="*/ 5 h 167"/>
                <a:gd name="T34" fmla="*/ 7 w 146"/>
                <a:gd name="T35" fmla="*/ 5 h 167"/>
                <a:gd name="T36" fmla="*/ 12 w 146"/>
                <a:gd name="T37" fmla="*/ 5 h 167"/>
                <a:gd name="T38" fmla="*/ 16 w 146"/>
                <a:gd name="T39" fmla="*/ 5 h 167"/>
                <a:gd name="T40" fmla="*/ 21 w 146"/>
                <a:gd name="T41" fmla="*/ 5 h 167"/>
                <a:gd name="T42" fmla="*/ 95 w 146"/>
                <a:gd name="T43" fmla="*/ 5 h 167"/>
                <a:gd name="T44" fmla="*/ 150 w 146"/>
                <a:gd name="T45" fmla="*/ 5 h 167"/>
                <a:gd name="T46" fmla="*/ 162 w 146"/>
                <a:gd name="T47" fmla="*/ 5 h 167"/>
                <a:gd name="T48" fmla="*/ 191 w 146"/>
                <a:gd name="T49" fmla="*/ 5 h 167"/>
                <a:gd name="T50" fmla="*/ 213 w 146"/>
                <a:gd name="T51" fmla="*/ 5 h 167"/>
                <a:gd name="T52" fmla="*/ 213 w 146"/>
                <a:gd name="T53" fmla="*/ 5 h 167"/>
                <a:gd name="T54" fmla="*/ 221 w 146"/>
                <a:gd name="T55" fmla="*/ 5 h 167"/>
                <a:gd name="T56" fmla="*/ 244 w 146"/>
                <a:gd name="T57" fmla="*/ 5 h 167"/>
                <a:gd name="T58" fmla="*/ 251 w 146"/>
                <a:gd name="T59" fmla="*/ 5 h 167"/>
                <a:gd name="T60" fmla="*/ 251 w 146"/>
                <a:gd name="T61" fmla="*/ 5 h 167"/>
                <a:gd name="T62" fmla="*/ 407 w 146"/>
                <a:gd name="T63" fmla="*/ 5 h 167"/>
                <a:gd name="T64" fmla="*/ 407 w 146"/>
                <a:gd name="T65" fmla="*/ 5 h 167"/>
                <a:gd name="T66" fmla="*/ 319 w 146"/>
                <a:gd name="T67" fmla="*/ 5 h 167"/>
                <a:gd name="T68" fmla="*/ 264 w 146"/>
                <a:gd name="T69" fmla="*/ 5 h 167"/>
                <a:gd name="T70" fmla="*/ 264 w 146"/>
                <a:gd name="T71" fmla="*/ 5 h 167"/>
                <a:gd name="T72" fmla="*/ 264 w 146"/>
                <a:gd name="T73" fmla="*/ 5 h 167"/>
                <a:gd name="T74" fmla="*/ 264 w 146"/>
                <a:gd name="T75" fmla="*/ 5 h 167"/>
                <a:gd name="T76" fmla="*/ 251 w 146"/>
                <a:gd name="T77" fmla="*/ 5 h 167"/>
                <a:gd name="T78" fmla="*/ 251 w 146"/>
                <a:gd name="T79" fmla="*/ 5 h 167"/>
                <a:gd name="T80" fmla="*/ 244 w 146"/>
                <a:gd name="T81" fmla="*/ 5 h 167"/>
                <a:gd name="T82" fmla="*/ 234 w 146"/>
                <a:gd name="T83" fmla="*/ 5 h 167"/>
                <a:gd name="T84" fmla="*/ 234 w 146"/>
                <a:gd name="T85" fmla="*/ 5 h 167"/>
                <a:gd name="T86" fmla="*/ 234 w 146"/>
                <a:gd name="T87" fmla="*/ 5 h 167"/>
                <a:gd name="T88" fmla="*/ 162 w 146"/>
                <a:gd name="T89" fmla="*/ 0 h 167"/>
                <a:gd name="T90" fmla="*/ 105 w 146"/>
                <a:gd name="T91" fmla="*/ 3 h 167"/>
                <a:gd name="T92" fmla="*/ 105 w 146"/>
                <a:gd name="T93" fmla="*/ 5 h 167"/>
                <a:gd name="T94" fmla="*/ 95 w 146"/>
                <a:gd name="T95" fmla="*/ 3 h 167"/>
                <a:gd name="T96" fmla="*/ 16 w 146"/>
                <a:gd name="T97" fmla="*/ 5 h 167"/>
                <a:gd name="T98" fmla="*/ 21 w 146"/>
                <a:gd name="T99" fmla="*/ 5 h 167"/>
                <a:gd name="T100" fmla="*/ 16 w 146"/>
                <a:gd name="T101" fmla="*/ 5 h 167"/>
                <a:gd name="T102" fmla="*/ 21 w 146"/>
                <a:gd name="T103" fmla="*/ 5 h 16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46"/>
                <a:gd name="T157" fmla="*/ 0 h 167"/>
                <a:gd name="T158" fmla="*/ 146 w 146"/>
                <a:gd name="T159" fmla="*/ 167 h 16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46" h="167">
                  <a:moveTo>
                    <a:pt x="21" y="29"/>
                  </a:moveTo>
                  <a:lnTo>
                    <a:pt x="25" y="37"/>
                  </a:lnTo>
                  <a:lnTo>
                    <a:pt x="21" y="47"/>
                  </a:lnTo>
                  <a:lnTo>
                    <a:pt x="12" y="73"/>
                  </a:lnTo>
                  <a:lnTo>
                    <a:pt x="16" y="83"/>
                  </a:lnTo>
                  <a:lnTo>
                    <a:pt x="7" y="83"/>
                  </a:lnTo>
                  <a:lnTo>
                    <a:pt x="7" y="90"/>
                  </a:lnTo>
                  <a:lnTo>
                    <a:pt x="7" y="95"/>
                  </a:lnTo>
                  <a:lnTo>
                    <a:pt x="7" y="99"/>
                  </a:lnTo>
                  <a:lnTo>
                    <a:pt x="3" y="104"/>
                  </a:lnTo>
                  <a:lnTo>
                    <a:pt x="3" y="108"/>
                  </a:lnTo>
                  <a:lnTo>
                    <a:pt x="3" y="112"/>
                  </a:lnTo>
                  <a:lnTo>
                    <a:pt x="0" y="112"/>
                  </a:lnTo>
                  <a:lnTo>
                    <a:pt x="3" y="116"/>
                  </a:lnTo>
                  <a:lnTo>
                    <a:pt x="0" y="116"/>
                  </a:lnTo>
                  <a:lnTo>
                    <a:pt x="0" y="120"/>
                  </a:lnTo>
                  <a:lnTo>
                    <a:pt x="0" y="126"/>
                  </a:lnTo>
                  <a:lnTo>
                    <a:pt x="7" y="126"/>
                  </a:lnTo>
                  <a:lnTo>
                    <a:pt x="12" y="135"/>
                  </a:lnTo>
                  <a:lnTo>
                    <a:pt x="16" y="130"/>
                  </a:lnTo>
                  <a:lnTo>
                    <a:pt x="21" y="135"/>
                  </a:lnTo>
                  <a:lnTo>
                    <a:pt x="33" y="166"/>
                  </a:lnTo>
                  <a:lnTo>
                    <a:pt x="56" y="142"/>
                  </a:lnTo>
                  <a:lnTo>
                    <a:pt x="60" y="151"/>
                  </a:lnTo>
                  <a:lnTo>
                    <a:pt x="68" y="142"/>
                  </a:lnTo>
                  <a:lnTo>
                    <a:pt x="74" y="135"/>
                  </a:lnTo>
                  <a:lnTo>
                    <a:pt x="74" y="126"/>
                  </a:lnTo>
                  <a:lnTo>
                    <a:pt x="78" y="112"/>
                  </a:lnTo>
                  <a:lnTo>
                    <a:pt x="87" y="108"/>
                  </a:lnTo>
                  <a:lnTo>
                    <a:pt x="90" y="95"/>
                  </a:lnTo>
                  <a:lnTo>
                    <a:pt x="90" y="90"/>
                  </a:lnTo>
                  <a:lnTo>
                    <a:pt x="145" y="55"/>
                  </a:lnTo>
                  <a:lnTo>
                    <a:pt x="145" y="52"/>
                  </a:lnTo>
                  <a:lnTo>
                    <a:pt x="114" y="16"/>
                  </a:lnTo>
                  <a:lnTo>
                    <a:pt x="95" y="16"/>
                  </a:lnTo>
                  <a:lnTo>
                    <a:pt x="95" y="21"/>
                  </a:lnTo>
                  <a:lnTo>
                    <a:pt x="95" y="25"/>
                  </a:lnTo>
                  <a:lnTo>
                    <a:pt x="95" y="29"/>
                  </a:lnTo>
                  <a:lnTo>
                    <a:pt x="90" y="29"/>
                  </a:lnTo>
                  <a:lnTo>
                    <a:pt x="90" y="21"/>
                  </a:lnTo>
                  <a:lnTo>
                    <a:pt x="87" y="16"/>
                  </a:lnTo>
                  <a:lnTo>
                    <a:pt x="83" y="25"/>
                  </a:lnTo>
                  <a:lnTo>
                    <a:pt x="83" y="21"/>
                  </a:lnTo>
                  <a:lnTo>
                    <a:pt x="83" y="16"/>
                  </a:lnTo>
                  <a:lnTo>
                    <a:pt x="60" y="0"/>
                  </a:lnTo>
                  <a:lnTo>
                    <a:pt x="38" y="3"/>
                  </a:lnTo>
                  <a:lnTo>
                    <a:pt x="38" y="12"/>
                  </a:lnTo>
                  <a:lnTo>
                    <a:pt x="33" y="3"/>
                  </a:lnTo>
                  <a:lnTo>
                    <a:pt x="16" y="7"/>
                  </a:lnTo>
                  <a:lnTo>
                    <a:pt x="21" y="16"/>
                  </a:lnTo>
                  <a:lnTo>
                    <a:pt x="16" y="21"/>
                  </a:lnTo>
                  <a:lnTo>
                    <a:pt x="21" y="29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68" name="Freeform 948">
              <a:extLst>
                <a:ext uri="{FF2B5EF4-FFF2-40B4-BE49-F238E27FC236}">
                  <a16:creationId xmlns:a16="http://schemas.microsoft.com/office/drawing/2014/main" id="{3DFFEC0F-93C6-4CCE-9A0A-261774BC9B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" y="1988"/>
              <a:ext cx="258" cy="187"/>
            </a:xfrm>
            <a:custGeom>
              <a:avLst/>
              <a:gdLst>
                <a:gd name="T0" fmla="*/ 92 w 253"/>
                <a:gd name="T1" fmla="*/ 5 h 206"/>
                <a:gd name="T2" fmla="*/ 167 w 253"/>
                <a:gd name="T3" fmla="*/ 5 h 206"/>
                <a:gd name="T4" fmla="*/ 241 w 253"/>
                <a:gd name="T5" fmla="*/ 5 h 206"/>
                <a:gd name="T6" fmla="*/ 102 w 253"/>
                <a:gd name="T7" fmla="*/ 5 h 206"/>
                <a:gd name="T8" fmla="*/ 21 w 253"/>
                <a:gd name="T9" fmla="*/ 5 h 206"/>
                <a:gd name="T10" fmla="*/ 110 w 253"/>
                <a:gd name="T11" fmla="*/ 5 h 206"/>
                <a:gd name="T12" fmla="*/ 16 w 253"/>
                <a:gd name="T13" fmla="*/ 5 h 206"/>
                <a:gd name="T14" fmla="*/ 0 w 253"/>
                <a:gd name="T15" fmla="*/ 5 h 206"/>
                <a:gd name="T16" fmla="*/ 12 w 253"/>
                <a:gd name="T17" fmla="*/ 5 h 206"/>
                <a:gd name="T18" fmla="*/ 12 w 253"/>
                <a:gd name="T19" fmla="*/ 5 h 206"/>
                <a:gd name="T20" fmla="*/ 167 w 253"/>
                <a:gd name="T21" fmla="*/ 3 h 206"/>
                <a:gd name="T22" fmla="*/ 152 w 253"/>
                <a:gd name="T23" fmla="*/ 5 h 206"/>
                <a:gd name="T24" fmla="*/ 214 w 253"/>
                <a:gd name="T25" fmla="*/ 5 h 206"/>
                <a:gd name="T26" fmla="*/ 222 w 253"/>
                <a:gd name="T27" fmla="*/ 5 h 206"/>
                <a:gd name="T28" fmla="*/ 265 w 253"/>
                <a:gd name="T29" fmla="*/ 5 h 206"/>
                <a:gd name="T30" fmla="*/ 299 w 253"/>
                <a:gd name="T31" fmla="*/ 5 h 206"/>
                <a:gd name="T32" fmla="*/ 341 w 253"/>
                <a:gd name="T33" fmla="*/ 5 h 206"/>
                <a:gd name="T34" fmla="*/ 311 w 253"/>
                <a:gd name="T35" fmla="*/ 5 h 206"/>
                <a:gd name="T36" fmla="*/ 383 w 253"/>
                <a:gd name="T37" fmla="*/ 5 h 206"/>
                <a:gd name="T38" fmla="*/ 396 w 253"/>
                <a:gd name="T39" fmla="*/ 5 h 206"/>
                <a:gd name="T40" fmla="*/ 417 w 253"/>
                <a:gd name="T41" fmla="*/ 5 h 206"/>
                <a:gd name="T42" fmla="*/ 417 w 253"/>
                <a:gd name="T43" fmla="*/ 5 h 206"/>
                <a:gd name="T44" fmla="*/ 407 w 253"/>
                <a:gd name="T45" fmla="*/ 5 h 206"/>
                <a:gd name="T46" fmla="*/ 407 w 253"/>
                <a:gd name="T47" fmla="*/ 3 h 206"/>
                <a:gd name="T48" fmla="*/ 454 w 253"/>
                <a:gd name="T49" fmla="*/ 5 h 206"/>
                <a:gd name="T50" fmla="*/ 515 w 253"/>
                <a:gd name="T51" fmla="*/ 5 h 206"/>
                <a:gd name="T52" fmla="*/ 525 w 253"/>
                <a:gd name="T53" fmla="*/ 5 h 206"/>
                <a:gd name="T54" fmla="*/ 537 w 253"/>
                <a:gd name="T55" fmla="*/ 5 h 206"/>
                <a:gd name="T56" fmla="*/ 585 w 253"/>
                <a:gd name="T57" fmla="*/ 5 h 206"/>
                <a:gd name="T58" fmla="*/ 655 w 253"/>
                <a:gd name="T59" fmla="*/ 5 h 206"/>
                <a:gd name="T60" fmla="*/ 681 w 253"/>
                <a:gd name="T61" fmla="*/ 5 h 206"/>
                <a:gd name="T62" fmla="*/ 655 w 253"/>
                <a:gd name="T63" fmla="*/ 5 h 206"/>
                <a:gd name="T64" fmla="*/ 633 w 253"/>
                <a:gd name="T65" fmla="*/ 5 h 206"/>
                <a:gd name="T66" fmla="*/ 600 w 253"/>
                <a:gd name="T67" fmla="*/ 5 h 206"/>
                <a:gd name="T68" fmla="*/ 633 w 253"/>
                <a:gd name="T69" fmla="*/ 5 h 206"/>
                <a:gd name="T70" fmla="*/ 633 w 253"/>
                <a:gd name="T71" fmla="*/ 5 h 206"/>
                <a:gd name="T72" fmla="*/ 612 w 253"/>
                <a:gd name="T73" fmla="*/ 5 h 206"/>
                <a:gd name="T74" fmla="*/ 525 w 253"/>
                <a:gd name="T75" fmla="*/ 5 h 206"/>
                <a:gd name="T76" fmla="*/ 467 w 253"/>
                <a:gd name="T77" fmla="*/ 5 h 206"/>
                <a:gd name="T78" fmla="*/ 428 w 253"/>
                <a:gd name="T79" fmla="*/ 5 h 206"/>
                <a:gd name="T80" fmla="*/ 350 w 253"/>
                <a:gd name="T81" fmla="*/ 5 h 206"/>
                <a:gd name="T82" fmla="*/ 199 w 253"/>
                <a:gd name="T83" fmla="*/ 5 h 206"/>
                <a:gd name="T84" fmla="*/ 152 w 253"/>
                <a:gd name="T85" fmla="*/ 5 h 20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53"/>
                <a:gd name="T130" fmla="*/ 0 h 206"/>
                <a:gd name="T131" fmla="*/ 253 w 253"/>
                <a:gd name="T132" fmla="*/ 206 h 20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53" h="206">
                  <a:moveTo>
                    <a:pt x="59" y="174"/>
                  </a:moveTo>
                  <a:lnTo>
                    <a:pt x="42" y="174"/>
                  </a:lnTo>
                  <a:lnTo>
                    <a:pt x="33" y="168"/>
                  </a:lnTo>
                  <a:lnTo>
                    <a:pt x="28" y="164"/>
                  </a:lnTo>
                  <a:lnTo>
                    <a:pt x="25" y="147"/>
                  </a:lnTo>
                  <a:lnTo>
                    <a:pt x="64" y="133"/>
                  </a:lnTo>
                  <a:lnTo>
                    <a:pt x="90" y="138"/>
                  </a:lnTo>
                  <a:lnTo>
                    <a:pt x="94" y="133"/>
                  </a:lnTo>
                  <a:lnTo>
                    <a:pt x="90" y="129"/>
                  </a:lnTo>
                  <a:lnTo>
                    <a:pt x="73" y="121"/>
                  </a:lnTo>
                  <a:lnTo>
                    <a:pt x="50" y="125"/>
                  </a:lnTo>
                  <a:lnTo>
                    <a:pt x="38" y="121"/>
                  </a:lnTo>
                  <a:lnTo>
                    <a:pt x="21" y="121"/>
                  </a:lnTo>
                  <a:lnTo>
                    <a:pt x="12" y="103"/>
                  </a:lnTo>
                  <a:lnTo>
                    <a:pt x="21" y="99"/>
                  </a:lnTo>
                  <a:lnTo>
                    <a:pt x="33" y="94"/>
                  </a:lnTo>
                  <a:lnTo>
                    <a:pt x="47" y="90"/>
                  </a:lnTo>
                  <a:lnTo>
                    <a:pt x="42" y="86"/>
                  </a:lnTo>
                  <a:lnTo>
                    <a:pt x="12" y="90"/>
                  </a:lnTo>
                  <a:lnTo>
                    <a:pt x="12" y="86"/>
                  </a:lnTo>
                  <a:lnTo>
                    <a:pt x="16" y="81"/>
                  </a:lnTo>
                  <a:lnTo>
                    <a:pt x="16" y="77"/>
                  </a:lnTo>
                  <a:lnTo>
                    <a:pt x="3" y="77"/>
                  </a:lnTo>
                  <a:lnTo>
                    <a:pt x="0" y="69"/>
                  </a:lnTo>
                  <a:lnTo>
                    <a:pt x="7" y="55"/>
                  </a:lnTo>
                  <a:lnTo>
                    <a:pt x="12" y="51"/>
                  </a:lnTo>
                  <a:lnTo>
                    <a:pt x="12" y="47"/>
                  </a:lnTo>
                  <a:lnTo>
                    <a:pt x="7" y="47"/>
                  </a:lnTo>
                  <a:lnTo>
                    <a:pt x="7" y="38"/>
                  </a:lnTo>
                  <a:lnTo>
                    <a:pt x="12" y="34"/>
                  </a:lnTo>
                  <a:lnTo>
                    <a:pt x="38" y="12"/>
                  </a:lnTo>
                  <a:lnTo>
                    <a:pt x="59" y="0"/>
                  </a:lnTo>
                  <a:lnTo>
                    <a:pt x="64" y="3"/>
                  </a:lnTo>
                  <a:lnTo>
                    <a:pt x="68" y="16"/>
                  </a:lnTo>
                  <a:lnTo>
                    <a:pt x="68" y="25"/>
                  </a:lnTo>
                  <a:lnTo>
                    <a:pt x="59" y="34"/>
                  </a:lnTo>
                  <a:lnTo>
                    <a:pt x="59" y="38"/>
                  </a:lnTo>
                  <a:lnTo>
                    <a:pt x="73" y="34"/>
                  </a:lnTo>
                  <a:lnTo>
                    <a:pt x="77" y="28"/>
                  </a:lnTo>
                  <a:lnTo>
                    <a:pt x="73" y="25"/>
                  </a:lnTo>
                  <a:lnTo>
                    <a:pt x="77" y="21"/>
                  </a:lnTo>
                  <a:lnTo>
                    <a:pt x="81" y="16"/>
                  </a:lnTo>
                  <a:lnTo>
                    <a:pt x="107" y="34"/>
                  </a:lnTo>
                  <a:lnTo>
                    <a:pt x="107" y="38"/>
                  </a:lnTo>
                  <a:lnTo>
                    <a:pt x="99" y="47"/>
                  </a:lnTo>
                  <a:lnTo>
                    <a:pt x="107" y="43"/>
                  </a:lnTo>
                  <a:lnTo>
                    <a:pt x="107" y="47"/>
                  </a:lnTo>
                  <a:lnTo>
                    <a:pt x="112" y="38"/>
                  </a:lnTo>
                  <a:lnTo>
                    <a:pt x="121" y="43"/>
                  </a:lnTo>
                  <a:lnTo>
                    <a:pt x="121" y="38"/>
                  </a:lnTo>
                  <a:lnTo>
                    <a:pt x="125" y="38"/>
                  </a:lnTo>
                  <a:lnTo>
                    <a:pt x="121" y="28"/>
                  </a:lnTo>
                  <a:lnTo>
                    <a:pt x="125" y="28"/>
                  </a:lnTo>
                  <a:lnTo>
                    <a:pt x="116" y="16"/>
                  </a:lnTo>
                  <a:lnTo>
                    <a:pt x="128" y="21"/>
                  </a:lnTo>
                  <a:lnTo>
                    <a:pt x="142" y="38"/>
                  </a:lnTo>
                  <a:lnTo>
                    <a:pt x="142" y="47"/>
                  </a:lnTo>
                  <a:lnTo>
                    <a:pt x="147" y="59"/>
                  </a:lnTo>
                  <a:lnTo>
                    <a:pt x="147" y="64"/>
                  </a:lnTo>
                  <a:lnTo>
                    <a:pt x="147" y="69"/>
                  </a:lnTo>
                  <a:lnTo>
                    <a:pt x="147" y="73"/>
                  </a:lnTo>
                  <a:lnTo>
                    <a:pt x="151" y="77"/>
                  </a:lnTo>
                  <a:lnTo>
                    <a:pt x="155" y="73"/>
                  </a:lnTo>
                  <a:lnTo>
                    <a:pt x="159" y="64"/>
                  </a:lnTo>
                  <a:lnTo>
                    <a:pt x="155" y="64"/>
                  </a:lnTo>
                  <a:lnTo>
                    <a:pt x="155" y="51"/>
                  </a:lnTo>
                  <a:lnTo>
                    <a:pt x="155" y="43"/>
                  </a:lnTo>
                  <a:lnTo>
                    <a:pt x="151" y="16"/>
                  </a:lnTo>
                  <a:lnTo>
                    <a:pt x="151" y="12"/>
                  </a:lnTo>
                  <a:lnTo>
                    <a:pt x="147" y="7"/>
                  </a:lnTo>
                  <a:lnTo>
                    <a:pt x="151" y="7"/>
                  </a:lnTo>
                  <a:lnTo>
                    <a:pt x="151" y="3"/>
                  </a:lnTo>
                  <a:lnTo>
                    <a:pt x="159" y="3"/>
                  </a:lnTo>
                  <a:lnTo>
                    <a:pt x="168" y="12"/>
                  </a:lnTo>
                  <a:lnTo>
                    <a:pt x="168" y="7"/>
                  </a:lnTo>
                  <a:lnTo>
                    <a:pt x="164" y="3"/>
                  </a:lnTo>
                  <a:lnTo>
                    <a:pt x="168" y="3"/>
                  </a:lnTo>
                  <a:lnTo>
                    <a:pt x="190" y="25"/>
                  </a:lnTo>
                  <a:lnTo>
                    <a:pt x="186" y="28"/>
                  </a:lnTo>
                  <a:lnTo>
                    <a:pt x="190" y="34"/>
                  </a:lnTo>
                  <a:lnTo>
                    <a:pt x="194" y="59"/>
                  </a:lnTo>
                  <a:lnTo>
                    <a:pt x="202" y="81"/>
                  </a:lnTo>
                  <a:lnTo>
                    <a:pt x="202" y="90"/>
                  </a:lnTo>
                  <a:lnTo>
                    <a:pt x="199" y="90"/>
                  </a:lnTo>
                  <a:lnTo>
                    <a:pt x="199" y="99"/>
                  </a:lnTo>
                  <a:lnTo>
                    <a:pt x="199" y="103"/>
                  </a:lnTo>
                  <a:lnTo>
                    <a:pt x="216" y="121"/>
                  </a:lnTo>
                  <a:lnTo>
                    <a:pt x="225" y="121"/>
                  </a:lnTo>
                  <a:lnTo>
                    <a:pt x="233" y="133"/>
                  </a:lnTo>
                  <a:lnTo>
                    <a:pt x="242" y="133"/>
                  </a:lnTo>
                  <a:lnTo>
                    <a:pt x="242" y="138"/>
                  </a:lnTo>
                  <a:lnTo>
                    <a:pt x="252" y="138"/>
                  </a:lnTo>
                  <a:lnTo>
                    <a:pt x="252" y="147"/>
                  </a:lnTo>
                  <a:lnTo>
                    <a:pt x="246" y="160"/>
                  </a:lnTo>
                  <a:lnTo>
                    <a:pt x="242" y="155"/>
                  </a:lnTo>
                  <a:lnTo>
                    <a:pt x="242" y="147"/>
                  </a:lnTo>
                  <a:lnTo>
                    <a:pt x="242" y="160"/>
                  </a:lnTo>
                  <a:lnTo>
                    <a:pt x="237" y="160"/>
                  </a:lnTo>
                  <a:lnTo>
                    <a:pt x="233" y="152"/>
                  </a:lnTo>
                  <a:lnTo>
                    <a:pt x="225" y="155"/>
                  </a:lnTo>
                  <a:lnTo>
                    <a:pt x="229" y="164"/>
                  </a:lnTo>
                  <a:lnTo>
                    <a:pt x="221" y="164"/>
                  </a:lnTo>
                  <a:lnTo>
                    <a:pt x="221" y="178"/>
                  </a:lnTo>
                  <a:lnTo>
                    <a:pt x="225" y="164"/>
                  </a:lnTo>
                  <a:lnTo>
                    <a:pt x="233" y="164"/>
                  </a:lnTo>
                  <a:lnTo>
                    <a:pt x="233" y="168"/>
                  </a:lnTo>
                  <a:lnTo>
                    <a:pt x="233" y="174"/>
                  </a:lnTo>
                  <a:lnTo>
                    <a:pt x="233" y="178"/>
                  </a:lnTo>
                  <a:lnTo>
                    <a:pt x="242" y="182"/>
                  </a:lnTo>
                  <a:lnTo>
                    <a:pt x="237" y="186"/>
                  </a:lnTo>
                  <a:lnTo>
                    <a:pt x="225" y="190"/>
                  </a:lnTo>
                  <a:lnTo>
                    <a:pt x="221" y="195"/>
                  </a:lnTo>
                  <a:lnTo>
                    <a:pt x="190" y="186"/>
                  </a:lnTo>
                  <a:lnTo>
                    <a:pt x="194" y="182"/>
                  </a:lnTo>
                  <a:lnTo>
                    <a:pt x="172" y="178"/>
                  </a:lnTo>
                  <a:lnTo>
                    <a:pt x="172" y="168"/>
                  </a:lnTo>
                  <a:lnTo>
                    <a:pt x="172" y="164"/>
                  </a:lnTo>
                  <a:lnTo>
                    <a:pt x="164" y="174"/>
                  </a:lnTo>
                  <a:lnTo>
                    <a:pt x="168" y="178"/>
                  </a:lnTo>
                  <a:lnTo>
                    <a:pt x="159" y="186"/>
                  </a:lnTo>
                  <a:lnTo>
                    <a:pt x="147" y="190"/>
                  </a:lnTo>
                  <a:lnTo>
                    <a:pt x="142" y="195"/>
                  </a:lnTo>
                  <a:lnTo>
                    <a:pt x="128" y="199"/>
                  </a:lnTo>
                  <a:lnTo>
                    <a:pt x="81" y="205"/>
                  </a:lnTo>
                  <a:lnTo>
                    <a:pt x="77" y="195"/>
                  </a:lnTo>
                  <a:lnTo>
                    <a:pt x="73" y="190"/>
                  </a:lnTo>
                  <a:lnTo>
                    <a:pt x="77" y="182"/>
                  </a:lnTo>
                  <a:lnTo>
                    <a:pt x="68" y="178"/>
                  </a:lnTo>
                  <a:lnTo>
                    <a:pt x="59" y="174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69" name="Freeform 949">
              <a:extLst>
                <a:ext uri="{FF2B5EF4-FFF2-40B4-BE49-F238E27FC236}">
                  <a16:creationId xmlns:a16="http://schemas.microsoft.com/office/drawing/2014/main" id="{8DEA34BA-EFBD-45F1-B657-36CD6F3386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" y="1988"/>
              <a:ext cx="258" cy="187"/>
            </a:xfrm>
            <a:custGeom>
              <a:avLst/>
              <a:gdLst>
                <a:gd name="T0" fmla="*/ 92 w 253"/>
                <a:gd name="T1" fmla="*/ 5 h 206"/>
                <a:gd name="T2" fmla="*/ 167 w 253"/>
                <a:gd name="T3" fmla="*/ 5 h 206"/>
                <a:gd name="T4" fmla="*/ 241 w 253"/>
                <a:gd name="T5" fmla="*/ 5 h 206"/>
                <a:gd name="T6" fmla="*/ 102 w 253"/>
                <a:gd name="T7" fmla="*/ 5 h 206"/>
                <a:gd name="T8" fmla="*/ 21 w 253"/>
                <a:gd name="T9" fmla="*/ 5 h 206"/>
                <a:gd name="T10" fmla="*/ 110 w 253"/>
                <a:gd name="T11" fmla="*/ 5 h 206"/>
                <a:gd name="T12" fmla="*/ 16 w 253"/>
                <a:gd name="T13" fmla="*/ 5 h 206"/>
                <a:gd name="T14" fmla="*/ 0 w 253"/>
                <a:gd name="T15" fmla="*/ 5 h 206"/>
                <a:gd name="T16" fmla="*/ 12 w 253"/>
                <a:gd name="T17" fmla="*/ 5 h 206"/>
                <a:gd name="T18" fmla="*/ 12 w 253"/>
                <a:gd name="T19" fmla="*/ 5 h 206"/>
                <a:gd name="T20" fmla="*/ 167 w 253"/>
                <a:gd name="T21" fmla="*/ 3 h 206"/>
                <a:gd name="T22" fmla="*/ 152 w 253"/>
                <a:gd name="T23" fmla="*/ 5 h 206"/>
                <a:gd name="T24" fmla="*/ 214 w 253"/>
                <a:gd name="T25" fmla="*/ 5 h 206"/>
                <a:gd name="T26" fmla="*/ 222 w 253"/>
                <a:gd name="T27" fmla="*/ 5 h 206"/>
                <a:gd name="T28" fmla="*/ 265 w 253"/>
                <a:gd name="T29" fmla="*/ 5 h 206"/>
                <a:gd name="T30" fmla="*/ 299 w 253"/>
                <a:gd name="T31" fmla="*/ 5 h 206"/>
                <a:gd name="T32" fmla="*/ 341 w 253"/>
                <a:gd name="T33" fmla="*/ 5 h 206"/>
                <a:gd name="T34" fmla="*/ 311 w 253"/>
                <a:gd name="T35" fmla="*/ 5 h 206"/>
                <a:gd name="T36" fmla="*/ 383 w 253"/>
                <a:gd name="T37" fmla="*/ 5 h 206"/>
                <a:gd name="T38" fmla="*/ 396 w 253"/>
                <a:gd name="T39" fmla="*/ 5 h 206"/>
                <a:gd name="T40" fmla="*/ 417 w 253"/>
                <a:gd name="T41" fmla="*/ 5 h 206"/>
                <a:gd name="T42" fmla="*/ 417 w 253"/>
                <a:gd name="T43" fmla="*/ 5 h 206"/>
                <a:gd name="T44" fmla="*/ 407 w 253"/>
                <a:gd name="T45" fmla="*/ 5 h 206"/>
                <a:gd name="T46" fmla="*/ 407 w 253"/>
                <a:gd name="T47" fmla="*/ 3 h 206"/>
                <a:gd name="T48" fmla="*/ 454 w 253"/>
                <a:gd name="T49" fmla="*/ 5 h 206"/>
                <a:gd name="T50" fmla="*/ 515 w 253"/>
                <a:gd name="T51" fmla="*/ 5 h 206"/>
                <a:gd name="T52" fmla="*/ 525 w 253"/>
                <a:gd name="T53" fmla="*/ 5 h 206"/>
                <a:gd name="T54" fmla="*/ 537 w 253"/>
                <a:gd name="T55" fmla="*/ 5 h 206"/>
                <a:gd name="T56" fmla="*/ 585 w 253"/>
                <a:gd name="T57" fmla="*/ 5 h 206"/>
                <a:gd name="T58" fmla="*/ 655 w 253"/>
                <a:gd name="T59" fmla="*/ 5 h 206"/>
                <a:gd name="T60" fmla="*/ 681 w 253"/>
                <a:gd name="T61" fmla="*/ 5 h 206"/>
                <a:gd name="T62" fmla="*/ 655 w 253"/>
                <a:gd name="T63" fmla="*/ 5 h 206"/>
                <a:gd name="T64" fmla="*/ 633 w 253"/>
                <a:gd name="T65" fmla="*/ 5 h 206"/>
                <a:gd name="T66" fmla="*/ 600 w 253"/>
                <a:gd name="T67" fmla="*/ 5 h 206"/>
                <a:gd name="T68" fmla="*/ 633 w 253"/>
                <a:gd name="T69" fmla="*/ 5 h 206"/>
                <a:gd name="T70" fmla="*/ 633 w 253"/>
                <a:gd name="T71" fmla="*/ 5 h 206"/>
                <a:gd name="T72" fmla="*/ 612 w 253"/>
                <a:gd name="T73" fmla="*/ 5 h 206"/>
                <a:gd name="T74" fmla="*/ 525 w 253"/>
                <a:gd name="T75" fmla="*/ 5 h 206"/>
                <a:gd name="T76" fmla="*/ 467 w 253"/>
                <a:gd name="T77" fmla="*/ 5 h 206"/>
                <a:gd name="T78" fmla="*/ 428 w 253"/>
                <a:gd name="T79" fmla="*/ 5 h 206"/>
                <a:gd name="T80" fmla="*/ 350 w 253"/>
                <a:gd name="T81" fmla="*/ 5 h 206"/>
                <a:gd name="T82" fmla="*/ 199 w 253"/>
                <a:gd name="T83" fmla="*/ 5 h 206"/>
                <a:gd name="T84" fmla="*/ 152 w 253"/>
                <a:gd name="T85" fmla="*/ 5 h 20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53"/>
                <a:gd name="T130" fmla="*/ 0 h 206"/>
                <a:gd name="T131" fmla="*/ 253 w 253"/>
                <a:gd name="T132" fmla="*/ 206 h 20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53" h="206">
                  <a:moveTo>
                    <a:pt x="59" y="174"/>
                  </a:moveTo>
                  <a:lnTo>
                    <a:pt x="42" y="174"/>
                  </a:lnTo>
                  <a:lnTo>
                    <a:pt x="33" y="168"/>
                  </a:lnTo>
                  <a:lnTo>
                    <a:pt x="28" y="164"/>
                  </a:lnTo>
                  <a:lnTo>
                    <a:pt x="25" y="147"/>
                  </a:lnTo>
                  <a:lnTo>
                    <a:pt x="64" y="133"/>
                  </a:lnTo>
                  <a:lnTo>
                    <a:pt x="90" y="138"/>
                  </a:lnTo>
                  <a:lnTo>
                    <a:pt x="94" y="133"/>
                  </a:lnTo>
                  <a:lnTo>
                    <a:pt x="90" y="129"/>
                  </a:lnTo>
                  <a:lnTo>
                    <a:pt x="73" y="121"/>
                  </a:lnTo>
                  <a:lnTo>
                    <a:pt x="50" y="125"/>
                  </a:lnTo>
                  <a:lnTo>
                    <a:pt x="38" y="121"/>
                  </a:lnTo>
                  <a:lnTo>
                    <a:pt x="21" y="121"/>
                  </a:lnTo>
                  <a:lnTo>
                    <a:pt x="12" y="103"/>
                  </a:lnTo>
                  <a:lnTo>
                    <a:pt x="21" y="99"/>
                  </a:lnTo>
                  <a:lnTo>
                    <a:pt x="33" y="94"/>
                  </a:lnTo>
                  <a:lnTo>
                    <a:pt x="47" y="90"/>
                  </a:lnTo>
                  <a:lnTo>
                    <a:pt x="42" y="86"/>
                  </a:lnTo>
                  <a:lnTo>
                    <a:pt x="12" y="90"/>
                  </a:lnTo>
                  <a:lnTo>
                    <a:pt x="12" y="86"/>
                  </a:lnTo>
                  <a:lnTo>
                    <a:pt x="16" y="81"/>
                  </a:lnTo>
                  <a:lnTo>
                    <a:pt x="16" y="77"/>
                  </a:lnTo>
                  <a:lnTo>
                    <a:pt x="3" y="77"/>
                  </a:lnTo>
                  <a:lnTo>
                    <a:pt x="0" y="69"/>
                  </a:lnTo>
                  <a:lnTo>
                    <a:pt x="7" y="55"/>
                  </a:lnTo>
                  <a:lnTo>
                    <a:pt x="12" y="51"/>
                  </a:lnTo>
                  <a:lnTo>
                    <a:pt x="12" y="47"/>
                  </a:lnTo>
                  <a:lnTo>
                    <a:pt x="7" y="47"/>
                  </a:lnTo>
                  <a:lnTo>
                    <a:pt x="7" y="38"/>
                  </a:lnTo>
                  <a:lnTo>
                    <a:pt x="12" y="34"/>
                  </a:lnTo>
                  <a:lnTo>
                    <a:pt x="38" y="12"/>
                  </a:lnTo>
                  <a:lnTo>
                    <a:pt x="59" y="0"/>
                  </a:lnTo>
                  <a:lnTo>
                    <a:pt x="64" y="3"/>
                  </a:lnTo>
                  <a:lnTo>
                    <a:pt x="68" y="16"/>
                  </a:lnTo>
                  <a:lnTo>
                    <a:pt x="68" y="25"/>
                  </a:lnTo>
                  <a:lnTo>
                    <a:pt x="59" y="34"/>
                  </a:lnTo>
                  <a:lnTo>
                    <a:pt x="59" y="38"/>
                  </a:lnTo>
                  <a:lnTo>
                    <a:pt x="73" y="34"/>
                  </a:lnTo>
                  <a:lnTo>
                    <a:pt x="77" y="28"/>
                  </a:lnTo>
                  <a:lnTo>
                    <a:pt x="73" y="25"/>
                  </a:lnTo>
                  <a:lnTo>
                    <a:pt x="77" y="21"/>
                  </a:lnTo>
                  <a:lnTo>
                    <a:pt x="81" y="16"/>
                  </a:lnTo>
                  <a:lnTo>
                    <a:pt x="107" y="34"/>
                  </a:lnTo>
                  <a:lnTo>
                    <a:pt x="107" y="38"/>
                  </a:lnTo>
                  <a:lnTo>
                    <a:pt x="99" y="47"/>
                  </a:lnTo>
                  <a:lnTo>
                    <a:pt x="107" y="43"/>
                  </a:lnTo>
                  <a:lnTo>
                    <a:pt x="107" y="47"/>
                  </a:lnTo>
                  <a:lnTo>
                    <a:pt x="112" y="38"/>
                  </a:lnTo>
                  <a:lnTo>
                    <a:pt x="121" y="43"/>
                  </a:lnTo>
                  <a:lnTo>
                    <a:pt x="121" y="38"/>
                  </a:lnTo>
                  <a:lnTo>
                    <a:pt x="125" y="38"/>
                  </a:lnTo>
                  <a:lnTo>
                    <a:pt x="121" y="28"/>
                  </a:lnTo>
                  <a:lnTo>
                    <a:pt x="125" y="28"/>
                  </a:lnTo>
                  <a:lnTo>
                    <a:pt x="116" y="16"/>
                  </a:lnTo>
                  <a:lnTo>
                    <a:pt x="128" y="21"/>
                  </a:lnTo>
                  <a:lnTo>
                    <a:pt x="142" y="38"/>
                  </a:lnTo>
                  <a:lnTo>
                    <a:pt x="142" y="47"/>
                  </a:lnTo>
                  <a:lnTo>
                    <a:pt x="147" y="59"/>
                  </a:lnTo>
                  <a:lnTo>
                    <a:pt x="147" y="64"/>
                  </a:lnTo>
                  <a:lnTo>
                    <a:pt x="147" y="69"/>
                  </a:lnTo>
                  <a:lnTo>
                    <a:pt x="147" y="73"/>
                  </a:lnTo>
                  <a:lnTo>
                    <a:pt x="151" y="77"/>
                  </a:lnTo>
                  <a:lnTo>
                    <a:pt x="155" y="73"/>
                  </a:lnTo>
                  <a:lnTo>
                    <a:pt x="159" y="64"/>
                  </a:lnTo>
                  <a:lnTo>
                    <a:pt x="155" y="64"/>
                  </a:lnTo>
                  <a:lnTo>
                    <a:pt x="155" y="51"/>
                  </a:lnTo>
                  <a:lnTo>
                    <a:pt x="155" y="43"/>
                  </a:lnTo>
                  <a:lnTo>
                    <a:pt x="151" y="16"/>
                  </a:lnTo>
                  <a:lnTo>
                    <a:pt x="151" y="12"/>
                  </a:lnTo>
                  <a:lnTo>
                    <a:pt x="147" y="7"/>
                  </a:lnTo>
                  <a:lnTo>
                    <a:pt x="151" y="7"/>
                  </a:lnTo>
                  <a:lnTo>
                    <a:pt x="151" y="3"/>
                  </a:lnTo>
                  <a:lnTo>
                    <a:pt x="159" y="3"/>
                  </a:lnTo>
                  <a:lnTo>
                    <a:pt x="168" y="12"/>
                  </a:lnTo>
                  <a:lnTo>
                    <a:pt x="168" y="7"/>
                  </a:lnTo>
                  <a:lnTo>
                    <a:pt x="164" y="3"/>
                  </a:lnTo>
                  <a:lnTo>
                    <a:pt x="168" y="3"/>
                  </a:lnTo>
                  <a:lnTo>
                    <a:pt x="190" y="25"/>
                  </a:lnTo>
                  <a:lnTo>
                    <a:pt x="186" y="28"/>
                  </a:lnTo>
                  <a:lnTo>
                    <a:pt x="190" y="34"/>
                  </a:lnTo>
                  <a:lnTo>
                    <a:pt x="194" y="59"/>
                  </a:lnTo>
                  <a:lnTo>
                    <a:pt x="202" y="81"/>
                  </a:lnTo>
                  <a:lnTo>
                    <a:pt x="202" y="90"/>
                  </a:lnTo>
                  <a:lnTo>
                    <a:pt x="199" y="90"/>
                  </a:lnTo>
                  <a:lnTo>
                    <a:pt x="199" y="99"/>
                  </a:lnTo>
                  <a:lnTo>
                    <a:pt x="199" y="103"/>
                  </a:lnTo>
                  <a:lnTo>
                    <a:pt x="216" y="121"/>
                  </a:lnTo>
                  <a:lnTo>
                    <a:pt x="225" y="121"/>
                  </a:lnTo>
                  <a:lnTo>
                    <a:pt x="233" y="133"/>
                  </a:lnTo>
                  <a:lnTo>
                    <a:pt x="242" y="133"/>
                  </a:lnTo>
                  <a:lnTo>
                    <a:pt x="242" y="138"/>
                  </a:lnTo>
                  <a:lnTo>
                    <a:pt x="252" y="138"/>
                  </a:lnTo>
                  <a:lnTo>
                    <a:pt x="252" y="147"/>
                  </a:lnTo>
                  <a:lnTo>
                    <a:pt x="246" y="160"/>
                  </a:lnTo>
                  <a:lnTo>
                    <a:pt x="242" y="155"/>
                  </a:lnTo>
                  <a:lnTo>
                    <a:pt x="242" y="147"/>
                  </a:lnTo>
                  <a:lnTo>
                    <a:pt x="242" y="160"/>
                  </a:lnTo>
                  <a:lnTo>
                    <a:pt x="237" y="160"/>
                  </a:lnTo>
                  <a:lnTo>
                    <a:pt x="233" y="152"/>
                  </a:lnTo>
                  <a:lnTo>
                    <a:pt x="225" y="155"/>
                  </a:lnTo>
                  <a:lnTo>
                    <a:pt x="229" y="164"/>
                  </a:lnTo>
                  <a:lnTo>
                    <a:pt x="221" y="164"/>
                  </a:lnTo>
                  <a:lnTo>
                    <a:pt x="221" y="178"/>
                  </a:lnTo>
                  <a:lnTo>
                    <a:pt x="225" y="164"/>
                  </a:lnTo>
                  <a:lnTo>
                    <a:pt x="233" y="164"/>
                  </a:lnTo>
                  <a:lnTo>
                    <a:pt x="233" y="168"/>
                  </a:lnTo>
                  <a:lnTo>
                    <a:pt x="233" y="174"/>
                  </a:lnTo>
                  <a:lnTo>
                    <a:pt x="233" y="178"/>
                  </a:lnTo>
                  <a:lnTo>
                    <a:pt x="242" y="182"/>
                  </a:lnTo>
                  <a:lnTo>
                    <a:pt x="237" y="186"/>
                  </a:lnTo>
                  <a:lnTo>
                    <a:pt x="225" y="190"/>
                  </a:lnTo>
                  <a:lnTo>
                    <a:pt x="221" y="195"/>
                  </a:lnTo>
                  <a:lnTo>
                    <a:pt x="190" y="186"/>
                  </a:lnTo>
                  <a:lnTo>
                    <a:pt x="194" y="182"/>
                  </a:lnTo>
                  <a:lnTo>
                    <a:pt x="172" y="178"/>
                  </a:lnTo>
                  <a:lnTo>
                    <a:pt x="172" y="168"/>
                  </a:lnTo>
                  <a:lnTo>
                    <a:pt x="172" y="164"/>
                  </a:lnTo>
                  <a:lnTo>
                    <a:pt x="164" y="174"/>
                  </a:lnTo>
                  <a:lnTo>
                    <a:pt x="168" y="178"/>
                  </a:lnTo>
                  <a:lnTo>
                    <a:pt x="159" y="186"/>
                  </a:lnTo>
                  <a:lnTo>
                    <a:pt x="147" y="190"/>
                  </a:lnTo>
                  <a:lnTo>
                    <a:pt x="142" y="195"/>
                  </a:lnTo>
                  <a:lnTo>
                    <a:pt x="128" y="199"/>
                  </a:lnTo>
                  <a:lnTo>
                    <a:pt x="81" y="205"/>
                  </a:lnTo>
                  <a:lnTo>
                    <a:pt x="77" y="195"/>
                  </a:lnTo>
                  <a:lnTo>
                    <a:pt x="73" y="190"/>
                  </a:lnTo>
                  <a:lnTo>
                    <a:pt x="77" y="182"/>
                  </a:lnTo>
                  <a:lnTo>
                    <a:pt x="68" y="178"/>
                  </a:lnTo>
                  <a:lnTo>
                    <a:pt x="59" y="174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70" name="Freeform 950">
              <a:extLst>
                <a:ext uri="{FF2B5EF4-FFF2-40B4-BE49-F238E27FC236}">
                  <a16:creationId xmlns:a16="http://schemas.microsoft.com/office/drawing/2014/main" id="{03BD5F30-9016-45A6-AA05-BD68F6A7DE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1" y="1972"/>
              <a:ext cx="39" cy="37"/>
            </a:xfrm>
            <a:custGeom>
              <a:avLst/>
              <a:gdLst>
                <a:gd name="T0" fmla="*/ 437 w 37"/>
                <a:gd name="T1" fmla="*/ 6 h 40"/>
                <a:gd name="T2" fmla="*/ 512 w 37"/>
                <a:gd name="T3" fmla="*/ 6 h 40"/>
                <a:gd name="T4" fmla="*/ 437 w 37"/>
                <a:gd name="T5" fmla="*/ 3 h 40"/>
                <a:gd name="T6" fmla="*/ 8 w 37"/>
                <a:gd name="T7" fmla="*/ 0 h 40"/>
                <a:gd name="T8" fmla="*/ 0 w 37"/>
                <a:gd name="T9" fmla="*/ 6 h 40"/>
                <a:gd name="T10" fmla="*/ 179 w 37"/>
                <a:gd name="T11" fmla="*/ 6 h 40"/>
                <a:gd name="T12" fmla="*/ 374 w 37"/>
                <a:gd name="T13" fmla="*/ 6 h 40"/>
                <a:gd name="T14" fmla="*/ 437 w 37"/>
                <a:gd name="T15" fmla="*/ 6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7"/>
                <a:gd name="T25" fmla="*/ 0 h 40"/>
                <a:gd name="T26" fmla="*/ 37 w 37"/>
                <a:gd name="T27" fmla="*/ 40 h 4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7" h="40">
                  <a:moveTo>
                    <a:pt x="30" y="29"/>
                  </a:moveTo>
                  <a:lnTo>
                    <a:pt x="36" y="7"/>
                  </a:lnTo>
                  <a:lnTo>
                    <a:pt x="30" y="3"/>
                  </a:lnTo>
                  <a:lnTo>
                    <a:pt x="8" y="0"/>
                  </a:lnTo>
                  <a:lnTo>
                    <a:pt x="0" y="12"/>
                  </a:lnTo>
                  <a:lnTo>
                    <a:pt x="12" y="20"/>
                  </a:lnTo>
                  <a:lnTo>
                    <a:pt x="26" y="39"/>
                  </a:lnTo>
                  <a:lnTo>
                    <a:pt x="30" y="29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71" name="Freeform 951">
              <a:extLst>
                <a:ext uri="{FF2B5EF4-FFF2-40B4-BE49-F238E27FC236}">
                  <a16:creationId xmlns:a16="http://schemas.microsoft.com/office/drawing/2014/main" id="{1E948CBD-24B9-4454-82DE-66C43B5ACF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1" y="1972"/>
              <a:ext cx="39" cy="37"/>
            </a:xfrm>
            <a:custGeom>
              <a:avLst/>
              <a:gdLst>
                <a:gd name="T0" fmla="*/ 437 w 37"/>
                <a:gd name="T1" fmla="*/ 6 h 40"/>
                <a:gd name="T2" fmla="*/ 512 w 37"/>
                <a:gd name="T3" fmla="*/ 6 h 40"/>
                <a:gd name="T4" fmla="*/ 437 w 37"/>
                <a:gd name="T5" fmla="*/ 3 h 40"/>
                <a:gd name="T6" fmla="*/ 8 w 37"/>
                <a:gd name="T7" fmla="*/ 0 h 40"/>
                <a:gd name="T8" fmla="*/ 0 w 37"/>
                <a:gd name="T9" fmla="*/ 6 h 40"/>
                <a:gd name="T10" fmla="*/ 179 w 37"/>
                <a:gd name="T11" fmla="*/ 6 h 40"/>
                <a:gd name="T12" fmla="*/ 374 w 37"/>
                <a:gd name="T13" fmla="*/ 6 h 40"/>
                <a:gd name="T14" fmla="*/ 437 w 37"/>
                <a:gd name="T15" fmla="*/ 6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7"/>
                <a:gd name="T25" fmla="*/ 0 h 40"/>
                <a:gd name="T26" fmla="*/ 37 w 37"/>
                <a:gd name="T27" fmla="*/ 40 h 4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7" h="40">
                  <a:moveTo>
                    <a:pt x="30" y="29"/>
                  </a:moveTo>
                  <a:lnTo>
                    <a:pt x="36" y="7"/>
                  </a:lnTo>
                  <a:lnTo>
                    <a:pt x="30" y="3"/>
                  </a:lnTo>
                  <a:lnTo>
                    <a:pt x="8" y="0"/>
                  </a:lnTo>
                  <a:lnTo>
                    <a:pt x="0" y="12"/>
                  </a:lnTo>
                  <a:lnTo>
                    <a:pt x="12" y="20"/>
                  </a:lnTo>
                  <a:lnTo>
                    <a:pt x="26" y="39"/>
                  </a:lnTo>
                  <a:lnTo>
                    <a:pt x="30" y="29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72" name="Freeform 952">
              <a:extLst>
                <a:ext uri="{FF2B5EF4-FFF2-40B4-BE49-F238E27FC236}">
                  <a16:creationId xmlns:a16="http://schemas.microsoft.com/office/drawing/2014/main" id="{AF76C658-2FA2-4330-9F7F-913FDE595C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0" y="1966"/>
              <a:ext cx="86" cy="110"/>
            </a:xfrm>
            <a:custGeom>
              <a:avLst/>
              <a:gdLst>
                <a:gd name="T0" fmla="*/ 104 w 84"/>
                <a:gd name="T1" fmla="*/ 5 h 122"/>
                <a:gd name="T2" fmla="*/ 96 w 84"/>
                <a:gd name="T3" fmla="*/ 5 h 122"/>
                <a:gd name="T4" fmla="*/ 88 w 84"/>
                <a:gd name="T5" fmla="*/ 5 h 122"/>
                <a:gd name="T6" fmla="*/ 81 w 84"/>
                <a:gd name="T7" fmla="*/ 5 h 122"/>
                <a:gd name="T8" fmla="*/ 12 w 84"/>
                <a:gd name="T9" fmla="*/ 5 h 122"/>
                <a:gd name="T10" fmla="*/ 0 w 84"/>
                <a:gd name="T11" fmla="*/ 5 h 122"/>
                <a:gd name="T12" fmla="*/ 0 w 84"/>
                <a:gd name="T13" fmla="*/ 5 h 122"/>
                <a:gd name="T14" fmla="*/ 0 w 84"/>
                <a:gd name="T15" fmla="*/ 5 h 122"/>
                <a:gd name="T16" fmla="*/ 3 w 84"/>
                <a:gd name="T17" fmla="*/ 5 h 122"/>
                <a:gd name="T18" fmla="*/ 16 w 84"/>
                <a:gd name="T19" fmla="*/ 5 h 122"/>
                <a:gd name="T20" fmla="*/ 16 w 84"/>
                <a:gd name="T21" fmla="*/ 5 h 122"/>
                <a:gd name="T22" fmla="*/ 96 w 84"/>
                <a:gd name="T23" fmla="*/ 5 h 122"/>
                <a:gd name="T24" fmla="*/ 96 w 84"/>
                <a:gd name="T25" fmla="*/ 5 h 122"/>
                <a:gd name="T26" fmla="*/ 96 w 84"/>
                <a:gd name="T27" fmla="*/ 5 h 122"/>
                <a:gd name="T28" fmla="*/ 88 w 84"/>
                <a:gd name="T29" fmla="*/ 5 h 122"/>
                <a:gd name="T30" fmla="*/ 88 w 84"/>
                <a:gd name="T31" fmla="*/ 5 h 122"/>
                <a:gd name="T32" fmla="*/ 104 w 84"/>
                <a:gd name="T33" fmla="*/ 5 h 122"/>
                <a:gd name="T34" fmla="*/ 96 w 84"/>
                <a:gd name="T35" fmla="*/ 5 h 122"/>
                <a:gd name="T36" fmla="*/ 88 w 84"/>
                <a:gd name="T37" fmla="*/ 5 h 122"/>
                <a:gd name="T38" fmla="*/ 16 w 84"/>
                <a:gd name="T39" fmla="*/ 5 h 122"/>
                <a:gd name="T40" fmla="*/ 12 w 84"/>
                <a:gd name="T41" fmla="*/ 5 h 122"/>
                <a:gd name="T42" fmla="*/ 16 w 84"/>
                <a:gd name="T43" fmla="*/ 5 h 122"/>
                <a:gd name="T44" fmla="*/ 88 w 84"/>
                <a:gd name="T45" fmla="*/ 5 h 122"/>
                <a:gd name="T46" fmla="*/ 88 w 84"/>
                <a:gd name="T47" fmla="*/ 5 h 122"/>
                <a:gd name="T48" fmla="*/ 16 w 84"/>
                <a:gd name="T49" fmla="*/ 5 h 122"/>
                <a:gd name="T50" fmla="*/ 81 w 84"/>
                <a:gd name="T51" fmla="*/ 3 h 122"/>
                <a:gd name="T52" fmla="*/ 96 w 84"/>
                <a:gd name="T53" fmla="*/ 5 h 122"/>
                <a:gd name="T54" fmla="*/ 96 w 84"/>
                <a:gd name="T55" fmla="*/ 5 h 122"/>
                <a:gd name="T56" fmla="*/ 88 w 84"/>
                <a:gd name="T57" fmla="*/ 3 h 122"/>
                <a:gd name="T58" fmla="*/ 96 w 84"/>
                <a:gd name="T59" fmla="*/ 3 h 122"/>
                <a:gd name="T60" fmla="*/ 145 w 84"/>
                <a:gd name="T61" fmla="*/ 5 h 122"/>
                <a:gd name="T62" fmla="*/ 227 w 84"/>
                <a:gd name="T63" fmla="*/ 0 h 122"/>
                <a:gd name="T64" fmla="*/ 239 w 84"/>
                <a:gd name="T65" fmla="*/ 5 h 122"/>
                <a:gd name="T66" fmla="*/ 239 w 84"/>
                <a:gd name="T67" fmla="*/ 5 h 122"/>
                <a:gd name="T68" fmla="*/ 217 w 84"/>
                <a:gd name="T69" fmla="*/ 5 h 122"/>
                <a:gd name="T70" fmla="*/ 227 w 84"/>
                <a:gd name="T71" fmla="*/ 5 h 122"/>
                <a:gd name="T72" fmla="*/ 227 w 84"/>
                <a:gd name="T73" fmla="*/ 5 h 122"/>
                <a:gd name="T74" fmla="*/ 192 w 84"/>
                <a:gd name="T75" fmla="*/ 5 h 122"/>
                <a:gd name="T76" fmla="*/ 180 w 84"/>
                <a:gd name="T77" fmla="*/ 5 h 122"/>
                <a:gd name="T78" fmla="*/ 180 w 84"/>
                <a:gd name="T79" fmla="*/ 5 h 122"/>
                <a:gd name="T80" fmla="*/ 217 w 84"/>
                <a:gd name="T81" fmla="*/ 5 h 122"/>
                <a:gd name="T82" fmla="*/ 239 w 84"/>
                <a:gd name="T83" fmla="*/ 5 h 122"/>
                <a:gd name="T84" fmla="*/ 239 w 84"/>
                <a:gd name="T85" fmla="*/ 5 h 122"/>
                <a:gd name="T86" fmla="*/ 251 w 84"/>
                <a:gd name="T87" fmla="*/ 5 h 122"/>
                <a:gd name="T88" fmla="*/ 269 w 84"/>
                <a:gd name="T89" fmla="*/ 5 h 122"/>
                <a:gd name="T90" fmla="*/ 251 w 84"/>
                <a:gd name="T91" fmla="*/ 5 h 122"/>
                <a:gd name="T92" fmla="*/ 269 w 84"/>
                <a:gd name="T93" fmla="*/ 5 h 122"/>
                <a:gd name="T94" fmla="*/ 251 w 84"/>
                <a:gd name="T95" fmla="*/ 5 h 122"/>
                <a:gd name="T96" fmla="*/ 269 w 84"/>
                <a:gd name="T97" fmla="*/ 5 h 122"/>
                <a:gd name="T98" fmla="*/ 269 w 84"/>
                <a:gd name="T99" fmla="*/ 5 h 122"/>
                <a:gd name="T100" fmla="*/ 227 w 84"/>
                <a:gd name="T101" fmla="*/ 5 h 122"/>
                <a:gd name="T102" fmla="*/ 192 w 84"/>
                <a:gd name="T103" fmla="*/ 5 h 122"/>
                <a:gd name="T104" fmla="*/ 192 w 84"/>
                <a:gd name="T105" fmla="*/ 5 h 122"/>
                <a:gd name="T106" fmla="*/ 180 w 84"/>
                <a:gd name="T107" fmla="*/ 5 h 122"/>
                <a:gd name="T108" fmla="*/ 164 w 84"/>
                <a:gd name="T109" fmla="*/ 5 h 122"/>
                <a:gd name="T110" fmla="*/ 145 w 84"/>
                <a:gd name="T111" fmla="*/ 5 h 122"/>
                <a:gd name="T112" fmla="*/ 115 w 84"/>
                <a:gd name="T113" fmla="*/ 5 h 122"/>
                <a:gd name="T114" fmla="*/ 104 w 84"/>
                <a:gd name="T115" fmla="*/ 5 h 12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84"/>
                <a:gd name="T175" fmla="*/ 0 h 122"/>
                <a:gd name="T176" fmla="*/ 84 w 84"/>
                <a:gd name="T177" fmla="*/ 122 h 12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84" h="122">
                  <a:moveTo>
                    <a:pt x="33" y="94"/>
                  </a:moveTo>
                  <a:lnTo>
                    <a:pt x="29" y="85"/>
                  </a:lnTo>
                  <a:lnTo>
                    <a:pt x="25" y="85"/>
                  </a:lnTo>
                  <a:lnTo>
                    <a:pt x="21" y="81"/>
                  </a:lnTo>
                  <a:lnTo>
                    <a:pt x="12" y="81"/>
                  </a:lnTo>
                  <a:lnTo>
                    <a:pt x="0" y="59"/>
                  </a:lnTo>
                  <a:lnTo>
                    <a:pt x="0" y="55"/>
                  </a:lnTo>
                  <a:lnTo>
                    <a:pt x="0" y="47"/>
                  </a:lnTo>
                  <a:lnTo>
                    <a:pt x="3" y="47"/>
                  </a:lnTo>
                  <a:lnTo>
                    <a:pt x="16" y="55"/>
                  </a:lnTo>
                  <a:lnTo>
                    <a:pt x="16" y="59"/>
                  </a:lnTo>
                  <a:lnTo>
                    <a:pt x="29" y="55"/>
                  </a:lnTo>
                  <a:lnTo>
                    <a:pt x="29" y="50"/>
                  </a:lnTo>
                  <a:lnTo>
                    <a:pt x="29" y="47"/>
                  </a:lnTo>
                  <a:lnTo>
                    <a:pt x="25" y="42"/>
                  </a:lnTo>
                  <a:lnTo>
                    <a:pt x="25" y="37"/>
                  </a:lnTo>
                  <a:lnTo>
                    <a:pt x="33" y="37"/>
                  </a:lnTo>
                  <a:lnTo>
                    <a:pt x="29" y="28"/>
                  </a:lnTo>
                  <a:lnTo>
                    <a:pt x="25" y="33"/>
                  </a:lnTo>
                  <a:lnTo>
                    <a:pt x="16" y="28"/>
                  </a:lnTo>
                  <a:lnTo>
                    <a:pt x="12" y="21"/>
                  </a:lnTo>
                  <a:lnTo>
                    <a:pt x="16" y="21"/>
                  </a:lnTo>
                  <a:lnTo>
                    <a:pt x="25" y="24"/>
                  </a:lnTo>
                  <a:lnTo>
                    <a:pt x="25" y="16"/>
                  </a:lnTo>
                  <a:lnTo>
                    <a:pt x="16" y="12"/>
                  </a:lnTo>
                  <a:lnTo>
                    <a:pt x="21" y="3"/>
                  </a:lnTo>
                  <a:lnTo>
                    <a:pt x="29" y="12"/>
                  </a:lnTo>
                  <a:lnTo>
                    <a:pt x="29" y="7"/>
                  </a:lnTo>
                  <a:lnTo>
                    <a:pt x="25" y="3"/>
                  </a:lnTo>
                  <a:lnTo>
                    <a:pt x="29" y="3"/>
                  </a:lnTo>
                  <a:lnTo>
                    <a:pt x="47" y="7"/>
                  </a:lnTo>
                  <a:lnTo>
                    <a:pt x="68" y="0"/>
                  </a:lnTo>
                  <a:lnTo>
                    <a:pt x="73" y="7"/>
                  </a:lnTo>
                  <a:lnTo>
                    <a:pt x="73" y="12"/>
                  </a:lnTo>
                  <a:lnTo>
                    <a:pt x="64" y="21"/>
                  </a:lnTo>
                  <a:lnTo>
                    <a:pt x="68" y="21"/>
                  </a:lnTo>
                  <a:lnTo>
                    <a:pt x="68" y="28"/>
                  </a:lnTo>
                  <a:lnTo>
                    <a:pt x="59" y="33"/>
                  </a:lnTo>
                  <a:lnTo>
                    <a:pt x="56" y="42"/>
                  </a:lnTo>
                  <a:lnTo>
                    <a:pt x="56" y="50"/>
                  </a:lnTo>
                  <a:lnTo>
                    <a:pt x="64" y="42"/>
                  </a:lnTo>
                  <a:lnTo>
                    <a:pt x="73" y="55"/>
                  </a:lnTo>
                  <a:lnTo>
                    <a:pt x="73" y="63"/>
                  </a:lnTo>
                  <a:lnTo>
                    <a:pt x="77" y="55"/>
                  </a:lnTo>
                  <a:lnTo>
                    <a:pt x="83" y="68"/>
                  </a:lnTo>
                  <a:lnTo>
                    <a:pt x="77" y="76"/>
                  </a:lnTo>
                  <a:lnTo>
                    <a:pt x="83" y="85"/>
                  </a:lnTo>
                  <a:lnTo>
                    <a:pt x="77" y="90"/>
                  </a:lnTo>
                  <a:lnTo>
                    <a:pt x="83" y="90"/>
                  </a:lnTo>
                  <a:lnTo>
                    <a:pt x="83" y="94"/>
                  </a:lnTo>
                  <a:lnTo>
                    <a:pt x="68" y="106"/>
                  </a:lnTo>
                  <a:lnTo>
                    <a:pt x="59" y="106"/>
                  </a:lnTo>
                  <a:lnTo>
                    <a:pt x="59" y="111"/>
                  </a:lnTo>
                  <a:lnTo>
                    <a:pt x="56" y="121"/>
                  </a:lnTo>
                  <a:lnTo>
                    <a:pt x="52" y="115"/>
                  </a:lnTo>
                  <a:lnTo>
                    <a:pt x="47" y="115"/>
                  </a:lnTo>
                  <a:lnTo>
                    <a:pt x="37" y="102"/>
                  </a:lnTo>
                  <a:lnTo>
                    <a:pt x="33" y="94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73" name="Freeform 953">
              <a:extLst>
                <a:ext uri="{FF2B5EF4-FFF2-40B4-BE49-F238E27FC236}">
                  <a16:creationId xmlns:a16="http://schemas.microsoft.com/office/drawing/2014/main" id="{B28C40A1-37C9-4832-8F98-971B8556E8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0" y="1966"/>
              <a:ext cx="86" cy="110"/>
            </a:xfrm>
            <a:custGeom>
              <a:avLst/>
              <a:gdLst>
                <a:gd name="T0" fmla="*/ 104 w 84"/>
                <a:gd name="T1" fmla="*/ 5 h 122"/>
                <a:gd name="T2" fmla="*/ 96 w 84"/>
                <a:gd name="T3" fmla="*/ 5 h 122"/>
                <a:gd name="T4" fmla="*/ 88 w 84"/>
                <a:gd name="T5" fmla="*/ 5 h 122"/>
                <a:gd name="T6" fmla="*/ 81 w 84"/>
                <a:gd name="T7" fmla="*/ 5 h 122"/>
                <a:gd name="T8" fmla="*/ 12 w 84"/>
                <a:gd name="T9" fmla="*/ 5 h 122"/>
                <a:gd name="T10" fmla="*/ 0 w 84"/>
                <a:gd name="T11" fmla="*/ 5 h 122"/>
                <a:gd name="T12" fmla="*/ 0 w 84"/>
                <a:gd name="T13" fmla="*/ 5 h 122"/>
                <a:gd name="T14" fmla="*/ 0 w 84"/>
                <a:gd name="T15" fmla="*/ 5 h 122"/>
                <a:gd name="T16" fmla="*/ 3 w 84"/>
                <a:gd name="T17" fmla="*/ 5 h 122"/>
                <a:gd name="T18" fmla="*/ 16 w 84"/>
                <a:gd name="T19" fmla="*/ 5 h 122"/>
                <a:gd name="T20" fmla="*/ 16 w 84"/>
                <a:gd name="T21" fmla="*/ 5 h 122"/>
                <a:gd name="T22" fmla="*/ 96 w 84"/>
                <a:gd name="T23" fmla="*/ 5 h 122"/>
                <a:gd name="T24" fmla="*/ 96 w 84"/>
                <a:gd name="T25" fmla="*/ 5 h 122"/>
                <a:gd name="T26" fmla="*/ 96 w 84"/>
                <a:gd name="T27" fmla="*/ 5 h 122"/>
                <a:gd name="T28" fmla="*/ 88 w 84"/>
                <a:gd name="T29" fmla="*/ 5 h 122"/>
                <a:gd name="T30" fmla="*/ 88 w 84"/>
                <a:gd name="T31" fmla="*/ 5 h 122"/>
                <a:gd name="T32" fmla="*/ 104 w 84"/>
                <a:gd name="T33" fmla="*/ 5 h 122"/>
                <a:gd name="T34" fmla="*/ 96 w 84"/>
                <a:gd name="T35" fmla="*/ 5 h 122"/>
                <a:gd name="T36" fmla="*/ 88 w 84"/>
                <a:gd name="T37" fmla="*/ 5 h 122"/>
                <a:gd name="T38" fmla="*/ 16 w 84"/>
                <a:gd name="T39" fmla="*/ 5 h 122"/>
                <a:gd name="T40" fmla="*/ 12 w 84"/>
                <a:gd name="T41" fmla="*/ 5 h 122"/>
                <a:gd name="T42" fmla="*/ 16 w 84"/>
                <a:gd name="T43" fmla="*/ 5 h 122"/>
                <a:gd name="T44" fmla="*/ 88 w 84"/>
                <a:gd name="T45" fmla="*/ 5 h 122"/>
                <a:gd name="T46" fmla="*/ 88 w 84"/>
                <a:gd name="T47" fmla="*/ 5 h 122"/>
                <a:gd name="T48" fmla="*/ 16 w 84"/>
                <a:gd name="T49" fmla="*/ 5 h 122"/>
                <a:gd name="T50" fmla="*/ 81 w 84"/>
                <a:gd name="T51" fmla="*/ 3 h 122"/>
                <a:gd name="T52" fmla="*/ 96 w 84"/>
                <a:gd name="T53" fmla="*/ 5 h 122"/>
                <a:gd name="T54" fmla="*/ 96 w 84"/>
                <a:gd name="T55" fmla="*/ 5 h 122"/>
                <a:gd name="T56" fmla="*/ 88 w 84"/>
                <a:gd name="T57" fmla="*/ 3 h 122"/>
                <a:gd name="T58" fmla="*/ 96 w 84"/>
                <a:gd name="T59" fmla="*/ 3 h 122"/>
                <a:gd name="T60" fmla="*/ 145 w 84"/>
                <a:gd name="T61" fmla="*/ 5 h 122"/>
                <a:gd name="T62" fmla="*/ 227 w 84"/>
                <a:gd name="T63" fmla="*/ 0 h 122"/>
                <a:gd name="T64" fmla="*/ 239 w 84"/>
                <a:gd name="T65" fmla="*/ 5 h 122"/>
                <a:gd name="T66" fmla="*/ 239 w 84"/>
                <a:gd name="T67" fmla="*/ 5 h 122"/>
                <a:gd name="T68" fmla="*/ 217 w 84"/>
                <a:gd name="T69" fmla="*/ 5 h 122"/>
                <a:gd name="T70" fmla="*/ 227 w 84"/>
                <a:gd name="T71" fmla="*/ 5 h 122"/>
                <a:gd name="T72" fmla="*/ 227 w 84"/>
                <a:gd name="T73" fmla="*/ 5 h 122"/>
                <a:gd name="T74" fmla="*/ 192 w 84"/>
                <a:gd name="T75" fmla="*/ 5 h 122"/>
                <a:gd name="T76" fmla="*/ 180 w 84"/>
                <a:gd name="T77" fmla="*/ 5 h 122"/>
                <a:gd name="T78" fmla="*/ 180 w 84"/>
                <a:gd name="T79" fmla="*/ 5 h 122"/>
                <a:gd name="T80" fmla="*/ 217 w 84"/>
                <a:gd name="T81" fmla="*/ 5 h 122"/>
                <a:gd name="T82" fmla="*/ 239 w 84"/>
                <a:gd name="T83" fmla="*/ 5 h 122"/>
                <a:gd name="T84" fmla="*/ 239 w 84"/>
                <a:gd name="T85" fmla="*/ 5 h 122"/>
                <a:gd name="T86" fmla="*/ 251 w 84"/>
                <a:gd name="T87" fmla="*/ 5 h 122"/>
                <a:gd name="T88" fmla="*/ 269 w 84"/>
                <a:gd name="T89" fmla="*/ 5 h 122"/>
                <a:gd name="T90" fmla="*/ 251 w 84"/>
                <a:gd name="T91" fmla="*/ 5 h 122"/>
                <a:gd name="T92" fmla="*/ 269 w 84"/>
                <a:gd name="T93" fmla="*/ 5 h 122"/>
                <a:gd name="T94" fmla="*/ 251 w 84"/>
                <a:gd name="T95" fmla="*/ 5 h 122"/>
                <a:gd name="T96" fmla="*/ 269 w 84"/>
                <a:gd name="T97" fmla="*/ 5 h 122"/>
                <a:gd name="T98" fmla="*/ 269 w 84"/>
                <a:gd name="T99" fmla="*/ 5 h 122"/>
                <a:gd name="T100" fmla="*/ 227 w 84"/>
                <a:gd name="T101" fmla="*/ 5 h 122"/>
                <a:gd name="T102" fmla="*/ 192 w 84"/>
                <a:gd name="T103" fmla="*/ 5 h 122"/>
                <a:gd name="T104" fmla="*/ 192 w 84"/>
                <a:gd name="T105" fmla="*/ 5 h 122"/>
                <a:gd name="T106" fmla="*/ 180 w 84"/>
                <a:gd name="T107" fmla="*/ 5 h 122"/>
                <a:gd name="T108" fmla="*/ 164 w 84"/>
                <a:gd name="T109" fmla="*/ 5 h 122"/>
                <a:gd name="T110" fmla="*/ 145 w 84"/>
                <a:gd name="T111" fmla="*/ 5 h 122"/>
                <a:gd name="T112" fmla="*/ 115 w 84"/>
                <a:gd name="T113" fmla="*/ 5 h 122"/>
                <a:gd name="T114" fmla="*/ 104 w 84"/>
                <a:gd name="T115" fmla="*/ 5 h 12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84"/>
                <a:gd name="T175" fmla="*/ 0 h 122"/>
                <a:gd name="T176" fmla="*/ 84 w 84"/>
                <a:gd name="T177" fmla="*/ 122 h 12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84" h="122">
                  <a:moveTo>
                    <a:pt x="33" y="94"/>
                  </a:moveTo>
                  <a:lnTo>
                    <a:pt x="29" y="85"/>
                  </a:lnTo>
                  <a:lnTo>
                    <a:pt x="25" y="85"/>
                  </a:lnTo>
                  <a:lnTo>
                    <a:pt x="21" y="81"/>
                  </a:lnTo>
                  <a:lnTo>
                    <a:pt x="12" y="81"/>
                  </a:lnTo>
                  <a:lnTo>
                    <a:pt x="0" y="59"/>
                  </a:lnTo>
                  <a:lnTo>
                    <a:pt x="0" y="55"/>
                  </a:lnTo>
                  <a:lnTo>
                    <a:pt x="0" y="47"/>
                  </a:lnTo>
                  <a:lnTo>
                    <a:pt x="3" y="47"/>
                  </a:lnTo>
                  <a:lnTo>
                    <a:pt x="16" y="55"/>
                  </a:lnTo>
                  <a:lnTo>
                    <a:pt x="16" y="59"/>
                  </a:lnTo>
                  <a:lnTo>
                    <a:pt x="29" y="55"/>
                  </a:lnTo>
                  <a:lnTo>
                    <a:pt x="29" y="50"/>
                  </a:lnTo>
                  <a:lnTo>
                    <a:pt x="29" y="47"/>
                  </a:lnTo>
                  <a:lnTo>
                    <a:pt x="25" y="42"/>
                  </a:lnTo>
                  <a:lnTo>
                    <a:pt x="25" y="37"/>
                  </a:lnTo>
                  <a:lnTo>
                    <a:pt x="33" y="37"/>
                  </a:lnTo>
                  <a:lnTo>
                    <a:pt x="29" y="28"/>
                  </a:lnTo>
                  <a:lnTo>
                    <a:pt x="25" y="33"/>
                  </a:lnTo>
                  <a:lnTo>
                    <a:pt x="16" y="28"/>
                  </a:lnTo>
                  <a:lnTo>
                    <a:pt x="12" y="21"/>
                  </a:lnTo>
                  <a:lnTo>
                    <a:pt x="16" y="21"/>
                  </a:lnTo>
                  <a:lnTo>
                    <a:pt x="25" y="24"/>
                  </a:lnTo>
                  <a:lnTo>
                    <a:pt x="25" y="16"/>
                  </a:lnTo>
                  <a:lnTo>
                    <a:pt x="16" y="12"/>
                  </a:lnTo>
                  <a:lnTo>
                    <a:pt x="21" y="3"/>
                  </a:lnTo>
                  <a:lnTo>
                    <a:pt x="29" y="12"/>
                  </a:lnTo>
                  <a:lnTo>
                    <a:pt x="29" y="7"/>
                  </a:lnTo>
                  <a:lnTo>
                    <a:pt x="25" y="3"/>
                  </a:lnTo>
                  <a:lnTo>
                    <a:pt x="29" y="3"/>
                  </a:lnTo>
                  <a:lnTo>
                    <a:pt x="47" y="7"/>
                  </a:lnTo>
                  <a:lnTo>
                    <a:pt x="68" y="0"/>
                  </a:lnTo>
                  <a:lnTo>
                    <a:pt x="73" y="7"/>
                  </a:lnTo>
                  <a:lnTo>
                    <a:pt x="73" y="12"/>
                  </a:lnTo>
                  <a:lnTo>
                    <a:pt x="64" y="21"/>
                  </a:lnTo>
                  <a:lnTo>
                    <a:pt x="68" y="21"/>
                  </a:lnTo>
                  <a:lnTo>
                    <a:pt x="68" y="28"/>
                  </a:lnTo>
                  <a:lnTo>
                    <a:pt x="59" y="33"/>
                  </a:lnTo>
                  <a:lnTo>
                    <a:pt x="56" y="42"/>
                  </a:lnTo>
                  <a:lnTo>
                    <a:pt x="56" y="50"/>
                  </a:lnTo>
                  <a:lnTo>
                    <a:pt x="64" y="42"/>
                  </a:lnTo>
                  <a:lnTo>
                    <a:pt x="73" y="55"/>
                  </a:lnTo>
                  <a:lnTo>
                    <a:pt x="73" y="63"/>
                  </a:lnTo>
                  <a:lnTo>
                    <a:pt x="77" y="55"/>
                  </a:lnTo>
                  <a:lnTo>
                    <a:pt x="83" y="68"/>
                  </a:lnTo>
                  <a:lnTo>
                    <a:pt x="77" y="76"/>
                  </a:lnTo>
                  <a:lnTo>
                    <a:pt x="83" y="85"/>
                  </a:lnTo>
                  <a:lnTo>
                    <a:pt x="77" y="90"/>
                  </a:lnTo>
                  <a:lnTo>
                    <a:pt x="83" y="90"/>
                  </a:lnTo>
                  <a:lnTo>
                    <a:pt x="83" y="94"/>
                  </a:lnTo>
                  <a:lnTo>
                    <a:pt x="68" y="106"/>
                  </a:lnTo>
                  <a:lnTo>
                    <a:pt x="59" y="106"/>
                  </a:lnTo>
                  <a:lnTo>
                    <a:pt x="59" y="111"/>
                  </a:lnTo>
                  <a:lnTo>
                    <a:pt x="56" y="121"/>
                  </a:lnTo>
                  <a:lnTo>
                    <a:pt x="52" y="115"/>
                  </a:lnTo>
                  <a:lnTo>
                    <a:pt x="47" y="115"/>
                  </a:lnTo>
                  <a:lnTo>
                    <a:pt x="37" y="102"/>
                  </a:lnTo>
                  <a:lnTo>
                    <a:pt x="33" y="94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74" name="Freeform 954">
              <a:extLst>
                <a:ext uri="{FF2B5EF4-FFF2-40B4-BE49-F238E27FC236}">
                  <a16:creationId xmlns:a16="http://schemas.microsoft.com/office/drawing/2014/main" id="{A8C6D20A-C15B-4311-86D7-25A106475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2" y="2001"/>
              <a:ext cx="16" cy="17"/>
            </a:xfrm>
            <a:custGeom>
              <a:avLst/>
              <a:gdLst>
                <a:gd name="T0" fmla="*/ 8 w 17"/>
                <a:gd name="T1" fmla="*/ 8 h 17"/>
                <a:gd name="T2" fmla="*/ 8 w 17"/>
                <a:gd name="T3" fmla="*/ 8 h 17"/>
                <a:gd name="T4" fmla="*/ 8 w 17"/>
                <a:gd name="T5" fmla="*/ 0 h 17"/>
                <a:gd name="T6" fmla="*/ 0 w 17"/>
                <a:gd name="T7" fmla="*/ 0 h 17"/>
                <a:gd name="T8" fmla="*/ 8 w 17"/>
                <a:gd name="T9" fmla="*/ 16 h 17"/>
                <a:gd name="T10" fmla="*/ 8 w 17"/>
                <a:gd name="T11" fmla="*/ 8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8"/>
                  </a:moveTo>
                  <a:lnTo>
                    <a:pt x="16" y="8"/>
                  </a:lnTo>
                  <a:lnTo>
                    <a:pt x="16" y="0"/>
                  </a:lnTo>
                  <a:lnTo>
                    <a:pt x="0" y="0"/>
                  </a:lnTo>
                  <a:lnTo>
                    <a:pt x="8" y="16"/>
                  </a:lnTo>
                  <a:lnTo>
                    <a:pt x="16" y="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75" name="Freeform 955">
              <a:extLst>
                <a:ext uri="{FF2B5EF4-FFF2-40B4-BE49-F238E27FC236}">
                  <a16:creationId xmlns:a16="http://schemas.microsoft.com/office/drawing/2014/main" id="{979A2DF5-BD67-4C10-A4BB-2082BF0D1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2" y="2001"/>
              <a:ext cx="16" cy="17"/>
            </a:xfrm>
            <a:custGeom>
              <a:avLst/>
              <a:gdLst>
                <a:gd name="T0" fmla="*/ 8 w 17"/>
                <a:gd name="T1" fmla="*/ 8 h 17"/>
                <a:gd name="T2" fmla="*/ 8 w 17"/>
                <a:gd name="T3" fmla="*/ 8 h 17"/>
                <a:gd name="T4" fmla="*/ 8 w 17"/>
                <a:gd name="T5" fmla="*/ 0 h 17"/>
                <a:gd name="T6" fmla="*/ 0 w 17"/>
                <a:gd name="T7" fmla="*/ 0 h 17"/>
                <a:gd name="T8" fmla="*/ 8 w 17"/>
                <a:gd name="T9" fmla="*/ 16 h 17"/>
                <a:gd name="T10" fmla="*/ 8 w 17"/>
                <a:gd name="T11" fmla="*/ 8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8"/>
                  </a:moveTo>
                  <a:lnTo>
                    <a:pt x="16" y="8"/>
                  </a:lnTo>
                  <a:lnTo>
                    <a:pt x="16" y="0"/>
                  </a:lnTo>
                  <a:lnTo>
                    <a:pt x="0" y="0"/>
                  </a:lnTo>
                  <a:lnTo>
                    <a:pt x="8" y="16"/>
                  </a:lnTo>
                  <a:lnTo>
                    <a:pt x="16" y="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76" name="Freeform 956">
              <a:extLst>
                <a:ext uri="{FF2B5EF4-FFF2-40B4-BE49-F238E27FC236}">
                  <a16:creationId xmlns:a16="http://schemas.microsoft.com/office/drawing/2014/main" id="{B03B4E15-B7F4-4862-BE30-FDD11981DC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8" y="1957"/>
              <a:ext cx="24" cy="15"/>
            </a:xfrm>
            <a:custGeom>
              <a:avLst/>
              <a:gdLst>
                <a:gd name="T0" fmla="*/ 122 w 23"/>
                <a:gd name="T1" fmla="*/ 4 h 17"/>
                <a:gd name="T2" fmla="*/ 179 w 23"/>
                <a:gd name="T3" fmla="*/ 4 h 17"/>
                <a:gd name="T4" fmla="*/ 179 w 23"/>
                <a:gd name="T5" fmla="*/ 0 h 17"/>
                <a:gd name="T6" fmla="*/ 0 w 23"/>
                <a:gd name="T7" fmla="*/ 4 h 17"/>
                <a:gd name="T8" fmla="*/ 122 w 23"/>
                <a:gd name="T9" fmla="*/ 4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17"/>
                <a:gd name="T17" fmla="*/ 23 w 23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17">
                  <a:moveTo>
                    <a:pt x="13" y="16"/>
                  </a:moveTo>
                  <a:lnTo>
                    <a:pt x="22" y="10"/>
                  </a:lnTo>
                  <a:lnTo>
                    <a:pt x="22" y="0"/>
                  </a:lnTo>
                  <a:lnTo>
                    <a:pt x="0" y="16"/>
                  </a:lnTo>
                  <a:lnTo>
                    <a:pt x="13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77" name="Freeform 957">
              <a:extLst>
                <a:ext uri="{FF2B5EF4-FFF2-40B4-BE49-F238E27FC236}">
                  <a16:creationId xmlns:a16="http://schemas.microsoft.com/office/drawing/2014/main" id="{D8B38CA9-9DC6-4E2E-8EBD-8A9615EBCB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8" y="1957"/>
              <a:ext cx="24" cy="15"/>
            </a:xfrm>
            <a:custGeom>
              <a:avLst/>
              <a:gdLst>
                <a:gd name="T0" fmla="*/ 122 w 23"/>
                <a:gd name="T1" fmla="*/ 4 h 17"/>
                <a:gd name="T2" fmla="*/ 179 w 23"/>
                <a:gd name="T3" fmla="*/ 4 h 17"/>
                <a:gd name="T4" fmla="*/ 179 w 23"/>
                <a:gd name="T5" fmla="*/ 0 h 17"/>
                <a:gd name="T6" fmla="*/ 0 w 23"/>
                <a:gd name="T7" fmla="*/ 4 h 17"/>
                <a:gd name="T8" fmla="*/ 122 w 23"/>
                <a:gd name="T9" fmla="*/ 4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17"/>
                <a:gd name="T17" fmla="*/ 23 w 23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17">
                  <a:moveTo>
                    <a:pt x="13" y="16"/>
                  </a:moveTo>
                  <a:lnTo>
                    <a:pt x="22" y="10"/>
                  </a:lnTo>
                  <a:lnTo>
                    <a:pt x="22" y="0"/>
                  </a:lnTo>
                  <a:lnTo>
                    <a:pt x="0" y="16"/>
                  </a:lnTo>
                  <a:lnTo>
                    <a:pt x="13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78" name="Freeform 958">
              <a:extLst>
                <a:ext uri="{FF2B5EF4-FFF2-40B4-BE49-F238E27FC236}">
                  <a16:creationId xmlns:a16="http://schemas.microsoft.com/office/drawing/2014/main" id="{C0E05DF8-6D56-4225-BF6B-F504E561D0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8" y="2129"/>
              <a:ext cx="65" cy="46"/>
            </a:xfrm>
            <a:custGeom>
              <a:avLst/>
              <a:gdLst>
                <a:gd name="T0" fmla="*/ 372 w 62"/>
                <a:gd name="T1" fmla="*/ 4 h 52"/>
                <a:gd name="T2" fmla="*/ 339 w 62"/>
                <a:gd name="T3" fmla="*/ 4 h 52"/>
                <a:gd name="T4" fmla="*/ 339 w 62"/>
                <a:gd name="T5" fmla="*/ 3 h 52"/>
                <a:gd name="T6" fmla="*/ 211 w 62"/>
                <a:gd name="T7" fmla="*/ 0 h 52"/>
                <a:gd name="T8" fmla="*/ 175 w 62"/>
                <a:gd name="T9" fmla="*/ 4 h 52"/>
                <a:gd name="T10" fmla="*/ 145 w 62"/>
                <a:gd name="T11" fmla="*/ 4 h 52"/>
                <a:gd name="T12" fmla="*/ 145 w 62"/>
                <a:gd name="T13" fmla="*/ 4 h 52"/>
                <a:gd name="T14" fmla="*/ 145 w 62"/>
                <a:gd name="T15" fmla="*/ 4 h 52"/>
                <a:gd name="T16" fmla="*/ 0 w 62"/>
                <a:gd name="T17" fmla="*/ 4 h 52"/>
                <a:gd name="T18" fmla="*/ 0 w 62"/>
                <a:gd name="T19" fmla="*/ 4 h 52"/>
                <a:gd name="T20" fmla="*/ 3 w 62"/>
                <a:gd name="T21" fmla="*/ 4 h 52"/>
                <a:gd name="T22" fmla="*/ 7 w 62"/>
                <a:gd name="T23" fmla="*/ 4 h 52"/>
                <a:gd name="T24" fmla="*/ 267 w 62"/>
                <a:gd name="T25" fmla="*/ 4 h 52"/>
                <a:gd name="T26" fmla="*/ 468 w 62"/>
                <a:gd name="T27" fmla="*/ 4 h 52"/>
                <a:gd name="T28" fmla="*/ 519 w 62"/>
                <a:gd name="T29" fmla="*/ 4 h 52"/>
                <a:gd name="T30" fmla="*/ 622 w 62"/>
                <a:gd name="T31" fmla="*/ 4 h 52"/>
                <a:gd name="T32" fmla="*/ 684 w 62"/>
                <a:gd name="T33" fmla="*/ 4 h 52"/>
                <a:gd name="T34" fmla="*/ 622 w 62"/>
                <a:gd name="T35" fmla="*/ 4 h 52"/>
                <a:gd name="T36" fmla="*/ 519 w 62"/>
                <a:gd name="T37" fmla="*/ 4 h 52"/>
                <a:gd name="T38" fmla="*/ 372 w 62"/>
                <a:gd name="T39" fmla="*/ 4 h 5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62"/>
                <a:gd name="T61" fmla="*/ 0 h 52"/>
                <a:gd name="T62" fmla="*/ 62 w 62"/>
                <a:gd name="T63" fmla="*/ 52 h 5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62" h="52">
                  <a:moveTo>
                    <a:pt x="33" y="12"/>
                  </a:moveTo>
                  <a:lnTo>
                    <a:pt x="30" y="7"/>
                  </a:lnTo>
                  <a:lnTo>
                    <a:pt x="30" y="3"/>
                  </a:lnTo>
                  <a:lnTo>
                    <a:pt x="20" y="0"/>
                  </a:lnTo>
                  <a:lnTo>
                    <a:pt x="16" y="12"/>
                  </a:lnTo>
                  <a:lnTo>
                    <a:pt x="12" y="12"/>
                  </a:lnTo>
                  <a:lnTo>
                    <a:pt x="12" y="20"/>
                  </a:lnTo>
                  <a:lnTo>
                    <a:pt x="12" y="25"/>
                  </a:lnTo>
                  <a:lnTo>
                    <a:pt x="0" y="28"/>
                  </a:lnTo>
                  <a:lnTo>
                    <a:pt x="0" y="37"/>
                  </a:lnTo>
                  <a:lnTo>
                    <a:pt x="3" y="41"/>
                  </a:lnTo>
                  <a:lnTo>
                    <a:pt x="7" y="37"/>
                  </a:lnTo>
                  <a:lnTo>
                    <a:pt x="25" y="51"/>
                  </a:lnTo>
                  <a:lnTo>
                    <a:pt x="42" y="51"/>
                  </a:lnTo>
                  <a:lnTo>
                    <a:pt x="47" y="45"/>
                  </a:lnTo>
                  <a:lnTo>
                    <a:pt x="55" y="45"/>
                  </a:lnTo>
                  <a:lnTo>
                    <a:pt x="61" y="37"/>
                  </a:lnTo>
                  <a:lnTo>
                    <a:pt x="55" y="41"/>
                  </a:lnTo>
                  <a:lnTo>
                    <a:pt x="47" y="25"/>
                  </a:lnTo>
                  <a:lnTo>
                    <a:pt x="33" y="12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79" name="Freeform 959">
              <a:extLst>
                <a:ext uri="{FF2B5EF4-FFF2-40B4-BE49-F238E27FC236}">
                  <a16:creationId xmlns:a16="http://schemas.microsoft.com/office/drawing/2014/main" id="{95684263-FC5D-4738-8C0A-9A76C1A90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8" y="2129"/>
              <a:ext cx="65" cy="46"/>
            </a:xfrm>
            <a:custGeom>
              <a:avLst/>
              <a:gdLst>
                <a:gd name="T0" fmla="*/ 372 w 62"/>
                <a:gd name="T1" fmla="*/ 4 h 52"/>
                <a:gd name="T2" fmla="*/ 339 w 62"/>
                <a:gd name="T3" fmla="*/ 4 h 52"/>
                <a:gd name="T4" fmla="*/ 339 w 62"/>
                <a:gd name="T5" fmla="*/ 3 h 52"/>
                <a:gd name="T6" fmla="*/ 211 w 62"/>
                <a:gd name="T7" fmla="*/ 0 h 52"/>
                <a:gd name="T8" fmla="*/ 175 w 62"/>
                <a:gd name="T9" fmla="*/ 4 h 52"/>
                <a:gd name="T10" fmla="*/ 145 w 62"/>
                <a:gd name="T11" fmla="*/ 4 h 52"/>
                <a:gd name="T12" fmla="*/ 145 w 62"/>
                <a:gd name="T13" fmla="*/ 4 h 52"/>
                <a:gd name="T14" fmla="*/ 145 w 62"/>
                <a:gd name="T15" fmla="*/ 4 h 52"/>
                <a:gd name="T16" fmla="*/ 0 w 62"/>
                <a:gd name="T17" fmla="*/ 4 h 52"/>
                <a:gd name="T18" fmla="*/ 0 w 62"/>
                <a:gd name="T19" fmla="*/ 4 h 52"/>
                <a:gd name="T20" fmla="*/ 3 w 62"/>
                <a:gd name="T21" fmla="*/ 4 h 52"/>
                <a:gd name="T22" fmla="*/ 7 w 62"/>
                <a:gd name="T23" fmla="*/ 4 h 52"/>
                <a:gd name="T24" fmla="*/ 267 w 62"/>
                <a:gd name="T25" fmla="*/ 4 h 52"/>
                <a:gd name="T26" fmla="*/ 468 w 62"/>
                <a:gd name="T27" fmla="*/ 4 h 52"/>
                <a:gd name="T28" fmla="*/ 519 w 62"/>
                <a:gd name="T29" fmla="*/ 4 h 52"/>
                <a:gd name="T30" fmla="*/ 622 w 62"/>
                <a:gd name="T31" fmla="*/ 4 h 52"/>
                <a:gd name="T32" fmla="*/ 684 w 62"/>
                <a:gd name="T33" fmla="*/ 4 h 52"/>
                <a:gd name="T34" fmla="*/ 622 w 62"/>
                <a:gd name="T35" fmla="*/ 4 h 52"/>
                <a:gd name="T36" fmla="*/ 519 w 62"/>
                <a:gd name="T37" fmla="*/ 4 h 52"/>
                <a:gd name="T38" fmla="*/ 372 w 62"/>
                <a:gd name="T39" fmla="*/ 4 h 5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62"/>
                <a:gd name="T61" fmla="*/ 0 h 52"/>
                <a:gd name="T62" fmla="*/ 62 w 62"/>
                <a:gd name="T63" fmla="*/ 52 h 5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62" h="52">
                  <a:moveTo>
                    <a:pt x="33" y="12"/>
                  </a:moveTo>
                  <a:lnTo>
                    <a:pt x="30" y="7"/>
                  </a:lnTo>
                  <a:lnTo>
                    <a:pt x="30" y="3"/>
                  </a:lnTo>
                  <a:lnTo>
                    <a:pt x="20" y="0"/>
                  </a:lnTo>
                  <a:lnTo>
                    <a:pt x="16" y="12"/>
                  </a:lnTo>
                  <a:lnTo>
                    <a:pt x="12" y="12"/>
                  </a:lnTo>
                  <a:lnTo>
                    <a:pt x="12" y="20"/>
                  </a:lnTo>
                  <a:lnTo>
                    <a:pt x="12" y="25"/>
                  </a:lnTo>
                  <a:lnTo>
                    <a:pt x="0" y="28"/>
                  </a:lnTo>
                  <a:lnTo>
                    <a:pt x="0" y="37"/>
                  </a:lnTo>
                  <a:lnTo>
                    <a:pt x="3" y="41"/>
                  </a:lnTo>
                  <a:lnTo>
                    <a:pt x="7" y="37"/>
                  </a:lnTo>
                  <a:lnTo>
                    <a:pt x="25" y="51"/>
                  </a:lnTo>
                  <a:lnTo>
                    <a:pt x="42" y="51"/>
                  </a:lnTo>
                  <a:lnTo>
                    <a:pt x="47" y="45"/>
                  </a:lnTo>
                  <a:lnTo>
                    <a:pt x="55" y="45"/>
                  </a:lnTo>
                  <a:lnTo>
                    <a:pt x="61" y="37"/>
                  </a:lnTo>
                  <a:lnTo>
                    <a:pt x="55" y="41"/>
                  </a:lnTo>
                  <a:lnTo>
                    <a:pt x="47" y="25"/>
                  </a:lnTo>
                  <a:lnTo>
                    <a:pt x="33" y="12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80" name="Freeform 960">
              <a:extLst>
                <a:ext uri="{FF2B5EF4-FFF2-40B4-BE49-F238E27FC236}">
                  <a16:creationId xmlns:a16="http://schemas.microsoft.com/office/drawing/2014/main" id="{BA4EEF22-96EE-4940-AE7B-B3C1CF95F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4" y="1877"/>
              <a:ext cx="18" cy="16"/>
            </a:xfrm>
            <a:custGeom>
              <a:avLst/>
              <a:gdLst>
                <a:gd name="T0" fmla="*/ 195 w 17"/>
                <a:gd name="T1" fmla="*/ 4 h 18"/>
                <a:gd name="T2" fmla="*/ 5 w 17"/>
                <a:gd name="T3" fmla="*/ 4 h 18"/>
                <a:gd name="T4" fmla="*/ 0 w 17"/>
                <a:gd name="T5" fmla="*/ 4 h 18"/>
                <a:gd name="T6" fmla="*/ 0 w 17"/>
                <a:gd name="T7" fmla="*/ 4 h 18"/>
                <a:gd name="T8" fmla="*/ 195 w 17"/>
                <a:gd name="T9" fmla="*/ 0 h 18"/>
                <a:gd name="T10" fmla="*/ 274 w 17"/>
                <a:gd name="T11" fmla="*/ 4 h 18"/>
                <a:gd name="T12" fmla="*/ 274 w 17"/>
                <a:gd name="T13" fmla="*/ 4 h 18"/>
                <a:gd name="T14" fmla="*/ 274 w 17"/>
                <a:gd name="T15" fmla="*/ 4 h 18"/>
                <a:gd name="T16" fmla="*/ 195 w 17"/>
                <a:gd name="T17" fmla="*/ 4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8"/>
                <a:gd name="T29" fmla="*/ 17 w 17"/>
                <a:gd name="T30" fmla="*/ 18 h 1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8">
                  <a:moveTo>
                    <a:pt x="10" y="4"/>
                  </a:moveTo>
                  <a:lnTo>
                    <a:pt x="5" y="17"/>
                  </a:lnTo>
                  <a:lnTo>
                    <a:pt x="0" y="17"/>
                  </a:lnTo>
                  <a:lnTo>
                    <a:pt x="0" y="8"/>
                  </a:lnTo>
                  <a:lnTo>
                    <a:pt x="10" y="0"/>
                  </a:lnTo>
                  <a:lnTo>
                    <a:pt x="16" y="4"/>
                  </a:lnTo>
                  <a:lnTo>
                    <a:pt x="16" y="8"/>
                  </a:lnTo>
                  <a:lnTo>
                    <a:pt x="16" y="12"/>
                  </a:lnTo>
                  <a:lnTo>
                    <a:pt x="10" y="4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81" name="Freeform 961">
              <a:extLst>
                <a:ext uri="{FF2B5EF4-FFF2-40B4-BE49-F238E27FC236}">
                  <a16:creationId xmlns:a16="http://schemas.microsoft.com/office/drawing/2014/main" id="{F368D780-99BB-4F95-9EB8-1E7E56E36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4" y="1877"/>
              <a:ext cx="18" cy="16"/>
            </a:xfrm>
            <a:custGeom>
              <a:avLst/>
              <a:gdLst>
                <a:gd name="T0" fmla="*/ 195 w 17"/>
                <a:gd name="T1" fmla="*/ 4 h 18"/>
                <a:gd name="T2" fmla="*/ 5 w 17"/>
                <a:gd name="T3" fmla="*/ 4 h 18"/>
                <a:gd name="T4" fmla="*/ 0 w 17"/>
                <a:gd name="T5" fmla="*/ 4 h 18"/>
                <a:gd name="T6" fmla="*/ 0 w 17"/>
                <a:gd name="T7" fmla="*/ 4 h 18"/>
                <a:gd name="T8" fmla="*/ 195 w 17"/>
                <a:gd name="T9" fmla="*/ 0 h 18"/>
                <a:gd name="T10" fmla="*/ 274 w 17"/>
                <a:gd name="T11" fmla="*/ 4 h 18"/>
                <a:gd name="T12" fmla="*/ 274 w 17"/>
                <a:gd name="T13" fmla="*/ 4 h 18"/>
                <a:gd name="T14" fmla="*/ 274 w 17"/>
                <a:gd name="T15" fmla="*/ 4 h 18"/>
                <a:gd name="T16" fmla="*/ 195 w 17"/>
                <a:gd name="T17" fmla="*/ 4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8"/>
                <a:gd name="T29" fmla="*/ 17 w 17"/>
                <a:gd name="T30" fmla="*/ 18 h 1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8">
                  <a:moveTo>
                    <a:pt x="10" y="4"/>
                  </a:moveTo>
                  <a:lnTo>
                    <a:pt x="5" y="17"/>
                  </a:lnTo>
                  <a:lnTo>
                    <a:pt x="0" y="17"/>
                  </a:lnTo>
                  <a:lnTo>
                    <a:pt x="0" y="8"/>
                  </a:lnTo>
                  <a:lnTo>
                    <a:pt x="10" y="0"/>
                  </a:lnTo>
                  <a:lnTo>
                    <a:pt x="16" y="4"/>
                  </a:lnTo>
                  <a:lnTo>
                    <a:pt x="16" y="8"/>
                  </a:lnTo>
                  <a:lnTo>
                    <a:pt x="16" y="12"/>
                  </a:lnTo>
                  <a:lnTo>
                    <a:pt x="10" y="4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82" name="Freeform 962">
              <a:extLst>
                <a:ext uri="{FF2B5EF4-FFF2-40B4-BE49-F238E27FC236}">
                  <a16:creationId xmlns:a16="http://schemas.microsoft.com/office/drawing/2014/main" id="{8EA1680B-65CE-4948-B7E8-6D1373552B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4" y="1826"/>
              <a:ext cx="73" cy="89"/>
            </a:xfrm>
            <a:custGeom>
              <a:avLst/>
              <a:gdLst>
                <a:gd name="T0" fmla="*/ 135 w 72"/>
                <a:gd name="T1" fmla="*/ 6 h 97"/>
                <a:gd name="T2" fmla="*/ 135 w 72"/>
                <a:gd name="T3" fmla="*/ 6 h 97"/>
                <a:gd name="T4" fmla="*/ 124 w 72"/>
                <a:gd name="T5" fmla="*/ 6 h 97"/>
                <a:gd name="T6" fmla="*/ 135 w 72"/>
                <a:gd name="T7" fmla="*/ 6 h 97"/>
                <a:gd name="T8" fmla="*/ 135 w 72"/>
                <a:gd name="T9" fmla="*/ 6 h 97"/>
                <a:gd name="T10" fmla="*/ 135 w 72"/>
                <a:gd name="T11" fmla="*/ 6 h 97"/>
                <a:gd name="T12" fmla="*/ 124 w 72"/>
                <a:gd name="T13" fmla="*/ 6 h 97"/>
                <a:gd name="T14" fmla="*/ 124 w 72"/>
                <a:gd name="T15" fmla="*/ 6 h 97"/>
                <a:gd name="T16" fmla="*/ 116 w 72"/>
                <a:gd name="T17" fmla="*/ 6 h 97"/>
                <a:gd name="T18" fmla="*/ 124 w 72"/>
                <a:gd name="T19" fmla="*/ 6 h 97"/>
                <a:gd name="T20" fmla="*/ 116 w 72"/>
                <a:gd name="T21" fmla="*/ 6 h 97"/>
                <a:gd name="T22" fmla="*/ 124 w 72"/>
                <a:gd name="T23" fmla="*/ 6 h 97"/>
                <a:gd name="T24" fmla="*/ 116 w 72"/>
                <a:gd name="T25" fmla="*/ 6 h 97"/>
                <a:gd name="T26" fmla="*/ 116 w 72"/>
                <a:gd name="T27" fmla="*/ 6 h 97"/>
                <a:gd name="T28" fmla="*/ 94 w 72"/>
                <a:gd name="T29" fmla="*/ 6 h 97"/>
                <a:gd name="T30" fmla="*/ 94 w 72"/>
                <a:gd name="T31" fmla="*/ 6 h 97"/>
                <a:gd name="T32" fmla="*/ 90 w 72"/>
                <a:gd name="T33" fmla="*/ 6 h 97"/>
                <a:gd name="T34" fmla="*/ 34 w 72"/>
                <a:gd name="T35" fmla="*/ 6 h 97"/>
                <a:gd name="T36" fmla="*/ 30 w 72"/>
                <a:gd name="T37" fmla="*/ 6 h 97"/>
                <a:gd name="T38" fmla="*/ 30 w 72"/>
                <a:gd name="T39" fmla="*/ 6 h 97"/>
                <a:gd name="T40" fmla="*/ 25 w 72"/>
                <a:gd name="T41" fmla="*/ 6 h 97"/>
                <a:gd name="T42" fmla="*/ 25 w 72"/>
                <a:gd name="T43" fmla="*/ 6 h 97"/>
                <a:gd name="T44" fmla="*/ 34 w 72"/>
                <a:gd name="T45" fmla="*/ 6 h 97"/>
                <a:gd name="T46" fmla="*/ 90 w 72"/>
                <a:gd name="T47" fmla="*/ 6 h 97"/>
                <a:gd name="T48" fmla="*/ 90 w 72"/>
                <a:gd name="T49" fmla="*/ 6 h 97"/>
                <a:gd name="T50" fmla="*/ 3 w 72"/>
                <a:gd name="T51" fmla="*/ 6 h 97"/>
                <a:gd name="T52" fmla="*/ 0 w 72"/>
                <a:gd name="T53" fmla="*/ 6 h 97"/>
                <a:gd name="T54" fmla="*/ 0 w 72"/>
                <a:gd name="T55" fmla="*/ 6 h 97"/>
                <a:gd name="T56" fmla="*/ 7 w 72"/>
                <a:gd name="T57" fmla="*/ 6 h 97"/>
                <a:gd name="T58" fmla="*/ 3 w 72"/>
                <a:gd name="T59" fmla="*/ 6 h 97"/>
                <a:gd name="T60" fmla="*/ 7 w 72"/>
                <a:gd name="T61" fmla="*/ 6 h 97"/>
                <a:gd name="T62" fmla="*/ 16 w 72"/>
                <a:gd name="T63" fmla="*/ 6 h 97"/>
                <a:gd name="T64" fmla="*/ 12 w 72"/>
                <a:gd name="T65" fmla="*/ 6 h 97"/>
                <a:gd name="T66" fmla="*/ 16 w 72"/>
                <a:gd name="T67" fmla="*/ 6 h 97"/>
                <a:gd name="T68" fmla="*/ 12 w 72"/>
                <a:gd name="T69" fmla="*/ 6 h 97"/>
                <a:gd name="T70" fmla="*/ 7 w 72"/>
                <a:gd name="T71" fmla="*/ 6 h 97"/>
                <a:gd name="T72" fmla="*/ 7 w 72"/>
                <a:gd name="T73" fmla="*/ 6 h 97"/>
                <a:gd name="T74" fmla="*/ 7 w 72"/>
                <a:gd name="T75" fmla="*/ 6 h 97"/>
                <a:gd name="T76" fmla="*/ 12 w 72"/>
                <a:gd name="T77" fmla="*/ 6 h 97"/>
                <a:gd name="T78" fmla="*/ 16 w 72"/>
                <a:gd name="T79" fmla="*/ 6 h 97"/>
                <a:gd name="T80" fmla="*/ 25 w 72"/>
                <a:gd name="T81" fmla="*/ 6 h 97"/>
                <a:gd name="T82" fmla="*/ 30 w 72"/>
                <a:gd name="T83" fmla="*/ 6 h 97"/>
                <a:gd name="T84" fmla="*/ 90 w 72"/>
                <a:gd name="T85" fmla="*/ 6 h 97"/>
                <a:gd name="T86" fmla="*/ 34 w 72"/>
                <a:gd name="T87" fmla="*/ 6 h 97"/>
                <a:gd name="T88" fmla="*/ 34 w 72"/>
                <a:gd name="T89" fmla="*/ 6 h 97"/>
                <a:gd name="T90" fmla="*/ 34 w 72"/>
                <a:gd name="T91" fmla="*/ 6 h 97"/>
                <a:gd name="T92" fmla="*/ 21 w 72"/>
                <a:gd name="T93" fmla="*/ 6 h 97"/>
                <a:gd name="T94" fmla="*/ 30 w 72"/>
                <a:gd name="T95" fmla="*/ 3 h 97"/>
                <a:gd name="T96" fmla="*/ 90 w 72"/>
                <a:gd name="T97" fmla="*/ 3 h 97"/>
                <a:gd name="T98" fmla="*/ 99 w 72"/>
                <a:gd name="T99" fmla="*/ 6 h 97"/>
                <a:gd name="T100" fmla="*/ 99 w 72"/>
                <a:gd name="T101" fmla="*/ 6 h 97"/>
                <a:gd name="T102" fmla="*/ 103 w 72"/>
                <a:gd name="T103" fmla="*/ 6 h 97"/>
                <a:gd name="T104" fmla="*/ 103 w 72"/>
                <a:gd name="T105" fmla="*/ 3 h 97"/>
                <a:gd name="T106" fmla="*/ 103 w 72"/>
                <a:gd name="T107" fmla="*/ 0 h 97"/>
                <a:gd name="T108" fmla="*/ 107 w 72"/>
                <a:gd name="T109" fmla="*/ 0 h 97"/>
                <a:gd name="T110" fmla="*/ 135 w 72"/>
                <a:gd name="T111" fmla="*/ 6 h 97"/>
                <a:gd name="T112" fmla="*/ 124 w 72"/>
                <a:gd name="T113" fmla="*/ 6 h 97"/>
                <a:gd name="T114" fmla="*/ 135 w 72"/>
                <a:gd name="T115" fmla="*/ 6 h 97"/>
                <a:gd name="T116" fmla="*/ 135 w 72"/>
                <a:gd name="T117" fmla="*/ 6 h 9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72"/>
                <a:gd name="T178" fmla="*/ 0 h 97"/>
                <a:gd name="T179" fmla="*/ 72 w 72"/>
                <a:gd name="T180" fmla="*/ 97 h 9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72" h="97">
                  <a:moveTo>
                    <a:pt x="71" y="43"/>
                  </a:moveTo>
                  <a:lnTo>
                    <a:pt x="71" y="47"/>
                  </a:lnTo>
                  <a:lnTo>
                    <a:pt x="65" y="50"/>
                  </a:lnTo>
                  <a:lnTo>
                    <a:pt x="71" y="50"/>
                  </a:lnTo>
                  <a:lnTo>
                    <a:pt x="71" y="72"/>
                  </a:lnTo>
                  <a:lnTo>
                    <a:pt x="71" y="59"/>
                  </a:lnTo>
                  <a:lnTo>
                    <a:pt x="65" y="59"/>
                  </a:lnTo>
                  <a:lnTo>
                    <a:pt x="65" y="69"/>
                  </a:lnTo>
                  <a:lnTo>
                    <a:pt x="61" y="69"/>
                  </a:lnTo>
                  <a:lnTo>
                    <a:pt x="65" y="69"/>
                  </a:lnTo>
                  <a:lnTo>
                    <a:pt x="61" y="77"/>
                  </a:lnTo>
                  <a:lnTo>
                    <a:pt x="65" y="86"/>
                  </a:lnTo>
                  <a:lnTo>
                    <a:pt x="61" y="81"/>
                  </a:lnTo>
                  <a:lnTo>
                    <a:pt x="61" y="96"/>
                  </a:lnTo>
                  <a:lnTo>
                    <a:pt x="43" y="96"/>
                  </a:lnTo>
                  <a:lnTo>
                    <a:pt x="43" y="90"/>
                  </a:lnTo>
                  <a:lnTo>
                    <a:pt x="39" y="96"/>
                  </a:lnTo>
                  <a:lnTo>
                    <a:pt x="34" y="96"/>
                  </a:lnTo>
                  <a:lnTo>
                    <a:pt x="30" y="90"/>
                  </a:lnTo>
                  <a:lnTo>
                    <a:pt x="30" y="81"/>
                  </a:lnTo>
                  <a:lnTo>
                    <a:pt x="25" y="77"/>
                  </a:lnTo>
                  <a:lnTo>
                    <a:pt x="25" y="69"/>
                  </a:lnTo>
                  <a:lnTo>
                    <a:pt x="34" y="69"/>
                  </a:lnTo>
                  <a:lnTo>
                    <a:pt x="39" y="59"/>
                  </a:lnTo>
                  <a:lnTo>
                    <a:pt x="39" y="55"/>
                  </a:lnTo>
                  <a:lnTo>
                    <a:pt x="3" y="69"/>
                  </a:lnTo>
                  <a:lnTo>
                    <a:pt x="0" y="59"/>
                  </a:lnTo>
                  <a:lnTo>
                    <a:pt x="0" y="55"/>
                  </a:lnTo>
                  <a:lnTo>
                    <a:pt x="7" y="55"/>
                  </a:lnTo>
                  <a:lnTo>
                    <a:pt x="3" y="50"/>
                  </a:lnTo>
                  <a:lnTo>
                    <a:pt x="7" y="47"/>
                  </a:lnTo>
                  <a:lnTo>
                    <a:pt x="16" y="50"/>
                  </a:lnTo>
                  <a:lnTo>
                    <a:pt x="12" y="43"/>
                  </a:lnTo>
                  <a:lnTo>
                    <a:pt x="16" y="38"/>
                  </a:lnTo>
                  <a:lnTo>
                    <a:pt x="12" y="43"/>
                  </a:lnTo>
                  <a:lnTo>
                    <a:pt x="7" y="34"/>
                  </a:lnTo>
                  <a:lnTo>
                    <a:pt x="7" y="28"/>
                  </a:lnTo>
                  <a:lnTo>
                    <a:pt x="7" y="21"/>
                  </a:lnTo>
                  <a:lnTo>
                    <a:pt x="12" y="12"/>
                  </a:lnTo>
                  <a:lnTo>
                    <a:pt x="16" y="16"/>
                  </a:lnTo>
                  <a:lnTo>
                    <a:pt x="25" y="34"/>
                  </a:lnTo>
                  <a:lnTo>
                    <a:pt x="30" y="34"/>
                  </a:lnTo>
                  <a:lnTo>
                    <a:pt x="39" y="43"/>
                  </a:lnTo>
                  <a:lnTo>
                    <a:pt x="34" y="28"/>
                  </a:lnTo>
                  <a:lnTo>
                    <a:pt x="34" y="24"/>
                  </a:lnTo>
                  <a:lnTo>
                    <a:pt x="34" y="21"/>
                  </a:lnTo>
                  <a:lnTo>
                    <a:pt x="21" y="12"/>
                  </a:lnTo>
                  <a:lnTo>
                    <a:pt x="30" y="3"/>
                  </a:lnTo>
                  <a:lnTo>
                    <a:pt x="39" y="3"/>
                  </a:lnTo>
                  <a:lnTo>
                    <a:pt x="48" y="7"/>
                  </a:lnTo>
                  <a:lnTo>
                    <a:pt x="48" y="12"/>
                  </a:lnTo>
                  <a:lnTo>
                    <a:pt x="52" y="12"/>
                  </a:lnTo>
                  <a:lnTo>
                    <a:pt x="52" y="3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71" y="12"/>
                  </a:lnTo>
                  <a:lnTo>
                    <a:pt x="65" y="24"/>
                  </a:lnTo>
                  <a:lnTo>
                    <a:pt x="71" y="28"/>
                  </a:lnTo>
                  <a:lnTo>
                    <a:pt x="71" y="4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83" name="Freeform 963">
              <a:extLst>
                <a:ext uri="{FF2B5EF4-FFF2-40B4-BE49-F238E27FC236}">
                  <a16:creationId xmlns:a16="http://schemas.microsoft.com/office/drawing/2014/main" id="{21826FF8-CECA-40C5-82E1-AD8062DD2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4" y="1826"/>
              <a:ext cx="73" cy="89"/>
            </a:xfrm>
            <a:custGeom>
              <a:avLst/>
              <a:gdLst>
                <a:gd name="T0" fmla="*/ 135 w 72"/>
                <a:gd name="T1" fmla="*/ 6 h 97"/>
                <a:gd name="T2" fmla="*/ 135 w 72"/>
                <a:gd name="T3" fmla="*/ 6 h 97"/>
                <a:gd name="T4" fmla="*/ 124 w 72"/>
                <a:gd name="T5" fmla="*/ 6 h 97"/>
                <a:gd name="T6" fmla="*/ 135 w 72"/>
                <a:gd name="T7" fmla="*/ 6 h 97"/>
                <a:gd name="T8" fmla="*/ 135 w 72"/>
                <a:gd name="T9" fmla="*/ 6 h 97"/>
                <a:gd name="T10" fmla="*/ 135 w 72"/>
                <a:gd name="T11" fmla="*/ 6 h 97"/>
                <a:gd name="T12" fmla="*/ 124 w 72"/>
                <a:gd name="T13" fmla="*/ 6 h 97"/>
                <a:gd name="T14" fmla="*/ 124 w 72"/>
                <a:gd name="T15" fmla="*/ 6 h 97"/>
                <a:gd name="T16" fmla="*/ 116 w 72"/>
                <a:gd name="T17" fmla="*/ 6 h 97"/>
                <a:gd name="T18" fmla="*/ 124 w 72"/>
                <a:gd name="T19" fmla="*/ 6 h 97"/>
                <a:gd name="T20" fmla="*/ 116 w 72"/>
                <a:gd name="T21" fmla="*/ 6 h 97"/>
                <a:gd name="T22" fmla="*/ 124 w 72"/>
                <a:gd name="T23" fmla="*/ 6 h 97"/>
                <a:gd name="T24" fmla="*/ 116 w 72"/>
                <a:gd name="T25" fmla="*/ 6 h 97"/>
                <a:gd name="T26" fmla="*/ 116 w 72"/>
                <a:gd name="T27" fmla="*/ 6 h 97"/>
                <a:gd name="T28" fmla="*/ 94 w 72"/>
                <a:gd name="T29" fmla="*/ 6 h 97"/>
                <a:gd name="T30" fmla="*/ 94 w 72"/>
                <a:gd name="T31" fmla="*/ 6 h 97"/>
                <a:gd name="T32" fmla="*/ 90 w 72"/>
                <a:gd name="T33" fmla="*/ 6 h 97"/>
                <a:gd name="T34" fmla="*/ 34 w 72"/>
                <a:gd name="T35" fmla="*/ 6 h 97"/>
                <a:gd name="T36" fmla="*/ 30 w 72"/>
                <a:gd name="T37" fmla="*/ 6 h 97"/>
                <a:gd name="T38" fmla="*/ 30 w 72"/>
                <a:gd name="T39" fmla="*/ 6 h 97"/>
                <a:gd name="T40" fmla="*/ 25 w 72"/>
                <a:gd name="T41" fmla="*/ 6 h 97"/>
                <a:gd name="T42" fmla="*/ 25 w 72"/>
                <a:gd name="T43" fmla="*/ 6 h 97"/>
                <a:gd name="T44" fmla="*/ 34 w 72"/>
                <a:gd name="T45" fmla="*/ 6 h 97"/>
                <a:gd name="T46" fmla="*/ 90 w 72"/>
                <a:gd name="T47" fmla="*/ 6 h 97"/>
                <a:gd name="T48" fmla="*/ 90 w 72"/>
                <a:gd name="T49" fmla="*/ 6 h 97"/>
                <a:gd name="T50" fmla="*/ 3 w 72"/>
                <a:gd name="T51" fmla="*/ 6 h 97"/>
                <a:gd name="T52" fmla="*/ 0 w 72"/>
                <a:gd name="T53" fmla="*/ 6 h 97"/>
                <a:gd name="T54" fmla="*/ 0 w 72"/>
                <a:gd name="T55" fmla="*/ 6 h 97"/>
                <a:gd name="T56" fmla="*/ 7 w 72"/>
                <a:gd name="T57" fmla="*/ 6 h 97"/>
                <a:gd name="T58" fmla="*/ 3 w 72"/>
                <a:gd name="T59" fmla="*/ 6 h 97"/>
                <a:gd name="T60" fmla="*/ 7 w 72"/>
                <a:gd name="T61" fmla="*/ 6 h 97"/>
                <a:gd name="T62" fmla="*/ 16 w 72"/>
                <a:gd name="T63" fmla="*/ 6 h 97"/>
                <a:gd name="T64" fmla="*/ 12 w 72"/>
                <a:gd name="T65" fmla="*/ 6 h 97"/>
                <a:gd name="T66" fmla="*/ 16 w 72"/>
                <a:gd name="T67" fmla="*/ 6 h 97"/>
                <a:gd name="T68" fmla="*/ 12 w 72"/>
                <a:gd name="T69" fmla="*/ 6 h 97"/>
                <a:gd name="T70" fmla="*/ 7 w 72"/>
                <a:gd name="T71" fmla="*/ 6 h 97"/>
                <a:gd name="T72" fmla="*/ 7 w 72"/>
                <a:gd name="T73" fmla="*/ 6 h 97"/>
                <a:gd name="T74" fmla="*/ 7 w 72"/>
                <a:gd name="T75" fmla="*/ 6 h 97"/>
                <a:gd name="T76" fmla="*/ 12 w 72"/>
                <a:gd name="T77" fmla="*/ 6 h 97"/>
                <a:gd name="T78" fmla="*/ 16 w 72"/>
                <a:gd name="T79" fmla="*/ 6 h 97"/>
                <a:gd name="T80" fmla="*/ 25 w 72"/>
                <a:gd name="T81" fmla="*/ 6 h 97"/>
                <a:gd name="T82" fmla="*/ 30 w 72"/>
                <a:gd name="T83" fmla="*/ 6 h 97"/>
                <a:gd name="T84" fmla="*/ 90 w 72"/>
                <a:gd name="T85" fmla="*/ 6 h 97"/>
                <a:gd name="T86" fmla="*/ 34 w 72"/>
                <a:gd name="T87" fmla="*/ 6 h 97"/>
                <a:gd name="T88" fmla="*/ 34 w 72"/>
                <a:gd name="T89" fmla="*/ 6 h 97"/>
                <a:gd name="T90" fmla="*/ 34 w 72"/>
                <a:gd name="T91" fmla="*/ 6 h 97"/>
                <a:gd name="T92" fmla="*/ 21 w 72"/>
                <a:gd name="T93" fmla="*/ 6 h 97"/>
                <a:gd name="T94" fmla="*/ 30 w 72"/>
                <a:gd name="T95" fmla="*/ 3 h 97"/>
                <a:gd name="T96" fmla="*/ 90 w 72"/>
                <a:gd name="T97" fmla="*/ 3 h 97"/>
                <a:gd name="T98" fmla="*/ 99 w 72"/>
                <a:gd name="T99" fmla="*/ 6 h 97"/>
                <a:gd name="T100" fmla="*/ 99 w 72"/>
                <a:gd name="T101" fmla="*/ 6 h 97"/>
                <a:gd name="T102" fmla="*/ 103 w 72"/>
                <a:gd name="T103" fmla="*/ 6 h 97"/>
                <a:gd name="T104" fmla="*/ 103 w 72"/>
                <a:gd name="T105" fmla="*/ 3 h 97"/>
                <a:gd name="T106" fmla="*/ 103 w 72"/>
                <a:gd name="T107" fmla="*/ 0 h 97"/>
                <a:gd name="T108" fmla="*/ 107 w 72"/>
                <a:gd name="T109" fmla="*/ 0 h 97"/>
                <a:gd name="T110" fmla="*/ 135 w 72"/>
                <a:gd name="T111" fmla="*/ 6 h 97"/>
                <a:gd name="T112" fmla="*/ 124 w 72"/>
                <a:gd name="T113" fmla="*/ 6 h 97"/>
                <a:gd name="T114" fmla="*/ 135 w 72"/>
                <a:gd name="T115" fmla="*/ 6 h 97"/>
                <a:gd name="T116" fmla="*/ 135 w 72"/>
                <a:gd name="T117" fmla="*/ 6 h 9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72"/>
                <a:gd name="T178" fmla="*/ 0 h 97"/>
                <a:gd name="T179" fmla="*/ 72 w 72"/>
                <a:gd name="T180" fmla="*/ 97 h 9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72" h="97">
                  <a:moveTo>
                    <a:pt x="71" y="43"/>
                  </a:moveTo>
                  <a:lnTo>
                    <a:pt x="71" y="47"/>
                  </a:lnTo>
                  <a:lnTo>
                    <a:pt x="65" y="50"/>
                  </a:lnTo>
                  <a:lnTo>
                    <a:pt x="71" y="50"/>
                  </a:lnTo>
                  <a:lnTo>
                    <a:pt x="71" y="72"/>
                  </a:lnTo>
                  <a:lnTo>
                    <a:pt x="71" y="59"/>
                  </a:lnTo>
                  <a:lnTo>
                    <a:pt x="65" y="59"/>
                  </a:lnTo>
                  <a:lnTo>
                    <a:pt x="65" y="69"/>
                  </a:lnTo>
                  <a:lnTo>
                    <a:pt x="61" y="69"/>
                  </a:lnTo>
                  <a:lnTo>
                    <a:pt x="65" y="69"/>
                  </a:lnTo>
                  <a:lnTo>
                    <a:pt x="61" y="77"/>
                  </a:lnTo>
                  <a:lnTo>
                    <a:pt x="65" y="86"/>
                  </a:lnTo>
                  <a:lnTo>
                    <a:pt x="61" y="81"/>
                  </a:lnTo>
                  <a:lnTo>
                    <a:pt x="61" y="96"/>
                  </a:lnTo>
                  <a:lnTo>
                    <a:pt x="43" y="96"/>
                  </a:lnTo>
                  <a:lnTo>
                    <a:pt x="43" y="90"/>
                  </a:lnTo>
                  <a:lnTo>
                    <a:pt x="39" y="96"/>
                  </a:lnTo>
                  <a:lnTo>
                    <a:pt x="34" y="96"/>
                  </a:lnTo>
                  <a:lnTo>
                    <a:pt x="30" y="90"/>
                  </a:lnTo>
                  <a:lnTo>
                    <a:pt x="30" y="81"/>
                  </a:lnTo>
                  <a:lnTo>
                    <a:pt x="25" y="77"/>
                  </a:lnTo>
                  <a:lnTo>
                    <a:pt x="25" y="69"/>
                  </a:lnTo>
                  <a:lnTo>
                    <a:pt x="34" y="69"/>
                  </a:lnTo>
                  <a:lnTo>
                    <a:pt x="39" y="59"/>
                  </a:lnTo>
                  <a:lnTo>
                    <a:pt x="39" y="55"/>
                  </a:lnTo>
                  <a:lnTo>
                    <a:pt x="3" y="69"/>
                  </a:lnTo>
                  <a:lnTo>
                    <a:pt x="0" y="59"/>
                  </a:lnTo>
                  <a:lnTo>
                    <a:pt x="0" y="55"/>
                  </a:lnTo>
                  <a:lnTo>
                    <a:pt x="7" y="55"/>
                  </a:lnTo>
                  <a:lnTo>
                    <a:pt x="3" y="50"/>
                  </a:lnTo>
                  <a:lnTo>
                    <a:pt x="7" y="47"/>
                  </a:lnTo>
                  <a:lnTo>
                    <a:pt x="16" y="50"/>
                  </a:lnTo>
                  <a:lnTo>
                    <a:pt x="12" y="43"/>
                  </a:lnTo>
                  <a:lnTo>
                    <a:pt x="16" y="38"/>
                  </a:lnTo>
                  <a:lnTo>
                    <a:pt x="12" y="43"/>
                  </a:lnTo>
                  <a:lnTo>
                    <a:pt x="7" y="34"/>
                  </a:lnTo>
                  <a:lnTo>
                    <a:pt x="7" y="28"/>
                  </a:lnTo>
                  <a:lnTo>
                    <a:pt x="7" y="21"/>
                  </a:lnTo>
                  <a:lnTo>
                    <a:pt x="12" y="12"/>
                  </a:lnTo>
                  <a:lnTo>
                    <a:pt x="16" y="16"/>
                  </a:lnTo>
                  <a:lnTo>
                    <a:pt x="25" y="34"/>
                  </a:lnTo>
                  <a:lnTo>
                    <a:pt x="30" y="34"/>
                  </a:lnTo>
                  <a:lnTo>
                    <a:pt x="39" y="43"/>
                  </a:lnTo>
                  <a:lnTo>
                    <a:pt x="34" y="28"/>
                  </a:lnTo>
                  <a:lnTo>
                    <a:pt x="34" y="24"/>
                  </a:lnTo>
                  <a:lnTo>
                    <a:pt x="34" y="21"/>
                  </a:lnTo>
                  <a:lnTo>
                    <a:pt x="21" y="12"/>
                  </a:lnTo>
                  <a:lnTo>
                    <a:pt x="30" y="3"/>
                  </a:lnTo>
                  <a:lnTo>
                    <a:pt x="39" y="3"/>
                  </a:lnTo>
                  <a:lnTo>
                    <a:pt x="48" y="7"/>
                  </a:lnTo>
                  <a:lnTo>
                    <a:pt x="48" y="12"/>
                  </a:lnTo>
                  <a:lnTo>
                    <a:pt x="52" y="12"/>
                  </a:lnTo>
                  <a:lnTo>
                    <a:pt x="52" y="3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71" y="12"/>
                  </a:lnTo>
                  <a:lnTo>
                    <a:pt x="65" y="24"/>
                  </a:lnTo>
                  <a:lnTo>
                    <a:pt x="71" y="28"/>
                  </a:lnTo>
                  <a:lnTo>
                    <a:pt x="71" y="4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84" name="Freeform 964">
              <a:extLst>
                <a:ext uri="{FF2B5EF4-FFF2-40B4-BE49-F238E27FC236}">
                  <a16:creationId xmlns:a16="http://schemas.microsoft.com/office/drawing/2014/main" id="{C6D19630-35A0-4AF9-BA2D-DCD5DA0D63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6" y="1695"/>
              <a:ext cx="51" cy="72"/>
            </a:xfrm>
            <a:custGeom>
              <a:avLst/>
              <a:gdLst>
                <a:gd name="T0" fmla="*/ 323 w 49"/>
                <a:gd name="T1" fmla="*/ 5 h 79"/>
                <a:gd name="T2" fmla="*/ 181 w 49"/>
                <a:gd name="T3" fmla="*/ 5 h 79"/>
                <a:gd name="T4" fmla="*/ 148 w 49"/>
                <a:gd name="T5" fmla="*/ 5 h 79"/>
                <a:gd name="T6" fmla="*/ 12 w 49"/>
                <a:gd name="T7" fmla="*/ 5 h 79"/>
                <a:gd name="T8" fmla="*/ 126 w 49"/>
                <a:gd name="T9" fmla="*/ 5 h 79"/>
                <a:gd name="T10" fmla="*/ 7 w 49"/>
                <a:gd name="T11" fmla="*/ 5 h 79"/>
                <a:gd name="T12" fmla="*/ 126 w 49"/>
                <a:gd name="T13" fmla="*/ 5 h 79"/>
                <a:gd name="T14" fmla="*/ 148 w 49"/>
                <a:gd name="T15" fmla="*/ 5 h 79"/>
                <a:gd name="T16" fmla="*/ 3 w 49"/>
                <a:gd name="T17" fmla="*/ 5 h 79"/>
                <a:gd name="T18" fmla="*/ 7 w 49"/>
                <a:gd name="T19" fmla="*/ 5 h 79"/>
                <a:gd name="T20" fmla="*/ 3 w 49"/>
                <a:gd name="T21" fmla="*/ 5 h 79"/>
                <a:gd name="T22" fmla="*/ 3 w 49"/>
                <a:gd name="T23" fmla="*/ 5 h 79"/>
                <a:gd name="T24" fmla="*/ 0 w 49"/>
                <a:gd name="T25" fmla="*/ 5 h 79"/>
                <a:gd name="T26" fmla="*/ 3 w 49"/>
                <a:gd name="T27" fmla="*/ 5 h 79"/>
                <a:gd name="T28" fmla="*/ 0 w 49"/>
                <a:gd name="T29" fmla="*/ 5 h 79"/>
                <a:gd name="T30" fmla="*/ 0 w 49"/>
                <a:gd name="T31" fmla="*/ 3 h 79"/>
                <a:gd name="T32" fmla="*/ 3 w 49"/>
                <a:gd name="T33" fmla="*/ 0 h 79"/>
                <a:gd name="T34" fmla="*/ 212 w 49"/>
                <a:gd name="T35" fmla="*/ 5 h 79"/>
                <a:gd name="T36" fmla="*/ 212 w 49"/>
                <a:gd name="T37" fmla="*/ 5 h 79"/>
                <a:gd name="T38" fmla="*/ 298 w 49"/>
                <a:gd name="T39" fmla="*/ 5 h 79"/>
                <a:gd name="T40" fmla="*/ 364 w 49"/>
                <a:gd name="T41" fmla="*/ 5 h 79"/>
                <a:gd name="T42" fmla="*/ 323 w 49"/>
                <a:gd name="T43" fmla="*/ 5 h 79"/>
                <a:gd name="T44" fmla="*/ 323 w 49"/>
                <a:gd name="T45" fmla="*/ 5 h 79"/>
                <a:gd name="T46" fmla="*/ 364 w 49"/>
                <a:gd name="T47" fmla="*/ 5 h 79"/>
                <a:gd name="T48" fmla="*/ 323 w 49"/>
                <a:gd name="T49" fmla="*/ 5 h 7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9"/>
                <a:gd name="T76" fmla="*/ 0 h 79"/>
                <a:gd name="T77" fmla="*/ 49 w 49"/>
                <a:gd name="T78" fmla="*/ 79 h 79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9" h="79">
                  <a:moveTo>
                    <a:pt x="42" y="68"/>
                  </a:moveTo>
                  <a:lnTo>
                    <a:pt x="25" y="68"/>
                  </a:lnTo>
                  <a:lnTo>
                    <a:pt x="20" y="78"/>
                  </a:lnTo>
                  <a:lnTo>
                    <a:pt x="12" y="78"/>
                  </a:lnTo>
                  <a:lnTo>
                    <a:pt x="16" y="68"/>
                  </a:lnTo>
                  <a:lnTo>
                    <a:pt x="7" y="59"/>
                  </a:lnTo>
                  <a:lnTo>
                    <a:pt x="16" y="55"/>
                  </a:lnTo>
                  <a:lnTo>
                    <a:pt x="20" y="51"/>
                  </a:lnTo>
                  <a:lnTo>
                    <a:pt x="3" y="47"/>
                  </a:lnTo>
                  <a:lnTo>
                    <a:pt x="7" y="42"/>
                  </a:lnTo>
                  <a:lnTo>
                    <a:pt x="3" y="38"/>
                  </a:lnTo>
                  <a:lnTo>
                    <a:pt x="3" y="28"/>
                  </a:lnTo>
                  <a:lnTo>
                    <a:pt x="0" y="25"/>
                  </a:lnTo>
                  <a:lnTo>
                    <a:pt x="3" y="21"/>
                  </a:lnTo>
                  <a:lnTo>
                    <a:pt x="0" y="12"/>
                  </a:lnTo>
                  <a:lnTo>
                    <a:pt x="0" y="3"/>
                  </a:lnTo>
                  <a:lnTo>
                    <a:pt x="3" y="0"/>
                  </a:lnTo>
                  <a:lnTo>
                    <a:pt x="29" y="16"/>
                  </a:lnTo>
                  <a:lnTo>
                    <a:pt x="29" y="25"/>
                  </a:lnTo>
                  <a:lnTo>
                    <a:pt x="38" y="25"/>
                  </a:lnTo>
                  <a:lnTo>
                    <a:pt x="48" y="33"/>
                  </a:lnTo>
                  <a:lnTo>
                    <a:pt x="42" y="42"/>
                  </a:lnTo>
                  <a:lnTo>
                    <a:pt x="42" y="55"/>
                  </a:lnTo>
                  <a:lnTo>
                    <a:pt x="48" y="59"/>
                  </a:lnTo>
                  <a:lnTo>
                    <a:pt x="42" y="6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85" name="Freeform 965">
              <a:extLst>
                <a:ext uri="{FF2B5EF4-FFF2-40B4-BE49-F238E27FC236}">
                  <a16:creationId xmlns:a16="http://schemas.microsoft.com/office/drawing/2014/main" id="{E09FCF97-8B9B-46F1-AB44-03A5B2C273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6" y="1695"/>
              <a:ext cx="51" cy="72"/>
            </a:xfrm>
            <a:custGeom>
              <a:avLst/>
              <a:gdLst>
                <a:gd name="T0" fmla="*/ 323 w 49"/>
                <a:gd name="T1" fmla="*/ 5 h 79"/>
                <a:gd name="T2" fmla="*/ 181 w 49"/>
                <a:gd name="T3" fmla="*/ 5 h 79"/>
                <a:gd name="T4" fmla="*/ 148 w 49"/>
                <a:gd name="T5" fmla="*/ 5 h 79"/>
                <a:gd name="T6" fmla="*/ 12 w 49"/>
                <a:gd name="T7" fmla="*/ 5 h 79"/>
                <a:gd name="T8" fmla="*/ 126 w 49"/>
                <a:gd name="T9" fmla="*/ 5 h 79"/>
                <a:gd name="T10" fmla="*/ 7 w 49"/>
                <a:gd name="T11" fmla="*/ 5 h 79"/>
                <a:gd name="T12" fmla="*/ 126 w 49"/>
                <a:gd name="T13" fmla="*/ 5 h 79"/>
                <a:gd name="T14" fmla="*/ 148 w 49"/>
                <a:gd name="T15" fmla="*/ 5 h 79"/>
                <a:gd name="T16" fmla="*/ 3 w 49"/>
                <a:gd name="T17" fmla="*/ 5 h 79"/>
                <a:gd name="T18" fmla="*/ 7 w 49"/>
                <a:gd name="T19" fmla="*/ 5 h 79"/>
                <a:gd name="T20" fmla="*/ 3 w 49"/>
                <a:gd name="T21" fmla="*/ 5 h 79"/>
                <a:gd name="T22" fmla="*/ 3 w 49"/>
                <a:gd name="T23" fmla="*/ 5 h 79"/>
                <a:gd name="T24" fmla="*/ 0 w 49"/>
                <a:gd name="T25" fmla="*/ 5 h 79"/>
                <a:gd name="T26" fmla="*/ 3 w 49"/>
                <a:gd name="T27" fmla="*/ 5 h 79"/>
                <a:gd name="T28" fmla="*/ 0 w 49"/>
                <a:gd name="T29" fmla="*/ 5 h 79"/>
                <a:gd name="T30" fmla="*/ 0 w 49"/>
                <a:gd name="T31" fmla="*/ 3 h 79"/>
                <a:gd name="T32" fmla="*/ 3 w 49"/>
                <a:gd name="T33" fmla="*/ 0 h 79"/>
                <a:gd name="T34" fmla="*/ 212 w 49"/>
                <a:gd name="T35" fmla="*/ 5 h 79"/>
                <a:gd name="T36" fmla="*/ 212 w 49"/>
                <a:gd name="T37" fmla="*/ 5 h 79"/>
                <a:gd name="T38" fmla="*/ 298 w 49"/>
                <a:gd name="T39" fmla="*/ 5 h 79"/>
                <a:gd name="T40" fmla="*/ 364 w 49"/>
                <a:gd name="T41" fmla="*/ 5 h 79"/>
                <a:gd name="T42" fmla="*/ 323 w 49"/>
                <a:gd name="T43" fmla="*/ 5 h 79"/>
                <a:gd name="T44" fmla="*/ 323 w 49"/>
                <a:gd name="T45" fmla="*/ 5 h 79"/>
                <a:gd name="T46" fmla="*/ 364 w 49"/>
                <a:gd name="T47" fmla="*/ 5 h 79"/>
                <a:gd name="T48" fmla="*/ 323 w 49"/>
                <a:gd name="T49" fmla="*/ 5 h 7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9"/>
                <a:gd name="T76" fmla="*/ 0 h 79"/>
                <a:gd name="T77" fmla="*/ 49 w 49"/>
                <a:gd name="T78" fmla="*/ 79 h 79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9" h="79">
                  <a:moveTo>
                    <a:pt x="42" y="68"/>
                  </a:moveTo>
                  <a:lnTo>
                    <a:pt x="25" y="68"/>
                  </a:lnTo>
                  <a:lnTo>
                    <a:pt x="20" y="78"/>
                  </a:lnTo>
                  <a:lnTo>
                    <a:pt x="12" y="78"/>
                  </a:lnTo>
                  <a:lnTo>
                    <a:pt x="16" y="68"/>
                  </a:lnTo>
                  <a:lnTo>
                    <a:pt x="7" y="59"/>
                  </a:lnTo>
                  <a:lnTo>
                    <a:pt x="16" y="55"/>
                  </a:lnTo>
                  <a:lnTo>
                    <a:pt x="20" y="51"/>
                  </a:lnTo>
                  <a:lnTo>
                    <a:pt x="3" y="47"/>
                  </a:lnTo>
                  <a:lnTo>
                    <a:pt x="7" y="42"/>
                  </a:lnTo>
                  <a:lnTo>
                    <a:pt x="3" y="38"/>
                  </a:lnTo>
                  <a:lnTo>
                    <a:pt x="3" y="28"/>
                  </a:lnTo>
                  <a:lnTo>
                    <a:pt x="0" y="25"/>
                  </a:lnTo>
                  <a:lnTo>
                    <a:pt x="3" y="21"/>
                  </a:lnTo>
                  <a:lnTo>
                    <a:pt x="0" y="12"/>
                  </a:lnTo>
                  <a:lnTo>
                    <a:pt x="0" y="3"/>
                  </a:lnTo>
                  <a:lnTo>
                    <a:pt x="3" y="0"/>
                  </a:lnTo>
                  <a:lnTo>
                    <a:pt x="29" y="16"/>
                  </a:lnTo>
                  <a:lnTo>
                    <a:pt x="29" y="25"/>
                  </a:lnTo>
                  <a:lnTo>
                    <a:pt x="38" y="25"/>
                  </a:lnTo>
                  <a:lnTo>
                    <a:pt x="48" y="33"/>
                  </a:lnTo>
                  <a:lnTo>
                    <a:pt x="42" y="42"/>
                  </a:lnTo>
                  <a:lnTo>
                    <a:pt x="42" y="55"/>
                  </a:lnTo>
                  <a:lnTo>
                    <a:pt x="48" y="59"/>
                  </a:lnTo>
                  <a:lnTo>
                    <a:pt x="42" y="6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86" name="Freeform 966">
              <a:extLst>
                <a:ext uri="{FF2B5EF4-FFF2-40B4-BE49-F238E27FC236}">
                  <a16:creationId xmlns:a16="http://schemas.microsoft.com/office/drawing/2014/main" id="{AEED4EA1-B378-4586-90DD-FD99A9367F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1" y="1667"/>
              <a:ext cx="98" cy="100"/>
            </a:xfrm>
            <a:custGeom>
              <a:avLst/>
              <a:gdLst>
                <a:gd name="T0" fmla="*/ 128 w 97"/>
                <a:gd name="T1" fmla="*/ 5 h 110"/>
                <a:gd name="T2" fmla="*/ 137 w 97"/>
                <a:gd name="T3" fmla="*/ 5 h 110"/>
                <a:gd name="T4" fmla="*/ 132 w 97"/>
                <a:gd name="T5" fmla="*/ 5 h 110"/>
                <a:gd name="T6" fmla="*/ 132 w 97"/>
                <a:gd name="T7" fmla="*/ 5 h 110"/>
                <a:gd name="T8" fmla="*/ 148 w 97"/>
                <a:gd name="T9" fmla="*/ 5 h 110"/>
                <a:gd name="T10" fmla="*/ 141 w 97"/>
                <a:gd name="T11" fmla="*/ 5 h 110"/>
                <a:gd name="T12" fmla="*/ 128 w 97"/>
                <a:gd name="T13" fmla="*/ 5 h 110"/>
                <a:gd name="T14" fmla="*/ 120 w 97"/>
                <a:gd name="T15" fmla="*/ 5 h 110"/>
                <a:gd name="T16" fmla="*/ 116 w 97"/>
                <a:gd name="T17" fmla="*/ 5 h 110"/>
                <a:gd name="T18" fmla="*/ 43 w 97"/>
                <a:gd name="T19" fmla="*/ 5 h 110"/>
                <a:gd name="T20" fmla="*/ 43 w 97"/>
                <a:gd name="T21" fmla="*/ 5 h 110"/>
                <a:gd name="T22" fmla="*/ 24 w 97"/>
                <a:gd name="T23" fmla="*/ 5 h 110"/>
                <a:gd name="T24" fmla="*/ 16 w 97"/>
                <a:gd name="T25" fmla="*/ 5 h 110"/>
                <a:gd name="T26" fmla="*/ 12 w 97"/>
                <a:gd name="T27" fmla="*/ 5 h 110"/>
                <a:gd name="T28" fmla="*/ 12 w 97"/>
                <a:gd name="T29" fmla="*/ 5 h 110"/>
                <a:gd name="T30" fmla="*/ 28 w 97"/>
                <a:gd name="T31" fmla="*/ 5 h 110"/>
                <a:gd name="T32" fmla="*/ 34 w 97"/>
                <a:gd name="T33" fmla="*/ 5 h 110"/>
                <a:gd name="T34" fmla="*/ 24 w 97"/>
                <a:gd name="T35" fmla="*/ 5 h 110"/>
                <a:gd name="T36" fmla="*/ 34 w 97"/>
                <a:gd name="T37" fmla="*/ 5 h 110"/>
                <a:gd name="T38" fmla="*/ 21 w 97"/>
                <a:gd name="T39" fmla="*/ 5 h 110"/>
                <a:gd name="T40" fmla="*/ 24 w 97"/>
                <a:gd name="T41" fmla="*/ 5 h 110"/>
                <a:gd name="T42" fmla="*/ 21 w 97"/>
                <a:gd name="T43" fmla="*/ 5 h 110"/>
                <a:gd name="T44" fmla="*/ 12 w 97"/>
                <a:gd name="T45" fmla="*/ 5 h 110"/>
                <a:gd name="T46" fmla="*/ 7 w 97"/>
                <a:gd name="T47" fmla="*/ 5 h 110"/>
                <a:gd name="T48" fmla="*/ 12 w 97"/>
                <a:gd name="T49" fmla="*/ 5 h 110"/>
                <a:gd name="T50" fmla="*/ 3 w 97"/>
                <a:gd name="T51" fmla="*/ 5 h 110"/>
                <a:gd name="T52" fmla="*/ 0 w 97"/>
                <a:gd name="T53" fmla="*/ 5 h 110"/>
                <a:gd name="T54" fmla="*/ 3 w 97"/>
                <a:gd name="T55" fmla="*/ 3 h 110"/>
                <a:gd name="T56" fmla="*/ 24 w 97"/>
                <a:gd name="T57" fmla="*/ 0 h 110"/>
                <a:gd name="T58" fmla="*/ 34 w 97"/>
                <a:gd name="T59" fmla="*/ 3 h 110"/>
                <a:gd name="T60" fmla="*/ 34 w 97"/>
                <a:gd name="T61" fmla="*/ 5 h 110"/>
                <a:gd name="T62" fmla="*/ 38 w 97"/>
                <a:gd name="T63" fmla="*/ 5 h 110"/>
                <a:gd name="T64" fmla="*/ 38 w 97"/>
                <a:gd name="T65" fmla="*/ 5 h 110"/>
                <a:gd name="T66" fmla="*/ 47 w 97"/>
                <a:gd name="T67" fmla="*/ 5 h 110"/>
                <a:gd name="T68" fmla="*/ 110 w 97"/>
                <a:gd name="T69" fmla="*/ 5 h 110"/>
                <a:gd name="T70" fmla="*/ 106 w 97"/>
                <a:gd name="T71" fmla="*/ 5 h 110"/>
                <a:gd name="T72" fmla="*/ 110 w 97"/>
                <a:gd name="T73" fmla="*/ 5 h 110"/>
                <a:gd name="T74" fmla="*/ 120 w 97"/>
                <a:gd name="T75" fmla="*/ 5 h 110"/>
                <a:gd name="T76" fmla="*/ 128 w 97"/>
                <a:gd name="T77" fmla="*/ 5 h 11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97"/>
                <a:gd name="T118" fmla="*/ 0 h 110"/>
                <a:gd name="T119" fmla="*/ 97 w 97"/>
                <a:gd name="T120" fmla="*/ 110 h 11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97" h="110">
                  <a:moveTo>
                    <a:pt x="77" y="43"/>
                  </a:moveTo>
                  <a:lnTo>
                    <a:pt x="86" y="51"/>
                  </a:lnTo>
                  <a:lnTo>
                    <a:pt x="81" y="59"/>
                  </a:lnTo>
                  <a:lnTo>
                    <a:pt x="81" y="68"/>
                  </a:lnTo>
                  <a:lnTo>
                    <a:pt x="96" y="86"/>
                  </a:lnTo>
                  <a:lnTo>
                    <a:pt x="90" y="99"/>
                  </a:lnTo>
                  <a:lnTo>
                    <a:pt x="77" y="109"/>
                  </a:lnTo>
                  <a:lnTo>
                    <a:pt x="69" y="99"/>
                  </a:lnTo>
                  <a:lnTo>
                    <a:pt x="65" y="78"/>
                  </a:lnTo>
                  <a:lnTo>
                    <a:pt x="43" y="73"/>
                  </a:lnTo>
                  <a:lnTo>
                    <a:pt x="43" y="68"/>
                  </a:lnTo>
                  <a:lnTo>
                    <a:pt x="24" y="78"/>
                  </a:lnTo>
                  <a:lnTo>
                    <a:pt x="16" y="68"/>
                  </a:lnTo>
                  <a:lnTo>
                    <a:pt x="12" y="64"/>
                  </a:lnTo>
                  <a:lnTo>
                    <a:pt x="12" y="55"/>
                  </a:lnTo>
                  <a:lnTo>
                    <a:pt x="28" y="59"/>
                  </a:lnTo>
                  <a:lnTo>
                    <a:pt x="34" y="51"/>
                  </a:lnTo>
                  <a:lnTo>
                    <a:pt x="24" y="51"/>
                  </a:lnTo>
                  <a:lnTo>
                    <a:pt x="34" y="43"/>
                  </a:lnTo>
                  <a:lnTo>
                    <a:pt x="21" y="43"/>
                  </a:lnTo>
                  <a:lnTo>
                    <a:pt x="24" y="28"/>
                  </a:lnTo>
                  <a:lnTo>
                    <a:pt x="21" y="25"/>
                  </a:lnTo>
                  <a:lnTo>
                    <a:pt x="12" y="38"/>
                  </a:lnTo>
                  <a:lnTo>
                    <a:pt x="7" y="33"/>
                  </a:lnTo>
                  <a:lnTo>
                    <a:pt x="12" y="21"/>
                  </a:lnTo>
                  <a:lnTo>
                    <a:pt x="3" y="25"/>
                  </a:lnTo>
                  <a:lnTo>
                    <a:pt x="0" y="12"/>
                  </a:lnTo>
                  <a:lnTo>
                    <a:pt x="3" y="3"/>
                  </a:lnTo>
                  <a:lnTo>
                    <a:pt x="24" y="0"/>
                  </a:lnTo>
                  <a:lnTo>
                    <a:pt x="34" y="3"/>
                  </a:lnTo>
                  <a:lnTo>
                    <a:pt x="34" y="21"/>
                  </a:lnTo>
                  <a:lnTo>
                    <a:pt x="38" y="25"/>
                  </a:lnTo>
                  <a:lnTo>
                    <a:pt x="38" y="16"/>
                  </a:lnTo>
                  <a:lnTo>
                    <a:pt x="47" y="7"/>
                  </a:lnTo>
                  <a:lnTo>
                    <a:pt x="59" y="21"/>
                  </a:lnTo>
                  <a:lnTo>
                    <a:pt x="55" y="28"/>
                  </a:lnTo>
                  <a:lnTo>
                    <a:pt x="59" y="33"/>
                  </a:lnTo>
                  <a:lnTo>
                    <a:pt x="69" y="28"/>
                  </a:lnTo>
                  <a:lnTo>
                    <a:pt x="77" y="4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87" name="Freeform 967">
              <a:extLst>
                <a:ext uri="{FF2B5EF4-FFF2-40B4-BE49-F238E27FC236}">
                  <a16:creationId xmlns:a16="http://schemas.microsoft.com/office/drawing/2014/main" id="{F58695FD-0999-4DF5-B45E-6BF2C3845D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1" y="1667"/>
              <a:ext cx="98" cy="100"/>
            </a:xfrm>
            <a:custGeom>
              <a:avLst/>
              <a:gdLst>
                <a:gd name="T0" fmla="*/ 128 w 97"/>
                <a:gd name="T1" fmla="*/ 5 h 110"/>
                <a:gd name="T2" fmla="*/ 137 w 97"/>
                <a:gd name="T3" fmla="*/ 5 h 110"/>
                <a:gd name="T4" fmla="*/ 132 w 97"/>
                <a:gd name="T5" fmla="*/ 5 h 110"/>
                <a:gd name="T6" fmla="*/ 132 w 97"/>
                <a:gd name="T7" fmla="*/ 5 h 110"/>
                <a:gd name="T8" fmla="*/ 148 w 97"/>
                <a:gd name="T9" fmla="*/ 5 h 110"/>
                <a:gd name="T10" fmla="*/ 141 w 97"/>
                <a:gd name="T11" fmla="*/ 5 h 110"/>
                <a:gd name="T12" fmla="*/ 128 w 97"/>
                <a:gd name="T13" fmla="*/ 5 h 110"/>
                <a:gd name="T14" fmla="*/ 120 w 97"/>
                <a:gd name="T15" fmla="*/ 5 h 110"/>
                <a:gd name="T16" fmla="*/ 116 w 97"/>
                <a:gd name="T17" fmla="*/ 5 h 110"/>
                <a:gd name="T18" fmla="*/ 43 w 97"/>
                <a:gd name="T19" fmla="*/ 5 h 110"/>
                <a:gd name="T20" fmla="*/ 43 w 97"/>
                <a:gd name="T21" fmla="*/ 5 h 110"/>
                <a:gd name="T22" fmla="*/ 24 w 97"/>
                <a:gd name="T23" fmla="*/ 5 h 110"/>
                <a:gd name="T24" fmla="*/ 16 w 97"/>
                <a:gd name="T25" fmla="*/ 5 h 110"/>
                <a:gd name="T26" fmla="*/ 12 w 97"/>
                <a:gd name="T27" fmla="*/ 5 h 110"/>
                <a:gd name="T28" fmla="*/ 12 w 97"/>
                <a:gd name="T29" fmla="*/ 5 h 110"/>
                <a:gd name="T30" fmla="*/ 28 w 97"/>
                <a:gd name="T31" fmla="*/ 5 h 110"/>
                <a:gd name="T32" fmla="*/ 34 w 97"/>
                <a:gd name="T33" fmla="*/ 5 h 110"/>
                <a:gd name="T34" fmla="*/ 24 w 97"/>
                <a:gd name="T35" fmla="*/ 5 h 110"/>
                <a:gd name="T36" fmla="*/ 34 w 97"/>
                <a:gd name="T37" fmla="*/ 5 h 110"/>
                <a:gd name="T38" fmla="*/ 21 w 97"/>
                <a:gd name="T39" fmla="*/ 5 h 110"/>
                <a:gd name="T40" fmla="*/ 24 w 97"/>
                <a:gd name="T41" fmla="*/ 5 h 110"/>
                <a:gd name="T42" fmla="*/ 21 w 97"/>
                <a:gd name="T43" fmla="*/ 5 h 110"/>
                <a:gd name="T44" fmla="*/ 12 w 97"/>
                <a:gd name="T45" fmla="*/ 5 h 110"/>
                <a:gd name="T46" fmla="*/ 7 w 97"/>
                <a:gd name="T47" fmla="*/ 5 h 110"/>
                <a:gd name="T48" fmla="*/ 12 w 97"/>
                <a:gd name="T49" fmla="*/ 5 h 110"/>
                <a:gd name="T50" fmla="*/ 3 w 97"/>
                <a:gd name="T51" fmla="*/ 5 h 110"/>
                <a:gd name="T52" fmla="*/ 0 w 97"/>
                <a:gd name="T53" fmla="*/ 5 h 110"/>
                <a:gd name="T54" fmla="*/ 3 w 97"/>
                <a:gd name="T55" fmla="*/ 3 h 110"/>
                <a:gd name="T56" fmla="*/ 24 w 97"/>
                <a:gd name="T57" fmla="*/ 0 h 110"/>
                <a:gd name="T58" fmla="*/ 34 w 97"/>
                <a:gd name="T59" fmla="*/ 3 h 110"/>
                <a:gd name="T60" fmla="*/ 34 w 97"/>
                <a:gd name="T61" fmla="*/ 5 h 110"/>
                <a:gd name="T62" fmla="*/ 38 w 97"/>
                <a:gd name="T63" fmla="*/ 5 h 110"/>
                <a:gd name="T64" fmla="*/ 38 w 97"/>
                <a:gd name="T65" fmla="*/ 5 h 110"/>
                <a:gd name="T66" fmla="*/ 47 w 97"/>
                <a:gd name="T67" fmla="*/ 5 h 110"/>
                <a:gd name="T68" fmla="*/ 110 w 97"/>
                <a:gd name="T69" fmla="*/ 5 h 110"/>
                <a:gd name="T70" fmla="*/ 106 w 97"/>
                <a:gd name="T71" fmla="*/ 5 h 110"/>
                <a:gd name="T72" fmla="*/ 110 w 97"/>
                <a:gd name="T73" fmla="*/ 5 h 110"/>
                <a:gd name="T74" fmla="*/ 120 w 97"/>
                <a:gd name="T75" fmla="*/ 5 h 110"/>
                <a:gd name="T76" fmla="*/ 128 w 97"/>
                <a:gd name="T77" fmla="*/ 5 h 11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97"/>
                <a:gd name="T118" fmla="*/ 0 h 110"/>
                <a:gd name="T119" fmla="*/ 97 w 97"/>
                <a:gd name="T120" fmla="*/ 110 h 11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97" h="110">
                  <a:moveTo>
                    <a:pt x="77" y="43"/>
                  </a:moveTo>
                  <a:lnTo>
                    <a:pt x="86" y="51"/>
                  </a:lnTo>
                  <a:lnTo>
                    <a:pt x="81" y="59"/>
                  </a:lnTo>
                  <a:lnTo>
                    <a:pt x="81" y="68"/>
                  </a:lnTo>
                  <a:lnTo>
                    <a:pt x="96" y="86"/>
                  </a:lnTo>
                  <a:lnTo>
                    <a:pt x="90" y="99"/>
                  </a:lnTo>
                  <a:lnTo>
                    <a:pt x="77" y="109"/>
                  </a:lnTo>
                  <a:lnTo>
                    <a:pt x="69" y="99"/>
                  </a:lnTo>
                  <a:lnTo>
                    <a:pt x="65" y="78"/>
                  </a:lnTo>
                  <a:lnTo>
                    <a:pt x="43" y="73"/>
                  </a:lnTo>
                  <a:lnTo>
                    <a:pt x="43" y="68"/>
                  </a:lnTo>
                  <a:lnTo>
                    <a:pt x="24" y="78"/>
                  </a:lnTo>
                  <a:lnTo>
                    <a:pt x="16" y="68"/>
                  </a:lnTo>
                  <a:lnTo>
                    <a:pt x="12" y="64"/>
                  </a:lnTo>
                  <a:lnTo>
                    <a:pt x="12" y="55"/>
                  </a:lnTo>
                  <a:lnTo>
                    <a:pt x="28" y="59"/>
                  </a:lnTo>
                  <a:lnTo>
                    <a:pt x="34" y="51"/>
                  </a:lnTo>
                  <a:lnTo>
                    <a:pt x="24" y="51"/>
                  </a:lnTo>
                  <a:lnTo>
                    <a:pt x="34" y="43"/>
                  </a:lnTo>
                  <a:lnTo>
                    <a:pt x="21" y="43"/>
                  </a:lnTo>
                  <a:lnTo>
                    <a:pt x="24" y="28"/>
                  </a:lnTo>
                  <a:lnTo>
                    <a:pt x="21" y="25"/>
                  </a:lnTo>
                  <a:lnTo>
                    <a:pt x="12" y="38"/>
                  </a:lnTo>
                  <a:lnTo>
                    <a:pt x="7" y="33"/>
                  </a:lnTo>
                  <a:lnTo>
                    <a:pt x="12" y="21"/>
                  </a:lnTo>
                  <a:lnTo>
                    <a:pt x="3" y="25"/>
                  </a:lnTo>
                  <a:lnTo>
                    <a:pt x="0" y="12"/>
                  </a:lnTo>
                  <a:lnTo>
                    <a:pt x="3" y="3"/>
                  </a:lnTo>
                  <a:lnTo>
                    <a:pt x="24" y="0"/>
                  </a:lnTo>
                  <a:lnTo>
                    <a:pt x="34" y="3"/>
                  </a:lnTo>
                  <a:lnTo>
                    <a:pt x="34" y="21"/>
                  </a:lnTo>
                  <a:lnTo>
                    <a:pt x="38" y="25"/>
                  </a:lnTo>
                  <a:lnTo>
                    <a:pt x="38" y="16"/>
                  </a:lnTo>
                  <a:lnTo>
                    <a:pt x="47" y="7"/>
                  </a:lnTo>
                  <a:lnTo>
                    <a:pt x="59" y="21"/>
                  </a:lnTo>
                  <a:lnTo>
                    <a:pt x="55" y="28"/>
                  </a:lnTo>
                  <a:lnTo>
                    <a:pt x="59" y="33"/>
                  </a:lnTo>
                  <a:lnTo>
                    <a:pt x="69" y="28"/>
                  </a:lnTo>
                  <a:lnTo>
                    <a:pt x="77" y="4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88" name="Freeform 968">
              <a:extLst>
                <a:ext uri="{FF2B5EF4-FFF2-40B4-BE49-F238E27FC236}">
                  <a16:creationId xmlns:a16="http://schemas.microsoft.com/office/drawing/2014/main" id="{9A607FC0-CB18-4FEE-B87E-5C515E060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4" y="1753"/>
              <a:ext cx="26" cy="16"/>
            </a:xfrm>
            <a:custGeom>
              <a:avLst/>
              <a:gdLst>
                <a:gd name="T0" fmla="*/ 7 w 27"/>
                <a:gd name="T1" fmla="*/ 0 h 17"/>
                <a:gd name="T2" fmla="*/ 13 w 27"/>
                <a:gd name="T3" fmla="*/ 8 h 17"/>
                <a:gd name="T4" fmla="*/ 7 w 27"/>
                <a:gd name="T5" fmla="*/ 8 h 17"/>
                <a:gd name="T6" fmla="*/ 0 w 27"/>
                <a:gd name="T7" fmla="*/ 5 h 17"/>
                <a:gd name="T8" fmla="*/ 7 w 2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17"/>
                <a:gd name="T17" fmla="*/ 27 w 2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17">
                  <a:moveTo>
                    <a:pt x="7" y="0"/>
                  </a:moveTo>
                  <a:lnTo>
                    <a:pt x="26" y="16"/>
                  </a:lnTo>
                  <a:lnTo>
                    <a:pt x="7" y="16"/>
                  </a:lnTo>
                  <a:lnTo>
                    <a:pt x="0" y="5"/>
                  </a:lnTo>
                  <a:lnTo>
                    <a:pt x="7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89" name="Freeform 969">
              <a:extLst>
                <a:ext uri="{FF2B5EF4-FFF2-40B4-BE49-F238E27FC236}">
                  <a16:creationId xmlns:a16="http://schemas.microsoft.com/office/drawing/2014/main" id="{22011323-4A4C-46A8-B726-DF59ECB4B7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4" y="1753"/>
              <a:ext cx="26" cy="16"/>
            </a:xfrm>
            <a:custGeom>
              <a:avLst/>
              <a:gdLst>
                <a:gd name="T0" fmla="*/ 7 w 27"/>
                <a:gd name="T1" fmla="*/ 0 h 17"/>
                <a:gd name="T2" fmla="*/ 13 w 27"/>
                <a:gd name="T3" fmla="*/ 8 h 17"/>
                <a:gd name="T4" fmla="*/ 7 w 27"/>
                <a:gd name="T5" fmla="*/ 8 h 17"/>
                <a:gd name="T6" fmla="*/ 0 w 27"/>
                <a:gd name="T7" fmla="*/ 5 h 17"/>
                <a:gd name="T8" fmla="*/ 7 w 2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17"/>
                <a:gd name="T17" fmla="*/ 27 w 2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17">
                  <a:moveTo>
                    <a:pt x="7" y="0"/>
                  </a:moveTo>
                  <a:lnTo>
                    <a:pt x="26" y="16"/>
                  </a:lnTo>
                  <a:lnTo>
                    <a:pt x="7" y="16"/>
                  </a:lnTo>
                  <a:lnTo>
                    <a:pt x="0" y="5"/>
                  </a:lnTo>
                  <a:lnTo>
                    <a:pt x="7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90" name="Freeform 970">
              <a:extLst>
                <a:ext uri="{FF2B5EF4-FFF2-40B4-BE49-F238E27FC236}">
                  <a16:creationId xmlns:a16="http://schemas.microsoft.com/office/drawing/2014/main" id="{0033FFAE-54D9-4B56-A896-2CD4AA58FE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1" y="1766"/>
              <a:ext cx="22" cy="39"/>
            </a:xfrm>
            <a:custGeom>
              <a:avLst/>
              <a:gdLst>
                <a:gd name="T0" fmla="*/ 11 w 23"/>
                <a:gd name="T1" fmla="*/ 4 h 44"/>
                <a:gd name="T2" fmla="*/ 11 w 23"/>
                <a:gd name="T3" fmla="*/ 4 h 44"/>
                <a:gd name="T4" fmla="*/ 11 w 23"/>
                <a:gd name="T5" fmla="*/ 4 h 44"/>
                <a:gd name="T6" fmla="*/ 11 w 23"/>
                <a:gd name="T7" fmla="*/ 4 h 44"/>
                <a:gd name="T8" fmla="*/ 11 w 23"/>
                <a:gd name="T9" fmla="*/ 4 h 44"/>
                <a:gd name="T10" fmla="*/ 11 w 23"/>
                <a:gd name="T11" fmla="*/ 4 h 44"/>
                <a:gd name="T12" fmla="*/ 7 w 23"/>
                <a:gd name="T13" fmla="*/ 4 h 44"/>
                <a:gd name="T14" fmla="*/ 0 w 23"/>
                <a:gd name="T15" fmla="*/ 3 h 44"/>
                <a:gd name="T16" fmla="*/ 3 w 23"/>
                <a:gd name="T17" fmla="*/ 0 h 44"/>
                <a:gd name="T18" fmla="*/ 11 w 23"/>
                <a:gd name="T19" fmla="*/ 4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"/>
                <a:gd name="T31" fmla="*/ 0 h 44"/>
                <a:gd name="T32" fmla="*/ 23 w 23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" h="44">
                  <a:moveTo>
                    <a:pt x="12" y="12"/>
                  </a:moveTo>
                  <a:lnTo>
                    <a:pt x="12" y="21"/>
                  </a:lnTo>
                  <a:lnTo>
                    <a:pt x="22" y="24"/>
                  </a:lnTo>
                  <a:lnTo>
                    <a:pt x="16" y="28"/>
                  </a:lnTo>
                  <a:lnTo>
                    <a:pt x="22" y="33"/>
                  </a:lnTo>
                  <a:lnTo>
                    <a:pt x="16" y="43"/>
                  </a:lnTo>
                  <a:lnTo>
                    <a:pt x="7" y="37"/>
                  </a:lnTo>
                  <a:lnTo>
                    <a:pt x="0" y="3"/>
                  </a:lnTo>
                  <a:lnTo>
                    <a:pt x="3" y="0"/>
                  </a:lnTo>
                  <a:lnTo>
                    <a:pt x="12" y="12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91" name="Freeform 971">
              <a:extLst>
                <a:ext uri="{FF2B5EF4-FFF2-40B4-BE49-F238E27FC236}">
                  <a16:creationId xmlns:a16="http://schemas.microsoft.com/office/drawing/2014/main" id="{6B574BA9-B18F-4C4C-9029-BA6F5CB4A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1" y="1766"/>
              <a:ext cx="22" cy="39"/>
            </a:xfrm>
            <a:custGeom>
              <a:avLst/>
              <a:gdLst>
                <a:gd name="T0" fmla="*/ 11 w 23"/>
                <a:gd name="T1" fmla="*/ 4 h 44"/>
                <a:gd name="T2" fmla="*/ 11 w 23"/>
                <a:gd name="T3" fmla="*/ 4 h 44"/>
                <a:gd name="T4" fmla="*/ 11 w 23"/>
                <a:gd name="T5" fmla="*/ 4 h 44"/>
                <a:gd name="T6" fmla="*/ 11 w 23"/>
                <a:gd name="T7" fmla="*/ 4 h 44"/>
                <a:gd name="T8" fmla="*/ 11 w 23"/>
                <a:gd name="T9" fmla="*/ 4 h 44"/>
                <a:gd name="T10" fmla="*/ 11 w 23"/>
                <a:gd name="T11" fmla="*/ 4 h 44"/>
                <a:gd name="T12" fmla="*/ 7 w 23"/>
                <a:gd name="T13" fmla="*/ 4 h 44"/>
                <a:gd name="T14" fmla="*/ 0 w 23"/>
                <a:gd name="T15" fmla="*/ 3 h 44"/>
                <a:gd name="T16" fmla="*/ 3 w 23"/>
                <a:gd name="T17" fmla="*/ 0 h 44"/>
                <a:gd name="T18" fmla="*/ 11 w 23"/>
                <a:gd name="T19" fmla="*/ 4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"/>
                <a:gd name="T31" fmla="*/ 0 h 44"/>
                <a:gd name="T32" fmla="*/ 23 w 23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" h="44">
                  <a:moveTo>
                    <a:pt x="12" y="12"/>
                  </a:moveTo>
                  <a:lnTo>
                    <a:pt x="12" y="21"/>
                  </a:lnTo>
                  <a:lnTo>
                    <a:pt x="22" y="24"/>
                  </a:lnTo>
                  <a:lnTo>
                    <a:pt x="16" y="28"/>
                  </a:lnTo>
                  <a:lnTo>
                    <a:pt x="22" y="33"/>
                  </a:lnTo>
                  <a:lnTo>
                    <a:pt x="16" y="43"/>
                  </a:lnTo>
                  <a:lnTo>
                    <a:pt x="7" y="37"/>
                  </a:lnTo>
                  <a:lnTo>
                    <a:pt x="0" y="3"/>
                  </a:lnTo>
                  <a:lnTo>
                    <a:pt x="3" y="0"/>
                  </a:lnTo>
                  <a:lnTo>
                    <a:pt x="12" y="12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92" name="Freeform 972">
              <a:extLst>
                <a:ext uri="{FF2B5EF4-FFF2-40B4-BE49-F238E27FC236}">
                  <a16:creationId xmlns:a16="http://schemas.microsoft.com/office/drawing/2014/main" id="{7D257151-F7C9-457D-8D94-E2238F924C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9" y="1829"/>
              <a:ext cx="20" cy="18"/>
            </a:xfrm>
            <a:custGeom>
              <a:avLst/>
              <a:gdLst>
                <a:gd name="T0" fmla="*/ 7 w 21"/>
                <a:gd name="T1" fmla="*/ 4 h 19"/>
                <a:gd name="T2" fmla="*/ 10 w 21"/>
                <a:gd name="T3" fmla="*/ 9 h 19"/>
                <a:gd name="T4" fmla="*/ 3 w 21"/>
                <a:gd name="T5" fmla="*/ 9 h 19"/>
                <a:gd name="T6" fmla="*/ 7 w 21"/>
                <a:gd name="T7" fmla="*/ 9 h 19"/>
                <a:gd name="T8" fmla="*/ 0 w 21"/>
                <a:gd name="T9" fmla="*/ 9 h 19"/>
                <a:gd name="T10" fmla="*/ 3 w 21"/>
                <a:gd name="T11" fmla="*/ 8 h 19"/>
                <a:gd name="T12" fmla="*/ 0 w 21"/>
                <a:gd name="T13" fmla="*/ 4 h 19"/>
                <a:gd name="T14" fmla="*/ 3 w 21"/>
                <a:gd name="T15" fmla="*/ 0 h 19"/>
                <a:gd name="T16" fmla="*/ 7 w 21"/>
                <a:gd name="T17" fmla="*/ 4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19"/>
                <a:gd name="T29" fmla="*/ 21 w 21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19">
                  <a:moveTo>
                    <a:pt x="7" y="4"/>
                  </a:moveTo>
                  <a:lnTo>
                    <a:pt x="20" y="12"/>
                  </a:lnTo>
                  <a:lnTo>
                    <a:pt x="3" y="18"/>
                  </a:lnTo>
                  <a:lnTo>
                    <a:pt x="7" y="18"/>
                  </a:lnTo>
                  <a:lnTo>
                    <a:pt x="0" y="12"/>
                  </a:lnTo>
                  <a:lnTo>
                    <a:pt x="3" y="8"/>
                  </a:lnTo>
                  <a:lnTo>
                    <a:pt x="0" y="4"/>
                  </a:lnTo>
                  <a:lnTo>
                    <a:pt x="3" y="0"/>
                  </a:lnTo>
                  <a:lnTo>
                    <a:pt x="7" y="4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93" name="Freeform 973">
              <a:extLst>
                <a:ext uri="{FF2B5EF4-FFF2-40B4-BE49-F238E27FC236}">
                  <a16:creationId xmlns:a16="http://schemas.microsoft.com/office/drawing/2014/main" id="{D5725B87-AD9A-4DF4-9875-3CB2397D96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9" y="1829"/>
              <a:ext cx="20" cy="18"/>
            </a:xfrm>
            <a:custGeom>
              <a:avLst/>
              <a:gdLst>
                <a:gd name="T0" fmla="*/ 7 w 21"/>
                <a:gd name="T1" fmla="*/ 4 h 19"/>
                <a:gd name="T2" fmla="*/ 10 w 21"/>
                <a:gd name="T3" fmla="*/ 9 h 19"/>
                <a:gd name="T4" fmla="*/ 3 w 21"/>
                <a:gd name="T5" fmla="*/ 9 h 19"/>
                <a:gd name="T6" fmla="*/ 7 w 21"/>
                <a:gd name="T7" fmla="*/ 9 h 19"/>
                <a:gd name="T8" fmla="*/ 0 w 21"/>
                <a:gd name="T9" fmla="*/ 9 h 19"/>
                <a:gd name="T10" fmla="*/ 3 w 21"/>
                <a:gd name="T11" fmla="*/ 8 h 19"/>
                <a:gd name="T12" fmla="*/ 0 w 21"/>
                <a:gd name="T13" fmla="*/ 4 h 19"/>
                <a:gd name="T14" fmla="*/ 3 w 21"/>
                <a:gd name="T15" fmla="*/ 0 h 19"/>
                <a:gd name="T16" fmla="*/ 7 w 21"/>
                <a:gd name="T17" fmla="*/ 4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19"/>
                <a:gd name="T29" fmla="*/ 21 w 21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19">
                  <a:moveTo>
                    <a:pt x="7" y="4"/>
                  </a:moveTo>
                  <a:lnTo>
                    <a:pt x="20" y="12"/>
                  </a:lnTo>
                  <a:lnTo>
                    <a:pt x="3" y="18"/>
                  </a:lnTo>
                  <a:lnTo>
                    <a:pt x="7" y="18"/>
                  </a:lnTo>
                  <a:lnTo>
                    <a:pt x="0" y="12"/>
                  </a:lnTo>
                  <a:lnTo>
                    <a:pt x="3" y="8"/>
                  </a:lnTo>
                  <a:lnTo>
                    <a:pt x="0" y="4"/>
                  </a:lnTo>
                  <a:lnTo>
                    <a:pt x="3" y="0"/>
                  </a:lnTo>
                  <a:lnTo>
                    <a:pt x="7" y="4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94" name="Freeform 974">
              <a:extLst>
                <a:ext uri="{FF2B5EF4-FFF2-40B4-BE49-F238E27FC236}">
                  <a16:creationId xmlns:a16="http://schemas.microsoft.com/office/drawing/2014/main" id="{BC2D7CDF-8291-4D14-869E-839313F0E4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9" y="1847"/>
              <a:ext cx="26" cy="14"/>
            </a:xfrm>
            <a:custGeom>
              <a:avLst/>
              <a:gdLst>
                <a:gd name="T0" fmla="*/ 20 w 26"/>
                <a:gd name="T1" fmla="*/ 0 h 18"/>
                <a:gd name="T2" fmla="*/ 25 w 26"/>
                <a:gd name="T3" fmla="*/ 2 h 18"/>
                <a:gd name="T4" fmla="*/ 25 w 26"/>
                <a:gd name="T5" fmla="*/ 2 h 18"/>
                <a:gd name="T6" fmla="*/ 20 w 26"/>
                <a:gd name="T7" fmla="*/ 2 h 18"/>
                <a:gd name="T8" fmla="*/ 3 w 26"/>
                <a:gd name="T9" fmla="*/ 2 h 18"/>
                <a:gd name="T10" fmla="*/ 0 w 26"/>
                <a:gd name="T11" fmla="*/ 2 h 18"/>
                <a:gd name="T12" fmla="*/ 20 w 26"/>
                <a:gd name="T13" fmla="*/ 0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"/>
                <a:gd name="T22" fmla="*/ 0 h 18"/>
                <a:gd name="T23" fmla="*/ 26 w 26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" h="18">
                  <a:moveTo>
                    <a:pt x="20" y="0"/>
                  </a:moveTo>
                  <a:lnTo>
                    <a:pt x="25" y="3"/>
                  </a:lnTo>
                  <a:lnTo>
                    <a:pt x="25" y="12"/>
                  </a:lnTo>
                  <a:lnTo>
                    <a:pt x="20" y="12"/>
                  </a:lnTo>
                  <a:lnTo>
                    <a:pt x="3" y="17"/>
                  </a:lnTo>
                  <a:lnTo>
                    <a:pt x="0" y="8"/>
                  </a:lnTo>
                  <a:lnTo>
                    <a:pt x="2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95" name="Freeform 975">
              <a:extLst>
                <a:ext uri="{FF2B5EF4-FFF2-40B4-BE49-F238E27FC236}">
                  <a16:creationId xmlns:a16="http://schemas.microsoft.com/office/drawing/2014/main" id="{A535C323-AF55-4F9A-855A-CF0E26C435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9" y="1847"/>
              <a:ext cx="26" cy="14"/>
            </a:xfrm>
            <a:custGeom>
              <a:avLst/>
              <a:gdLst>
                <a:gd name="T0" fmla="*/ 20 w 26"/>
                <a:gd name="T1" fmla="*/ 0 h 18"/>
                <a:gd name="T2" fmla="*/ 25 w 26"/>
                <a:gd name="T3" fmla="*/ 2 h 18"/>
                <a:gd name="T4" fmla="*/ 25 w 26"/>
                <a:gd name="T5" fmla="*/ 2 h 18"/>
                <a:gd name="T6" fmla="*/ 20 w 26"/>
                <a:gd name="T7" fmla="*/ 2 h 18"/>
                <a:gd name="T8" fmla="*/ 3 w 26"/>
                <a:gd name="T9" fmla="*/ 2 h 18"/>
                <a:gd name="T10" fmla="*/ 0 w 26"/>
                <a:gd name="T11" fmla="*/ 2 h 18"/>
                <a:gd name="T12" fmla="*/ 20 w 26"/>
                <a:gd name="T13" fmla="*/ 0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"/>
                <a:gd name="T22" fmla="*/ 0 h 18"/>
                <a:gd name="T23" fmla="*/ 26 w 26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" h="18">
                  <a:moveTo>
                    <a:pt x="20" y="0"/>
                  </a:moveTo>
                  <a:lnTo>
                    <a:pt x="25" y="3"/>
                  </a:lnTo>
                  <a:lnTo>
                    <a:pt x="25" y="12"/>
                  </a:lnTo>
                  <a:lnTo>
                    <a:pt x="20" y="12"/>
                  </a:lnTo>
                  <a:lnTo>
                    <a:pt x="3" y="17"/>
                  </a:lnTo>
                  <a:lnTo>
                    <a:pt x="0" y="8"/>
                  </a:lnTo>
                  <a:lnTo>
                    <a:pt x="2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96" name="Freeform 976">
              <a:extLst>
                <a:ext uri="{FF2B5EF4-FFF2-40B4-BE49-F238E27FC236}">
                  <a16:creationId xmlns:a16="http://schemas.microsoft.com/office/drawing/2014/main" id="{41EA787A-2D1B-489C-8D9A-E15E375EA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6" y="1860"/>
              <a:ext cx="25" cy="16"/>
            </a:xfrm>
            <a:custGeom>
              <a:avLst/>
              <a:gdLst>
                <a:gd name="T0" fmla="*/ 110 w 24"/>
                <a:gd name="T1" fmla="*/ 0 h 17"/>
                <a:gd name="T2" fmla="*/ 173 w 24"/>
                <a:gd name="T3" fmla="*/ 0 h 17"/>
                <a:gd name="T4" fmla="*/ 135 w 24"/>
                <a:gd name="T5" fmla="*/ 7 h 17"/>
                <a:gd name="T6" fmla="*/ 0 w 24"/>
                <a:gd name="T7" fmla="*/ 8 h 17"/>
                <a:gd name="T8" fmla="*/ 110 w 24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17"/>
                <a:gd name="T17" fmla="*/ 24 w 24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17">
                  <a:moveTo>
                    <a:pt x="12" y="0"/>
                  </a:moveTo>
                  <a:lnTo>
                    <a:pt x="23" y="0"/>
                  </a:lnTo>
                  <a:lnTo>
                    <a:pt x="17" y="7"/>
                  </a:lnTo>
                  <a:lnTo>
                    <a:pt x="0" y="16"/>
                  </a:lnTo>
                  <a:lnTo>
                    <a:pt x="12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97" name="Freeform 977">
              <a:extLst>
                <a:ext uri="{FF2B5EF4-FFF2-40B4-BE49-F238E27FC236}">
                  <a16:creationId xmlns:a16="http://schemas.microsoft.com/office/drawing/2014/main" id="{4AA5D018-4080-42FE-91C8-ECE75E62D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6" y="1860"/>
              <a:ext cx="25" cy="16"/>
            </a:xfrm>
            <a:custGeom>
              <a:avLst/>
              <a:gdLst>
                <a:gd name="T0" fmla="*/ 110 w 24"/>
                <a:gd name="T1" fmla="*/ 0 h 17"/>
                <a:gd name="T2" fmla="*/ 173 w 24"/>
                <a:gd name="T3" fmla="*/ 0 h 17"/>
                <a:gd name="T4" fmla="*/ 135 w 24"/>
                <a:gd name="T5" fmla="*/ 7 h 17"/>
                <a:gd name="T6" fmla="*/ 0 w 24"/>
                <a:gd name="T7" fmla="*/ 8 h 17"/>
                <a:gd name="T8" fmla="*/ 110 w 24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17"/>
                <a:gd name="T17" fmla="*/ 24 w 24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17">
                  <a:moveTo>
                    <a:pt x="12" y="0"/>
                  </a:moveTo>
                  <a:lnTo>
                    <a:pt x="23" y="0"/>
                  </a:lnTo>
                  <a:lnTo>
                    <a:pt x="17" y="7"/>
                  </a:lnTo>
                  <a:lnTo>
                    <a:pt x="0" y="16"/>
                  </a:lnTo>
                  <a:lnTo>
                    <a:pt x="12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98" name="Freeform 978">
              <a:extLst>
                <a:ext uri="{FF2B5EF4-FFF2-40B4-BE49-F238E27FC236}">
                  <a16:creationId xmlns:a16="http://schemas.microsoft.com/office/drawing/2014/main" id="{195FD495-326B-47B1-9B7D-5C76AD4C4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7" y="1865"/>
              <a:ext cx="19" cy="17"/>
            </a:xfrm>
            <a:custGeom>
              <a:avLst/>
              <a:gdLst>
                <a:gd name="T0" fmla="*/ 4 w 19"/>
                <a:gd name="T1" fmla="*/ 4 h 17"/>
                <a:gd name="T2" fmla="*/ 18 w 19"/>
                <a:gd name="T3" fmla="*/ 0 h 17"/>
                <a:gd name="T4" fmla="*/ 8 w 19"/>
                <a:gd name="T5" fmla="*/ 9 h 17"/>
                <a:gd name="T6" fmla="*/ 4 w 19"/>
                <a:gd name="T7" fmla="*/ 16 h 17"/>
                <a:gd name="T8" fmla="*/ 0 w 19"/>
                <a:gd name="T9" fmla="*/ 9 h 17"/>
                <a:gd name="T10" fmla="*/ 4 w 19"/>
                <a:gd name="T11" fmla="*/ 4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"/>
                <a:gd name="T19" fmla="*/ 0 h 17"/>
                <a:gd name="T20" fmla="*/ 19 w 19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" h="17">
                  <a:moveTo>
                    <a:pt x="4" y="4"/>
                  </a:moveTo>
                  <a:lnTo>
                    <a:pt x="18" y="0"/>
                  </a:lnTo>
                  <a:lnTo>
                    <a:pt x="8" y="9"/>
                  </a:lnTo>
                  <a:lnTo>
                    <a:pt x="4" y="16"/>
                  </a:lnTo>
                  <a:lnTo>
                    <a:pt x="0" y="9"/>
                  </a:lnTo>
                  <a:lnTo>
                    <a:pt x="4" y="4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99" name="Freeform 979">
              <a:extLst>
                <a:ext uri="{FF2B5EF4-FFF2-40B4-BE49-F238E27FC236}">
                  <a16:creationId xmlns:a16="http://schemas.microsoft.com/office/drawing/2014/main" id="{DE1B5C66-B98E-4C92-9703-949EA649F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7" y="1865"/>
              <a:ext cx="19" cy="17"/>
            </a:xfrm>
            <a:custGeom>
              <a:avLst/>
              <a:gdLst>
                <a:gd name="T0" fmla="*/ 4 w 19"/>
                <a:gd name="T1" fmla="*/ 4 h 17"/>
                <a:gd name="T2" fmla="*/ 18 w 19"/>
                <a:gd name="T3" fmla="*/ 0 h 17"/>
                <a:gd name="T4" fmla="*/ 8 w 19"/>
                <a:gd name="T5" fmla="*/ 9 h 17"/>
                <a:gd name="T6" fmla="*/ 4 w 19"/>
                <a:gd name="T7" fmla="*/ 16 h 17"/>
                <a:gd name="T8" fmla="*/ 0 w 19"/>
                <a:gd name="T9" fmla="*/ 9 h 17"/>
                <a:gd name="T10" fmla="*/ 4 w 19"/>
                <a:gd name="T11" fmla="*/ 4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"/>
                <a:gd name="T19" fmla="*/ 0 h 17"/>
                <a:gd name="T20" fmla="*/ 19 w 19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" h="17">
                  <a:moveTo>
                    <a:pt x="4" y="4"/>
                  </a:moveTo>
                  <a:lnTo>
                    <a:pt x="18" y="0"/>
                  </a:lnTo>
                  <a:lnTo>
                    <a:pt x="8" y="9"/>
                  </a:lnTo>
                  <a:lnTo>
                    <a:pt x="4" y="16"/>
                  </a:lnTo>
                  <a:lnTo>
                    <a:pt x="0" y="9"/>
                  </a:lnTo>
                  <a:lnTo>
                    <a:pt x="4" y="4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00" name="Freeform 980">
              <a:extLst>
                <a:ext uri="{FF2B5EF4-FFF2-40B4-BE49-F238E27FC236}">
                  <a16:creationId xmlns:a16="http://schemas.microsoft.com/office/drawing/2014/main" id="{71CB5D1D-31C6-452E-BFEA-B6A8B3C06A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" y="1893"/>
              <a:ext cx="19" cy="22"/>
            </a:xfrm>
            <a:custGeom>
              <a:avLst/>
              <a:gdLst>
                <a:gd name="T0" fmla="*/ 13 w 19"/>
                <a:gd name="T1" fmla="*/ 0 h 24"/>
                <a:gd name="T2" fmla="*/ 18 w 19"/>
                <a:gd name="T3" fmla="*/ 6 h 24"/>
                <a:gd name="T4" fmla="*/ 18 w 19"/>
                <a:gd name="T5" fmla="*/ 6 h 24"/>
                <a:gd name="T6" fmla="*/ 9 w 19"/>
                <a:gd name="T7" fmla="*/ 6 h 24"/>
                <a:gd name="T8" fmla="*/ 0 w 19"/>
                <a:gd name="T9" fmla="*/ 6 h 24"/>
                <a:gd name="T10" fmla="*/ 4 w 19"/>
                <a:gd name="T11" fmla="*/ 0 h 24"/>
                <a:gd name="T12" fmla="*/ 13 w 19"/>
                <a:gd name="T13" fmla="*/ 0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24"/>
                <a:gd name="T23" fmla="*/ 19 w 19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24">
                  <a:moveTo>
                    <a:pt x="13" y="0"/>
                  </a:moveTo>
                  <a:lnTo>
                    <a:pt x="18" y="12"/>
                  </a:lnTo>
                  <a:lnTo>
                    <a:pt x="18" y="17"/>
                  </a:lnTo>
                  <a:lnTo>
                    <a:pt x="9" y="23"/>
                  </a:lnTo>
                  <a:lnTo>
                    <a:pt x="0" y="12"/>
                  </a:lnTo>
                  <a:lnTo>
                    <a:pt x="4" y="0"/>
                  </a:lnTo>
                  <a:lnTo>
                    <a:pt x="13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01" name="Freeform 981">
              <a:extLst>
                <a:ext uri="{FF2B5EF4-FFF2-40B4-BE49-F238E27FC236}">
                  <a16:creationId xmlns:a16="http://schemas.microsoft.com/office/drawing/2014/main" id="{8843B7DA-0A43-4592-88D0-67C08F8875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" y="1893"/>
              <a:ext cx="19" cy="22"/>
            </a:xfrm>
            <a:custGeom>
              <a:avLst/>
              <a:gdLst>
                <a:gd name="T0" fmla="*/ 13 w 19"/>
                <a:gd name="T1" fmla="*/ 0 h 24"/>
                <a:gd name="T2" fmla="*/ 18 w 19"/>
                <a:gd name="T3" fmla="*/ 6 h 24"/>
                <a:gd name="T4" fmla="*/ 18 w 19"/>
                <a:gd name="T5" fmla="*/ 6 h 24"/>
                <a:gd name="T6" fmla="*/ 9 w 19"/>
                <a:gd name="T7" fmla="*/ 6 h 24"/>
                <a:gd name="T8" fmla="*/ 0 w 19"/>
                <a:gd name="T9" fmla="*/ 6 h 24"/>
                <a:gd name="T10" fmla="*/ 4 w 19"/>
                <a:gd name="T11" fmla="*/ 0 h 24"/>
                <a:gd name="T12" fmla="*/ 13 w 19"/>
                <a:gd name="T13" fmla="*/ 0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24"/>
                <a:gd name="T23" fmla="*/ 19 w 19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24">
                  <a:moveTo>
                    <a:pt x="13" y="0"/>
                  </a:moveTo>
                  <a:lnTo>
                    <a:pt x="18" y="12"/>
                  </a:lnTo>
                  <a:lnTo>
                    <a:pt x="18" y="17"/>
                  </a:lnTo>
                  <a:lnTo>
                    <a:pt x="9" y="23"/>
                  </a:lnTo>
                  <a:lnTo>
                    <a:pt x="0" y="12"/>
                  </a:lnTo>
                  <a:lnTo>
                    <a:pt x="4" y="0"/>
                  </a:lnTo>
                  <a:lnTo>
                    <a:pt x="13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02" name="Freeform 982">
              <a:extLst>
                <a:ext uri="{FF2B5EF4-FFF2-40B4-BE49-F238E27FC236}">
                  <a16:creationId xmlns:a16="http://schemas.microsoft.com/office/drawing/2014/main" id="{343AA252-A200-4B3C-939D-69011A1211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4" y="1816"/>
              <a:ext cx="171" cy="127"/>
            </a:xfrm>
            <a:custGeom>
              <a:avLst/>
              <a:gdLst>
                <a:gd name="T0" fmla="*/ 264 w 168"/>
                <a:gd name="T1" fmla="*/ 6 h 137"/>
                <a:gd name="T2" fmla="*/ 294 w 168"/>
                <a:gd name="T3" fmla="*/ 0 h 137"/>
                <a:gd name="T4" fmla="*/ 294 w 168"/>
                <a:gd name="T5" fmla="*/ 6 h 137"/>
                <a:gd name="T6" fmla="*/ 308 w 168"/>
                <a:gd name="T7" fmla="*/ 6 h 137"/>
                <a:gd name="T8" fmla="*/ 294 w 168"/>
                <a:gd name="T9" fmla="*/ 6 h 137"/>
                <a:gd name="T10" fmla="*/ 320 w 168"/>
                <a:gd name="T11" fmla="*/ 6 h 137"/>
                <a:gd name="T12" fmla="*/ 364 w 168"/>
                <a:gd name="T13" fmla="*/ 6 h 137"/>
                <a:gd name="T14" fmla="*/ 364 w 168"/>
                <a:gd name="T15" fmla="*/ 6 h 137"/>
                <a:gd name="T16" fmla="*/ 410 w 168"/>
                <a:gd name="T17" fmla="*/ 6 h 137"/>
                <a:gd name="T18" fmla="*/ 410 w 168"/>
                <a:gd name="T19" fmla="*/ 6 h 137"/>
                <a:gd name="T20" fmla="*/ 356 w 168"/>
                <a:gd name="T21" fmla="*/ 6 h 137"/>
                <a:gd name="T22" fmla="*/ 338 w 168"/>
                <a:gd name="T23" fmla="*/ 6 h 137"/>
                <a:gd name="T24" fmla="*/ 294 w 168"/>
                <a:gd name="T25" fmla="*/ 6 h 137"/>
                <a:gd name="T26" fmla="*/ 273 w 168"/>
                <a:gd name="T27" fmla="*/ 6 h 137"/>
                <a:gd name="T28" fmla="*/ 225 w 168"/>
                <a:gd name="T29" fmla="*/ 6 h 137"/>
                <a:gd name="T30" fmla="*/ 112 w 168"/>
                <a:gd name="T31" fmla="*/ 6 h 137"/>
                <a:gd name="T32" fmla="*/ 104 w 168"/>
                <a:gd name="T33" fmla="*/ 6 h 137"/>
                <a:gd name="T34" fmla="*/ 136 w 168"/>
                <a:gd name="T35" fmla="*/ 6 h 137"/>
                <a:gd name="T36" fmla="*/ 225 w 168"/>
                <a:gd name="T37" fmla="*/ 6 h 137"/>
                <a:gd name="T38" fmla="*/ 164 w 168"/>
                <a:gd name="T39" fmla="*/ 6 h 137"/>
                <a:gd name="T40" fmla="*/ 149 w 168"/>
                <a:gd name="T41" fmla="*/ 6 h 137"/>
                <a:gd name="T42" fmla="*/ 122 w 168"/>
                <a:gd name="T43" fmla="*/ 6 h 137"/>
                <a:gd name="T44" fmla="*/ 122 w 168"/>
                <a:gd name="T45" fmla="*/ 6 h 137"/>
                <a:gd name="T46" fmla="*/ 130 w 168"/>
                <a:gd name="T47" fmla="*/ 6 h 137"/>
                <a:gd name="T48" fmla="*/ 112 w 168"/>
                <a:gd name="T49" fmla="*/ 6 h 137"/>
                <a:gd name="T50" fmla="*/ 104 w 168"/>
                <a:gd name="T51" fmla="*/ 6 h 137"/>
                <a:gd name="T52" fmla="*/ 86 w 168"/>
                <a:gd name="T53" fmla="*/ 6 h 137"/>
                <a:gd name="T54" fmla="*/ 25 w 168"/>
                <a:gd name="T55" fmla="*/ 6 h 137"/>
                <a:gd name="T56" fmla="*/ 16 w 168"/>
                <a:gd name="T57" fmla="*/ 6 h 137"/>
                <a:gd name="T58" fmla="*/ 16 w 168"/>
                <a:gd name="T59" fmla="*/ 6 h 137"/>
                <a:gd name="T60" fmla="*/ 0 w 168"/>
                <a:gd name="T61" fmla="*/ 6 h 137"/>
                <a:gd name="T62" fmla="*/ 21 w 168"/>
                <a:gd name="T63" fmla="*/ 6 h 137"/>
                <a:gd name="T64" fmla="*/ 12 w 168"/>
                <a:gd name="T65" fmla="*/ 6 h 137"/>
                <a:gd name="T66" fmla="*/ 3 w 168"/>
                <a:gd name="T67" fmla="*/ 6 h 137"/>
                <a:gd name="T68" fmla="*/ 7 w 168"/>
                <a:gd name="T69" fmla="*/ 6 h 137"/>
                <a:gd name="T70" fmla="*/ 12 w 168"/>
                <a:gd name="T71" fmla="*/ 6 h 137"/>
                <a:gd name="T72" fmla="*/ 21 w 168"/>
                <a:gd name="T73" fmla="*/ 6 h 137"/>
                <a:gd name="T74" fmla="*/ 86 w 168"/>
                <a:gd name="T75" fmla="*/ 6 h 137"/>
                <a:gd name="T76" fmla="*/ 104 w 168"/>
                <a:gd name="T77" fmla="*/ 6 h 137"/>
                <a:gd name="T78" fmla="*/ 149 w 168"/>
                <a:gd name="T79" fmla="*/ 6 h 137"/>
                <a:gd name="T80" fmla="*/ 191 w 168"/>
                <a:gd name="T81" fmla="*/ 6 h 137"/>
                <a:gd name="T82" fmla="*/ 209 w 168"/>
                <a:gd name="T83" fmla="*/ 6 h 137"/>
                <a:gd name="T84" fmla="*/ 217 w 168"/>
                <a:gd name="T85" fmla="*/ 6 h 137"/>
                <a:gd name="T86" fmla="*/ 284 w 168"/>
                <a:gd name="T87" fmla="*/ 6 h 137"/>
                <a:gd name="T88" fmla="*/ 273 w 168"/>
                <a:gd name="T89" fmla="*/ 6 h 137"/>
                <a:gd name="T90" fmla="*/ 245 w 168"/>
                <a:gd name="T91" fmla="*/ 6 h 137"/>
                <a:gd name="T92" fmla="*/ 254 w 168"/>
                <a:gd name="T93" fmla="*/ 6 h 13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68"/>
                <a:gd name="T142" fmla="*/ 0 h 137"/>
                <a:gd name="T143" fmla="*/ 168 w 168"/>
                <a:gd name="T144" fmla="*/ 137 h 13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68" h="137">
                  <a:moveTo>
                    <a:pt x="105" y="21"/>
                  </a:moveTo>
                  <a:lnTo>
                    <a:pt x="109" y="16"/>
                  </a:lnTo>
                  <a:lnTo>
                    <a:pt x="112" y="3"/>
                  </a:lnTo>
                  <a:lnTo>
                    <a:pt x="121" y="0"/>
                  </a:lnTo>
                  <a:lnTo>
                    <a:pt x="126" y="7"/>
                  </a:lnTo>
                  <a:lnTo>
                    <a:pt x="121" y="12"/>
                  </a:lnTo>
                  <a:lnTo>
                    <a:pt x="126" y="16"/>
                  </a:lnTo>
                  <a:lnTo>
                    <a:pt x="126" y="25"/>
                  </a:lnTo>
                  <a:lnTo>
                    <a:pt x="130" y="29"/>
                  </a:lnTo>
                  <a:lnTo>
                    <a:pt x="121" y="43"/>
                  </a:lnTo>
                  <a:lnTo>
                    <a:pt x="140" y="47"/>
                  </a:lnTo>
                  <a:lnTo>
                    <a:pt x="130" y="59"/>
                  </a:lnTo>
                  <a:lnTo>
                    <a:pt x="143" y="55"/>
                  </a:lnTo>
                  <a:lnTo>
                    <a:pt x="148" y="64"/>
                  </a:lnTo>
                  <a:lnTo>
                    <a:pt x="148" y="59"/>
                  </a:lnTo>
                  <a:lnTo>
                    <a:pt x="148" y="52"/>
                  </a:lnTo>
                  <a:lnTo>
                    <a:pt x="152" y="47"/>
                  </a:lnTo>
                  <a:lnTo>
                    <a:pt x="167" y="52"/>
                  </a:lnTo>
                  <a:lnTo>
                    <a:pt x="167" y="59"/>
                  </a:lnTo>
                  <a:lnTo>
                    <a:pt x="167" y="69"/>
                  </a:lnTo>
                  <a:lnTo>
                    <a:pt x="157" y="99"/>
                  </a:lnTo>
                  <a:lnTo>
                    <a:pt x="143" y="109"/>
                  </a:lnTo>
                  <a:lnTo>
                    <a:pt x="136" y="105"/>
                  </a:lnTo>
                  <a:lnTo>
                    <a:pt x="136" y="99"/>
                  </a:lnTo>
                  <a:lnTo>
                    <a:pt x="126" y="109"/>
                  </a:lnTo>
                  <a:lnTo>
                    <a:pt x="121" y="105"/>
                  </a:lnTo>
                  <a:lnTo>
                    <a:pt x="121" y="99"/>
                  </a:lnTo>
                  <a:lnTo>
                    <a:pt x="112" y="109"/>
                  </a:lnTo>
                  <a:lnTo>
                    <a:pt x="95" y="112"/>
                  </a:lnTo>
                  <a:lnTo>
                    <a:pt x="90" y="121"/>
                  </a:lnTo>
                  <a:lnTo>
                    <a:pt x="69" y="136"/>
                  </a:lnTo>
                  <a:lnTo>
                    <a:pt x="47" y="130"/>
                  </a:lnTo>
                  <a:lnTo>
                    <a:pt x="43" y="121"/>
                  </a:lnTo>
                  <a:lnTo>
                    <a:pt x="43" y="117"/>
                  </a:lnTo>
                  <a:lnTo>
                    <a:pt x="56" y="112"/>
                  </a:lnTo>
                  <a:lnTo>
                    <a:pt x="59" y="105"/>
                  </a:lnTo>
                  <a:lnTo>
                    <a:pt x="83" y="105"/>
                  </a:lnTo>
                  <a:lnTo>
                    <a:pt x="90" y="86"/>
                  </a:lnTo>
                  <a:lnTo>
                    <a:pt x="74" y="95"/>
                  </a:lnTo>
                  <a:lnTo>
                    <a:pt x="69" y="90"/>
                  </a:lnTo>
                  <a:lnTo>
                    <a:pt x="64" y="90"/>
                  </a:lnTo>
                  <a:lnTo>
                    <a:pt x="64" y="99"/>
                  </a:lnTo>
                  <a:lnTo>
                    <a:pt x="59" y="95"/>
                  </a:lnTo>
                  <a:lnTo>
                    <a:pt x="52" y="105"/>
                  </a:lnTo>
                  <a:lnTo>
                    <a:pt x="47" y="99"/>
                  </a:lnTo>
                  <a:lnTo>
                    <a:pt x="52" y="95"/>
                  </a:lnTo>
                  <a:lnTo>
                    <a:pt x="52" y="86"/>
                  </a:lnTo>
                  <a:lnTo>
                    <a:pt x="56" y="78"/>
                  </a:lnTo>
                  <a:lnTo>
                    <a:pt x="47" y="82"/>
                  </a:lnTo>
                  <a:lnTo>
                    <a:pt x="47" y="90"/>
                  </a:lnTo>
                  <a:lnTo>
                    <a:pt x="38" y="86"/>
                  </a:lnTo>
                  <a:lnTo>
                    <a:pt x="43" y="99"/>
                  </a:lnTo>
                  <a:lnTo>
                    <a:pt x="38" y="105"/>
                  </a:lnTo>
                  <a:lnTo>
                    <a:pt x="34" y="105"/>
                  </a:lnTo>
                  <a:lnTo>
                    <a:pt x="34" y="95"/>
                  </a:lnTo>
                  <a:lnTo>
                    <a:pt x="25" y="95"/>
                  </a:lnTo>
                  <a:lnTo>
                    <a:pt x="25" y="105"/>
                  </a:lnTo>
                  <a:lnTo>
                    <a:pt x="16" y="99"/>
                  </a:lnTo>
                  <a:lnTo>
                    <a:pt x="21" y="95"/>
                  </a:lnTo>
                  <a:lnTo>
                    <a:pt x="16" y="90"/>
                  </a:lnTo>
                  <a:lnTo>
                    <a:pt x="12" y="95"/>
                  </a:lnTo>
                  <a:lnTo>
                    <a:pt x="0" y="90"/>
                  </a:lnTo>
                  <a:lnTo>
                    <a:pt x="3" y="78"/>
                  </a:lnTo>
                  <a:lnTo>
                    <a:pt x="21" y="78"/>
                  </a:lnTo>
                  <a:lnTo>
                    <a:pt x="34" y="64"/>
                  </a:lnTo>
                  <a:lnTo>
                    <a:pt x="12" y="74"/>
                  </a:lnTo>
                  <a:lnTo>
                    <a:pt x="3" y="74"/>
                  </a:lnTo>
                  <a:lnTo>
                    <a:pt x="3" y="69"/>
                  </a:lnTo>
                  <a:lnTo>
                    <a:pt x="7" y="59"/>
                  </a:lnTo>
                  <a:lnTo>
                    <a:pt x="7" y="55"/>
                  </a:lnTo>
                  <a:lnTo>
                    <a:pt x="12" y="47"/>
                  </a:lnTo>
                  <a:lnTo>
                    <a:pt x="12" y="43"/>
                  </a:lnTo>
                  <a:lnTo>
                    <a:pt x="12" y="38"/>
                  </a:lnTo>
                  <a:lnTo>
                    <a:pt x="21" y="34"/>
                  </a:lnTo>
                  <a:lnTo>
                    <a:pt x="25" y="21"/>
                  </a:lnTo>
                  <a:lnTo>
                    <a:pt x="34" y="21"/>
                  </a:lnTo>
                  <a:lnTo>
                    <a:pt x="47" y="25"/>
                  </a:lnTo>
                  <a:lnTo>
                    <a:pt x="43" y="29"/>
                  </a:lnTo>
                  <a:lnTo>
                    <a:pt x="47" y="38"/>
                  </a:lnTo>
                  <a:lnTo>
                    <a:pt x="64" y="34"/>
                  </a:lnTo>
                  <a:lnTo>
                    <a:pt x="69" y="38"/>
                  </a:lnTo>
                  <a:lnTo>
                    <a:pt x="78" y="52"/>
                  </a:lnTo>
                  <a:lnTo>
                    <a:pt x="74" y="59"/>
                  </a:lnTo>
                  <a:lnTo>
                    <a:pt x="83" y="55"/>
                  </a:lnTo>
                  <a:lnTo>
                    <a:pt x="83" y="64"/>
                  </a:lnTo>
                  <a:lnTo>
                    <a:pt x="86" y="74"/>
                  </a:lnTo>
                  <a:lnTo>
                    <a:pt x="117" y="74"/>
                  </a:lnTo>
                  <a:lnTo>
                    <a:pt x="117" y="64"/>
                  </a:lnTo>
                  <a:lnTo>
                    <a:pt x="105" y="55"/>
                  </a:lnTo>
                  <a:lnTo>
                    <a:pt x="112" y="47"/>
                  </a:lnTo>
                  <a:lnTo>
                    <a:pt x="112" y="38"/>
                  </a:lnTo>
                  <a:lnTo>
                    <a:pt x="100" y="29"/>
                  </a:lnTo>
                  <a:lnTo>
                    <a:pt x="95" y="21"/>
                  </a:lnTo>
                  <a:lnTo>
                    <a:pt x="105" y="21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03" name="Freeform 983">
              <a:extLst>
                <a:ext uri="{FF2B5EF4-FFF2-40B4-BE49-F238E27FC236}">
                  <a16:creationId xmlns:a16="http://schemas.microsoft.com/office/drawing/2014/main" id="{2505CA11-6059-48E0-AB62-B32E42BE8F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4" y="1816"/>
              <a:ext cx="171" cy="127"/>
            </a:xfrm>
            <a:custGeom>
              <a:avLst/>
              <a:gdLst>
                <a:gd name="T0" fmla="*/ 264 w 168"/>
                <a:gd name="T1" fmla="*/ 6 h 137"/>
                <a:gd name="T2" fmla="*/ 294 w 168"/>
                <a:gd name="T3" fmla="*/ 0 h 137"/>
                <a:gd name="T4" fmla="*/ 294 w 168"/>
                <a:gd name="T5" fmla="*/ 6 h 137"/>
                <a:gd name="T6" fmla="*/ 308 w 168"/>
                <a:gd name="T7" fmla="*/ 6 h 137"/>
                <a:gd name="T8" fmla="*/ 294 w 168"/>
                <a:gd name="T9" fmla="*/ 6 h 137"/>
                <a:gd name="T10" fmla="*/ 320 w 168"/>
                <a:gd name="T11" fmla="*/ 6 h 137"/>
                <a:gd name="T12" fmla="*/ 364 w 168"/>
                <a:gd name="T13" fmla="*/ 6 h 137"/>
                <a:gd name="T14" fmla="*/ 364 w 168"/>
                <a:gd name="T15" fmla="*/ 6 h 137"/>
                <a:gd name="T16" fmla="*/ 410 w 168"/>
                <a:gd name="T17" fmla="*/ 6 h 137"/>
                <a:gd name="T18" fmla="*/ 410 w 168"/>
                <a:gd name="T19" fmla="*/ 6 h 137"/>
                <a:gd name="T20" fmla="*/ 356 w 168"/>
                <a:gd name="T21" fmla="*/ 6 h 137"/>
                <a:gd name="T22" fmla="*/ 338 w 168"/>
                <a:gd name="T23" fmla="*/ 6 h 137"/>
                <a:gd name="T24" fmla="*/ 294 w 168"/>
                <a:gd name="T25" fmla="*/ 6 h 137"/>
                <a:gd name="T26" fmla="*/ 273 w 168"/>
                <a:gd name="T27" fmla="*/ 6 h 137"/>
                <a:gd name="T28" fmla="*/ 225 w 168"/>
                <a:gd name="T29" fmla="*/ 6 h 137"/>
                <a:gd name="T30" fmla="*/ 112 w 168"/>
                <a:gd name="T31" fmla="*/ 6 h 137"/>
                <a:gd name="T32" fmla="*/ 104 w 168"/>
                <a:gd name="T33" fmla="*/ 6 h 137"/>
                <a:gd name="T34" fmla="*/ 136 w 168"/>
                <a:gd name="T35" fmla="*/ 6 h 137"/>
                <a:gd name="T36" fmla="*/ 225 w 168"/>
                <a:gd name="T37" fmla="*/ 6 h 137"/>
                <a:gd name="T38" fmla="*/ 164 w 168"/>
                <a:gd name="T39" fmla="*/ 6 h 137"/>
                <a:gd name="T40" fmla="*/ 149 w 168"/>
                <a:gd name="T41" fmla="*/ 6 h 137"/>
                <a:gd name="T42" fmla="*/ 122 w 168"/>
                <a:gd name="T43" fmla="*/ 6 h 137"/>
                <a:gd name="T44" fmla="*/ 122 w 168"/>
                <a:gd name="T45" fmla="*/ 6 h 137"/>
                <a:gd name="T46" fmla="*/ 130 w 168"/>
                <a:gd name="T47" fmla="*/ 6 h 137"/>
                <a:gd name="T48" fmla="*/ 112 w 168"/>
                <a:gd name="T49" fmla="*/ 6 h 137"/>
                <a:gd name="T50" fmla="*/ 104 w 168"/>
                <a:gd name="T51" fmla="*/ 6 h 137"/>
                <a:gd name="T52" fmla="*/ 86 w 168"/>
                <a:gd name="T53" fmla="*/ 6 h 137"/>
                <a:gd name="T54" fmla="*/ 25 w 168"/>
                <a:gd name="T55" fmla="*/ 6 h 137"/>
                <a:gd name="T56" fmla="*/ 16 w 168"/>
                <a:gd name="T57" fmla="*/ 6 h 137"/>
                <a:gd name="T58" fmla="*/ 16 w 168"/>
                <a:gd name="T59" fmla="*/ 6 h 137"/>
                <a:gd name="T60" fmla="*/ 0 w 168"/>
                <a:gd name="T61" fmla="*/ 6 h 137"/>
                <a:gd name="T62" fmla="*/ 21 w 168"/>
                <a:gd name="T63" fmla="*/ 6 h 137"/>
                <a:gd name="T64" fmla="*/ 12 w 168"/>
                <a:gd name="T65" fmla="*/ 6 h 137"/>
                <a:gd name="T66" fmla="*/ 3 w 168"/>
                <a:gd name="T67" fmla="*/ 6 h 137"/>
                <a:gd name="T68" fmla="*/ 7 w 168"/>
                <a:gd name="T69" fmla="*/ 6 h 137"/>
                <a:gd name="T70" fmla="*/ 12 w 168"/>
                <a:gd name="T71" fmla="*/ 6 h 137"/>
                <a:gd name="T72" fmla="*/ 21 w 168"/>
                <a:gd name="T73" fmla="*/ 6 h 137"/>
                <a:gd name="T74" fmla="*/ 86 w 168"/>
                <a:gd name="T75" fmla="*/ 6 h 137"/>
                <a:gd name="T76" fmla="*/ 104 w 168"/>
                <a:gd name="T77" fmla="*/ 6 h 137"/>
                <a:gd name="T78" fmla="*/ 149 w 168"/>
                <a:gd name="T79" fmla="*/ 6 h 137"/>
                <a:gd name="T80" fmla="*/ 191 w 168"/>
                <a:gd name="T81" fmla="*/ 6 h 137"/>
                <a:gd name="T82" fmla="*/ 209 w 168"/>
                <a:gd name="T83" fmla="*/ 6 h 137"/>
                <a:gd name="T84" fmla="*/ 217 w 168"/>
                <a:gd name="T85" fmla="*/ 6 h 137"/>
                <a:gd name="T86" fmla="*/ 284 w 168"/>
                <a:gd name="T87" fmla="*/ 6 h 137"/>
                <a:gd name="T88" fmla="*/ 273 w 168"/>
                <a:gd name="T89" fmla="*/ 6 h 137"/>
                <a:gd name="T90" fmla="*/ 245 w 168"/>
                <a:gd name="T91" fmla="*/ 6 h 137"/>
                <a:gd name="T92" fmla="*/ 254 w 168"/>
                <a:gd name="T93" fmla="*/ 6 h 13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68"/>
                <a:gd name="T142" fmla="*/ 0 h 137"/>
                <a:gd name="T143" fmla="*/ 168 w 168"/>
                <a:gd name="T144" fmla="*/ 137 h 13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68" h="137">
                  <a:moveTo>
                    <a:pt x="105" y="21"/>
                  </a:moveTo>
                  <a:lnTo>
                    <a:pt x="109" y="16"/>
                  </a:lnTo>
                  <a:lnTo>
                    <a:pt x="112" y="3"/>
                  </a:lnTo>
                  <a:lnTo>
                    <a:pt x="121" y="0"/>
                  </a:lnTo>
                  <a:lnTo>
                    <a:pt x="126" y="7"/>
                  </a:lnTo>
                  <a:lnTo>
                    <a:pt x="121" y="12"/>
                  </a:lnTo>
                  <a:lnTo>
                    <a:pt x="126" y="16"/>
                  </a:lnTo>
                  <a:lnTo>
                    <a:pt x="126" y="25"/>
                  </a:lnTo>
                  <a:lnTo>
                    <a:pt x="130" y="29"/>
                  </a:lnTo>
                  <a:lnTo>
                    <a:pt x="121" y="43"/>
                  </a:lnTo>
                  <a:lnTo>
                    <a:pt x="140" y="47"/>
                  </a:lnTo>
                  <a:lnTo>
                    <a:pt x="130" y="59"/>
                  </a:lnTo>
                  <a:lnTo>
                    <a:pt x="143" y="55"/>
                  </a:lnTo>
                  <a:lnTo>
                    <a:pt x="148" y="64"/>
                  </a:lnTo>
                  <a:lnTo>
                    <a:pt x="148" y="59"/>
                  </a:lnTo>
                  <a:lnTo>
                    <a:pt x="148" y="52"/>
                  </a:lnTo>
                  <a:lnTo>
                    <a:pt x="152" y="47"/>
                  </a:lnTo>
                  <a:lnTo>
                    <a:pt x="167" y="52"/>
                  </a:lnTo>
                  <a:lnTo>
                    <a:pt x="167" y="59"/>
                  </a:lnTo>
                  <a:lnTo>
                    <a:pt x="167" y="69"/>
                  </a:lnTo>
                  <a:lnTo>
                    <a:pt x="157" y="99"/>
                  </a:lnTo>
                  <a:lnTo>
                    <a:pt x="143" y="109"/>
                  </a:lnTo>
                  <a:lnTo>
                    <a:pt x="136" y="105"/>
                  </a:lnTo>
                  <a:lnTo>
                    <a:pt x="136" y="99"/>
                  </a:lnTo>
                  <a:lnTo>
                    <a:pt x="126" y="109"/>
                  </a:lnTo>
                  <a:lnTo>
                    <a:pt x="121" y="105"/>
                  </a:lnTo>
                  <a:lnTo>
                    <a:pt x="121" y="99"/>
                  </a:lnTo>
                  <a:lnTo>
                    <a:pt x="112" y="109"/>
                  </a:lnTo>
                  <a:lnTo>
                    <a:pt x="95" y="112"/>
                  </a:lnTo>
                  <a:lnTo>
                    <a:pt x="90" y="121"/>
                  </a:lnTo>
                  <a:lnTo>
                    <a:pt x="69" y="136"/>
                  </a:lnTo>
                  <a:lnTo>
                    <a:pt x="47" y="130"/>
                  </a:lnTo>
                  <a:lnTo>
                    <a:pt x="43" y="121"/>
                  </a:lnTo>
                  <a:lnTo>
                    <a:pt x="43" y="117"/>
                  </a:lnTo>
                  <a:lnTo>
                    <a:pt x="56" y="112"/>
                  </a:lnTo>
                  <a:lnTo>
                    <a:pt x="59" y="105"/>
                  </a:lnTo>
                  <a:lnTo>
                    <a:pt x="83" y="105"/>
                  </a:lnTo>
                  <a:lnTo>
                    <a:pt x="90" y="86"/>
                  </a:lnTo>
                  <a:lnTo>
                    <a:pt x="74" y="95"/>
                  </a:lnTo>
                  <a:lnTo>
                    <a:pt x="69" y="90"/>
                  </a:lnTo>
                  <a:lnTo>
                    <a:pt x="64" y="90"/>
                  </a:lnTo>
                  <a:lnTo>
                    <a:pt x="64" y="99"/>
                  </a:lnTo>
                  <a:lnTo>
                    <a:pt x="59" y="95"/>
                  </a:lnTo>
                  <a:lnTo>
                    <a:pt x="52" y="105"/>
                  </a:lnTo>
                  <a:lnTo>
                    <a:pt x="47" y="99"/>
                  </a:lnTo>
                  <a:lnTo>
                    <a:pt x="52" y="95"/>
                  </a:lnTo>
                  <a:lnTo>
                    <a:pt x="52" y="86"/>
                  </a:lnTo>
                  <a:lnTo>
                    <a:pt x="56" y="78"/>
                  </a:lnTo>
                  <a:lnTo>
                    <a:pt x="47" y="82"/>
                  </a:lnTo>
                  <a:lnTo>
                    <a:pt x="47" y="90"/>
                  </a:lnTo>
                  <a:lnTo>
                    <a:pt x="38" y="86"/>
                  </a:lnTo>
                  <a:lnTo>
                    <a:pt x="43" y="99"/>
                  </a:lnTo>
                  <a:lnTo>
                    <a:pt x="38" y="105"/>
                  </a:lnTo>
                  <a:lnTo>
                    <a:pt x="34" y="105"/>
                  </a:lnTo>
                  <a:lnTo>
                    <a:pt x="34" y="95"/>
                  </a:lnTo>
                  <a:lnTo>
                    <a:pt x="25" y="95"/>
                  </a:lnTo>
                  <a:lnTo>
                    <a:pt x="25" y="105"/>
                  </a:lnTo>
                  <a:lnTo>
                    <a:pt x="16" y="99"/>
                  </a:lnTo>
                  <a:lnTo>
                    <a:pt x="21" y="95"/>
                  </a:lnTo>
                  <a:lnTo>
                    <a:pt x="16" y="90"/>
                  </a:lnTo>
                  <a:lnTo>
                    <a:pt x="12" y="95"/>
                  </a:lnTo>
                  <a:lnTo>
                    <a:pt x="0" y="90"/>
                  </a:lnTo>
                  <a:lnTo>
                    <a:pt x="3" y="78"/>
                  </a:lnTo>
                  <a:lnTo>
                    <a:pt x="21" y="78"/>
                  </a:lnTo>
                  <a:lnTo>
                    <a:pt x="34" y="64"/>
                  </a:lnTo>
                  <a:lnTo>
                    <a:pt x="12" y="74"/>
                  </a:lnTo>
                  <a:lnTo>
                    <a:pt x="3" y="74"/>
                  </a:lnTo>
                  <a:lnTo>
                    <a:pt x="3" y="69"/>
                  </a:lnTo>
                  <a:lnTo>
                    <a:pt x="7" y="59"/>
                  </a:lnTo>
                  <a:lnTo>
                    <a:pt x="7" y="55"/>
                  </a:lnTo>
                  <a:lnTo>
                    <a:pt x="12" y="47"/>
                  </a:lnTo>
                  <a:lnTo>
                    <a:pt x="12" y="43"/>
                  </a:lnTo>
                  <a:lnTo>
                    <a:pt x="12" y="38"/>
                  </a:lnTo>
                  <a:lnTo>
                    <a:pt x="21" y="34"/>
                  </a:lnTo>
                  <a:lnTo>
                    <a:pt x="25" y="21"/>
                  </a:lnTo>
                  <a:lnTo>
                    <a:pt x="34" y="21"/>
                  </a:lnTo>
                  <a:lnTo>
                    <a:pt x="47" y="25"/>
                  </a:lnTo>
                  <a:lnTo>
                    <a:pt x="43" y="29"/>
                  </a:lnTo>
                  <a:lnTo>
                    <a:pt x="47" y="38"/>
                  </a:lnTo>
                  <a:lnTo>
                    <a:pt x="64" y="34"/>
                  </a:lnTo>
                  <a:lnTo>
                    <a:pt x="69" y="38"/>
                  </a:lnTo>
                  <a:lnTo>
                    <a:pt x="78" y="52"/>
                  </a:lnTo>
                  <a:lnTo>
                    <a:pt x="74" y="59"/>
                  </a:lnTo>
                  <a:lnTo>
                    <a:pt x="83" y="55"/>
                  </a:lnTo>
                  <a:lnTo>
                    <a:pt x="83" y="64"/>
                  </a:lnTo>
                  <a:lnTo>
                    <a:pt x="86" y="74"/>
                  </a:lnTo>
                  <a:lnTo>
                    <a:pt x="117" y="74"/>
                  </a:lnTo>
                  <a:lnTo>
                    <a:pt x="117" y="64"/>
                  </a:lnTo>
                  <a:lnTo>
                    <a:pt x="105" y="55"/>
                  </a:lnTo>
                  <a:lnTo>
                    <a:pt x="112" y="47"/>
                  </a:lnTo>
                  <a:lnTo>
                    <a:pt x="112" y="38"/>
                  </a:lnTo>
                  <a:lnTo>
                    <a:pt x="100" y="29"/>
                  </a:lnTo>
                  <a:lnTo>
                    <a:pt x="95" y="21"/>
                  </a:lnTo>
                  <a:lnTo>
                    <a:pt x="105" y="21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04" name="Freeform 984">
              <a:extLst>
                <a:ext uri="{FF2B5EF4-FFF2-40B4-BE49-F238E27FC236}">
                  <a16:creationId xmlns:a16="http://schemas.microsoft.com/office/drawing/2014/main" id="{736D117D-C4BB-43C6-AE44-808672F75C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8" y="1858"/>
              <a:ext cx="27" cy="32"/>
            </a:xfrm>
            <a:custGeom>
              <a:avLst/>
              <a:gdLst>
                <a:gd name="T0" fmla="*/ 135 w 26"/>
                <a:gd name="T1" fmla="*/ 3 h 36"/>
                <a:gd name="T2" fmla="*/ 163 w 26"/>
                <a:gd name="T3" fmla="*/ 0 h 36"/>
                <a:gd name="T4" fmla="*/ 163 w 26"/>
                <a:gd name="T5" fmla="*/ 3 h 36"/>
                <a:gd name="T6" fmla="*/ 12 w 26"/>
                <a:gd name="T7" fmla="*/ 4 h 36"/>
                <a:gd name="T8" fmla="*/ 0 w 26"/>
                <a:gd name="T9" fmla="*/ 4 h 36"/>
                <a:gd name="T10" fmla="*/ 135 w 26"/>
                <a:gd name="T11" fmla="*/ 3 h 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"/>
                <a:gd name="T19" fmla="*/ 0 h 36"/>
                <a:gd name="T20" fmla="*/ 26 w 26"/>
                <a:gd name="T21" fmla="*/ 36 h 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" h="36">
                  <a:moveTo>
                    <a:pt x="20" y="3"/>
                  </a:moveTo>
                  <a:lnTo>
                    <a:pt x="25" y="0"/>
                  </a:lnTo>
                  <a:lnTo>
                    <a:pt x="25" y="3"/>
                  </a:lnTo>
                  <a:lnTo>
                    <a:pt x="12" y="35"/>
                  </a:lnTo>
                  <a:lnTo>
                    <a:pt x="0" y="25"/>
                  </a:lnTo>
                  <a:lnTo>
                    <a:pt x="20" y="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05" name="Freeform 985">
              <a:extLst>
                <a:ext uri="{FF2B5EF4-FFF2-40B4-BE49-F238E27FC236}">
                  <a16:creationId xmlns:a16="http://schemas.microsoft.com/office/drawing/2014/main" id="{3F8AF6BE-5766-4DC0-AF82-41860A600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8" y="1858"/>
              <a:ext cx="27" cy="32"/>
            </a:xfrm>
            <a:custGeom>
              <a:avLst/>
              <a:gdLst>
                <a:gd name="T0" fmla="*/ 135 w 26"/>
                <a:gd name="T1" fmla="*/ 3 h 36"/>
                <a:gd name="T2" fmla="*/ 163 w 26"/>
                <a:gd name="T3" fmla="*/ 0 h 36"/>
                <a:gd name="T4" fmla="*/ 163 w 26"/>
                <a:gd name="T5" fmla="*/ 3 h 36"/>
                <a:gd name="T6" fmla="*/ 12 w 26"/>
                <a:gd name="T7" fmla="*/ 4 h 36"/>
                <a:gd name="T8" fmla="*/ 0 w 26"/>
                <a:gd name="T9" fmla="*/ 4 h 36"/>
                <a:gd name="T10" fmla="*/ 135 w 26"/>
                <a:gd name="T11" fmla="*/ 3 h 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"/>
                <a:gd name="T19" fmla="*/ 0 h 36"/>
                <a:gd name="T20" fmla="*/ 26 w 26"/>
                <a:gd name="T21" fmla="*/ 36 h 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" h="36">
                  <a:moveTo>
                    <a:pt x="20" y="3"/>
                  </a:moveTo>
                  <a:lnTo>
                    <a:pt x="25" y="0"/>
                  </a:lnTo>
                  <a:lnTo>
                    <a:pt x="25" y="3"/>
                  </a:lnTo>
                  <a:lnTo>
                    <a:pt x="12" y="35"/>
                  </a:lnTo>
                  <a:lnTo>
                    <a:pt x="0" y="25"/>
                  </a:lnTo>
                  <a:lnTo>
                    <a:pt x="20" y="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06" name="Freeform 986">
              <a:extLst>
                <a:ext uri="{FF2B5EF4-FFF2-40B4-BE49-F238E27FC236}">
                  <a16:creationId xmlns:a16="http://schemas.microsoft.com/office/drawing/2014/main" id="{8C8EBA7E-6D62-4418-BDA9-D0A1BE47FC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8" y="1778"/>
              <a:ext cx="106" cy="97"/>
            </a:xfrm>
            <a:custGeom>
              <a:avLst/>
              <a:gdLst>
                <a:gd name="T0" fmla="*/ 271 w 102"/>
                <a:gd name="T1" fmla="*/ 5 h 107"/>
                <a:gd name="T2" fmla="*/ 382 w 102"/>
                <a:gd name="T3" fmla="*/ 5 h 107"/>
                <a:gd name="T4" fmla="*/ 493 w 102"/>
                <a:gd name="T5" fmla="*/ 5 h 107"/>
                <a:gd name="T6" fmla="*/ 493 w 102"/>
                <a:gd name="T7" fmla="*/ 5 h 107"/>
                <a:gd name="T8" fmla="*/ 493 w 102"/>
                <a:gd name="T9" fmla="*/ 5 h 107"/>
                <a:gd name="T10" fmla="*/ 578 w 102"/>
                <a:gd name="T11" fmla="*/ 5 h 107"/>
                <a:gd name="T12" fmla="*/ 578 w 102"/>
                <a:gd name="T13" fmla="*/ 5 h 107"/>
                <a:gd name="T14" fmla="*/ 540 w 102"/>
                <a:gd name="T15" fmla="*/ 5 h 107"/>
                <a:gd name="T16" fmla="*/ 606 w 102"/>
                <a:gd name="T17" fmla="*/ 0 h 107"/>
                <a:gd name="T18" fmla="*/ 722 w 102"/>
                <a:gd name="T19" fmla="*/ 5 h 107"/>
                <a:gd name="T20" fmla="*/ 606 w 102"/>
                <a:gd name="T21" fmla="*/ 5 h 107"/>
                <a:gd name="T22" fmla="*/ 675 w 102"/>
                <a:gd name="T23" fmla="*/ 5 h 107"/>
                <a:gd name="T24" fmla="*/ 650 w 102"/>
                <a:gd name="T25" fmla="*/ 5 h 107"/>
                <a:gd name="T26" fmla="*/ 675 w 102"/>
                <a:gd name="T27" fmla="*/ 5 h 107"/>
                <a:gd name="T28" fmla="*/ 578 w 102"/>
                <a:gd name="T29" fmla="*/ 5 h 107"/>
                <a:gd name="T30" fmla="*/ 540 w 102"/>
                <a:gd name="T31" fmla="*/ 5 h 107"/>
                <a:gd name="T32" fmla="*/ 520 w 102"/>
                <a:gd name="T33" fmla="*/ 5 h 107"/>
                <a:gd name="T34" fmla="*/ 459 w 102"/>
                <a:gd name="T35" fmla="*/ 5 h 107"/>
                <a:gd name="T36" fmla="*/ 493 w 102"/>
                <a:gd name="T37" fmla="*/ 5 h 107"/>
                <a:gd name="T38" fmla="*/ 425 w 102"/>
                <a:gd name="T39" fmla="*/ 5 h 107"/>
                <a:gd name="T40" fmla="*/ 425 w 102"/>
                <a:gd name="T41" fmla="*/ 5 h 107"/>
                <a:gd name="T42" fmla="*/ 425 w 102"/>
                <a:gd name="T43" fmla="*/ 5 h 107"/>
                <a:gd name="T44" fmla="*/ 354 w 102"/>
                <a:gd name="T45" fmla="*/ 5 h 107"/>
                <a:gd name="T46" fmla="*/ 425 w 102"/>
                <a:gd name="T47" fmla="*/ 5 h 107"/>
                <a:gd name="T48" fmla="*/ 382 w 102"/>
                <a:gd name="T49" fmla="*/ 5 h 107"/>
                <a:gd name="T50" fmla="*/ 354 w 102"/>
                <a:gd name="T51" fmla="*/ 5 h 107"/>
                <a:gd name="T52" fmla="*/ 328 w 102"/>
                <a:gd name="T53" fmla="*/ 5 h 107"/>
                <a:gd name="T54" fmla="*/ 304 w 102"/>
                <a:gd name="T55" fmla="*/ 5 h 107"/>
                <a:gd name="T56" fmla="*/ 304 w 102"/>
                <a:gd name="T57" fmla="*/ 5 h 107"/>
                <a:gd name="T58" fmla="*/ 304 w 102"/>
                <a:gd name="T59" fmla="*/ 5 h 107"/>
                <a:gd name="T60" fmla="*/ 328 w 102"/>
                <a:gd name="T61" fmla="*/ 5 h 107"/>
                <a:gd name="T62" fmla="*/ 304 w 102"/>
                <a:gd name="T63" fmla="*/ 5 h 107"/>
                <a:gd name="T64" fmla="*/ 271 w 102"/>
                <a:gd name="T65" fmla="*/ 5 h 107"/>
                <a:gd name="T66" fmla="*/ 233 w 102"/>
                <a:gd name="T67" fmla="*/ 5 h 107"/>
                <a:gd name="T68" fmla="*/ 233 w 102"/>
                <a:gd name="T69" fmla="*/ 5 h 107"/>
                <a:gd name="T70" fmla="*/ 192 w 102"/>
                <a:gd name="T71" fmla="*/ 5 h 107"/>
                <a:gd name="T72" fmla="*/ 192 w 102"/>
                <a:gd name="T73" fmla="*/ 5 h 107"/>
                <a:gd name="T74" fmla="*/ 165 w 102"/>
                <a:gd name="T75" fmla="*/ 5 h 107"/>
                <a:gd name="T76" fmla="*/ 141 w 102"/>
                <a:gd name="T77" fmla="*/ 5 h 107"/>
                <a:gd name="T78" fmla="*/ 12 w 102"/>
                <a:gd name="T79" fmla="*/ 5 h 107"/>
                <a:gd name="T80" fmla="*/ 116 w 102"/>
                <a:gd name="T81" fmla="*/ 5 h 107"/>
                <a:gd name="T82" fmla="*/ 3 w 102"/>
                <a:gd name="T83" fmla="*/ 5 h 107"/>
                <a:gd name="T84" fmla="*/ 7 w 102"/>
                <a:gd name="T85" fmla="*/ 5 h 107"/>
                <a:gd name="T86" fmla="*/ 0 w 102"/>
                <a:gd name="T87" fmla="*/ 5 h 107"/>
                <a:gd name="T88" fmla="*/ 0 w 102"/>
                <a:gd name="T89" fmla="*/ 5 h 107"/>
                <a:gd name="T90" fmla="*/ 7 w 102"/>
                <a:gd name="T91" fmla="*/ 5 h 107"/>
                <a:gd name="T92" fmla="*/ 116 w 102"/>
                <a:gd name="T93" fmla="*/ 5 h 107"/>
                <a:gd name="T94" fmla="*/ 141 w 102"/>
                <a:gd name="T95" fmla="*/ 5 h 107"/>
                <a:gd name="T96" fmla="*/ 141 w 102"/>
                <a:gd name="T97" fmla="*/ 5 h 107"/>
                <a:gd name="T98" fmla="*/ 233 w 102"/>
                <a:gd name="T99" fmla="*/ 5 h 107"/>
                <a:gd name="T100" fmla="*/ 271 w 102"/>
                <a:gd name="T101" fmla="*/ 5 h 10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02"/>
                <a:gd name="T154" fmla="*/ 0 h 107"/>
                <a:gd name="T155" fmla="*/ 102 w 102"/>
                <a:gd name="T156" fmla="*/ 107 h 10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02" h="107">
                  <a:moveTo>
                    <a:pt x="38" y="35"/>
                  </a:moveTo>
                  <a:lnTo>
                    <a:pt x="55" y="12"/>
                  </a:lnTo>
                  <a:lnTo>
                    <a:pt x="69" y="12"/>
                  </a:lnTo>
                  <a:lnTo>
                    <a:pt x="69" y="21"/>
                  </a:lnTo>
                  <a:lnTo>
                    <a:pt x="69" y="12"/>
                  </a:lnTo>
                  <a:lnTo>
                    <a:pt x="82" y="16"/>
                  </a:lnTo>
                  <a:lnTo>
                    <a:pt x="82" y="12"/>
                  </a:lnTo>
                  <a:lnTo>
                    <a:pt x="77" y="7"/>
                  </a:lnTo>
                  <a:lnTo>
                    <a:pt x="86" y="0"/>
                  </a:lnTo>
                  <a:lnTo>
                    <a:pt x="101" y="16"/>
                  </a:lnTo>
                  <a:lnTo>
                    <a:pt x="86" y="25"/>
                  </a:lnTo>
                  <a:lnTo>
                    <a:pt x="95" y="38"/>
                  </a:lnTo>
                  <a:lnTo>
                    <a:pt x="91" y="38"/>
                  </a:lnTo>
                  <a:lnTo>
                    <a:pt x="95" y="52"/>
                  </a:lnTo>
                  <a:lnTo>
                    <a:pt x="82" y="60"/>
                  </a:lnTo>
                  <a:lnTo>
                    <a:pt x="77" y="78"/>
                  </a:lnTo>
                  <a:lnTo>
                    <a:pt x="74" y="78"/>
                  </a:lnTo>
                  <a:lnTo>
                    <a:pt x="64" y="70"/>
                  </a:lnTo>
                  <a:lnTo>
                    <a:pt x="69" y="47"/>
                  </a:lnTo>
                  <a:lnTo>
                    <a:pt x="60" y="47"/>
                  </a:lnTo>
                  <a:lnTo>
                    <a:pt x="60" y="52"/>
                  </a:lnTo>
                  <a:lnTo>
                    <a:pt x="60" y="60"/>
                  </a:lnTo>
                  <a:lnTo>
                    <a:pt x="51" y="65"/>
                  </a:lnTo>
                  <a:lnTo>
                    <a:pt x="60" y="74"/>
                  </a:lnTo>
                  <a:lnTo>
                    <a:pt x="55" y="78"/>
                  </a:lnTo>
                  <a:lnTo>
                    <a:pt x="51" y="87"/>
                  </a:lnTo>
                  <a:lnTo>
                    <a:pt x="47" y="74"/>
                  </a:lnTo>
                  <a:lnTo>
                    <a:pt x="43" y="74"/>
                  </a:lnTo>
                  <a:lnTo>
                    <a:pt x="43" y="82"/>
                  </a:lnTo>
                  <a:lnTo>
                    <a:pt x="43" y="87"/>
                  </a:lnTo>
                  <a:lnTo>
                    <a:pt x="47" y="96"/>
                  </a:lnTo>
                  <a:lnTo>
                    <a:pt x="43" y="100"/>
                  </a:lnTo>
                  <a:lnTo>
                    <a:pt x="38" y="96"/>
                  </a:lnTo>
                  <a:lnTo>
                    <a:pt x="34" y="106"/>
                  </a:lnTo>
                  <a:lnTo>
                    <a:pt x="34" y="91"/>
                  </a:lnTo>
                  <a:lnTo>
                    <a:pt x="29" y="87"/>
                  </a:lnTo>
                  <a:lnTo>
                    <a:pt x="29" y="82"/>
                  </a:lnTo>
                  <a:lnTo>
                    <a:pt x="25" y="82"/>
                  </a:lnTo>
                  <a:lnTo>
                    <a:pt x="21" y="96"/>
                  </a:lnTo>
                  <a:lnTo>
                    <a:pt x="12" y="91"/>
                  </a:lnTo>
                  <a:lnTo>
                    <a:pt x="16" y="82"/>
                  </a:lnTo>
                  <a:lnTo>
                    <a:pt x="3" y="96"/>
                  </a:lnTo>
                  <a:lnTo>
                    <a:pt x="7" y="82"/>
                  </a:lnTo>
                  <a:lnTo>
                    <a:pt x="0" y="87"/>
                  </a:lnTo>
                  <a:lnTo>
                    <a:pt x="0" y="82"/>
                  </a:lnTo>
                  <a:lnTo>
                    <a:pt x="7" y="70"/>
                  </a:lnTo>
                  <a:lnTo>
                    <a:pt x="16" y="70"/>
                  </a:lnTo>
                  <a:lnTo>
                    <a:pt x="21" y="60"/>
                  </a:lnTo>
                  <a:lnTo>
                    <a:pt x="21" y="52"/>
                  </a:lnTo>
                  <a:lnTo>
                    <a:pt x="34" y="43"/>
                  </a:lnTo>
                  <a:lnTo>
                    <a:pt x="38" y="35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07" name="Freeform 987">
              <a:extLst>
                <a:ext uri="{FF2B5EF4-FFF2-40B4-BE49-F238E27FC236}">
                  <a16:creationId xmlns:a16="http://schemas.microsoft.com/office/drawing/2014/main" id="{839BFE93-AE6C-49FE-90A3-D3663663E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8" y="1778"/>
              <a:ext cx="106" cy="97"/>
            </a:xfrm>
            <a:custGeom>
              <a:avLst/>
              <a:gdLst>
                <a:gd name="T0" fmla="*/ 271 w 102"/>
                <a:gd name="T1" fmla="*/ 5 h 107"/>
                <a:gd name="T2" fmla="*/ 382 w 102"/>
                <a:gd name="T3" fmla="*/ 5 h 107"/>
                <a:gd name="T4" fmla="*/ 493 w 102"/>
                <a:gd name="T5" fmla="*/ 5 h 107"/>
                <a:gd name="T6" fmla="*/ 493 w 102"/>
                <a:gd name="T7" fmla="*/ 5 h 107"/>
                <a:gd name="T8" fmla="*/ 493 w 102"/>
                <a:gd name="T9" fmla="*/ 5 h 107"/>
                <a:gd name="T10" fmla="*/ 578 w 102"/>
                <a:gd name="T11" fmla="*/ 5 h 107"/>
                <a:gd name="T12" fmla="*/ 578 w 102"/>
                <a:gd name="T13" fmla="*/ 5 h 107"/>
                <a:gd name="T14" fmla="*/ 540 w 102"/>
                <a:gd name="T15" fmla="*/ 5 h 107"/>
                <a:gd name="T16" fmla="*/ 606 w 102"/>
                <a:gd name="T17" fmla="*/ 0 h 107"/>
                <a:gd name="T18" fmla="*/ 722 w 102"/>
                <a:gd name="T19" fmla="*/ 5 h 107"/>
                <a:gd name="T20" fmla="*/ 606 w 102"/>
                <a:gd name="T21" fmla="*/ 5 h 107"/>
                <a:gd name="T22" fmla="*/ 675 w 102"/>
                <a:gd name="T23" fmla="*/ 5 h 107"/>
                <a:gd name="T24" fmla="*/ 650 w 102"/>
                <a:gd name="T25" fmla="*/ 5 h 107"/>
                <a:gd name="T26" fmla="*/ 675 w 102"/>
                <a:gd name="T27" fmla="*/ 5 h 107"/>
                <a:gd name="T28" fmla="*/ 578 w 102"/>
                <a:gd name="T29" fmla="*/ 5 h 107"/>
                <a:gd name="T30" fmla="*/ 540 w 102"/>
                <a:gd name="T31" fmla="*/ 5 h 107"/>
                <a:gd name="T32" fmla="*/ 520 w 102"/>
                <a:gd name="T33" fmla="*/ 5 h 107"/>
                <a:gd name="T34" fmla="*/ 459 w 102"/>
                <a:gd name="T35" fmla="*/ 5 h 107"/>
                <a:gd name="T36" fmla="*/ 493 w 102"/>
                <a:gd name="T37" fmla="*/ 5 h 107"/>
                <a:gd name="T38" fmla="*/ 425 w 102"/>
                <a:gd name="T39" fmla="*/ 5 h 107"/>
                <a:gd name="T40" fmla="*/ 425 w 102"/>
                <a:gd name="T41" fmla="*/ 5 h 107"/>
                <a:gd name="T42" fmla="*/ 425 w 102"/>
                <a:gd name="T43" fmla="*/ 5 h 107"/>
                <a:gd name="T44" fmla="*/ 354 w 102"/>
                <a:gd name="T45" fmla="*/ 5 h 107"/>
                <a:gd name="T46" fmla="*/ 425 w 102"/>
                <a:gd name="T47" fmla="*/ 5 h 107"/>
                <a:gd name="T48" fmla="*/ 382 w 102"/>
                <a:gd name="T49" fmla="*/ 5 h 107"/>
                <a:gd name="T50" fmla="*/ 354 w 102"/>
                <a:gd name="T51" fmla="*/ 5 h 107"/>
                <a:gd name="T52" fmla="*/ 328 w 102"/>
                <a:gd name="T53" fmla="*/ 5 h 107"/>
                <a:gd name="T54" fmla="*/ 304 w 102"/>
                <a:gd name="T55" fmla="*/ 5 h 107"/>
                <a:gd name="T56" fmla="*/ 304 w 102"/>
                <a:gd name="T57" fmla="*/ 5 h 107"/>
                <a:gd name="T58" fmla="*/ 304 w 102"/>
                <a:gd name="T59" fmla="*/ 5 h 107"/>
                <a:gd name="T60" fmla="*/ 328 w 102"/>
                <a:gd name="T61" fmla="*/ 5 h 107"/>
                <a:gd name="T62" fmla="*/ 304 w 102"/>
                <a:gd name="T63" fmla="*/ 5 h 107"/>
                <a:gd name="T64" fmla="*/ 271 w 102"/>
                <a:gd name="T65" fmla="*/ 5 h 107"/>
                <a:gd name="T66" fmla="*/ 233 w 102"/>
                <a:gd name="T67" fmla="*/ 5 h 107"/>
                <a:gd name="T68" fmla="*/ 233 w 102"/>
                <a:gd name="T69" fmla="*/ 5 h 107"/>
                <a:gd name="T70" fmla="*/ 192 w 102"/>
                <a:gd name="T71" fmla="*/ 5 h 107"/>
                <a:gd name="T72" fmla="*/ 192 w 102"/>
                <a:gd name="T73" fmla="*/ 5 h 107"/>
                <a:gd name="T74" fmla="*/ 165 w 102"/>
                <a:gd name="T75" fmla="*/ 5 h 107"/>
                <a:gd name="T76" fmla="*/ 141 w 102"/>
                <a:gd name="T77" fmla="*/ 5 h 107"/>
                <a:gd name="T78" fmla="*/ 12 w 102"/>
                <a:gd name="T79" fmla="*/ 5 h 107"/>
                <a:gd name="T80" fmla="*/ 116 w 102"/>
                <a:gd name="T81" fmla="*/ 5 h 107"/>
                <a:gd name="T82" fmla="*/ 3 w 102"/>
                <a:gd name="T83" fmla="*/ 5 h 107"/>
                <a:gd name="T84" fmla="*/ 7 w 102"/>
                <a:gd name="T85" fmla="*/ 5 h 107"/>
                <a:gd name="T86" fmla="*/ 0 w 102"/>
                <a:gd name="T87" fmla="*/ 5 h 107"/>
                <a:gd name="T88" fmla="*/ 0 w 102"/>
                <a:gd name="T89" fmla="*/ 5 h 107"/>
                <a:gd name="T90" fmla="*/ 7 w 102"/>
                <a:gd name="T91" fmla="*/ 5 h 107"/>
                <a:gd name="T92" fmla="*/ 116 w 102"/>
                <a:gd name="T93" fmla="*/ 5 h 107"/>
                <a:gd name="T94" fmla="*/ 141 w 102"/>
                <a:gd name="T95" fmla="*/ 5 h 107"/>
                <a:gd name="T96" fmla="*/ 141 w 102"/>
                <a:gd name="T97" fmla="*/ 5 h 107"/>
                <a:gd name="T98" fmla="*/ 233 w 102"/>
                <a:gd name="T99" fmla="*/ 5 h 107"/>
                <a:gd name="T100" fmla="*/ 271 w 102"/>
                <a:gd name="T101" fmla="*/ 5 h 10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02"/>
                <a:gd name="T154" fmla="*/ 0 h 107"/>
                <a:gd name="T155" fmla="*/ 102 w 102"/>
                <a:gd name="T156" fmla="*/ 107 h 10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02" h="107">
                  <a:moveTo>
                    <a:pt x="38" y="35"/>
                  </a:moveTo>
                  <a:lnTo>
                    <a:pt x="55" y="12"/>
                  </a:lnTo>
                  <a:lnTo>
                    <a:pt x="69" y="12"/>
                  </a:lnTo>
                  <a:lnTo>
                    <a:pt x="69" y="21"/>
                  </a:lnTo>
                  <a:lnTo>
                    <a:pt x="69" y="12"/>
                  </a:lnTo>
                  <a:lnTo>
                    <a:pt x="82" y="16"/>
                  </a:lnTo>
                  <a:lnTo>
                    <a:pt x="82" y="12"/>
                  </a:lnTo>
                  <a:lnTo>
                    <a:pt x="77" y="7"/>
                  </a:lnTo>
                  <a:lnTo>
                    <a:pt x="86" y="0"/>
                  </a:lnTo>
                  <a:lnTo>
                    <a:pt x="101" y="16"/>
                  </a:lnTo>
                  <a:lnTo>
                    <a:pt x="86" y="25"/>
                  </a:lnTo>
                  <a:lnTo>
                    <a:pt x="95" y="38"/>
                  </a:lnTo>
                  <a:lnTo>
                    <a:pt x="91" y="38"/>
                  </a:lnTo>
                  <a:lnTo>
                    <a:pt x="95" y="52"/>
                  </a:lnTo>
                  <a:lnTo>
                    <a:pt x="82" y="60"/>
                  </a:lnTo>
                  <a:lnTo>
                    <a:pt x="77" y="78"/>
                  </a:lnTo>
                  <a:lnTo>
                    <a:pt x="74" y="78"/>
                  </a:lnTo>
                  <a:lnTo>
                    <a:pt x="64" y="70"/>
                  </a:lnTo>
                  <a:lnTo>
                    <a:pt x="69" y="47"/>
                  </a:lnTo>
                  <a:lnTo>
                    <a:pt x="60" y="47"/>
                  </a:lnTo>
                  <a:lnTo>
                    <a:pt x="60" y="52"/>
                  </a:lnTo>
                  <a:lnTo>
                    <a:pt x="60" y="60"/>
                  </a:lnTo>
                  <a:lnTo>
                    <a:pt x="51" y="65"/>
                  </a:lnTo>
                  <a:lnTo>
                    <a:pt x="60" y="74"/>
                  </a:lnTo>
                  <a:lnTo>
                    <a:pt x="55" y="78"/>
                  </a:lnTo>
                  <a:lnTo>
                    <a:pt x="51" y="87"/>
                  </a:lnTo>
                  <a:lnTo>
                    <a:pt x="47" y="74"/>
                  </a:lnTo>
                  <a:lnTo>
                    <a:pt x="43" y="74"/>
                  </a:lnTo>
                  <a:lnTo>
                    <a:pt x="43" y="82"/>
                  </a:lnTo>
                  <a:lnTo>
                    <a:pt x="43" y="87"/>
                  </a:lnTo>
                  <a:lnTo>
                    <a:pt x="47" y="96"/>
                  </a:lnTo>
                  <a:lnTo>
                    <a:pt x="43" y="100"/>
                  </a:lnTo>
                  <a:lnTo>
                    <a:pt x="38" y="96"/>
                  </a:lnTo>
                  <a:lnTo>
                    <a:pt x="34" y="106"/>
                  </a:lnTo>
                  <a:lnTo>
                    <a:pt x="34" y="91"/>
                  </a:lnTo>
                  <a:lnTo>
                    <a:pt x="29" y="87"/>
                  </a:lnTo>
                  <a:lnTo>
                    <a:pt x="29" y="82"/>
                  </a:lnTo>
                  <a:lnTo>
                    <a:pt x="25" y="82"/>
                  </a:lnTo>
                  <a:lnTo>
                    <a:pt x="21" y="96"/>
                  </a:lnTo>
                  <a:lnTo>
                    <a:pt x="12" y="91"/>
                  </a:lnTo>
                  <a:lnTo>
                    <a:pt x="16" y="82"/>
                  </a:lnTo>
                  <a:lnTo>
                    <a:pt x="3" y="96"/>
                  </a:lnTo>
                  <a:lnTo>
                    <a:pt x="7" y="82"/>
                  </a:lnTo>
                  <a:lnTo>
                    <a:pt x="0" y="87"/>
                  </a:lnTo>
                  <a:lnTo>
                    <a:pt x="0" y="82"/>
                  </a:lnTo>
                  <a:lnTo>
                    <a:pt x="7" y="70"/>
                  </a:lnTo>
                  <a:lnTo>
                    <a:pt x="16" y="70"/>
                  </a:lnTo>
                  <a:lnTo>
                    <a:pt x="21" y="60"/>
                  </a:lnTo>
                  <a:lnTo>
                    <a:pt x="21" y="52"/>
                  </a:lnTo>
                  <a:lnTo>
                    <a:pt x="34" y="43"/>
                  </a:lnTo>
                  <a:lnTo>
                    <a:pt x="38" y="35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08" name="Freeform 988">
              <a:extLst>
                <a:ext uri="{FF2B5EF4-FFF2-40B4-BE49-F238E27FC236}">
                  <a16:creationId xmlns:a16="http://schemas.microsoft.com/office/drawing/2014/main" id="{C57FFE8F-DFEB-44C9-963C-B0FE69983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0" y="1816"/>
              <a:ext cx="19" cy="17"/>
            </a:xfrm>
            <a:custGeom>
              <a:avLst/>
              <a:gdLst>
                <a:gd name="T0" fmla="*/ 12 w 19"/>
                <a:gd name="T1" fmla="*/ 0 h 17"/>
                <a:gd name="T2" fmla="*/ 18 w 19"/>
                <a:gd name="T3" fmla="*/ 7 h 17"/>
                <a:gd name="T4" fmla="*/ 18 w 19"/>
                <a:gd name="T5" fmla="*/ 16 h 17"/>
                <a:gd name="T6" fmla="*/ 0 w 19"/>
                <a:gd name="T7" fmla="*/ 7 h 17"/>
                <a:gd name="T8" fmla="*/ 12 w 19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17"/>
                <a:gd name="T17" fmla="*/ 19 w 19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17">
                  <a:moveTo>
                    <a:pt x="12" y="0"/>
                  </a:moveTo>
                  <a:lnTo>
                    <a:pt x="18" y="7"/>
                  </a:lnTo>
                  <a:lnTo>
                    <a:pt x="18" y="16"/>
                  </a:lnTo>
                  <a:lnTo>
                    <a:pt x="0" y="7"/>
                  </a:lnTo>
                  <a:lnTo>
                    <a:pt x="12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09" name="Freeform 989">
              <a:extLst>
                <a:ext uri="{FF2B5EF4-FFF2-40B4-BE49-F238E27FC236}">
                  <a16:creationId xmlns:a16="http://schemas.microsoft.com/office/drawing/2014/main" id="{BC3392AC-9079-4A4F-8EB0-30340FEB02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0" y="1816"/>
              <a:ext cx="19" cy="17"/>
            </a:xfrm>
            <a:custGeom>
              <a:avLst/>
              <a:gdLst>
                <a:gd name="T0" fmla="*/ 12 w 19"/>
                <a:gd name="T1" fmla="*/ 0 h 17"/>
                <a:gd name="T2" fmla="*/ 18 w 19"/>
                <a:gd name="T3" fmla="*/ 7 h 17"/>
                <a:gd name="T4" fmla="*/ 18 w 19"/>
                <a:gd name="T5" fmla="*/ 16 h 17"/>
                <a:gd name="T6" fmla="*/ 0 w 19"/>
                <a:gd name="T7" fmla="*/ 7 h 17"/>
                <a:gd name="T8" fmla="*/ 12 w 19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17"/>
                <a:gd name="T17" fmla="*/ 19 w 19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17">
                  <a:moveTo>
                    <a:pt x="12" y="0"/>
                  </a:moveTo>
                  <a:lnTo>
                    <a:pt x="18" y="7"/>
                  </a:lnTo>
                  <a:lnTo>
                    <a:pt x="18" y="16"/>
                  </a:lnTo>
                  <a:lnTo>
                    <a:pt x="0" y="7"/>
                  </a:lnTo>
                  <a:lnTo>
                    <a:pt x="12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10" name="Freeform 990">
              <a:extLst>
                <a:ext uri="{FF2B5EF4-FFF2-40B4-BE49-F238E27FC236}">
                  <a16:creationId xmlns:a16="http://schemas.microsoft.com/office/drawing/2014/main" id="{C67F6BF7-F2BE-41F3-9F00-8DA3800CB1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4" y="1746"/>
              <a:ext cx="53" cy="45"/>
            </a:xfrm>
            <a:custGeom>
              <a:avLst/>
              <a:gdLst>
                <a:gd name="T0" fmla="*/ 16 w 53"/>
                <a:gd name="T1" fmla="*/ 3 h 49"/>
                <a:gd name="T2" fmla="*/ 42 w 53"/>
                <a:gd name="T3" fmla="*/ 0 h 49"/>
                <a:gd name="T4" fmla="*/ 52 w 53"/>
                <a:gd name="T5" fmla="*/ 3 h 49"/>
                <a:gd name="T6" fmla="*/ 46 w 53"/>
                <a:gd name="T7" fmla="*/ 6 h 49"/>
                <a:gd name="T8" fmla="*/ 26 w 53"/>
                <a:gd name="T9" fmla="*/ 6 h 49"/>
                <a:gd name="T10" fmla="*/ 29 w 53"/>
                <a:gd name="T11" fmla="*/ 6 h 49"/>
                <a:gd name="T12" fmla="*/ 26 w 53"/>
                <a:gd name="T13" fmla="*/ 6 h 49"/>
                <a:gd name="T14" fmla="*/ 42 w 53"/>
                <a:gd name="T15" fmla="*/ 6 h 49"/>
                <a:gd name="T16" fmla="*/ 42 w 53"/>
                <a:gd name="T17" fmla="*/ 6 h 49"/>
                <a:gd name="T18" fmla="*/ 42 w 53"/>
                <a:gd name="T19" fmla="*/ 6 h 49"/>
                <a:gd name="T20" fmla="*/ 16 w 53"/>
                <a:gd name="T21" fmla="*/ 6 h 49"/>
                <a:gd name="T22" fmla="*/ 0 w 53"/>
                <a:gd name="T23" fmla="*/ 6 h 49"/>
                <a:gd name="T24" fmla="*/ 0 w 53"/>
                <a:gd name="T25" fmla="*/ 6 h 49"/>
                <a:gd name="T26" fmla="*/ 0 w 53"/>
                <a:gd name="T27" fmla="*/ 6 h 49"/>
                <a:gd name="T28" fmla="*/ 0 w 53"/>
                <a:gd name="T29" fmla="*/ 6 h 49"/>
                <a:gd name="T30" fmla="*/ 16 w 53"/>
                <a:gd name="T31" fmla="*/ 3 h 4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3"/>
                <a:gd name="T49" fmla="*/ 0 h 49"/>
                <a:gd name="T50" fmla="*/ 53 w 53"/>
                <a:gd name="T51" fmla="*/ 49 h 4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3" h="49">
                  <a:moveTo>
                    <a:pt x="16" y="3"/>
                  </a:moveTo>
                  <a:lnTo>
                    <a:pt x="42" y="0"/>
                  </a:lnTo>
                  <a:lnTo>
                    <a:pt x="52" y="3"/>
                  </a:lnTo>
                  <a:lnTo>
                    <a:pt x="46" y="12"/>
                  </a:lnTo>
                  <a:lnTo>
                    <a:pt x="26" y="21"/>
                  </a:lnTo>
                  <a:lnTo>
                    <a:pt x="29" y="21"/>
                  </a:lnTo>
                  <a:lnTo>
                    <a:pt x="26" y="24"/>
                  </a:lnTo>
                  <a:lnTo>
                    <a:pt x="42" y="21"/>
                  </a:lnTo>
                  <a:lnTo>
                    <a:pt x="42" y="29"/>
                  </a:lnTo>
                  <a:lnTo>
                    <a:pt x="42" y="38"/>
                  </a:lnTo>
                  <a:lnTo>
                    <a:pt x="16" y="48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21"/>
                  </a:lnTo>
                  <a:lnTo>
                    <a:pt x="0" y="12"/>
                  </a:lnTo>
                  <a:lnTo>
                    <a:pt x="16" y="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11" name="Freeform 991">
              <a:extLst>
                <a:ext uri="{FF2B5EF4-FFF2-40B4-BE49-F238E27FC236}">
                  <a16:creationId xmlns:a16="http://schemas.microsoft.com/office/drawing/2014/main" id="{A7B0467E-C8D4-4C6C-8665-55EC2E6482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4" y="1746"/>
              <a:ext cx="53" cy="45"/>
            </a:xfrm>
            <a:custGeom>
              <a:avLst/>
              <a:gdLst>
                <a:gd name="T0" fmla="*/ 16 w 53"/>
                <a:gd name="T1" fmla="*/ 3 h 49"/>
                <a:gd name="T2" fmla="*/ 42 w 53"/>
                <a:gd name="T3" fmla="*/ 0 h 49"/>
                <a:gd name="T4" fmla="*/ 52 w 53"/>
                <a:gd name="T5" fmla="*/ 3 h 49"/>
                <a:gd name="T6" fmla="*/ 46 w 53"/>
                <a:gd name="T7" fmla="*/ 6 h 49"/>
                <a:gd name="T8" fmla="*/ 26 w 53"/>
                <a:gd name="T9" fmla="*/ 6 h 49"/>
                <a:gd name="T10" fmla="*/ 29 w 53"/>
                <a:gd name="T11" fmla="*/ 6 h 49"/>
                <a:gd name="T12" fmla="*/ 26 w 53"/>
                <a:gd name="T13" fmla="*/ 6 h 49"/>
                <a:gd name="T14" fmla="*/ 42 w 53"/>
                <a:gd name="T15" fmla="*/ 6 h 49"/>
                <a:gd name="T16" fmla="*/ 42 w 53"/>
                <a:gd name="T17" fmla="*/ 6 h 49"/>
                <a:gd name="T18" fmla="*/ 42 w 53"/>
                <a:gd name="T19" fmla="*/ 6 h 49"/>
                <a:gd name="T20" fmla="*/ 16 w 53"/>
                <a:gd name="T21" fmla="*/ 6 h 49"/>
                <a:gd name="T22" fmla="*/ 0 w 53"/>
                <a:gd name="T23" fmla="*/ 6 h 49"/>
                <a:gd name="T24" fmla="*/ 0 w 53"/>
                <a:gd name="T25" fmla="*/ 6 h 49"/>
                <a:gd name="T26" fmla="*/ 0 w 53"/>
                <a:gd name="T27" fmla="*/ 6 h 49"/>
                <a:gd name="T28" fmla="*/ 0 w 53"/>
                <a:gd name="T29" fmla="*/ 6 h 49"/>
                <a:gd name="T30" fmla="*/ 16 w 53"/>
                <a:gd name="T31" fmla="*/ 3 h 4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3"/>
                <a:gd name="T49" fmla="*/ 0 h 49"/>
                <a:gd name="T50" fmla="*/ 53 w 53"/>
                <a:gd name="T51" fmla="*/ 49 h 4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3" h="49">
                  <a:moveTo>
                    <a:pt x="16" y="3"/>
                  </a:moveTo>
                  <a:lnTo>
                    <a:pt x="42" y="0"/>
                  </a:lnTo>
                  <a:lnTo>
                    <a:pt x="52" y="3"/>
                  </a:lnTo>
                  <a:lnTo>
                    <a:pt x="46" y="12"/>
                  </a:lnTo>
                  <a:lnTo>
                    <a:pt x="26" y="21"/>
                  </a:lnTo>
                  <a:lnTo>
                    <a:pt x="29" y="21"/>
                  </a:lnTo>
                  <a:lnTo>
                    <a:pt x="26" y="24"/>
                  </a:lnTo>
                  <a:lnTo>
                    <a:pt x="42" y="21"/>
                  </a:lnTo>
                  <a:lnTo>
                    <a:pt x="42" y="29"/>
                  </a:lnTo>
                  <a:lnTo>
                    <a:pt x="42" y="38"/>
                  </a:lnTo>
                  <a:lnTo>
                    <a:pt x="16" y="48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21"/>
                  </a:lnTo>
                  <a:lnTo>
                    <a:pt x="0" y="12"/>
                  </a:lnTo>
                  <a:lnTo>
                    <a:pt x="16" y="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12" name="Freeform 992">
              <a:extLst>
                <a:ext uri="{FF2B5EF4-FFF2-40B4-BE49-F238E27FC236}">
                  <a16:creationId xmlns:a16="http://schemas.microsoft.com/office/drawing/2014/main" id="{83C3EB84-9956-4681-B110-915F227E90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0" y="1751"/>
              <a:ext cx="19" cy="20"/>
            </a:xfrm>
            <a:custGeom>
              <a:avLst/>
              <a:gdLst>
                <a:gd name="T0" fmla="*/ 0 w 19"/>
                <a:gd name="T1" fmla="*/ 3 h 22"/>
                <a:gd name="T2" fmla="*/ 8 w 19"/>
                <a:gd name="T3" fmla="*/ 0 h 22"/>
                <a:gd name="T4" fmla="*/ 18 w 19"/>
                <a:gd name="T5" fmla="*/ 5 h 22"/>
                <a:gd name="T6" fmla="*/ 8 w 19"/>
                <a:gd name="T7" fmla="*/ 5 h 22"/>
                <a:gd name="T8" fmla="*/ 0 w 19"/>
                <a:gd name="T9" fmla="*/ 3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22"/>
                <a:gd name="T17" fmla="*/ 19 w 19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22">
                  <a:moveTo>
                    <a:pt x="0" y="3"/>
                  </a:moveTo>
                  <a:lnTo>
                    <a:pt x="8" y="0"/>
                  </a:lnTo>
                  <a:lnTo>
                    <a:pt x="18" y="16"/>
                  </a:lnTo>
                  <a:lnTo>
                    <a:pt x="8" y="21"/>
                  </a:lnTo>
                  <a:lnTo>
                    <a:pt x="0" y="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13" name="Freeform 993">
              <a:extLst>
                <a:ext uri="{FF2B5EF4-FFF2-40B4-BE49-F238E27FC236}">
                  <a16:creationId xmlns:a16="http://schemas.microsoft.com/office/drawing/2014/main" id="{8AFCE835-21CE-457E-BEB1-510C1739ED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0" y="1751"/>
              <a:ext cx="19" cy="20"/>
            </a:xfrm>
            <a:custGeom>
              <a:avLst/>
              <a:gdLst>
                <a:gd name="T0" fmla="*/ 0 w 19"/>
                <a:gd name="T1" fmla="*/ 3 h 22"/>
                <a:gd name="T2" fmla="*/ 8 w 19"/>
                <a:gd name="T3" fmla="*/ 0 h 22"/>
                <a:gd name="T4" fmla="*/ 18 w 19"/>
                <a:gd name="T5" fmla="*/ 5 h 22"/>
                <a:gd name="T6" fmla="*/ 8 w 19"/>
                <a:gd name="T7" fmla="*/ 5 h 22"/>
                <a:gd name="T8" fmla="*/ 0 w 19"/>
                <a:gd name="T9" fmla="*/ 3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22"/>
                <a:gd name="T17" fmla="*/ 19 w 19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22">
                  <a:moveTo>
                    <a:pt x="0" y="3"/>
                  </a:moveTo>
                  <a:lnTo>
                    <a:pt x="8" y="0"/>
                  </a:lnTo>
                  <a:lnTo>
                    <a:pt x="18" y="16"/>
                  </a:lnTo>
                  <a:lnTo>
                    <a:pt x="8" y="21"/>
                  </a:lnTo>
                  <a:lnTo>
                    <a:pt x="0" y="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14" name="Freeform 994">
              <a:extLst>
                <a:ext uri="{FF2B5EF4-FFF2-40B4-BE49-F238E27FC236}">
                  <a16:creationId xmlns:a16="http://schemas.microsoft.com/office/drawing/2014/main" id="{31D01104-CBD3-45AF-BFE7-F6E22E6062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4" y="1705"/>
              <a:ext cx="57" cy="29"/>
            </a:xfrm>
            <a:custGeom>
              <a:avLst/>
              <a:gdLst>
                <a:gd name="T0" fmla="*/ 46 w 57"/>
                <a:gd name="T1" fmla="*/ 5 h 32"/>
                <a:gd name="T2" fmla="*/ 50 w 57"/>
                <a:gd name="T3" fmla="*/ 5 h 32"/>
                <a:gd name="T4" fmla="*/ 56 w 57"/>
                <a:gd name="T5" fmla="*/ 5 h 32"/>
                <a:gd name="T6" fmla="*/ 50 w 57"/>
                <a:gd name="T7" fmla="*/ 5 h 32"/>
                <a:gd name="T8" fmla="*/ 34 w 57"/>
                <a:gd name="T9" fmla="*/ 5 h 32"/>
                <a:gd name="T10" fmla="*/ 24 w 57"/>
                <a:gd name="T11" fmla="*/ 5 h 32"/>
                <a:gd name="T12" fmla="*/ 24 w 57"/>
                <a:gd name="T13" fmla="*/ 5 h 32"/>
                <a:gd name="T14" fmla="*/ 12 w 57"/>
                <a:gd name="T15" fmla="*/ 5 h 32"/>
                <a:gd name="T16" fmla="*/ 7 w 57"/>
                <a:gd name="T17" fmla="*/ 5 h 32"/>
                <a:gd name="T18" fmla="*/ 0 w 57"/>
                <a:gd name="T19" fmla="*/ 5 h 32"/>
                <a:gd name="T20" fmla="*/ 3 w 57"/>
                <a:gd name="T21" fmla="*/ 5 h 32"/>
                <a:gd name="T22" fmla="*/ 34 w 57"/>
                <a:gd name="T23" fmla="*/ 0 h 32"/>
                <a:gd name="T24" fmla="*/ 46 w 57"/>
                <a:gd name="T25" fmla="*/ 5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"/>
                <a:gd name="T40" fmla="*/ 0 h 32"/>
                <a:gd name="T41" fmla="*/ 57 w 57"/>
                <a:gd name="T42" fmla="*/ 32 h 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" h="32">
                  <a:moveTo>
                    <a:pt x="46" y="7"/>
                  </a:moveTo>
                  <a:lnTo>
                    <a:pt x="50" y="16"/>
                  </a:lnTo>
                  <a:lnTo>
                    <a:pt x="56" y="25"/>
                  </a:lnTo>
                  <a:lnTo>
                    <a:pt x="50" y="31"/>
                  </a:lnTo>
                  <a:lnTo>
                    <a:pt x="34" y="31"/>
                  </a:lnTo>
                  <a:lnTo>
                    <a:pt x="24" y="21"/>
                  </a:lnTo>
                  <a:lnTo>
                    <a:pt x="24" y="31"/>
                  </a:lnTo>
                  <a:lnTo>
                    <a:pt x="12" y="25"/>
                  </a:lnTo>
                  <a:lnTo>
                    <a:pt x="7" y="31"/>
                  </a:lnTo>
                  <a:lnTo>
                    <a:pt x="0" y="31"/>
                  </a:lnTo>
                  <a:lnTo>
                    <a:pt x="3" y="16"/>
                  </a:lnTo>
                  <a:lnTo>
                    <a:pt x="34" y="0"/>
                  </a:lnTo>
                  <a:lnTo>
                    <a:pt x="46" y="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15" name="Freeform 995">
              <a:extLst>
                <a:ext uri="{FF2B5EF4-FFF2-40B4-BE49-F238E27FC236}">
                  <a16:creationId xmlns:a16="http://schemas.microsoft.com/office/drawing/2014/main" id="{B300D655-7C55-42BD-83C5-8EC970EF5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4" y="1705"/>
              <a:ext cx="57" cy="29"/>
            </a:xfrm>
            <a:custGeom>
              <a:avLst/>
              <a:gdLst>
                <a:gd name="T0" fmla="*/ 46 w 57"/>
                <a:gd name="T1" fmla="*/ 5 h 32"/>
                <a:gd name="T2" fmla="*/ 50 w 57"/>
                <a:gd name="T3" fmla="*/ 5 h 32"/>
                <a:gd name="T4" fmla="*/ 56 w 57"/>
                <a:gd name="T5" fmla="*/ 5 h 32"/>
                <a:gd name="T6" fmla="*/ 50 w 57"/>
                <a:gd name="T7" fmla="*/ 5 h 32"/>
                <a:gd name="T8" fmla="*/ 34 w 57"/>
                <a:gd name="T9" fmla="*/ 5 h 32"/>
                <a:gd name="T10" fmla="*/ 24 w 57"/>
                <a:gd name="T11" fmla="*/ 5 h 32"/>
                <a:gd name="T12" fmla="*/ 24 w 57"/>
                <a:gd name="T13" fmla="*/ 5 h 32"/>
                <a:gd name="T14" fmla="*/ 12 w 57"/>
                <a:gd name="T15" fmla="*/ 5 h 32"/>
                <a:gd name="T16" fmla="*/ 7 w 57"/>
                <a:gd name="T17" fmla="*/ 5 h 32"/>
                <a:gd name="T18" fmla="*/ 0 w 57"/>
                <a:gd name="T19" fmla="*/ 5 h 32"/>
                <a:gd name="T20" fmla="*/ 3 w 57"/>
                <a:gd name="T21" fmla="*/ 5 h 32"/>
                <a:gd name="T22" fmla="*/ 34 w 57"/>
                <a:gd name="T23" fmla="*/ 0 h 32"/>
                <a:gd name="T24" fmla="*/ 46 w 57"/>
                <a:gd name="T25" fmla="*/ 5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"/>
                <a:gd name="T40" fmla="*/ 0 h 32"/>
                <a:gd name="T41" fmla="*/ 57 w 57"/>
                <a:gd name="T42" fmla="*/ 32 h 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" h="32">
                  <a:moveTo>
                    <a:pt x="46" y="7"/>
                  </a:moveTo>
                  <a:lnTo>
                    <a:pt x="50" y="16"/>
                  </a:lnTo>
                  <a:lnTo>
                    <a:pt x="56" y="25"/>
                  </a:lnTo>
                  <a:lnTo>
                    <a:pt x="50" y="31"/>
                  </a:lnTo>
                  <a:lnTo>
                    <a:pt x="34" y="31"/>
                  </a:lnTo>
                  <a:lnTo>
                    <a:pt x="24" y="21"/>
                  </a:lnTo>
                  <a:lnTo>
                    <a:pt x="24" y="31"/>
                  </a:lnTo>
                  <a:lnTo>
                    <a:pt x="12" y="25"/>
                  </a:lnTo>
                  <a:lnTo>
                    <a:pt x="7" y="31"/>
                  </a:lnTo>
                  <a:lnTo>
                    <a:pt x="0" y="31"/>
                  </a:lnTo>
                  <a:lnTo>
                    <a:pt x="3" y="16"/>
                  </a:lnTo>
                  <a:lnTo>
                    <a:pt x="34" y="0"/>
                  </a:lnTo>
                  <a:lnTo>
                    <a:pt x="46" y="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16" name="Freeform 996">
              <a:extLst>
                <a:ext uri="{FF2B5EF4-FFF2-40B4-BE49-F238E27FC236}">
                  <a16:creationId xmlns:a16="http://schemas.microsoft.com/office/drawing/2014/main" id="{7ACD8562-057D-4A74-8620-09AD355933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8" y="1615"/>
              <a:ext cx="20" cy="32"/>
            </a:xfrm>
            <a:custGeom>
              <a:avLst/>
              <a:gdLst>
                <a:gd name="T0" fmla="*/ 4 w 19"/>
                <a:gd name="T1" fmla="*/ 0 h 36"/>
                <a:gd name="T2" fmla="*/ 232 w 19"/>
                <a:gd name="T3" fmla="*/ 3 h 36"/>
                <a:gd name="T4" fmla="*/ 232 w 19"/>
                <a:gd name="T5" fmla="*/ 4 h 36"/>
                <a:gd name="T6" fmla="*/ 232 w 19"/>
                <a:gd name="T7" fmla="*/ 4 h 36"/>
                <a:gd name="T8" fmla="*/ 9 w 19"/>
                <a:gd name="T9" fmla="*/ 4 h 36"/>
                <a:gd name="T10" fmla="*/ 0 w 19"/>
                <a:gd name="T11" fmla="*/ 4 h 36"/>
                <a:gd name="T12" fmla="*/ 0 w 19"/>
                <a:gd name="T13" fmla="*/ 3 h 36"/>
                <a:gd name="T14" fmla="*/ 4 w 19"/>
                <a:gd name="T15" fmla="*/ 0 h 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"/>
                <a:gd name="T25" fmla="*/ 0 h 36"/>
                <a:gd name="T26" fmla="*/ 19 w 19"/>
                <a:gd name="T27" fmla="*/ 36 h 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" h="36">
                  <a:moveTo>
                    <a:pt x="4" y="0"/>
                  </a:moveTo>
                  <a:lnTo>
                    <a:pt x="18" y="3"/>
                  </a:lnTo>
                  <a:lnTo>
                    <a:pt x="18" y="20"/>
                  </a:lnTo>
                  <a:lnTo>
                    <a:pt x="18" y="35"/>
                  </a:lnTo>
                  <a:lnTo>
                    <a:pt x="9" y="16"/>
                  </a:lnTo>
                  <a:lnTo>
                    <a:pt x="0" y="16"/>
                  </a:lnTo>
                  <a:lnTo>
                    <a:pt x="0" y="3"/>
                  </a:lnTo>
                  <a:lnTo>
                    <a:pt x="4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17" name="Freeform 997">
              <a:extLst>
                <a:ext uri="{FF2B5EF4-FFF2-40B4-BE49-F238E27FC236}">
                  <a16:creationId xmlns:a16="http://schemas.microsoft.com/office/drawing/2014/main" id="{FE9DC941-4E27-4BB3-9EF6-05B05A4DB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8" y="1615"/>
              <a:ext cx="20" cy="32"/>
            </a:xfrm>
            <a:custGeom>
              <a:avLst/>
              <a:gdLst>
                <a:gd name="T0" fmla="*/ 4 w 19"/>
                <a:gd name="T1" fmla="*/ 0 h 36"/>
                <a:gd name="T2" fmla="*/ 232 w 19"/>
                <a:gd name="T3" fmla="*/ 3 h 36"/>
                <a:gd name="T4" fmla="*/ 232 w 19"/>
                <a:gd name="T5" fmla="*/ 4 h 36"/>
                <a:gd name="T6" fmla="*/ 232 w 19"/>
                <a:gd name="T7" fmla="*/ 4 h 36"/>
                <a:gd name="T8" fmla="*/ 9 w 19"/>
                <a:gd name="T9" fmla="*/ 4 h 36"/>
                <a:gd name="T10" fmla="*/ 0 w 19"/>
                <a:gd name="T11" fmla="*/ 4 h 36"/>
                <a:gd name="T12" fmla="*/ 0 w 19"/>
                <a:gd name="T13" fmla="*/ 3 h 36"/>
                <a:gd name="T14" fmla="*/ 4 w 19"/>
                <a:gd name="T15" fmla="*/ 0 h 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"/>
                <a:gd name="T25" fmla="*/ 0 h 36"/>
                <a:gd name="T26" fmla="*/ 19 w 19"/>
                <a:gd name="T27" fmla="*/ 36 h 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" h="36">
                  <a:moveTo>
                    <a:pt x="4" y="0"/>
                  </a:moveTo>
                  <a:lnTo>
                    <a:pt x="18" y="3"/>
                  </a:lnTo>
                  <a:lnTo>
                    <a:pt x="18" y="20"/>
                  </a:lnTo>
                  <a:lnTo>
                    <a:pt x="18" y="35"/>
                  </a:lnTo>
                  <a:lnTo>
                    <a:pt x="9" y="16"/>
                  </a:lnTo>
                  <a:lnTo>
                    <a:pt x="0" y="16"/>
                  </a:lnTo>
                  <a:lnTo>
                    <a:pt x="0" y="3"/>
                  </a:lnTo>
                  <a:lnTo>
                    <a:pt x="4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18" name="Freeform 998">
              <a:extLst>
                <a:ext uri="{FF2B5EF4-FFF2-40B4-BE49-F238E27FC236}">
                  <a16:creationId xmlns:a16="http://schemas.microsoft.com/office/drawing/2014/main" id="{02412781-7903-4BE1-9A2D-C2321D72B7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5" y="1594"/>
              <a:ext cx="162" cy="153"/>
            </a:xfrm>
            <a:custGeom>
              <a:avLst/>
              <a:gdLst>
                <a:gd name="T0" fmla="*/ 127 w 158"/>
                <a:gd name="T1" fmla="*/ 5 h 168"/>
                <a:gd name="T2" fmla="*/ 84 w 158"/>
                <a:gd name="T3" fmla="*/ 5 h 168"/>
                <a:gd name="T4" fmla="*/ 84 w 158"/>
                <a:gd name="T5" fmla="*/ 5 h 168"/>
                <a:gd name="T6" fmla="*/ 92 w 158"/>
                <a:gd name="T7" fmla="*/ 5 h 168"/>
                <a:gd name="T8" fmla="*/ 98 w 158"/>
                <a:gd name="T9" fmla="*/ 5 h 168"/>
                <a:gd name="T10" fmla="*/ 92 w 158"/>
                <a:gd name="T11" fmla="*/ 5 h 168"/>
                <a:gd name="T12" fmla="*/ 92 w 158"/>
                <a:gd name="T13" fmla="*/ 0 h 168"/>
                <a:gd name="T14" fmla="*/ 231 w 158"/>
                <a:gd name="T15" fmla="*/ 5 h 168"/>
                <a:gd name="T16" fmla="*/ 275 w 158"/>
                <a:gd name="T17" fmla="*/ 5 h 168"/>
                <a:gd name="T18" fmla="*/ 285 w 158"/>
                <a:gd name="T19" fmla="*/ 5 h 168"/>
                <a:gd name="T20" fmla="*/ 357 w 158"/>
                <a:gd name="T21" fmla="*/ 5 h 168"/>
                <a:gd name="T22" fmla="*/ 357 w 158"/>
                <a:gd name="T23" fmla="*/ 5 h 168"/>
                <a:gd name="T24" fmla="*/ 382 w 158"/>
                <a:gd name="T25" fmla="*/ 5 h 168"/>
                <a:gd name="T26" fmla="*/ 382 w 158"/>
                <a:gd name="T27" fmla="*/ 5 h 168"/>
                <a:gd name="T28" fmla="*/ 424 w 158"/>
                <a:gd name="T29" fmla="*/ 5 h 168"/>
                <a:gd name="T30" fmla="*/ 399 w 158"/>
                <a:gd name="T31" fmla="*/ 5 h 168"/>
                <a:gd name="T32" fmla="*/ 446 w 158"/>
                <a:gd name="T33" fmla="*/ 5 h 168"/>
                <a:gd name="T34" fmla="*/ 424 w 158"/>
                <a:gd name="T35" fmla="*/ 5 h 168"/>
                <a:gd name="T36" fmla="*/ 493 w 158"/>
                <a:gd name="T37" fmla="*/ 5 h 168"/>
                <a:gd name="T38" fmla="*/ 511 w 158"/>
                <a:gd name="T39" fmla="*/ 5 h 168"/>
                <a:gd name="T40" fmla="*/ 558 w 158"/>
                <a:gd name="T41" fmla="*/ 5 h 168"/>
                <a:gd name="T42" fmla="*/ 479 w 158"/>
                <a:gd name="T43" fmla="*/ 5 h 168"/>
                <a:gd name="T44" fmla="*/ 446 w 158"/>
                <a:gd name="T45" fmla="*/ 5 h 168"/>
                <a:gd name="T46" fmla="*/ 412 w 158"/>
                <a:gd name="T47" fmla="*/ 5 h 168"/>
                <a:gd name="T48" fmla="*/ 399 w 158"/>
                <a:gd name="T49" fmla="*/ 5 h 168"/>
                <a:gd name="T50" fmla="*/ 382 w 158"/>
                <a:gd name="T51" fmla="*/ 5 h 168"/>
                <a:gd name="T52" fmla="*/ 399 w 158"/>
                <a:gd name="T53" fmla="*/ 5 h 168"/>
                <a:gd name="T54" fmla="*/ 373 w 158"/>
                <a:gd name="T55" fmla="*/ 5 h 168"/>
                <a:gd name="T56" fmla="*/ 373 w 158"/>
                <a:gd name="T57" fmla="*/ 5 h 168"/>
                <a:gd name="T58" fmla="*/ 285 w 158"/>
                <a:gd name="T59" fmla="*/ 5 h 168"/>
                <a:gd name="T60" fmla="*/ 299 w 158"/>
                <a:gd name="T61" fmla="*/ 5 h 168"/>
                <a:gd name="T62" fmla="*/ 299 w 158"/>
                <a:gd name="T63" fmla="*/ 5 h 168"/>
                <a:gd name="T64" fmla="*/ 214 w 158"/>
                <a:gd name="T65" fmla="*/ 5 h 168"/>
                <a:gd name="T66" fmla="*/ 194 w 158"/>
                <a:gd name="T67" fmla="*/ 5 h 168"/>
                <a:gd name="T68" fmla="*/ 159 w 158"/>
                <a:gd name="T69" fmla="*/ 5 h 168"/>
                <a:gd name="T70" fmla="*/ 159 w 158"/>
                <a:gd name="T71" fmla="*/ 5 h 168"/>
                <a:gd name="T72" fmla="*/ 127 w 158"/>
                <a:gd name="T73" fmla="*/ 5 h 168"/>
                <a:gd name="T74" fmla="*/ 159 w 158"/>
                <a:gd name="T75" fmla="*/ 5 h 168"/>
                <a:gd name="T76" fmla="*/ 194 w 158"/>
                <a:gd name="T77" fmla="*/ 5 h 168"/>
                <a:gd name="T78" fmla="*/ 194 w 158"/>
                <a:gd name="T79" fmla="*/ 5 h 168"/>
                <a:gd name="T80" fmla="*/ 159 w 158"/>
                <a:gd name="T81" fmla="*/ 5 h 168"/>
                <a:gd name="T82" fmla="*/ 159 w 158"/>
                <a:gd name="T83" fmla="*/ 5 h 168"/>
                <a:gd name="T84" fmla="*/ 115 w 158"/>
                <a:gd name="T85" fmla="*/ 5 h 168"/>
                <a:gd name="T86" fmla="*/ 115 w 158"/>
                <a:gd name="T87" fmla="*/ 5 h 168"/>
                <a:gd name="T88" fmla="*/ 84 w 158"/>
                <a:gd name="T89" fmla="*/ 5 h 168"/>
                <a:gd name="T90" fmla="*/ 16 w 158"/>
                <a:gd name="T91" fmla="*/ 5 h 168"/>
                <a:gd name="T92" fmla="*/ 115 w 158"/>
                <a:gd name="T93" fmla="*/ 5 h 168"/>
                <a:gd name="T94" fmla="*/ 12 w 158"/>
                <a:gd name="T95" fmla="*/ 5 h 168"/>
                <a:gd name="T96" fmla="*/ 3 w 158"/>
                <a:gd name="T97" fmla="*/ 5 h 168"/>
                <a:gd name="T98" fmla="*/ 0 w 158"/>
                <a:gd name="T99" fmla="*/ 5 h 168"/>
                <a:gd name="T100" fmla="*/ 98 w 158"/>
                <a:gd name="T101" fmla="*/ 5 h 168"/>
                <a:gd name="T102" fmla="*/ 98 w 158"/>
                <a:gd name="T103" fmla="*/ 5 h 168"/>
                <a:gd name="T104" fmla="*/ 12 w 158"/>
                <a:gd name="T105" fmla="*/ 5 h 168"/>
                <a:gd name="T106" fmla="*/ 0 w 158"/>
                <a:gd name="T107" fmla="*/ 5 h 168"/>
                <a:gd name="T108" fmla="*/ 84 w 158"/>
                <a:gd name="T109" fmla="*/ 5 h 168"/>
                <a:gd name="T110" fmla="*/ 7 w 158"/>
                <a:gd name="T111" fmla="*/ 5 h 168"/>
                <a:gd name="T112" fmla="*/ 16 w 158"/>
                <a:gd name="T113" fmla="*/ 5 h 16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58"/>
                <a:gd name="T172" fmla="*/ 0 h 168"/>
                <a:gd name="T173" fmla="*/ 158 w 158"/>
                <a:gd name="T174" fmla="*/ 168 h 16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58" h="168">
                  <a:moveTo>
                    <a:pt x="16" y="43"/>
                  </a:moveTo>
                  <a:lnTo>
                    <a:pt x="38" y="46"/>
                  </a:lnTo>
                  <a:lnTo>
                    <a:pt x="28" y="36"/>
                  </a:lnTo>
                  <a:lnTo>
                    <a:pt x="21" y="30"/>
                  </a:lnTo>
                  <a:lnTo>
                    <a:pt x="16" y="28"/>
                  </a:lnTo>
                  <a:lnTo>
                    <a:pt x="21" y="25"/>
                  </a:lnTo>
                  <a:lnTo>
                    <a:pt x="16" y="22"/>
                  </a:lnTo>
                  <a:lnTo>
                    <a:pt x="25" y="16"/>
                  </a:lnTo>
                  <a:lnTo>
                    <a:pt x="28" y="22"/>
                  </a:lnTo>
                  <a:lnTo>
                    <a:pt x="28" y="14"/>
                  </a:lnTo>
                  <a:lnTo>
                    <a:pt x="51" y="10"/>
                  </a:lnTo>
                  <a:lnTo>
                    <a:pt x="25" y="7"/>
                  </a:lnTo>
                  <a:lnTo>
                    <a:pt x="25" y="1"/>
                  </a:lnTo>
                  <a:lnTo>
                    <a:pt x="25" y="0"/>
                  </a:lnTo>
                  <a:lnTo>
                    <a:pt x="55" y="1"/>
                  </a:lnTo>
                  <a:lnTo>
                    <a:pt x="64" y="10"/>
                  </a:lnTo>
                  <a:lnTo>
                    <a:pt x="64" y="16"/>
                  </a:lnTo>
                  <a:lnTo>
                    <a:pt x="78" y="40"/>
                  </a:lnTo>
                  <a:lnTo>
                    <a:pt x="78" y="46"/>
                  </a:lnTo>
                  <a:lnTo>
                    <a:pt x="81" y="43"/>
                  </a:lnTo>
                  <a:lnTo>
                    <a:pt x="99" y="46"/>
                  </a:lnTo>
                  <a:lnTo>
                    <a:pt x="99" y="51"/>
                  </a:lnTo>
                  <a:lnTo>
                    <a:pt x="99" y="55"/>
                  </a:lnTo>
                  <a:lnTo>
                    <a:pt x="99" y="57"/>
                  </a:lnTo>
                  <a:lnTo>
                    <a:pt x="99" y="63"/>
                  </a:lnTo>
                  <a:lnTo>
                    <a:pt x="107" y="69"/>
                  </a:lnTo>
                  <a:lnTo>
                    <a:pt x="112" y="66"/>
                  </a:lnTo>
                  <a:lnTo>
                    <a:pt x="107" y="60"/>
                  </a:lnTo>
                  <a:lnTo>
                    <a:pt x="107" y="51"/>
                  </a:lnTo>
                  <a:lnTo>
                    <a:pt x="120" y="55"/>
                  </a:lnTo>
                  <a:lnTo>
                    <a:pt x="120" y="63"/>
                  </a:lnTo>
                  <a:lnTo>
                    <a:pt x="112" y="69"/>
                  </a:lnTo>
                  <a:lnTo>
                    <a:pt x="126" y="69"/>
                  </a:lnTo>
                  <a:lnTo>
                    <a:pt x="126" y="75"/>
                  </a:lnTo>
                  <a:lnTo>
                    <a:pt x="126" y="78"/>
                  </a:lnTo>
                  <a:lnTo>
                    <a:pt x="120" y="95"/>
                  </a:lnTo>
                  <a:lnTo>
                    <a:pt x="130" y="89"/>
                  </a:lnTo>
                  <a:lnTo>
                    <a:pt x="138" y="95"/>
                  </a:lnTo>
                  <a:lnTo>
                    <a:pt x="138" y="101"/>
                  </a:lnTo>
                  <a:lnTo>
                    <a:pt x="142" y="93"/>
                  </a:lnTo>
                  <a:lnTo>
                    <a:pt x="157" y="108"/>
                  </a:lnTo>
                  <a:lnTo>
                    <a:pt x="157" y="113"/>
                  </a:lnTo>
                  <a:lnTo>
                    <a:pt x="130" y="122"/>
                  </a:lnTo>
                  <a:lnTo>
                    <a:pt x="134" y="124"/>
                  </a:lnTo>
                  <a:lnTo>
                    <a:pt x="130" y="128"/>
                  </a:lnTo>
                  <a:lnTo>
                    <a:pt x="126" y="122"/>
                  </a:lnTo>
                  <a:lnTo>
                    <a:pt x="126" y="130"/>
                  </a:lnTo>
                  <a:lnTo>
                    <a:pt x="116" y="142"/>
                  </a:lnTo>
                  <a:lnTo>
                    <a:pt x="112" y="137"/>
                  </a:lnTo>
                  <a:lnTo>
                    <a:pt x="112" y="122"/>
                  </a:lnTo>
                  <a:lnTo>
                    <a:pt x="107" y="134"/>
                  </a:lnTo>
                  <a:lnTo>
                    <a:pt x="107" y="142"/>
                  </a:lnTo>
                  <a:lnTo>
                    <a:pt x="112" y="144"/>
                  </a:lnTo>
                  <a:lnTo>
                    <a:pt x="112" y="151"/>
                  </a:lnTo>
                  <a:lnTo>
                    <a:pt x="104" y="142"/>
                  </a:lnTo>
                  <a:lnTo>
                    <a:pt x="104" y="148"/>
                  </a:lnTo>
                  <a:lnTo>
                    <a:pt x="107" y="154"/>
                  </a:lnTo>
                  <a:lnTo>
                    <a:pt x="104" y="167"/>
                  </a:lnTo>
                  <a:lnTo>
                    <a:pt x="85" y="144"/>
                  </a:lnTo>
                  <a:lnTo>
                    <a:pt x="81" y="148"/>
                  </a:lnTo>
                  <a:lnTo>
                    <a:pt x="95" y="167"/>
                  </a:lnTo>
                  <a:lnTo>
                    <a:pt x="85" y="160"/>
                  </a:lnTo>
                  <a:lnTo>
                    <a:pt x="78" y="160"/>
                  </a:lnTo>
                  <a:lnTo>
                    <a:pt x="85" y="163"/>
                  </a:lnTo>
                  <a:lnTo>
                    <a:pt x="85" y="167"/>
                  </a:lnTo>
                  <a:lnTo>
                    <a:pt x="59" y="163"/>
                  </a:lnTo>
                  <a:lnTo>
                    <a:pt x="55" y="160"/>
                  </a:lnTo>
                  <a:lnTo>
                    <a:pt x="55" y="157"/>
                  </a:lnTo>
                  <a:lnTo>
                    <a:pt x="51" y="157"/>
                  </a:lnTo>
                  <a:lnTo>
                    <a:pt x="47" y="151"/>
                  </a:lnTo>
                  <a:lnTo>
                    <a:pt x="64" y="148"/>
                  </a:lnTo>
                  <a:lnTo>
                    <a:pt x="47" y="144"/>
                  </a:lnTo>
                  <a:lnTo>
                    <a:pt x="42" y="137"/>
                  </a:lnTo>
                  <a:lnTo>
                    <a:pt x="38" y="134"/>
                  </a:lnTo>
                  <a:lnTo>
                    <a:pt x="34" y="124"/>
                  </a:lnTo>
                  <a:lnTo>
                    <a:pt x="47" y="118"/>
                  </a:lnTo>
                  <a:lnTo>
                    <a:pt x="59" y="113"/>
                  </a:lnTo>
                  <a:lnTo>
                    <a:pt x="55" y="110"/>
                  </a:lnTo>
                  <a:lnTo>
                    <a:pt x="59" y="108"/>
                  </a:lnTo>
                  <a:lnTo>
                    <a:pt x="55" y="108"/>
                  </a:lnTo>
                  <a:lnTo>
                    <a:pt x="59" y="104"/>
                  </a:lnTo>
                  <a:lnTo>
                    <a:pt x="47" y="110"/>
                  </a:lnTo>
                  <a:lnTo>
                    <a:pt x="47" y="108"/>
                  </a:lnTo>
                  <a:lnTo>
                    <a:pt x="47" y="101"/>
                  </a:lnTo>
                  <a:lnTo>
                    <a:pt x="38" y="113"/>
                  </a:lnTo>
                  <a:lnTo>
                    <a:pt x="34" y="110"/>
                  </a:lnTo>
                  <a:lnTo>
                    <a:pt x="38" y="104"/>
                  </a:lnTo>
                  <a:lnTo>
                    <a:pt x="34" y="104"/>
                  </a:lnTo>
                  <a:lnTo>
                    <a:pt x="25" y="113"/>
                  </a:lnTo>
                  <a:lnTo>
                    <a:pt x="21" y="104"/>
                  </a:lnTo>
                  <a:lnTo>
                    <a:pt x="12" y="104"/>
                  </a:lnTo>
                  <a:lnTo>
                    <a:pt x="16" y="98"/>
                  </a:lnTo>
                  <a:lnTo>
                    <a:pt x="28" y="98"/>
                  </a:lnTo>
                  <a:lnTo>
                    <a:pt x="34" y="89"/>
                  </a:lnTo>
                  <a:lnTo>
                    <a:pt x="28" y="95"/>
                  </a:lnTo>
                  <a:lnTo>
                    <a:pt x="12" y="89"/>
                  </a:lnTo>
                  <a:lnTo>
                    <a:pt x="3" y="81"/>
                  </a:lnTo>
                  <a:lnTo>
                    <a:pt x="3" y="75"/>
                  </a:lnTo>
                  <a:lnTo>
                    <a:pt x="3" y="72"/>
                  </a:lnTo>
                  <a:lnTo>
                    <a:pt x="0" y="66"/>
                  </a:lnTo>
                  <a:lnTo>
                    <a:pt x="28" y="75"/>
                  </a:lnTo>
                  <a:lnTo>
                    <a:pt x="28" y="69"/>
                  </a:lnTo>
                  <a:lnTo>
                    <a:pt x="38" y="66"/>
                  </a:lnTo>
                  <a:lnTo>
                    <a:pt x="28" y="63"/>
                  </a:lnTo>
                  <a:lnTo>
                    <a:pt x="21" y="69"/>
                  </a:lnTo>
                  <a:lnTo>
                    <a:pt x="12" y="66"/>
                  </a:lnTo>
                  <a:lnTo>
                    <a:pt x="3" y="60"/>
                  </a:lnTo>
                  <a:lnTo>
                    <a:pt x="0" y="55"/>
                  </a:lnTo>
                  <a:lnTo>
                    <a:pt x="3" y="55"/>
                  </a:lnTo>
                  <a:lnTo>
                    <a:pt x="21" y="55"/>
                  </a:lnTo>
                  <a:lnTo>
                    <a:pt x="7" y="49"/>
                  </a:lnTo>
                  <a:lnTo>
                    <a:pt x="7" y="46"/>
                  </a:lnTo>
                  <a:lnTo>
                    <a:pt x="7" y="43"/>
                  </a:lnTo>
                  <a:lnTo>
                    <a:pt x="16" y="4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19" name="Freeform 999">
              <a:extLst>
                <a:ext uri="{FF2B5EF4-FFF2-40B4-BE49-F238E27FC236}">
                  <a16:creationId xmlns:a16="http://schemas.microsoft.com/office/drawing/2014/main" id="{907EDA1E-7846-4EE8-A1B6-017FFD010A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8" y="1766"/>
              <a:ext cx="40" cy="20"/>
            </a:xfrm>
            <a:custGeom>
              <a:avLst/>
              <a:gdLst>
                <a:gd name="T0" fmla="*/ 12 w 40"/>
                <a:gd name="T1" fmla="*/ 0 h 24"/>
                <a:gd name="T2" fmla="*/ 33 w 40"/>
                <a:gd name="T3" fmla="*/ 0 h 24"/>
                <a:gd name="T4" fmla="*/ 39 w 40"/>
                <a:gd name="T5" fmla="*/ 3 h 24"/>
                <a:gd name="T6" fmla="*/ 33 w 40"/>
                <a:gd name="T7" fmla="*/ 3 h 24"/>
                <a:gd name="T8" fmla="*/ 33 w 40"/>
                <a:gd name="T9" fmla="*/ 3 h 24"/>
                <a:gd name="T10" fmla="*/ 12 w 40"/>
                <a:gd name="T11" fmla="*/ 3 h 24"/>
                <a:gd name="T12" fmla="*/ 3 w 40"/>
                <a:gd name="T13" fmla="*/ 3 h 24"/>
                <a:gd name="T14" fmla="*/ 0 w 40"/>
                <a:gd name="T15" fmla="*/ 3 h 24"/>
                <a:gd name="T16" fmla="*/ 7 w 40"/>
                <a:gd name="T17" fmla="*/ 0 h 24"/>
                <a:gd name="T18" fmla="*/ 12 w 40"/>
                <a:gd name="T19" fmla="*/ 0 h 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"/>
                <a:gd name="T31" fmla="*/ 0 h 24"/>
                <a:gd name="T32" fmla="*/ 40 w 40"/>
                <a:gd name="T33" fmla="*/ 24 h 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" h="24">
                  <a:moveTo>
                    <a:pt x="12" y="0"/>
                  </a:moveTo>
                  <a:lnTo>
                    <a:pt x="33" y="0"/>
                  </a:lnTo>
                  <a:lnTo>
                    <a:pt x="39" y="8"/>
                  </a:lnTo>
                  <a:lnTo>
                    <a:pt x="33" y="12"/>
                  </a:lnTo>
                  <a:lnTo>
                    <a:pt x="33" y="23"/>
                  </a:lnTo>
                  <a:lnTo>
                    <a:pt x="12" y="23"/>
                  </a:lnTo>
                  <a:lnTo>
                    <a:pt x="3" y="17"/>
                  </a:lnTo>
                  <a:lnTo>
                    <a:pt x="0" y="8"/>
                  </a:lnTo>
                  <a:lnTo>
                    <a:pt x="7" y="0"/>
                  </a:lnTo>
                  <a:lnTo>
                    <a:pt x="12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20" name="Freeform 1000">
              <a:extLst>
                <a:ext uri="{FF2B5EF4-FFF2-40B4-BE49-F238E27FC236}">
                  <a16:creationId xmlns:a16="http://schemas.microsoft.com/office/drawing/2014/main" id="{CFE0C380-C5B7-49A8-831B-2EE495985E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8" y="1766"/>
              <a:ext cx="40" cy="20"/>
            </a:xfrm>
            <a:custGeom>
              <a:avLst/>
              <a:gdLst>
                <a:gd name="T0" fmla="*/ 12 w 40"/>
                <a:gd name="T1" fmla="*/ 0 h 24"/>
                <a:gd name="T2" fmla="*/ 33 w 40"/>
                <a:gd name="T3" fmla="*/ 0 h 24"/>
                <a:gd name="T4" fmla="*/ 39 w 40"/>
                <a:gd name="T5" fmla="*/ 3 h 24"/>
                <a:gd name="T6" fmla="*/ 33 w 40"/>
                <a:gd name="T7" fmla="*/ 3 h 24"/>
                <a:gd name="T8" fmla="*/ 33 w 40"/>
                <a:gd name="T9" fmla="*/ 3 h 24"/>
                <a:gd name="T10" fmla="*/ 12 w 40"/>
                <a:gd name="T11" fmla="*/ 3 h 24"/>
                <a:gd name="T12" fmla="*/ 3 w 40"/>
                <a:gd name="T13" fmla="*/ 3 h 24"/>
                <a:gd name="T14" fmla="*/ 0 w 40"/>
                <a:gd name="T15" fmla="*/ 3 h 24"/>
                <a:gd name="T16" fmla="*/ 7 w 40"/>
                <a:gd name="T17" fmla="*/ 0 h 24"/>
                <a:gd name="T18" fmla="*/ 12 w 40"/>
                <a:gd name="T19" fmla="*/ 0 h 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"/>
                <a:gd name="T31" fmla="*/ 0 h 24"/>
                <a:gd name="T32" fmla="*/ 40 w 40"/>
                <a:gd name="T33" fmla="*/ 24 h 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" h="24">
                  <a:moveTo>
                    <a:pt x="12" y="0"/>
                  </a:moveTo>
                  <a:lnTo>
                    <a:pt x="33" y="0"/>
                  </a:lnTo>
                  <a:lnTo>
                    <a:pt x="39" y="8"/>
                  </a:lnTo>
                  <a:lnTo>
                    <a:pt x="33" y="12"/>
                  </a:lnTo>
                  <a:lnTo>
                    <a:pt x="33" y="23"/>
                  </a:lnTo>
                  <a:lnTo>
                    <a:pt x="12" y="23"/>
                  </a:lnTo>
                  <a:lnTo>
                    <a:pt x="3" y="17"/>
                  </a:lnTo>
                  <a:lnTo>
                    <a:pt x="0" y="8"/>
                  </a:lnTo>
                  <a:lnTo>
                    <a:pt x="7" y="0"/>
                  </a:lnTo>
                  <a:lnTo>
                    <a:pt x="12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21" name="Freeform 1001">
              <a:extLst>
                <a:ext uri="{FF2B5EF4-FFF2-40B4-BE49-F238E27FC236}">
                  <a16:creationId xmlns:a16="http://schemas.microsoft.com/office/drawing/2014/main" id="{59868DBC-BA5D-4052-B0E8-8BFCEFCCEC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4" y="1805"/>
              <a:ext cx="243" cy="138"/>
            </a:xfrm>
            <a:custGeom>
              <a:avLst/>
              <a:gdLst>
                <a:gd name="T0" fmla="*/ 7 w 237"/>
                <a:gd name="T1" fmla="*/ 0 h 151"/>
                <a:gd name="T2" fmla="*/ 7 w 237"/>
                <a:gd name="T3" fmla="*/ 5 h 151"/>
                <a:gd name="T4" fmla="*/ 0 w 237"/>
                <a:gd name="T5" fmla="*/ 5 h 151"/>
                <a:gd name="T6" fmla="*/ 16 w 237"/>
                <a:gd name="T7" fmla="*/ 5 h 151"/>
                <a:gd name="T8" fmla="*/ 92 w 237"/>
                <a:gd name="T9" fmla="*/ 5 h 151"/>
                <a:gd name="T10" fmla="*/ 143 w 237"/>
                <a:gd name="T11" fmla="*/ 5 h 151"/>
                <a:gd name="T12" fmla="*/ 194 w 237"/>
                <a:gd name="T13" fmla="*/ 5 h 151"/>
                <a:gd name="T14" fmla="*/ 231 w 237"/>
                <a:gd name="T15" fmla="*/ 5 h 151"/>
                <a:gd name="T16" fmla="*/ 214 w 237"/>
                <a:gd name="T17" fmla="*/ 5 h 151"/>
                <a:gd name="T18" fmla="*/ 245 w 237"/>
                <a:gd name="T19" fmla="*/ 5 h 151"/>
                <a:gd name="T20" fmla="*/ 231 w 237"/>
                <a:gd name="T21" fmla="*/ 5 h 151"/>
                <a:gd name="T22" fmla="*/ 257 w 237"/>
                <a:gd name="T23" fmla="*/ 5 h 151"/>
                <a:gd name="T24" fmla="*/ 275 w 237"/>
                <a:gd name="T25" fmla="*/ 5 h 151"/>
                <a:gd name="T26" fmla="*/ 275 w 237"/>
                <a:gd name="T27" fmla="*/ 5 h 151"/>
                <a:gd name="T28" fmla="*/ 285 w 237"/>
                <a:gd name="T29" fmla="*/ 5 h 151"/>
                <a:gd name="T30" fmla="*/ 303 w 237"/>
                <a:gd name="T31" fmla="*/ 5 h 151"/>
                <a:gd name="T32" fmla="*/ 373 w 237"/>
                <a:gd name="T33" fmla="*/ 5 h 151"/>
                <a:gd name="T34" fmla="*/ 373 w 237"/>
                <a:gd name="T35" fmla="*/ 5 h 151"/>
                <a:gd name="T36" fmla="*/ 384 w 237"/>
                <a:gd name="T37" fmla="*/ 5 h 151"/>
                <a:gd name="T38" fmla="*/ 399 w 237"/>
                <a:gd name="T39" fmla="*/ 5 h 151"/>
                <a:gd name="T40" fmla="*/ 414 w 237"/>
                <a:gd name="T41" fmla="*/ 5 h 151"/>
                <a:gd name="T42" fmla="*/ 499 w 237"/>
                <a:gd name="T43" fmla="*/ 5 h 151"/>
                <a:gd name="T44" fmla="*/ 512 w 237"/>
                <a:gd name="T45" fmla="*/ 5 h 151"/>
                <a:gd name="T46" fmla="*/ 525 w 237"/>
                <a:gd name="T47" fmla="*/ 5 h 151"/>
                <a:gd name="T48" fmla="*/ 556 w 237"/>
                <a:gd name="T49" fmla="*/ 5 h 151"/>
                <a:gd name="T50" fmla="*/ 584 w 237"/>
                <a:gd name="T51" fmla="*/ 5 h 151"/>
                <a:gd name="T52" fmla="*/ 584 w 237"/>
                <a:gd name="T53" fmla="*/ 5 h 151"/>
                <a:gd name="T54" fmla="*/ 664 w 237"/>
                <a:gd name="T55" fmla="*/ 5 h 151"/>
                <a:gd name="T56" fmla="*/ 656 w 237"/>
                <a:gd name="T57" fmla="*/ 5 h 151"/>
                <a:gd name="T58" fmla="*/ 681 w 237"/>
                <a:gd name="T59" fmla="*/ 5 h 151"/>
                <a:gd name="T60" fmla="*/ 732 w 237"/>
                <a:gd name="T61" fmla="*/ 5 h 151"/>
                <a:gd name="T62" fmla="*/ 821 w 237"/>
                <a:gd name="T63" fmla="*/ 5 h 151"/>
                <a:gd name="T64" fmla="*/ 809 w 237"/>
                <a:gd name="T65" fmla="*/ 5 h 151"/>
                <a:gd name="T66" fmla="*/ 842 w 237"/>
                <a:gd name="T67" fmla="*/ 5 h 151"/>
                <a:gd name="T68" fmla="*/ 842 w 237"/>
                <a:gd name="T69" fmla="*/ 5 h 151"/>
                <a:gd name="T70" fmla="*/ 821 w 237"/>
                <a:gd name="T71" fmla="*/ 5 h 151"/>
                <a:gd name="T72" fmla="*/ 779 w 237"/>
                <a:gd name="T73" fmla="*/ 5 h 151"/>
                <a:gd name="T74" fmla="*/ 708 w 237"/>
                <a:gd name="T75" fmla="*/ 5 h 151"/>
                <a:gd name="T76" fmla="*/ 640 w 237"/>
                <a:gd name="T77" fmla="*/ 5 h 151"/>
                <a:gd name="T78" fmla="*/ 570 w 237"/>
                <a:gd name="T79" fmla="*/ 5 h 151"/>
                <a:gd name="T80" fmla="*/ 570 w 237"/>
                <a:gd name="T81" fmla="*/ 5 h 151"/>
                <a:gd name="T82" fmla="*/ 525 w 237"/>
                <a:gd name="T83" fmla="*/ 5 h 151"/>
                <a:gd name="T84" fmla="*/ 499 w 237"/>
                <a:gd name="T85" fmla="*/ 5 h 151"/>
                <a:gd name="T86" fmla="*/ 444 w 237"/>
                <a:gd name="T87" fmla="*/ 5 h 151"/>
                <a:gd name="T88" fmla="*/ 430 w 237"/>
                <a:gd name="T89" fmla="*/ 5 h 151"/>
                <a:gd name="T90" fmla="*/ 414 w 237"/>
                <a:gd name="T91" fmla="*/ 5 h 151"/>
                <a:gd name="T92" fmla="*/ 384 w 237"/>
                <a:gd name="T93" fmla="*/ 5 h 151"/>
                <a:gd name="T94" fmla="*/ 384 w 237"/>
                <a:gd name="T95" fmla="*/ 5 h 151"/>
                <a:gd name="T96" fmla="*/ 373 w 237"/>
                <a:gd name="T97" fmla="*/ 5 h 151"/>
                <a:gd name="T98" fmla="*/ 357 w 237"/>
                <a:gd name="T99" fmla="*/ 5 h 151"/>
                <a:gd name="T100" fmla="*/ 339 w 237"/>
                <a:gd name="T101" fmla="*/ 5 h 151"/>
                <a:gd name="T102" fmla="*/ 275 w 237"/>
                <a:gd name="T103" fmla="*/ 5 h 151"/>
                <a:gd name="T104" fmla="*/ 257 w 237"/>
                <a:gd name="T105" fmla="*/ 5 h 151"/>
                <a:gd name="T106" fmla="*/ 303 w 237"/>
                <a:gd name="T107" fmla="*/ 5 h 151"/>
                <a:gd name="T108" fmla="*/ 373 w 237"/>
                <a:gd name="T109" fmla="*/ 5 h 151"/>
                <a:gd name="T110" fmla="*/ 303 w 237"/>
                <a:gd name="T111" fmla="*/ 5 h 151"/>
                <a:gd name="T112" fmla="*/ 257 w 237"/>
                <a:gd name="T113" fmla="*/ 5 h 151"/>
                <a:gd name="T114" fmla="*/ 143 w 237"/>
                <a:gd name="T115" fmla="*/ 5 h 151"/>
                <a:gd name="T116" fmla="*/ 159 w 237"/>
                <a:gd name="T117" fmla="*/ 5 h 151"/>
                <a:gd name="T118" fmla="*/ 143 w 237"/>
                <a:gd name="T119" fmla="*/ 5 h 151"/>
                <a:gd name="T120" fmla="*/ 92 w 237"/>
                <a:gd name="T121" fmla="*/ 3 h 15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37"/>
                <a:gd name="T184" fmla="*/ 0 h 151"/>
                <a:gd name="T185" fmla="*/ 237 w 237"/>
                <a:gd name="T186" fmla="*/ 151 h 15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37" h="151">
                  <a:moveTo>
                    <a:pt x="25" y="3"/>
                  </a:moveTo>
                  <a:lnTo>
                    <a:pt x="7" y="0"/>
                  </a:lnTo>
                  <a:lnTo>
                    <a:pt x="0" y="7"/>
                  </a:lnTo>
                  <a:lnTo>
                    <a:pt x="7" y="16"/>
                  </a:lnTo>
                  <a:lnTo>
                    <a:pt x="0" y="12"/>
                  </a:lnTo>
                  <a:lnTo>
                    <a:pt x="0" y="21"/>
                  </a:lnTo>
                  <a:lnTo>
                    <a:pt x="12" y="30"/>
                  </a:lnTo>
                  <a:lnTo>
                    <a:pt x="16" y="38"/>
                  </a:lnTo>
                  <a:lnTo>
                    <a:pt x="25" y="43"/>
                  </a:lnTo>
                  <a:lnTo>
                    <a:pt x="25" y="52"/>
                  </a:lnTo>
                  <a:lnTo>
                    <a:pt x="25" y="47"/>
                  </a:lnTo>
                  <a:lnTo>
                    <a:pt x="43" y="52"/>
                  </a:lnTo>
                  <a:lnTo>
                    <a:pt x="51" y="43"/>
                  </a:lnTo>
                  <a:lnTo>
                    <a:pt x="55" y="56"/>
                  </a:lnTo>
                  <a:lnTo>
                    <a:pt x="55" y="65"/>
                  </a:lnTo>
                  <a:lnTo>
                    <a:pt x="64" y="74"/>
                  </a:lnTo>
                  <a:lnTo>
                    <a:pt x="64" y="87"/>
                  </a:lnTo>
                  <a:lnTo>
                    <a:pt x="59" y="100"/>
                  </a:lnTo>
                  <a:lnTo>
                    <a:pt x="59" y="109"/>
                  </a:lnTo>
                  <a:lnTo>
                    <a:pt x="69" y="113"/>
                  </a:lnTo>
                  <a:lnTo>
                    <a:pt x="64" y="122"/>
                  </a:lnTo>
                  <a:lnTo>
                    <a:pt x="64" y="131"/>
                  </a:lnTo>
                  <a:lnTo>
                    <a:pt x="69" y="135"/>
                  </a:lnTo>
                  <a:lnTo>
                    <a:pt x="73" y="140"/>
                  </a:lnTo>
                  <a:lnTo>
                    <a:pt x="78" y="140"/>
                  </a:lnTo>
                  <a:lnTo>
                    <a:pt x="78" y="135"/>
                  </a:lnTo>
                  <a:lnTo>
                    <a:pt x="81" y="126"/>
                  </a:lnTo>
                  <a:lnTo>
                    <a:pt x="78" y="135"/>
                  </a:lnTo>
                  <a:lnTo>
                    <a:pt x="81" y="140"/>
                  </a:lnTo>
                  <a:lnTo>
                    <a:pt x="81" y="131"/>
                  </a:lnTo>
                  <a:lnTo>
                    <a:pt x="86" y="140"/>
                  </a:lnTo>
                  <a:lnTo>
                    <a:pt x="86" y="144"/>
                  </a:lnTo>
                  <a:lnTo>
                    <a:pt x="99" y="144"/>
                  </a:lnTo>
                  <a:lnTo>
                    <a:pt x="104" y="140"/>
                  </a:lnTo>
                  <a:lnTo>
                    <a:pt x="99" y="131"/>
                  </a:lnTo>
                  <a:lnTo>
                    <a:pt x="104" y="131"/>
                  </a:lnTo>
                  <a:lnTo>
                    <a:pt x="104" y="126"/>
                  </a:lnTo>
                  <a:lnTo>
                    <a:pt x="108" y="135"/>
                  </a:lnTo>
                  <a:lnTo>
                    <a:pt x="108" y="131"/>
                  </a:lnTo>
                  <a:lnTo>
                    <a:pt x="112" y="131"/>
                  </a:lnTo>
                  <a:lnTo>
                    <a:pt x="112" y="144"/>
                  </a:lnTo>
                  <a:lnTo>
                    <a:pt x="117" y="150"/>
                  </a:lnTo>
                  <a:lnTo>
                    <a:pt x="125" y="150"/>
                  </a:lnTo>
                  <a:lnTo>
                    <a:pt x="139" y="150"/>
                  </a:lnTo>
                  <a:lnTo>
                    <a:pt x="139" y="140"/>
                  </a:lnTo>
                  <a:lnTo>
                    <a:pt x="143" y="150"/>
                  </a:lnTo>
                  <a:lnTo>
                    <a:pt x="147" y="140"/>
                  </a:lnTo>
                  <a:lnTo>
                    <a:pt x="147" y="150"/>
                  </a:lnTo>
                  <a:lnTo>
                    <a:pt x="156" y="144"/>
                  </a:lnTo>
                  <a:lnTo>
                    <a:pt x="156" y="135"/>
                  </a:lnTo>
                  <a:lnTo>
                    <a:pt x="160" y="144"/>
                  </a:lnTo>
                  <a:lnTo>
                    <a:pt x="164" y="140"/>
                  </a:lnTo>
                  <a:lnTo>
                    <a:pt x="160" y="135"/>
                  </a:lnTo>
                  <a:lnTo>
                    <a:pt x="164" y="144"/>
                  </a:lnTo>
                  <a:lnTo>
                    <a:pt x="183" y="144"/>
                  </a:lnTo>
                  <a:lnTo>
                    <a:pt x="186" y="131"/>
                  </a:lnTo>
                  <a:lnTo>
                    <a:pt x="178" y="122"/>
                  </a:lnTo>
                  <a:lnTo>
                    <a:pt x="183" y="122"/>
                  </a:lnTo>
                  <a:lnTo>
                    <a:pt x="191" y="131"/>
                  </a:lnTo>
                  <a:lnTo>
                    <a:pt x="191" y="140"/>
                  </a:lnTo>
                  <a:lnTo>
                    <a:pt x="195" y="144"/>
                  </a:lnTo>
                  <a:lnTo>
                    <a:pt x="205" y="150"/>
                  </a:lnTo>
                  <a:lnTo>
                    <a:pt x="230" y="144"/>
                  </a:lnTo>
                  <a:lnTo>
                    <a:pt x="230" y="135"/>
                  </a:lnTo>
                  <a:lnTo>
                    <a:pt x="230" y="131"/>
                  </a:lnTo>
                  <a:lnTo>
                    <a:pt x="226" y="122"/>
                  </a:lnTo>
                  <a:lnTo>
                    <a:pt x="226" y="118"/>
                  </a:lnTo>
                  <a:lnTo>
                    <a:pt x="236" y="104"/>
                  </a:lnTo>
                  <a:lnTo>
                    <a:pt x="236" y="96"/>
                  </a:lnTo>
                  <a:lnTo>
                    <a:pt x="236" y="91"/>
                  </a:lnTo>
                  <a:lnTo>
                    <a:pt x="226" y="91"/>
                  </a:lnTo>
                  <a:lnTo>
                    <a:pt x="230" y="87"/>
                  </a:lnTo>
                  <a:lnTo>
                    <a:pt x="226" y="82"/>
                  </a:lnTo>
                  <a:lnTo>
                    <a:pt x="217" y="82"/>
                  </a:lnTo>
                  <a:lnTo>
                    <a:pt x="213" y="74"/>
                  </a:lnTo>
                  <a:lnTo>
                    <a:pt x="199" y="69"/>
                  </a:lnTo>
                  <a:lnTo>
                    <a:pt x="191" y="78"/>
                  </a:lnTo>
                  <a:lnTo>
                    <a:pt x="178" y="74"/>
                  </a:lnTo>
                  <a:lnTo>
                    <a:pt x="169" y="82"/>
                  </a:lnTo>
                  <a:lnTo>
                    <a:pt x="160" y="82"/>
                  </a:lnTo>
                  <a:lnTo>
                    <a:pt x="160" y="87"/>
                  </a:lnTo>
                  <a:lnTo>
                    <a:pt x="160" y="91"/>
                  </a:lnTo>
                  <a:lnTo>
                    <a:pt x="156" y="87"/>
                  </a:lnTo>
                  <a:lnTo>
                    <a:pt x="147" y="91"/>
                  </a:lnTo>
                  <a:lnTo>
                    <a:pt x="152" y="100"/>
                  </a:lnTo>
                  <a:lnTo>
                    <a:pt x="139" y="100"/>
                  </a:lnTo>
                  <a:lnTo>
                    <a:pt x="143" y="96"/>
                  </a:lnTo>
                  <a:lnTo>
                    <a:pt x="125" y="87"/>
                  </a:lnTo>
                  <a:lnTo>
                    <a:pt x="125" y="96"/>
                  </a:lnTo>
                  <a:lnTo>
                    <a:pt x="121" y="87"/>
                  </a:lnTo>
                  <a:lnTo>
                    <a:pt x="117" y="96"/>
                  </a:lnTo>
                  <a:lnTo>
                    <a:pt x="117" y="91"/>
                  </a:lnTo>
                  <a:lnTo>
                    <a:pt x="112" y="82"/>
                  </a:lnTo>
                  <a:lnTo>
                    <a:pt x="108" y="87"/>
                  </a:lnTo>
                  <a:lnTo>
                    <a:pt x="108" y="96"/>
                  </a:lnTo>
                  <a:lnTo>
                    <a:pt x="108" y="100"/>
                  </a:lnTo>
                  <a:lnTo>
                    <a:pt x="104" y="91"/>
                  </a:lnTo>
                  <a:lnTo>
                    <a:pt x="104" y="87"/>
                  </a:lnTo>
                  <a:lnTo>
                    <a:pt x="104" y="78"/>
                  </a:lnTo>
                  <a:lnTo>
                    <a:pt x="99" y="74"/>
                  </a:lnTo>
                  <a:lnTo>
                    <a:pt x="95" y="74"/>
                  </a:lnTo>
                  <a:lnTo>
                    <a:pt x="95" y="69"/>
                  </a:lnTo>
                  <a:lnTo>
                    <a:pt x="78" y="78"/>
                  </a:lnTo>
                  <a:lnTo>
                    <a:pt x="78" y="65"/>
                  </a:lnTo>
                  <a:lnTo>
                    <a:pt x="86" y="65"/>
                  </a:lnTo>
                  <a:lnTo>
                    <a:pt x="73" y="56"/>
                  </a:lnTo>
                  <a:lnTo>
                    <a:pt x="73" y="52"/>
                  </a:lnTo>
                  <a:lnTo>
                    <a:pt x="86" y="60"/>
                  </a:lnTo>
                  <a:lnTo>
                    <a:pt x="99" y="56"/>
                  </a:lnTo>
                  <a:lnTo>
                    <a:pt x="104" y="56"/>
                  </a:lnTo>
                  <a:lnTo>
                    <a:pt x="104" y="47"/>
                  </a:lnTo>
                  <a:lnTo>
                    <a:pt x="86" y="38"/>
                  </a:lnTo>
                  <a:lnTo>
                    <a:pt x="86" y="30"/>
                  </a:lnTo>
                  <a:lnTo>
                    <a:pt x="73" y="21"/>
                  </a:lnTo>
                  <a:lnTo>
                    <a:pt x="51" y="30"/>
                  </a:lnTo>
                  <a:lnTo>
                    <a:pt x="43" y="38"/>
                  </a:lnTo>
                  <a:lnTo>
                    <a:pt x="47" y="30"/>
                  </a:lnTo>
                  <a:lnTo>
                    <a:pt x="47" y="21"/>
                  </a:lnTo>
                  <a:lnTo>
                    <a:pt x="47" y="16"/>
                  </a:lnTo>
                  <a:lnTo>
                    <a:pt x="43" y="7"/>
                  </a:lnTo>
                  <a:lnTo>
                    <a:pt x="34" y="7"/>
                  </a:lnTo>
                  <a:lnTo>
                    <a:pt x="25" y="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22" name="Freeform 1002">
              <a:extLst>
                <a:ext uri="{FF2B5EF4-FFF2-40B4-BE49-F238E27FC236}">
                  <a16:creationId xmlns:a16="http://schemas.microsoft.com/office/drawing/2014/main" id="{774BDC74-246A-45A2-A099-7837DA0B95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4" y="1805"/>
              <a:ext cx="243" cy="138"/>
            </a:xfrm>
            <a:custGeom>
              <a:avLst/>
              <a:gdLst>
                <a:gd name="T0" fmla="*/ 7 w 237"/>
                <a:gd name="T1" fmla="*/ 0 h 151"/>
                <a:gd name="T2" fmla="*/ 7 w 237"/>
                <a:gd name="T3" fmla="*/ 5 h 151"/>
                <a:gd name="T4" fmla="*/ 0 w 237"/>
                <a:gd name="T5" fmla="*/ 5 h 151"/>
                <a:gd name="T6" fmla="*/ 16 w 237"/>
                <a:gd name="T7" fmla="*/ 5 h 151"/>
                <a:gd name="T8" fmla="*/ 92 w 237"/>
                <a:gd name="T9" fmla="*/ 5 h 151"/>
                <a:gd name="T10" fmla="*/ 143 w 237"/>
                <a:gd name="T11" fmla="*/ 5 h 151"/>
                <a:gd name="T12" fmla="*/ 194 w 237"/>
                <a:gd name="T13" fmla="*/ 5 h 151"/>
                <a:gd name="T14" fmla="*/ 231 w 237"/>
                <a:gd name="T15" fmla="*/ 5 h 151"/>
                <a:gd name="T16" fmla="*/ 214 w 237"/>
                <a:gd name="T17" fmla="*/ 5 h 151"/>
                <a:gd name="T18" fmla="*/ 245 w 237"/>
                <a:gd name="T19" fmla="*/ 5 h 151"/>
                <a:gd name="T20" fmla="*/ 231 w 237"/>
                <a:gd name="T21" fmla="*/ 5 h 151"/>
                <a:gd name="T22" fmla="*/ 257 w 237"/>
                <a:gd name="T23" fmla="*/ 5 h 151"/>
                <a:gd name="T24" fmla="*/ 275 w 237"/>
                <a:gd name="T25" fmla="*/ 5 h 151"/>
                <a:gd name="T26" fmla="*/ 275 w 237"/>
                <a:gd name="T27" fmla="*/ 5 h 151"/>
                <a:gd name="T28" fmla="*/ 285 w 237"/>
                <a:gd name="T29" fmla="*/ 5 h 151"/>
                <a:gd name="T30" fmla="*/ 303 w 237"/>
                <a:gd name="T31" fmla="*/ 5 h 151"/>
                <a:gd name="T32" fmla="*/ 373 w 237"/>
                <a:gd name="T33" fmla="*/ 5 h 151"/>
                <a:gd name="T34" fmla="*/ 373 w 237"/>
                <a:gd name="T35" fmla="*/ 5 h 151"/>
                <a:gd name="T36" fmla="*/ 384 w 237"/>
                <a:gd name="T37" fmla="*/ 5 h 151"/>
                <a:gd name="T38" fmla="*/ 399 w 237"/>
                <a:gd name="T39" fmla="*/ 5 h 151"/>
                <a:gd name="T40" fmla="*/ 414 w 237"/>
                <a:gd name="T41" fmla="*/ 5 h 151"/>
                <a:gd name="T42" fmla="*/ 499 w 237"/>
                <a:gd name="T43" fmla="*/ 5 h 151"/>
                <a:gd name="T44" fmla="*/ 512 w 237"/>
                <a:gd name="T45" fmla="*/ 5 h 151"/>
                <a:gd name="T46" fmla="*/ 525 w 237"/>
                <a:gd name="T47" fmla="*/ 5 h 151"/>
                <a:gd name="T48" fmla="*/ 556 w 237"/>
                <a:gd name="T49" fmla="*/ 5 h 151"/>
                <a:gd name="T50" fmla="*/ 584 w 237"/>
                <a:gd name="T51" fmla="*/ 5 h 151"/>
                <a:gd name="T52" fmla="*/ 584 w 237"/>
                <a:gd name="T53" fmla="*/ 5 h 151"/>
                <a:gd name="T54" fmla="*/ 664 w 237"/>
                <a:gd name="T55" fmla="*/ 5 h 151"/>
                <a:gd name="T56" fmla="*/ 656 w 237"/>
                <a:gd name="T57" fmla="*/ 5 h 151"/>
                <a:gd name="T58" fmla="*/ 681 w 237"/>
                <a:gd name="T59" fmla="*/ 5 h 151"/>
                <a:gd name="T60" fmla="*/ 732 w 237"/>
                <a:gd name="T61" fmla="*/ 5 h 151"/>
                <a:gd name="T62" fmla="*/ 821 w 237"/>
                <a:gd name="T63" fmla="*/ 5 h 151"/>
                <a:gd name="T64" fmla="*/ 809 w 237"/>
                <a:gd name="T65" fmla="*/ 5 h 151"/>
                <a:gd name="T66" fmla="*/ 842 w 237"/>
                <a:gd name="T67" fmla="*/ 5 h 151"/>
                <a:gd name="T68" fmla="*/ 842 w 237"/>
                <a:gd name="T69" fmla="*/ 5 h 151"/>
                <a:gd name="T70" fmla="*/ 821 w 237"/>
                <a:gd name="T71" fmla="*/ 5 h 151"/>
                <a:gd name="T72" fmla="*/ 779 w 237"/>
                <a:gd name="T73" fmla="*/ 5 h 151"/>
                <a:gd name="T74" fmla="*/ 708 w 237"/>
                <a:gd name="T75" fmla="*/ 5 h 151"/>
                <a:gd name="T76" fmla="*/ 640 w 237"/>
                <a:gd name="T77" fmla="*/ 5 h 151"/>
                <a:gd name="T78" fmla="*/ 570 w 237"/>
                <a:gd name="T79" fmla="*/ 5 h 151"/>
                <a:gd name="T80" fmla="*/ 570 w 237"/>
                <a:gd name="T81" fmla="*/ 5 h 151"/>
                <a:gd name="T82" fmla="*/ 525 w 237"/>
                <a:gd name="T83" fmla="*/ 5 h 151"/>
                <a:gd name="T84" fmla="*/ 499 w 237"/>
                <a:gd name="T85" fmla="*/ 5 h 151"/>
                <a:gd name="T86" fmla="*/ 444 w 237"/>
                <a:gd name="T87" fmla="*/ 5 h 151"/>
                <a:gd name="T88" fmla="*/ 430 w 237"/>
                <a:gd name="T89" fmla="*/ 5 h 151"/>
                <a:gd name="T90" fmla="*/ 414 w 237"/>
                <a:gd name="T91" fmla="*/ 5 h 151"/>
                <a:gd name="T92" fmla="*/ 384 w 237"/>
                <a:gd name="T93" fmla="*/ 5 h 151"/>
                <a:gd name="T94" fmla="*/ 384 w 237"/>
                <a:gd name="T95" fmla="*/ 5 h 151"/>
                <a:gd name="T96" fmla="*/ 373 w 237"/>
                <a:gd name="T97" fmla="*/ 5 h 151"/>
                <a:gd name="T98" fmla="*/ 357 w 237"/>
                <a:gd name="T99" fmla="*/ 5 h 151"/>
                <a:gd name="T100" fmla="*/ 339 w 237"/>
                <a:gd name="T101" fmla="*/ 5 h 151"/>
                <a:gd name="T102" fmla="*/ 275 w 237"/>
                <a:gd name="T103" fmla="*/ 5 h 151"/>
                <a:gd name="T104" fmla="*/ 257 w 237"/>
                <a:gd name="T105" fmla="*/ 5 h 151"/>
                <a:gd name="T106" fmla="*/ 303 w 237"/>
                <a:gd name="T107" fmla="*/ 5 h 151"/>
                <a:gd name="T108" fmla="*/ 373 w 237"/>
                <a:gd name="T109" fmla="*/ 5 h 151"/>
                <a:gd name="T110" fmla="*/ 303 w 237"/>
                <a:gd name="T111" fmla="*/ 5 h 151"/>
                <a:gd name="T112" fmla="*/ 257 w 237"/>
                <a:gd name="T113" fmla="*/ 5 h 151"/>
                <a:gd name="T114" fmla="*/ 143 w 237"/>
                <a:gd name="T115" fmla="*/ 5 h 151"/>
                <a:gd name="T116" fmla="*/ 159 w 237"/>
                <a:gd name="T117" fmla="*/ 5 h 151"/>
                <a:gd name="T118" fmla="*/ 143 w 237"/>
                <a:gd name="T119" fmla="*/ 5 h 151"/>
                <a:gd name="T120" fmla="*/ 92 w 237"/>
                <a:gd name="T121" fmla="*/ 3 h 15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37"/>
                <a:gd name="T184" fmla="*/ 0 h 151"/>
                <a:gd name="T185" fmla="*/ 237 w 237"/>
                <a:gd name="T186" fmla="*/ 151 h 15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37" h="151">
                  <a:moveTo>
                    <a:pt x="25" y="3"/>
                  </a:moveTo>
                  <a:lnTo>
                    <a:pt x="7" y="0"/>
                  </a:lnTo>
                  <a:lnTo>
                    <a:pt x="0" y="7"/>
                  </a:lnTo>
                  <a:lnTo>
                    <a:pt x="7" y="16"/>
                  </a:lnTo>
                  <a:lnTo>
                    <a:pt x="0" y="12"/>
                  </a:lnTo>
                  <a:lnTo>
                    <a:pt x="0" y="21"/>
                  </a:lnTo>
                  <a:lnTo>
                    <a:pt x="12" y="30"/>
                  </a:lnTo>
                  <a:lnTo>
                    <a:pt x="16" y="38"/>
                  </a:lnTo>
                  <a:lnTo>
                    <a:pt x="25" y="43"/>
                  </a:lnTo>
                  <a:lnTo>
                    <a:pt x="25" y="52"/>
                  </a:lnTo>
                  <a:lnTo>
                    <a:pt x="25" y="47"/>
                  </a:lnTo>
                  <a:lnTo>
                    <a:pt x="43" y="52"/>
                  </a:lnTo>
                  <a:lnTo>
                    <a:pt x="51" y="43"/>
                  </a:lnTo>
                  <a:lnTo>
                    <a:pt x="55" y="56"/>
                  </a:lnTo>
                  <a:lnTo>
                    <a:pt x="55" y="65"/>
                  </a:lnTo>
                  <a:lnTo>
                    <a:pt x="64" y="74"/>
                  </a:lnTo>
                  <a:lnTo>
                    <a:pt x="64" y="87"/>
                  </a:lnTo>
                  <a:lnTo>
                    <a:pt x="59" y="100"/>
                  </a:lnTo>
                  <a:lnTo>
                    <a:pt x="59" y="109"/>
                  </a:lnTo>
                  <a:lnTo>
                    <a:pt x="69" y="113"/>
                  </a:lnTo>
                  <a:lnTo>
                    <a:pt x="64" y="122"/>
                  </a:lnTo>
                  <a:lnTo>
                    <a:pt x="64" y="131"/>
                  </a:lnTo>
                  <a:lnTo>
                    <a:pt x="69" y="135"/>
                  </a:lnTo>
                  <a:lnTo>
                    <a:pt x="73" y="140"/>
                  </a:lnTo>
                  <a:lnTo>
                    <a:pt x="78" y="140"/>
                  </a:lnTo>
                  <a:lnTo>
                    <a:pt x="78" y="135"/>
                  </a:lnTo>
                  <a:lnTo>
                    <a:pt x="81" y="126"/>
                  </a:lnTo>
                  <a:lnTo>
                    <a:pt x="78" y="135"/>
                  </a:lnTo>
                  <a:lnTo>
                    <a:pt x="81" y="140"/>
                  </a:lnTo>
                  <a:lnTo>
                    <a:pt x="81" y="131"/>
                  </a:lnTo>
                  <a:lnTo>
                    <a:pt x="86" y="140"/>
                  </a:lnTo>
                  <a:lnTo>
                    <a:pt x="86" y="144"/>
                  </a:lnTo>
                  <a:lnTo>
                    <a:pt x="99" y="144"/>
                  </a:lnTo>
                  <a:lnTo>
                    <a:pt x="104" y="140"/>
                  </a:lnTo>
                  <a:lnTo>
                    <a:pt x="99" y="131"/>
                  </a:lnTo>
                  <a:lnTo>
                    <a:pt x="104" y="131"/>
                  </a:lnTo>
                  <a:lnTo>
                    <a:pt x="104" y="126"/>
                  </a:lnTo>
                  <a:lnTo>
                    <a:pt x="108" y="135"/>
                  </a:lnTo>
                  <a:lnTo>
                    <a:pt x="108" y="131"/>
                  </a:lnTo>
                  <a:lnTo>
                    <a:pt x="112" y="131"/>
                  </a:lnTo>
                  <a:lnTo>
                    <a:pt x="112" y="144"/>
                  </a:lnTo>
                  <a:lnTo>
                    <a:pt x="117" y="150"/>
                  </a:lnTo>
                  <a:lnTo>
                    <a:pt x="125" y="150"/>
                  </a:lnTo>
                  <a:lnTo>
                    <a:pt x="139" y="150"/>
                  </a:lnTo>
                  <a:lnTo>
                    <a:pt x="139" y="140"/>
                  </a:lnTo>
                  <a:lnTo>
                    <a:pt x="143" y="150"/>
                  </a:lnTo>
                  <a:lnTo>
                    <a:pt x="147" y="140"/>
                  </a:lnTo>
                  <a:lnTo>
                    <a:pt x="147" y="150"/>
                  </a:lnTo>
                  <a:lnTo>
                    <a:pt x="156" y="144"/>
                  </a:lnTo>
                  <a:lnTo>
                    <a:pt x="156" y="135"/>
                  </a:lnTo>
                  <a:lnTo>
                    <a:pt x="160" y="144"/>
                  </a:lnTo>
                  <a:lnTo>
                    <a:pt x="164" y="140"/>
                  </a:lnTo>
                  <a:lnTo>
                    <a:pt x="160" y="135"/>
                  </a:lnTo>
                  <a:lnTo>
                    <a:pt x="164" y="144"/>
                  </a:lnTo>
                  <a:lnTo>
                    <a:pt x="183" y="144"/>
                  </a:lnTo>
                  <a:lnTo>
                    <a:pt x="186" y="131"/>
                  </a:lnTo>
                  <a:lnTo>
                    <a:pt x="178" y="122"/>
                  </a:lnTo>
                  <a:lnTo>
                    <a:pt x="183" y="122"/>
                  </a:lnTo>
                  <a:lnTo>
                    <a:pt x="191" y="131"/>
                  </a:lnTo>
                  <a:lnTo>
                    <a:pt x="191" y="140"/>
                  </a:lnTo>
                  <a:lnTo>
                    <a:pt x="195" y="144"/>
                  </a:lnTo>
                  <a:lnTo>
                    <a:pt x="205" y="150"/>
                  </a:lnTo>
                  <a:lnTo>
                    <a:pt x="230" y="144"/>
                  </a:lnTo>
                  <a:lnTo>
                    <a:pt x="230" y="135"/>
                  </a:lnTo>
                  <a:lnTo>
                    <a:pt x="230" y="131"/>
                  </a:lnTo>
                  <a:lnTo>
                    <a:pt x="226" y="122"/>
                  </a:lnTo>
                  <a:lnTo>
                    <a:pt x="226" y="118"/>
                  </a:lnTo>
                  <a:lnTo>
                    <a:pt x="236" y="104"/>
                  </a:lnTo>
                  <a:lnTo>
                    <a:pt x="236" y="96"/>
                  </a:lnTo>
                  <a:lnTo>
                    <a:pt x="236" y="91"/>
                  </a:lnTo>
                  <a:lnTo>
                    <a:pt x="226" y="91"/>
                  </a:lnTo>
                  <a:lnTo>
                    <a:pt x="230" y="87"/>
                  </a:lnTo>
                  <a:lnTo>
                    <a:pt x="226" y="82"/>
                  </a:lnTo>
                  <a:lnTo>
                    <a:pt x="217" y="82"/>
                  </a:lnTo>
                  <a:lnTo>
                    <a:pt x="213" y="74"/>
                  </a:lnTo>
                  <a:lnTo>
                    <a:pt x="199" y="69"/>
                  </a:lnTo>
                  <a:lnTo>
                    <a:pt x="191" y="78"/>
                  </a:lnTo>
                  <a:lnTo>
                    <a:pt x="178" y="74"/>
                  </a:lnTo>
                  <a:lnTo>
                    <a:pt x="169" y="82"/>
                  </a:lnTo>
                  <a:lnTo>
                    <a:pt x="160" y="82"/>
                  </a:lnTo>
                  <a:lnTo>
                    <a:pt x="160" y="87"/>
                  </a:lnTo>
                  <a:lnTo>
                    <a:pt x="160" y="91"/>
                  </a:lnTo>
                  <a:lnTo>
                    <a:pt x="156" y="87"/>
                  </a:lnTo>
                  <a:lnTo>
                    <a:pt x="147" y="91"/>
                  </a:lnTo>
                  <a:lnTo>
                    <a:pt x="152" y="100"/>
                  </a:lnTo>
                  <a:lnTo>
                    <a:pt x="139" y="100"/>
                  </a:lnTo>
                  <a:lnTo>
                    <a:pt x="143" y="96"/>
                  </a:lnTo>
                  <a:lnTo>
                    <a:pt x="125" y="87"/>
                  </a:lnTo>
                  <a:lnTo>
                    <a:pt x="125" y="96"/>
                  </a:lnTo>
                  <a:lnTo>
                    <a:pt x="121" y="87"/>
                  </a:lnTo>
                  <a:lnTo>
                    <a:pt x="117" y="96"/>
                  </a:lnTo>
                  <a:lnTo>
                    <a:pt x="117" y="91"/>
                  </a:lnTo>
                  <a:lnTo>
                    <a:pt x="112" y="82"/>
                  </a:lnTo>
                  <a:lnTo>
                    <a:pt x="108" y="87"/>
                  </a:lnTo>
                  <a:lnTo>
                    <a:pt x="108" y="96"/>
                  </a:lnTo>
                  <a:lnTo>
                    <a:pt x="108" y="100"/>
                  </a:lnTo>
                  <a:lnTo>
                    <a:pt x="104" y="91"/>
                  </a:lnTo>
                  <a:lnTo>
                    <a:pt x="104" y="87"/>
                  </a:lnTo>
                  <a:lnTo>
                    <a:pt x="104" y="78"/>
                  </a:lnTo>
                  <a:lnTo>
                    <a:pt x="99" y="74"/>
                  </a:lnTo>
                  <a:lnTo>
                    <a:pt x="95" y="74"/>
                  </a:lnTo>
                  <a:lnTo>
                    <a:pt x="95" y="69"/>
                  </a:lnTo>
                  <a:lnTo>
                    <a:pt x="78" y="78"/>
                  </a:lnTo>
                  <a:lnTo>
                    <a:pt x="78" y="65"/>
                  </a:lnTo>
                  <a:lnTo>
                    <a:pt x="86" y="65"/>
                  </a:lnTo>
                  <a:lnTo>
                    <a:pt x="73" y="56"/>
                  </a:lnTo>
                  <a:lnTo>
                    <a:pt x="73" y="52"/>
                  </a:lnTo>
                  <a:lnTo>
                    <a:pt x="86" y="60"/>
                  </a:lnTo>
                  <a:lnTo>
                    <a:pt x="99" y="56"/>
                  </a:lnTo>
                  <a:lnTo>
                    <a:pt x="104" y="56"/>
                  </a:lnTo>
                  <a:lnTo>
                    <a:pt x="104" y="47"/>
                  </a:lnTo>
                  <a:lnTo>
                    <a:pt x="86" y="38"/>
                  </a:lnTo>
                  <a:lnTo>
                    <a:pt x="86" y="30"/>
                  </a:lnTo>
                  <a:lnTo>
                    <a:pt x="73" y="21"/>
                  </a:lnTo>
                  <a:lnTo>
                    <a:pt x="51" y="30"/>
                  </a:lnTo>
                  <a:lnTo>
                    <a:pt x="43" y="38"/>
                  </a:lnTo>
                  <a:lnTo>
                    <a:pt x="47" y="30"/>
                  </a:lnTo>
                  <a:lnTo>
                    <a:pt x="47" y="21"/>
                  </a:lnTo>
                  <a:lnTo>
                    <a:pt x="47" y="16"/>
                  </a:lnTo>
                  <a:lnTo>
                    <a:pt x="43" y="7"/>
                  </a:lnTo>
                  <a:lnTo>
                    <a:pt x="34" y="7"/>
                  </a:lnTo>
                  <a:lnTo>
                    <a:pt x="25" y="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23" name="Freeform 1003">
              <a:extLst>
                <a:ext uri="{FF2B5EF4-FFF2-40B4-BE49-F238E27FC236}">
                  <a16:creationId xmlns:a16="http://schemas.microsoft.com/office/drawing/2014/main" id="{2E9ABE87-788E-420C-941F-B6A4274B0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6" y="1858"/>
              <a:ext cx="18" cy="17"/>
            </a:xfrm>
            <a:custGeom>
              <a:avLst/>
              <a:gdLst>
                <a:gd name="T0" fmla="*/ 195 w 17"/>
                <a:gd name="T1" fmla="*/ 4 h 19"/>
                <a:gd name="T2" fmla="*/ 195 w 17"/>
                <a:gd name="T3" fmla="*/ 4 h 19"/>
                <a:gd name="T4" fmla="*/ 274 w 17"/>
                <a:gd name="T5" fmla="*/ 4 h 19"/>
                <a:gd name="T6" fmla="*/ 0 w 17"/>
                <a:gd name="T7" fmla="*/ 4 h 19"/>
                <a:gd name="T8" fmla="*/ 5 w 17"/>
                <a:gd name="T9" fmla="*/ 0 h 19"/>
                <a:gd name="T10" fmla="*/ 195 w 17"/>
                <a:gd name="T11" fmla="*/ 4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9"/>
                <a:gd name="T20" fmla="*/ 17 w 17"/>
                <a:gd name="T21" fmla="*/ 19 h 1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9">
                  <a:moveTo>
                    <a:pt x="10" y="4"/>
                  </a:moveTo>
                  <a:lnTo>
                    <a:pt x="10" y="12"/>
                  </a:lnTo>
                  <a:lnTo>
                    <a:pt x="16" y="18"/>
                  </a:lnTo>
                  <a:lnTo>
                    <a:pt x="0" y="18"/>
                  </a:lnTo>
                  <a:lnTo>
                    <a:pt x="5" y="0"/>
                  </a:lnTo>
                  <a:lnTo>
                    <a:pt x="10" y="4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24" name="Freeform 1004">
              <a:extLst>
                <a:ext uri="{FF2B5EF4-FFF2-40B4-BE49-F238E27FC236}">
                  <a16:creationId xmlns:a16="http://schemas.microsoft.com/office/drawing/2014/main" id="{C26DEF75-8B4E-412F-ACB4-42099EF10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6" y="1858"/>
              <a:ext cx="18" cy="17"/>
            </a:xfrm>
            <a:custGeom>
              <a:avLst/>
              <a:gdLst>
                <a:gd name="T0" fmla="*/ 195 w 17"/>
                <a:gd name="T1" fmla="*/ 4 h 19"/>
                <a:gd name="T2" fmla="*/ 195 w 17"/>
                <a:gd name="T3" fmla="*/ 4 h 19"/>
                <a:gd name="T4" fmla="*/ 274 w 17"/>
                <a:gd name="T5" fmla="*/ 4 h 19"/>
                <a:gd name="T6" fmla="*/ 0 w 17"/>
                <a:gd name="T7" fmla="*/ 4 h 19"/>
                <a:gd name="T8" fmla="*/ 5 w 17"/>
                <a:gd name="T9" fmla="*/ 0 h 19"/>
                <a:gd name="T10" fmla="*/ 195 w 17"/>
                <a:gd name="T11" fmla="*/ 4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9"/>
                <a:gd name="T20" fmla="*/ 17 w 17"/>
                <a:gd name="T21" fmla="*/ 19 h 1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9">
                  <a:moveTo>
                    <a:pt x="10" y="4"/>
                  </a:moveTo>
                  <a:lnTo>
                    <a:pt x="10" y="12"/>
                  </a:lnTo>
                  <a:lnTo>
                    <a:pt x="16" y="18"/>
                  </a:lnTo>
                  <a:lnTo>
                    <a:pt x="0" y="18"/>
                  </a:lnTo>
                  <a:lnTo>
                    <a:pt x="5" y="0"/>
                  </a:lnTo>
                  <a:lnTo>
                    <a:pt x="10" y="4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25" name="Freeform 1005">
              <a:extLst>
                <a:ext uri="{FF2B5EF4-FFF2-40B4-BE49-F238E27FC236}">
                  <a16:creationId xmlns:a16="http://schemas.microsoft.com/office/drawing/2014/main" id="{3AE7CB6D-DAFD-49D0-A599-48CE057DE9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0" y="1912"/>
              <a:ext cx="17" cy="17"/>
            </a:xfrm>
            <a:custGeom>
              <a:avLst/>
              <a:gdLst>
                <a:gd name="T0" fmla="*/ 16 w 17"/>
                <a:gd name="T1" fmla="*/ 9 h 17"/>
                <a:gd name="T2" fmla="*/ 16 w 17"/>
                <a:gd name="T3" fmla="*/ 4 h 17"/>
                <a:gd name="T4" fmla="*/ 16 w 17"/>
                <a:gd name="T5" fmla="*/ 0 h 17"/>
                <a:gd name="T6" fmla="*/ 0 w 17"/>
                <a:gd name="T7" fmla="*/ 4 h 17"/>
                <a:gd name="T8" fmla="*/ 4 w 17"/>
                <a:gd name="T9" fmla="*/ 16 h 17"/>
                <a:gd name="T10" fmla="*/ 16 w 17"/>
                <a:gd name="T11" fmla="*/ 9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9"/>
                  </a:moveTo>
                  <a:lnTo>
                    <a:pt x="16" y="4"/>
                  </a:lnTo>
                  <a:lnTo>
                    <a:pt x="16" y="0"/>
                  </a:lnTo>
                  <a:lnTo>
                    <a:pt x="0" y="4"/>
                  </a:lnTo>
                  <a:lnTo>
                    <a:pt x="4" y="16"/>
                  </a:lnTo>
                  <a:lnTo>
                    <a:pt x="16" y="9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26" name="Freeform 1006">
              <a:extLst>
                <a:ext uri="{FF2B5EF4-FFF2-40B4-BE49-F238E27FC236}">
                  <a16:creationId xmlns:a16="http://schemas.microsoft.com/office/drawing/2014/main" id="{5B943810-0868-43A5-83B8-84573C27C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0" y="1912"/>
              <a:ext cx="17" cy="17"/>
            </a:xfrm>
            <a:custGeom>
              <a:avLst/>
              <a:gdLst>
                <a:gd name="T0" fmla="*/ 16 w 17"/>
                <a:gd name="T1" fmla="*/ 9 h 17"/>
                <a:gd name="T2" fmla="*/ 16 w 17"/>
                <a:gd name="T3" fmla="*/ 4 h 17"/>
                <a:gd name="T4" fmla="*/ 16 w 17"/>
                <a:gd name="T5" fmla="*/ 0 h 17"/>
                <a:gd name="T6" fmla="*/ 0 w 17"/>
                <a:gd name="T7" fmla="*/ 4 h 17"/>
                <a:gd name="T8" fmla="*/ 4 w 17"/>
                <a:gd name="T9" fmla="*/ 16 h 17"/>
                <a:gd name="T10" fmla="*/ 16 w 17"/>
                <a:gd name="T11" fmla="*/ 9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9"/>
                  </a:moveTo>
                  <a:lnTo>
                    <a:pt x="16" y="4"/>
                  </a:lnTo>
                  <a:lnTo>
                    <a:pt x="16" y="0"/>
                  </a:lnTo>
                  <a:lnTo>
                    <a:pt x="0" y="4"/>
                  </a:lnTo>
                  <a:lnTo>
                    <a:pt x="4" y="16"/>
                  </a:lnTo>
                  <a:lnTo>
                    <a:pt x="16" y="9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27" name="Freeform 1007">
              <a:extLst>
                <a:ext uri="{FF2B5EF4-FFF2-40B4-BE49-F238E27FC236}">
                  <a16:creationId xmlns:a16="http://schemas.microsoft.com/office/drawing/2014/main" id="{6300303E-11E9-4DF6-B611-F28EF4FCF1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5" y="1882"/>
              <a:ext cx="40" cy="52"/>
            </a:xfrm>
            <a:custGeom>
              <a:avLst/>
              <a:gdLst>
                <a:gd name="T0" fmla="*/ 16 w 39"/>
                <a:gd name="T1" fmla="*/ 0 h 58"/>
                <a:gd name="T2" fmla="*/ 129 w 39"/>
                <a:gd name="T3" fmla="*/ 4 h 58"/>
                <a:gd name="T4" fmla="*/ 129 w 39"/>
                <a:gd name="T5" fmla="*/ 4 h 58"/>
                <a:gd name="T6" fmla="*/ 129 w 39"/>
                <a:gd name="T7" fmla="*/ 4 h 58"/>
                <a:gd name="T8" fmla="*/ 19 w 39"/>
                <a:gd name="T9" fmla="*/ 4 h 58"/>
                <a:gd name="T10" fmla="*/ 12 w 39"/>
                <a:gd name="T11" fmla="*/ 4 h 58"/>
                <a:gd name="T12" fmla="*/ 3 w 39"/>
                <a:gd name="T13" fmla="*/ 4 h 58"/>
                <a:gd name="T14" fmla="*/ 3 w 39"/>
                <a:gd name="T15" fmla="*/ 4 h 58"/>
                <a:gd name="T16" fmla="*/ 3 w 39"/>
                <a:gd name="T17" fmla="*/ 4 h 58"/>
                <a:gd name="T18" fmla="*/ 0 w 39"/>
                <a:gd name="T19" fmla="*/ 4 h 58"/>
                <a:gd name="T20" fmla="*/ 0 w 39"/>
                <a:gd name="T21" fmla="*/ 4 h 58"/>
                <a:gd name="T22" fmla="*/ 0 w 39"/>
                <a:gd name="T23" fmla="*/ 4 h 58"/>
                <a:gd name="T24" fmla="*/ 3 w 39"/>
                <a:gd name="T25" fmla="*/ 4 h 58"/>
                <a:gd name="T26" fmla="*/ 7 w 39"/>
                <a:gd name="T27" fmla="*/ 4 h 58"/>
                <a:gd name="T28" fmla="*/ 3 w 39"/>
                <a:gd name="T29" fmla="*/ 4 h 58"/>
                <a:gd name="T30" fmla="*/ 7 w 39"/>
                <a:gd name="T31" fmla="*/ 4 h 58"/>
                <a:gd name="T32" fmla="*/ 7 w 39"/>
                <a:gd name="T33" fmla="*/ 3 h 58"/>
                <a:gd name="T34" fmla="*/ 12 w 39"/>
                <a:gd name="T35" fmla="*/ 0 h 58"/>
                <a:gd name="T36" fmla="*/ 16 w 39"/>
                <a:gd name="T37" fmla="*/ 0 h 5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9"/>
                <a:gd name="T58" fmla="*/ 0 h 58"/>
                <a:gd name="T59" fmla="*/ 39 w 39"/>
                <a:gd name="T60" fmla="*/ 58 h 5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9" h="58">
                  <a:moveTo>
                    <a:pt x="16" y="0"/>
                  </a:moveTo>
                  <a:lnTo>
                    <a:pt x="38" y="21"/>
                  </a:lnTo>
                  <a:lnTo>
                    <a:pt x="38" y="25"/>
                  </a:lnTo>
                  <a:lnTo>
                    <a:pt x="38" y="51"/>
                  </a:lnTo>
                  <a:lnTo>
                    <a:pt x="19" y="57"/>
                  </a:lnTo>
                  <a:lnTo>
                    <a:pt x="12" y="42"/>
                  </a:lnTo>
                  <a:lnTo>
                    <a:pt x="3" y="42"/>
                  </a:lnTo>
                  <a:lnTo>
                    <a:pt x="3" y="38"/>
                  </a:lnTo>
                  <a:lnTo>
                    <a:pt x="3" y="34"/>
                  </a:lnTo>
                  <a:lnTo>
                    <a:pt x="0" y="38"/>
                  </a:lnTo>
                  <a:lnTo>
                    <a:pt x="0" y="34"/>
                  </a:lnTo>
                  <a:lnTo>
                    <a:pt x="0" y="25"/>
                  </a:lnTo>
                  <a:lnTo>
                    <a:pt x="3" y="16"/>
                  </a:lnTo>
                  <a:lnTo>
                    <a:pt x="7" y="16"/>
                  </a:lnTo>
                  <a:lnTo>
                    <a:pt x="3" y="12"/>
                  </a:lnTo>
                  <a:lnTo>
                    <a:pt x="7" y="7"/>
                  </a:lnTo>
                  <a:lnTo>
                    <a:pt x="7" y="3"/>
                  </a:lnTo>
                  <a:lnTo>
                    <a:pt x="12" y="0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28" name="Freeform 1008">
              <a:extLst>
                <a:ext uri="{FF2B5EF4-FFF2-40B4-BE49-F238E27FC236}">
                  <a16:creationId xmlns:a16="http://schemas.microsoft.com/office/drawing/2014/main" id="{D4B721C3-3B94-43C4-A8F5-3EE3E51DF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5" y="1882"/>
              <a:ext cx="40" cy="52"/>
            </a:xfrm>
            <a:custGeom>
              <a:avLst/>
              <a:gdLst>
                <a:gd name="T0" fmla="*/ 16 w 39"/>
                <a:gd name="T1" fmla="*/ 0 h 58"/>
                <a:gd name="T2" fmla="*/ 129 w 39"/>
                <a:gd name="T3" fmla="*/ 4 h 58"/>
                <a:gd name="T4" fmla="*/ 129 w 39"/>
                <a:gd name="T5" fmla="*/ 4 h 58"/>
                <a:gd name="T6" fmla="*/ 129 w 39"/>
                <a:gd name="T7" fmla="*/ 4 h 58"/>
                <a:gd name="T8" fmla="*/ 19 w 39"/>
                <a:gd name="T9" fmla="*/ 4 h 58"/>
                <a:gd name="T10" fmla="*/ 12 w 39"/>
                <a:gd name="T11" fmla="*/ 4 h 58"/>
                <a:gd name="T12" fmla="*/ 3 w 39"/>
                <a:gd name="T13" fmla="*/ 4 h 58"/>
                <a:gd name="T14" fmla="*/ 3 w 39"/>
                <a:gd name="T15" fmla="*/ 4 h 58"/>
                <a:gd name="T16" fmla="*/ 3 w 39"/>
                <a:gd name="T17" fmla="*/ 4 h 58"/>
                <a:gd name="T18" fmla="*/ 0 w 39"/>
                <a:gd name="T19" fmla="*/ 4 h 58"/>
                <a:gd name="T20" fmla="*/ 0 w 39"/>
                <a:gd name="T21" fmla="*/ 4 h 58"/>
                <a:gd name="T22" fmla="*/ 0 w 39"/>
                <a:gd name="T23" fmla="*/ 4 h 58"/>
                <a:gd name="T24" fmla="*/ 3 w 39"/>
                <a:gd name="T25" fmla="*/ 4 h 58"/>
                <a:gd name="T26" fmla="*/ 7 w 39"/>
                <a:gd name="T27" fmla="*/ 4 h 58"/>
                <a:gd name="T28" fmla="*/ 3 w 39"/>
                <a:gd name="T29" fmla="*/ 4 h 58"/>
                <a:gd name="T30" fmla="*/ 7 w 39"/>
                <a:gd name="T31" fmla="*/ 4 h 58"/>
                <a:gd name="T32" fmla="*/ 7 w 39"/>
                <a:gd name="T33" fmla="*/ 3 h 58"/>
                <a:gd name="T34" fmla="*/ 12 w 39"/>
                <a:gd name="T35" fmla="*/ 0 h 58"/>
                <a:gd name="T36" fmla="*/ 16 w 39"/>
                <a:gd name="T37" fmla="*/ 0 h 5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9"/>
                <a:gd name="T58" fmla="*/ 0 h 58"/>
                <a:gd name="T59" fmla="*/ 39 w 39"/>
                <a:gd name="T60" fmla="*/ 58 h 5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9" h="58">
                  <a:moveTo>
                    <a:pt x="16" y="0"/>
                  </a:moveTo>
                  <a:lnTo>
                    <a:pt x="38" y="21"/>
                  </a:lnTo>
                  <a:lnTo>
                    <a:pt x="38" y="25"/>
                  </a:lnTo>
                  <a:lnTo>
                    <a:pt x="38" y="51"/>
                  </a:lnTo>
                  <a:lnTo>
                    <a:pt x="19" y="57"/>
                  </a:lnTo>
                  <a:lnTo>
                    <a:pt x="12" y="42"/>
                  </a:lnTo>
                  <a:lnTo>
                    <a:pt x="3" y="42"/>
                  </a:lnTo>
                  <a:lnTo>
                    <a:pt x="3" y="38"/>
                  </a:lnTo>
                  <a:lnTo>
                    <a:pt x="3" y="34"/>
                  </a:lnTo>
                  <a:lnTo>
                    <a:pt x="0" y="38"/>
                  </a:lnTo>
                  <a:lnTo>
                    <a:pt x="0" y="34"/>
                  </a:lnTo>
                  <a:lnTo>
                    <a:pt x="0" y="25"/>
                  </a:lnTo>
                  <a:lnTo>
                    <a:pt x="3" y="16"/>
                  </a:lnTo>
                  <a:lnTo>
                    <a:pt x="7" y="16"/>
                  </a:lnTo>
                  <a:lnTo>
                    <a:pt x="3" y="12"/>
                  </a:lnTo>
                  <a:lnTo>
                    <a:pt x="7" y="7"/>
                  </a:lnTo>
                  <a:lnTo>
                    <a:pt x="7" y="3"/>
                  </a:lnTo>
                  <a:lnTo>
                    <a:pt x="12" y="0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29" name="Freeform 1009">
              <a:extLst>
                <a:ext uri="{FF2B5EF4-FFF2-40B4-BE49-F238E27FC236}">
                  <a16:creationId xmlns:a16="http://schemas.microsoft.com/office/drawing/2014/main" id="{8F28B44D-4F11-470A-B5D0-8394336A6D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2" y="1952"/>
              <a:ext cx="80" cy="96"/>
            </a:xfrm>
            <a:custGeom>
              <a:avLst/>
              <a:gdLst>
                <a:gd name="T0" fmla="*/ 7 w 76"/>
                <a:gd name="T1" fmla="*/ 3 h 105"/>
                <a:gd name="T2" fmla="*/ 408 w 76"/>
                <a:gd name="T3" fmla="*/ 0 h 105"/>
                <a:gd name="T4" fmla="*/ 584 w 76"/>
                <a:gd name="T5" fmla="*/ 3 h 105"/>
                <a:gd name="T6" fmla="*/ 647 w 76"/>
                <a:gd name="T7" fmla="*/ 5 h 105"/>
                <a:gd name="T8" fmla="*/ 766 w 76"/>
                <a:gd name="T9" fmla="*/ 5 h 105"/>
                <a:gd name="T10" fmla="*/ 1027 w 76"/>
                <a:gd name="T11" fmla="*/ 5 h 105"/>
                <a:gd name="T12" fmla="*/ 941 w 76"/>
                <a:gd name="T13" fmla="*/ 5 h 105"/>
                <a:gd name="T14" fmla="*/ 893 w 76"/>
                <a:gd name="T15" fmla="*/ 5 h 105"/>
                <a:gd name="T16" fmla="*/ 893 w 76"/>
                <a:gd name="T17" fmla="*/ 5 h 105"/>
                <a:gd name="T18" fmla="*/ 807 w 76"/>
                <a:gd name="T19" fmla="*/ 5 h 105"/>
                <a:gd name="T20" fmla="*/ 766 w 76"/>
                <a:gd name="T21" fmla="*/ 5 h 105"/>
                <a:gd name="T22" fmla="*/ 807 w 76"/>
                <a:gd name="T23" fmla="*/ 5 h 105"/>
                <a:gd name="T24" fmla="*/ 766 w 76"/>
                <a:gd name="T25" fmla="*/ 5 h 105"/>
                <a:gd name="T26" fmla="*/ 647 w 76"/>
                <a:gd name="T27" fmla="*/ 5 h 105"/>
                <a:gd name="T28" fmla="*/ 460 w 76"/>
                <a:gd name="T29" fmla="*/ 5 h 105"/>
                <a:gd name="T30" fmla="*/ 209 w 76"/>
                <a:gd name="T31" fmla="*/ 5 h 105"/>
                <a:gd name="T32" fmla="*/ 333 w 76"/>
                <a:gd name="T33" fmla="*/ 5 h 105"/>
                <a:gd name="T34" fmla="*/ 408 w 76"/>
                <a:gd name="T35" fmla="*/ 5 h 105"/>
                <a:gd name="T36" fmla="*/ 271 w 76"/>
                <a:gd name="T37" fmla="*/ 5 h 105"/>
                <a:gd name="T38" fmla="*/ 7 w 76"/>
                <a:gd name="T39" fmla="*/ 5 h 105"/>
                <a:gd name="T40" fmla="*/ 7 w 76"/>
                <a:gd name="T41" fmla="*/ 5 h 105"/>
                <a:gd name="T42" fmla="*/ 7 w 76"/>
                <a:gd name="T43" fmla="*/ 5 h 105"/>
                <a:gd name="T44" fmla="*/ 7 w 76"/>
                <a:gd name="T45" fmla="*/ 5 h 105"/>
                <a:gd name="T46" fmla="*/ 171 w 76"/>
                <a:gd name="T47" fmla="*/ 5 h 105"/>
                <a:gd name="T48" fmla="*/ 7 w 76"/>
                <a:gd name="T49" fmla="*/ 5 h 105"/>
                <a:gd name="T50" fmla="*/ 0 w 76"/>
                <a:gd name="T51" fmla="*/ 5 h 105"/>
                <a:gd name="T52" fmla="*/ 0 w 76"/>
                <a:gd name="T53" fmla="*/ 5 h 105"/>
                <a:gd name="T54" fmla="*/ 0 w 76"/>
                <a:gd name="T55" fmla="*/ 5 h 105"/>
                <a:gd name="T56" fmla="*/ 0 w 76"/>
                <a:gd name="T57" fmla="*/ 5 h 105"/>
                <a:gd name="T58" fmla="*/ 3 w 76"/>
                <a:gd name="T59" fmla="*/ 5 h 105"/>
                <a:gd name="T60" fmla="*/ 3 w 76"/>
                <a:gd name="T61" fmla="*/ 5 h 105"/>
                <a:gd name="T62" fmla="*/ 3 w 76"/>
                <a:gd name="T63" fmla="*/ 5 h 105"/>
                <a:gd name="T64" fmla="*/ 7 w 76"/>
                <a:gd name="T65" fmla="*/ 3 h 10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6"/>
                <a:gd name="T100" fmla="*/ 0 h 105"/>
                <a:gd name="T101" fmla="*/ 76 w 76"/>
                <a:gd name="T102" fmla="*/ 105 h 10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6" h="105">
                  <a:moveTo>
                    <a:pt x="7" y="3"/>
                  </a:moveTo>
                  <a:lnTo>
                    <a:pt x="29" y="0"/>
                  </a:lnTo>
                  <a:lnTo>
                    <a:pt x="43" y="3"/>
                  </a:lnTo>
                  <a:lnTo>
                    <a:pt x="47" y="12"/>
                  </a:lnTo>
                  <a:lnTo>
                    <a:pt x="56" y="7"/>
                  </a:lnTo>
                  <a:lnTo>
                    <a:pt x="75" y="12"/>
                  </a:lnTo>
                  <a:lnTo>
                    <a:pt x="69" y="28"/>
                  </a:lnTo>
                  <a:lnTo>
                    <a:pt x="65" y="28"/>
                  </a:lnTo>
                  <a:lnTo>
                    <a:pt x="65" y="34"/>
                  </a:lnTo>
                  <a:lnTo>
                    <a:pt x="60" y="42"/>
                  </a:lnTo>
                  <a:lnTo>
                    <a:pt x="56" y="47"/>
                  </a:lnTo>
                  <a:lnTo>
                    <a:pt x="60" y="47"/>
                  </a:lnTo>
                  <a:lnTo>
                    <a:pt x="56" y="51"/>
                  </a:lnTo>
                  <a:lnTo>
                    <a:pt x="47" y="69"/>
                  </a:lnTo>
                  <a:lnTo>
                    <a:pt x="34" y="63"/>
                  </a:lnTo>
                  <a:lnTo>
                    <a:pt x="16" y="69"/>
                  </a:lnTo>
                  <a:lnTo>
                    <a:pt x="25" y="73"/>
                  </a:lnTo>
                  <a:lnTo>
                    <a:pt x="29" y="81"/>
                  </a:lnTo>
                  <a:lnTo>
                    <a:pt x="21" y="98"/>
                  </a:lnTo>
                  <a:lnTo>
                    <a:pt x="7" y="104"/>
                  </a:lnTo>
                  <a:lnTo>
                    <a:pt x="7" y="98"/>
                  </a:lnTo>
                  <a:lnTo>
                    <a:pt x="7" y="94"/>
                  </a:lnTo>
                  <a:lnTo>
                    <a:pt x="7" y="81"/>
                  </a:lnTo>
                  <a:lnTo>
                    <a:pt x="12" y="77"/>
                  </a:lnTo>
                  <a:lnTo>
                    <a:pt x="7" y="77"/>
                  </a:lnTo>
                  <a:lnTo>
                    <a:pt x="0" y="69"/>
                  </a:lnTo>
                  <a:lnTo>
                    <a:pt x="0" y="59"/>
                  </a:lnTo>
                  <a:lnTo>
                    <a:pt x="0" y="51"/>
                  </a:lnTo>
                  <a:lnTo>
                    <a:pt x="0" y="20"/>
                  </a:lnTo>
                  <a:lnTo>
                    <a:pt x="3" y="16"/>
                  </a:lnTo>
                  <a:lnTo>
                    <a:pt x="3" y="12"/>
                  </a:lnTo>
                  <a:lnTo>
                    <a:pt x="3" y="7"/>
                  </a:lnTo>
                  <a:lnTo>
                    <a:pt x="7" y="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30" name="Freeform 1010">
              <a:extLst>
                <a:ext uri="{FF2B5EF4-FFF2-40B4-BE49-F238E27FC236}">
                  <a16:creationId xmlns:a16="http://schemas.microsoft.com/office/drawing/2014/main" id="{51EEFC17-B13E-496F-96A1-BCD1DAF96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2" y="1952"/>
              <a:ext cx="80" cy="96"/>
            </a:xfrm>
            <a:custGeom>
              <a:avLst/>
              <a:gdLst>
                <a:gd name="T0" fmla="*/ 7 w 76"/>
                <a:gd name="T1" fmla="*/ 3 h 105"/>
                <a:gd name="T2" fmla="*/ 408 w 76"/>
                <a:gd name="T3" fmla="*/ 0 h 105"/>
                <a:gd name="T4" fmla="*/ 584 w 76"/>
                <a:gd name="T5" fmla="*/ 3 h 105"/>
                <a:gd name="T6" fmla="*/ 647 w 76"/>
                <a:gd name="T7" fmla="*/ 5 h 105"/>
                <a:gd name="T8" fmla="*/ 766 w 76"/>
                <a:gd name="T9" fmla="*/ 5 h 105"/>
                <a:gd name="T10" fmla="*/ 1027 w 76"/>
                <a:gd name="T11" fmla="*/ 5 h 105"/>
                <a:gd name="T12" fmla="*/ 941 w 76"/>
                <a:gd name="T13" fmla="*/ 5 h 105"/>
                <a:gd name="T14" fmla="*/ 893 w 76"/>
                <a:gd name="T15" fmla="*/ 5 h 105"/>
                <a:gd name="T16" fmla="*/ 893 w 76"/>
                <a:gd name="T17" fmla="*/ 5 h 105"/>
                <a:gd name="T18" fmla="*/ 807 w 76"/>
                <a:gd name="T19" fmla="*/ 5 h 105"/>
                <a:gd name="T20" fmla="*/ 766 w 76"/>
                <a:gd name="T21" fmla="*/ 5 h 105"/>
                <a:gd name="T22" fmla="*/ 807 w 76"/>
                <a:gd name="T23" fmla="*/ 5 h 105"/>
                <a:gd name="T24" fmla="*/ 766 w 76"/>
                <a:gd name="T25" fmla="*/ 5 h 105"/>
                <a:gd name="T26" fmla="*/ 647 w 76"/>
                <a:gd name="T27" fmla="*/ 5 h 105"/>
                <a:gd name="T28" fmla="*/ 460 w 76"/>
                <a:gd name="T29" fmla="*/ 5 h 105"/>
                <a:gd name="T30" fmla="*/ 209 w 76"/>
                <a:gd name="T31" fmla="*/ 5 h 105"/>
                <a:gd name="T32" fmla="*/ 333 w 76"/>
                <a:gd name="T33" fmla="*/ 5 h 105"/>
                <a:gd name="T34" fmla="*/ 408 w 76"/>
                <a:gd name="T35" fmla="*/ 5 h 105"/>
                <a:gd name="T36" fmla="*/ 271 w 76"/>
                <a:gd name="T37" fmla="*/ 5 h 105"/>
                <a:gd name="T38" fmla="*/ 7 w 76"/>
                <a:gd name="T39" fmla="*/ 5 h 105"/>
                <a:gd name="T40" fmla="*/ 7 w 76"/>
                <a:gd name="T41" fmla="*/ 5 h 105"/>
                <a:gd name="T42" fmla="*/ 7 w 76"/>
                <a:gd name="T43" fmla="*/ 5 h 105"/>
                <a:gd name="T44" fmla="*/ 7 w 76"/>
                <a:gd name="T45" fmla="*/ 5 h 105"/>
                <a:gd name="T46" fmla="*/ 171 w 76"/>
                <a:gd name="T47" fmla="*/ 5 h 105"/>
                <a:gd name="T48" fmla="*/ 7 w 76"/>
                <a:gd name="T49" fmla="*/ 5 h 105"/>
                <a:gd name="T50" fmla="*/ 0 w 76"/>
                <a:gd name="T51" fmla="*/ 5 h 105"/>
                <a:gd name="T52" fmla="*/ 0 w 76"/>
                <a:gd name="T53" fmla="*/ 5 h 105"/>
                <a:gd name="T54" fmla="*/ 0 w 76"/>
                <a:gd name="T55" fmla="*/ 5 h 105"/>
                <a:gd name="T56" fmla="*/ 0 w 76"/>
                <a:gd name="T57" fmla="*/ 5 h 105"/>
                <a:gd name="T58" fmla="*/ 3 w 76"/>
                <a:gd name="T59" fmla="*/ 5 h 105"/>
                <a:gd name="T60" fmla="*/ 3 w 76"/>
                <a:gd name="T61" fmla="*/ 5 h 105"/>
                <a:gd name="T62" fmla="*/ 3 w 76"/>
                <a:gd name="T63" fmla="*/ 5 h 105"/>
                <a:gd name="T64" fmla="*/ 7 w 76"/>
                <a:gd name="T65" fmla="*/ 3 h 10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6"/>
                <a:gd name="T100" fmla="*/ 0 h 105"/>
                <a:gd name="T101" fmla="*/ 76 w 76"/>
                <a:gd name="T102" fmla="*/ 105 h 10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6" h="105">
                  <a:moveTo>
                    <a:pt x="7" y="3"/>
                  </a:moveTo>
                  <a:lnTo>
                    <a:pt x="29" y="0"/>
                  </a:lnTo>
                  <a:lnTo>
                    <a:pt x="43" y="3"/>
                  </a:lnTo>
                  <a:lnTo>
                    <a:pt x="47" y="12"/>
                  </a:lnTo>
                  <a:lnTo>
                    <a:pt x="56" y="7"/>
                  </a:lnTo>
                  <a:lnTo>
                    <a:pt x="75" y="12"/>
                  </a:lnTo>
                  <a:lnTo>
                    <a:pt x="69" y="28"/>
                  </a:lnTo>
                  <a:lnTo>
                    <a:pt x="65" y="28"/>
                  </a:lnTo>
                  <a:lnTo>
                    <a:pt x="65" y="34"/>
                  </a:lnTo>
                  <a:lnTo>
                    <a:pt x="60" y="42"/>
                  </a:lnTo>
                  <a:lnTo>
                    <a:pt x="56" y="47"/>
                  </a:lnTo>
                  <a:lnTo>
                    <a:pt x="60" y="47"/>
                  </a:lnTo>
                  <a:lnTo>
                    <a:pt x="56" y="51"/>
                  </a:lnTo>
                  <a:lnTo>
                    <a:pt x="47" y="69"/>
                  </a:lnTo>
                  <a:lnTo>
                    <a:pt x="34" y="63"/>
                  </a:lnTo>
                  <a:lnTo>
                    <a:pt x="16" y="69"/>
                  </a:lnTo>
                  <a:lnTo>
                    <a:pt x="25" y="73"/>
                  </a:lnTo>
                  <a:lnTo>
                    <a:pt x="29" y="81"/>
                  </a:lnTo>
                  <a:lnTo>
                    <a:pt x="21" y="98"/>
                  </a:lnTo>
                  <a:lnTo>
                    <a:pt x="7" y="104"/>
                  </a:lnTo>
                  <a:lnTo>
                    <a:pt x="7" y="98"/>
                  </a:lnTo>
                  <a:lnTo>
                    <a:pt x="7" y="94"/>
                  </a:lnTo>
                  <a:lnTo>
                    <a:pt x="7" y="81"/>
                  </a:lnTo>
                  <a:lnTo>
                    <a:pt x="12" y="77"/>
                  </a:lnTo>
                  <a:lnTo>
                    <a:pt x="7" y="77"/>
                  </a:lnTo>
                  <a:lnTo>
                    <a:pt x="0" y="69"/>
                  </a:lnTo>
                  <a:lnTo>
                    <a:pt x="0" y="59"/>
                  </a:lnTo>
                  <a:lnTo>
                    <a:pt x="0" y="51"/>
                  </a:lnTo>
                  <a:lnTo>
                    <a:pt x="0" y="20"/>
                  </a:lnTo>
                  <a:lnTo>
                    <a:pt x="3" y="16"/>
                  </a:lnTo>
                  <a:lnTo>
                    <a:pt x="3" y="12"/>
                  </a:lnTo>
                  <a:lnTo>
                    <a:pt x="3" y="7"/>
                  </a:lnTo>
                  <a:lnTo>
                    <a:pt x="7" y="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31" name="Freeform 1011">
              <a:extLst>
                <a:ext uri="{FF2B5EF4-FFF2-40B4-BE49-F238E27FC236}">
                  <a16:creationId xmlns:a16="http://schemas.microsoft.com/office/drawing/2014/main" id="{06AC5A84-77A8-496E-B942-03957B878D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0" y="2185"/>
              <a:ext cx="15" cy="19"/>
            </a:xfrm>
            <a:custGeom>
              <a:avLst/>
              <a:gdLst>
                <a:gd name="T0" fmla="*/ 4 w 17"/>
                <a:gd name="T1" fmla="*/ 0 h 22"/>
                <a:gd name="T2" fmla="*/ 4 w 17"/>
                <a:gd name="T3" fmla="*/ 3 h 22"/>
                <a:gd name="T4" fmla="*/ 4 w 17"/>
                <a:gd name="T5" fmla="*/ 3 h 22"/>
                <a:gd name="T6" fmla="*/ 0 w 17"/>
                <a:gd name="T7" fmla="*/ 3 h 22"/>
                <a:gd name="T8" fmla="*/ 0 w 17"/>
                <a:gd name="T9" fmla="*/ 3 h 22"/>
                <a:gd name="T10" fmla="*/ 0 w 17"/>
                <a:gd name="T11" fmla="*/ 0 h 22"/>
                <a:gd name="T12" fmla="*/ 4 w 17"/>
                <a:gd name="T13" fmla="*/ 0 h 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22"/>
                <a:gd name="T23" fmla="*/ 17 w 17"/>
                <a:gd name="T24" fmla="*/ 22 h 2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22">
                  <a:moveTo>
                    <a:pt x="16" y="0"/>
                  </a:moveTo>
                  <a:lnTo>
                    <a:pt x="16" y="16"/>
                  </a:lnTo>
                  <a:lnTo>
                    <a:pt x="16" y="21"/>
                  </a:lnTo>
                  <a:lnTo>
                    <a:pt x="0" y="16"/>
                  </a:lnTo>
                  <a:lnTo>
                    <a:pt x="0" y="3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32" name="Freeform 1012">
              <a:extLst>
                <a:ext uri="{FF2B5EF4-FFF2-40B4-BE49-F238E27FC236}">
                  <a16:creationId xmlns:a16="http://schemas.microsoft.com/office/drawing/2014/main" id="{9F74F5A7-6244-43B6-A972-6DF5A3E8E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0" y="2185"/>
              <a:ext cx="15" cy="19"/>
            </a:xfrm>
            <a:custGeom>
              <a:avLst/>
              <a:gdLst>
                <a:gd name="T0" fmla="*/ 4 w 17"/>
                <a:gd name="T1" fmla="*/ 0 h 22"/>
                <a:gd name="T2" fmla="*/ 4 w 17"/>
                <a:gd name="T3" fmla="*/ 3 h 22"/>
                <a:gd name="T4" fmla="*/ 4 w 17"/>
                <a:gd name="T5" fmla="*/ 3 h 22"/>
                <a:gd name="T6" fmla="*/ 0 w 17"/>
                <a:gd name="T7" fmla="*/ 3 h 22"/>
                <a:gd name="T8" fmla="*/ 0 w 17"/>
                <a:gd name="T9" fmla="*/ 3 h 22"/>
                <a:gd name="T10" fmla="*/ 0 w 17"/>
                <a:gd name="T11" fmla="*/ 0 h 22"/>
                <a:gd name="T12" fmla="*/ 4 w 17"/>
                <a:gd name="T13" fmla="*/ 0 h 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22"/>
                <a:gd name="T23" fmla="*/ 17 w 17"/>
                <a:gd name="T24" fmla="*/ 22 h 2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22">
                  <a:moveTo>
                    <a:pt x="16" y="0"/>
                  </a:moveTo>
                  <a:lnTo>
                    <a:pt x="16" y="16"/>
                  </a:lnTo>
                  <a:lnTo>
                    <a:pt x="16" y="21"/>
                  </a:lnTo>
                  <a:lnTo>
                    <a:pt x="0" y="16"/>
                  </a:lnTo>
                  <a:lnTo>
                    <a:pt x="0" y="3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33" name="Freeform 1013">
              <a:extLst>
                <a:ext uri="{FF2B5EF4-FFF2-40B4-BE49-F238E27FC236}">
                  <a16:creationId xmlns:a16="http://schemas.microsoft.com/office/drawing/2014/main" id="{EE13D7B8-9032-42F9-89E6-2191F40129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4" y="2260"/>
              <a:ext cx="99" cy="84"/>
            </a:xfrm>
            <a:custGeom>
              <a:avLst/>
              <a:gdLst>
                <a:gd name="T0" fmla="*/ 16 w 98"/>
                <a:gd name="T1" fmla="*/ 3 h 94"/>
                <a:gd name="T2" fmla="*/ 21 w 98"/>
                <a:gd name="T3" fmla="*/ 0 h 94"/>
                <a:gd name="T4" fmla="*/ 21 w 98"/>
                <a:gd name="T5" fmla="*/ 3 h 94"/>
                <a:gd name="T6" fmla="*/ 24 w 98"/>
                <a:gd name="T7" fmla="*/ 3 h 94"/>
                <a:gd name="T8" fmla="*/ 29 w 98"/>
                <a:gd name="T9" fmla="*/ 4 h 94"/>
                <a:gd name="T10" fmla="*/ 24 w 98"/>
                <a:gd name="T11" fmla="*/ 4 h 94"/>
                <a:gd name="T12" fmla="*/ 29 w 98"/>
                <a:gd name="T13" fmla="*/ 4 h 94"/>
                <a:gd name="T14" fmla="*/ 34 w 98"/>
                <a:gd name="T15" fmla="*/ 4 h 94"/>
                <a:gd name="T16" fmla="*/ 43 w 98"/>
                <a:gd name="T17" fmla="*/ 4 h 94"/>
                <a:gd name="T18" fmla="*/ 43 w 98"/>
                <a:gd name="T19" fmla="*/ 4 h 94"/>
                <a:gd name="T20" fmla="*/ 102 w 98"/>
                <a:gd name="T21" fmla="*/ 4 h 94"/>
                <a:gd name="T22" fmla="*/ 111 w 98"/>
                <a:gd name="T23" fmla="*/ 4 h 94"/>
                <a:gd name="T24" fmla="*/ 121 w 98"/>
                <a:gd name="T25" fmla="*/ 4 h 94"/>
                <a:gd name="T26" fmla="*/ 124 w 98"/>
                <a:gd name="T27" fmla="*/ 4 h 94"/>
                <a:gd name="T28" fmla="*/ 124 w 98"/>
                <a:gd name="T29" fmla="*/ 4 h 94"/>
                <a:gd name="T30" fmla="*/ 133 w 98"/>
                <a:gd name="T31" fmla="*/ 4 h 94"/>
                <a:gd name="T32" fmla="*/ 138 w 98"/>
                <a:gd name="T33" fmla="*/ 4 h 94"/>
                <a:gd name="T34" fmla="*/ 142 w 98"/>
                <a:gd name="T35" fmla="*/ 4 h 94"/>
                <a:gd name="T36" fmla="*/ 148 w 98"/>
                <a:gd name="T37" fmla="*/ 4 h 94"/>
                <a:gd name="T38" fmla="*/ 133 w 98"/>
                <a:gd name="T39" fmla="*/ 4 h 94"/>
                <a:gd name="T40" fmla="*/ 121 w 98"/>
                <a:gd name="T41" fmla="*/ 4 h 94"/>
                <a:gd name="T42" fmla="*/ 116 w 98"/>
                <a:gd name="T43" fmla="*/ 4 h 94"/>
                <a:gd name="T44" fmla="*/ 116 w 98"/>
                <a:gd name="T45" fmla="*/ 4 h 94"/>
                <a:gd name="T46" fmla="*/ 106 w 98"/>
                <a:gd name="T47" fmla="*/ 4 h 94"/>
                <a:gd name="T48" fmla="*/ 106 w 98"/>
                <a:gd name="T49" fmla="*/ 4 h 94"/>
                <a:gd name="T50" fmla="*/ 48 w 98"/>
                <a:gd name="T51" fmla="*/ 4 h 94"/>
                <a:gd name="T52" fmla="*/ 48 w 98"/>
                <a:gd name="T53" fmla="*/ 4 h 94"/>
                <a:gd name="T54" fmla="*/ 39 w 98"/>
                <a:gd name="T55" fmla="*/ 4 h 94"/>
                <a:gd name="T56" fmla="*/ 34 w 98"/>
                <a:gd name="T57" fmla="*/ 4 h 94"/>
                <a:gd name="T58" fmla="*/ 24 w 98"/>
                <a:gd name="T59" fmla="*/ 4 h 94"/>
                <a:gd name="T60" fmla="*/ 21 w 98"/>
                <a:gd name="T61" fmla="*/ 4 h 94"/>
                <a:gd name="T62" fmla="*/ 21 w 98"/>
                <a:gd name="T63" fmla="*/ 4 h 94"/>
                <a:gd name="T64" fmla="*/ 21 w 98"/>
                <a:gd name="T65" fmla="*/ 4 h 94"/>
                <a:gd name="T66" fmla="*/ 16 w 98"/>
                <a:gd name="T67" fmla="*/ 4 h 94"/>
                <a:gd name="T68" fmla="*/ 0 w 98"/>
                <a:gd name="T69" fmla="*/ 4 h 94"/>
                <a:gd name="T70" fmla="*/ 0 w 98"/>
                <a:gd name="T71" fmla="*/ 4 h 94"/>
                <a:gd name="T72" fmla="*/ 3 w 98"/>
                <a:gd name="T73" fmla="*/ 4 h 94"/>
                <a:gd name="T74" fmla="*/ 12 w 98"/>
                <a:gd name="T75" fmla="*/ 4 h 94"/>
                <a:gd name="T76" fmla="*/ 7 w 98"/>
                <a:gd name="T77" fmla="*/ 4 h 94"/>
                <a:gd name="T78" fmla="*/ 12 w 98"/>
                <a:gd name="T79" fmla="*/ 4 h 94"/>
                <a:gd name="T80" fmla="*/ 12 w 98"/>
                <a:gd name="T81" fmla="*/ 4 h 94"/>
                <a:gd name="T82" fmla="*/ 16 w 98"/>
                <a:gd name="T83" fmla="*/ 3 h 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8"/>
                <a:gd name="T127" fmla="*/ 0 h 94"/>
                <a:gd name="T128" fmla="*/ 98 w 98"/>
                <a:gd name="T129" fmla="*/ 94 h 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8" h="94">
                  <a:moveTo>
                    <a:pt x="16" y="3"/>
                  </a:moveTo>
                  <a:lnTo>
                    <a:pt x="21" y="0"/>
                  </a:lnTo>
                  <a:lnTo>
                    <a:pt x="21" y="3"/>
                  </a:lnTo>
                  <a:lnTo>
                    <a:pt x="24" y="3"/>
                  </a:lnTo>
                  <a:lnTo>
                    <a:pt x="29" y="12"/>
                  </a:lnTo>
                  <a:lnTo>
                    <a:pt x="24" y="12"/>
                  </a:lnTo>
                  <a:lnTo>
                    <a:pt x="29" y="21"/>
                  </a:lnTo>
                  <a:lnTo>
                    <a:pt x="34" y="16"/>
                  </a:lnTo>
                  <a:lnTo>
                    <a:pt x="43" y="21"/>
                  </a:lnTo>
                  <a:lnTo>
                    <a:pt x="43" y="24"/>
                  </a:lnTo>
                  <a:lnTo>
                    <a:pt x="51" y="24"/>
                  </a:lnTo>
                  <a:lnTo>
                    <a:pt x="60" y="39"/>
                  </a:lnTo>
                  <a:lnTo>
                    <a:pt x="70" y="43"/>
                  </a:lnTo>
                  <a:lnTo>
                    <a:pt x="73" y="56"/>
                  </a:lnTo>
                  <a:lnTo>
                    <a:pt x="73" y="61"/>
                  </a:lnTo>
                  <a:lnTo>
                    <a:pt x="82" y="61"/>
                  </a:lnTo>
                  <a:lnTo>
                    <a:pt x="87" y="61"/>
                  </a:lnTo>
                  <a:lnTo>
                    <a:pt x="91" y="66"/>
                  </a:lnTo>
                  <a:lnTo>
                    <a:pt x="97" y="70"/>
                  </a:lnTo>
                  <a:lnTo>
                    <a:pt x="82" y="78"/>
                  </a:lnTo>
                  <a:lnTo>
                    <a:pt x="70" y="74"/>
                  </a:lnTo>
                  <a:lnTo>
                    <a:pt x="65" y="74"/>
                  </a:lnTo>
                  <a:lnTo>
                    <a:pt x="65" y="66"/>
                  </a:lnTo>
                  <a:lnTo>
                    <a:pt x="55" y="66"/>
                  </a:lnTo>
                  <a:lnTo>
                    <a:pt x="55" y="56"/>
                  </a:lnTo>
                  <a:lnTo>
                    <a:pt x="48" y="61"/>
                  </a:lnTo>
                  <a:lnTo>
                    <a:pt x="48" y="70"/>
                  </a:lnTo>
                  <a:lnTo>
                    <a:pt x="39" y="78"/>
                  </a:lnTo>
                  <a:lnTo>
                    <a:pt x="34" y="87"/>
                  </a:lnTo>
                  <a:lnTo>
                    <a:pt x="24" y="93"/>
                  </a:lnTo>
                  <a:lnTo>
                    <a:pt x="21" y="93"/>
                  </a:lnTo>
                  <a:lnTo>
                    <a:pt x="21" y="87"/>
                  </a:lnTo>
                  <a:lnTo>
                    <a:pt x="21" y="66"/>
                  </a:lnTo>
                  <a:lnTo>
                    <a:pt x="16" y="74"/>
                  </a:lnTo>
                  <a:lnTo>
                    <a:pt x="0" y="78"/>
                  </a:lnTo>
                  <a:lnTo>
                    <a:pt x="0" y="74"/>
                  </a:lnTo>
                  <a:lnTo>
                    <a:pt x="3" y="66"/>
                  </a:lnTo>
                  <a:lnTo>
                    <a:pt x="12" y="56"/>
                  </a:lnTo>
                  <a:lnTo>
                    <a:pt x="7" y="47"/>
                  </a:lnTo>
                  <a:lnTo>
                    <a:pt x="12" y="30"/>
                  </a:lnTo>
                  <a:lnTo>
                    <a:pt x="12" y="16"/>
                  </a:lnTo>
                  <a:lnTo>
                    <a:pt x="16" y="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34" name="Freeform 1014">
              <a:extLst>
                <a:ext uri="{FF2B5EF4-FFF2-40B4-BE49-F238E27FC236}">
                  <a16:creationId xmlns:a16="http://schemas.microsoft.com/office/drawing/2014/main" id="{32759306-8F91-4567-A740-8D40144F5B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4" y="2260"/>
              <a:ext cx="99" cy="84"/>
            </a:xfrm>
            <a:custGeom>
              <a:avLst/>
              <a:gdLst>
                <a:gd name="T0" fmla="*/ 16 w 98"/>
                <a:gd name="T1" fmla="*/ 3 h 94"/>
                <a:gd name="T2" fmla="*/ 21 w 98"/>
                <a:gd name="T3" fmla="*/ 0 h 94"/>
                <a:gd name="T4" fmla="*/ 21 w 98"/>
                <a:gd name="T5" fmla="*/ 3 h 94"/>
                <a:gd name="T6" fmla="*/ 24 w 98"/>
                <a:gd name="T7" fmla="*/ 3 h 94"/>
                <a:gd name="T8" fmla="*/ 29 w 98"/>
                <a:gd name="T9" fmla="*/ 4 h 94"/>
                <a:gd name="T10" fmla="*/ 24 w 98"/>
                <a:gd name="T11" fmla="*/ 4 h 94"/>
                <a:gd name="T12" fmla="*/ 29 w 98"/>
                <a:gd name="T13" fmla="*/ 4 h 94"/>
                <a:gd name="T14" fmla="*/ 34 w 98"/>
                <a:gd name="T15" fmla="*/ 4 h 94"/>
                <a:gd name="T16" fmla="*/ 43 w 98"/>
                <a:gd name="T17" fmla="*/ 4 h 94"/>
                <a:gd name="T18" fmla="*/ 43 w 98"/>
                <a:gd name="T19" fmla="*/ 4 h 94"/>
                <a:gd name="T20" fmla="*/ 102 w 98"/>
                <a:gd name="T21" fmla="*/ 4 h 94"/>
                <a:gd name="T22" fmla="*/ 111 w 98"/>
                <a:gd name="T23" fmla="*/ 4 h 94"/>
                <a:gd name="T24" fmla="*/ 121 w 98"/>
                <a:gd name="T25" fmla="*/ 4 h 94"/>
                <a:gd name="T26" fmla="*/ 124 w 98"/>
                <a:gd name="T27" fmla="*/ 4 h 94"/>
                <a:gd name="T28" fmla="*/ 124 w 98"/>
                <a:gd name="T29" fmla="*/ 4 h 94"/>
                <a:gd name="T30" fmla="*/ 133 w 98"/>
                <a:gd name="T31" fmla="*/ 4 h 94"/>
                <a:gd name="T32" fmla="*/ 138 w 98"/>
                <a:gd name="T33" fmla="*/ 4 h 94"/>
                <a:gd name="T34" fmla="*/ 142 w 98"/>
                <a:gd name="T35" fmla="*/ 4 h 94"/>
                <a:gd name="T36" fmla="*/ 148 w 98"/>
                <a:gd name="T37" fmla="*/ 4 h 94"/>
                <a:gd name="T38" fmla="*/ 133 w 98"/>
                <a:gd name="T39" fmla="*/ 4 h 94"/>
                <a:gd name="T40" fmla="*/ 121 w 98"/>
                <a:gd name="T41" fmla="*/ 4 h 94"/>
                <a:gd name="T42" fmla="*/ 116 w 98"/>
                <a:gd name="T43" fmla="*/ 4 h 94"/>
                <a:gd name="T44" fmla="*/ 116 w 98"/>
                <a:gd name="T45" fmla="*/ 4 h 94"/>
                <a:gd name="T46" fmla="*/ 106 w 98"/>
                <a:gd name="T47" fmla="*/ 4 h 94"/>
                <a:gd name="T48" fmla="*/ 106 w 98"/>
                <a:gd name="T49" fmla="*/ 4 h 94"/>
                <a:gd name="T50" fmla="*/ 48 w 98"/>
                <a:gd name="T51" fmla="*/ 4 h 94"/>
                <a:gd name="T52" fmla="*/ 48 w 98"/>
                <a:gd name="T53" fmla="*/ 4 h 94"/>
                <a:gd name="T54" fmla="*/ 39 w 98"/>
                <a:gd name="T55" fmla="*/ 4 h 94"/>
                <a:gd name="T56" fmla="*/ 34 w 98"/>
                <a:gd name="T57" fmla="*/ 4 h 94"/>
                <a:gd name="T58" fmla="*/ 24 w 98"/>
                <a:gd name="T59" fmla="*/ 4 h 94"/>
                <a:gd name="T60" fmla="*/ 21 w 98"/>
                <a:gd name="T61" fmla="*/ 4 h 94"/>
                <a:gd name="T62" fmla="*/ 21 w 98"/>
                <a:gd name="T63" fmla="*/ 4 h 94"/>
                <a:gd name="T64" fmla="*/ 21 w 98"/>
                <a:gd name="T65" fmla="*/ 4 h 94"/>
                <a:gd name="T66" fmla="*/ 16 w 98"/>
                <a:gd name="T67" fmla="*/ 4 h 94"/>
                <a:gd name="T68" fmla="*/ 0 w 98"/>
                <a:gd name="T69" fmla="*/ 4 h 94"/>
                <a:gd name="T70" fmla="*/ 0 w 98"/>
                <a:gd name="T71" fmla="*/ 4 h 94"/>
                <a:gd name="T72" fmla="*/ 3 w 98"/>
                <a:gd name="T73" fmla="*/ 4 h 94"/>
                <a:gd name="T74" fmla="*/ 12 w 98"/>
                <a:gd name="T75" fmla="*/ 4 h 94"/>
                <a:gd name="T76" fmla="*/ 7 w 98"/>
                <a:gd name="T77" fmla="*/ 4 h 94"/>
                <a:gd name="T78" fmla="*/ 12 w 98"/>
                <a:gd name="T79" fmla="*/ 4 h 94"/>
                <a:gd name="T80" fmla="*/ 12 w 98"/>
                <a:gd name="T81" fmla="*/ 4 h 94"/>
                <a:gd name="T82" fmla="*/ 16 w 98"/>
                <a:gd name="T83" fmla="*/ 3 h 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8"/>
                <a:gd name="T127" fmla="*/ 0 h 94"/>
                <a:gd name="T128" fmla="*/ 98 w 98"/>
                <a:gd name="T129" fmla="*/ 94 h 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8" h="94">
                  <a:moveTo>
                    <a:pt x="16" y="3"/>
                  </a:moveTo>
                  <a:lnTo>
                    <a:pt x="21" y="0"/>
                  </a:lnTo>
                  <a:lnTo>
                    <a:pt x="21" y="3"/>
                  </a:lnTo>
                  <a:lnTo>
                    <a:pt x="24" y="3"/>
                  </a:lnTo>
                  <a:lnTo>
                    <a:pt x="29" y="12"/>
                  </a:lnTo>
                  <a:lnTo>
                    <a:pt x="24" y="12"/>
                  </a:lnTo>
                  <a:lnTo>
                    <a:pt x="29" y="21"/>
                  </a:lnTo>
                  <a:lnTo>
                    <a:pt x="34" y="16"/>
                  </a:lnTo>
                  <a:lnTo>
                    <a:pt x="43" y="21"/>
                  </a:lnTo>
                  <a:lnTo>
                    <a:pt x="43" y="24"/>
                  </a:lnTo>
                  <a:lnTo>
                    <a:pt x="51" y="24"/>
                  </a:lnTo>
                  <a:lnTo>
                    <a:pt x="60" y="39"/>
                  </a:lnTo>
                  <a:lnTo>
                    <a:pt x="70" y="43"/>
                  </a:lnTo>
                  <a:lnTo>
                    <a:pt x="73" y="56"/>
                  </a:lnTo>
                  <a:lnTo>
                    <a:pt x="73" y="61"/>
                  </a:lnTo>
                  <a:lnTo>
                    <a:pt x="82" y="61"/>
                  </a:lnTo>
                  <a:lnTo>
                    <a:pt x="87" y="61"/>
                  </a:lnTo>
                  <a:lnTo>
                    <a:pt x="91" y="66"/>
                  </a:lnTo>
                  <a:lnTo>
                    <a:pt x="97" y="70"/>
                  </a:lnTo>
                  <a:lnTo>
                    <a:pt x="82" y="78"/>
                  </a:lnTo>
                  <a:lnTo>
                    <a:pt x="70" y="74"/>
                  </a:lnTo>
                  <a:lnTo>
                    <a:pt x="65" y="74"/>
                  </a:lnTo>
                  <a:lnTo>
                    <a:pt x="65" y="66"/>
                  </a:lnTo>
                  <a:lnTo>
                    <a:pt x="55" y="66"/>
                  </a:lnTo>
                  <a:lnTo>
                    <a:pt x="55" y="56"/>
                  </a:lnTo>
                  <a:lnTo>
                    <a:pt x="48" y="61"/>
                  </a:lnTo>
                  <a:lnTo>
                    <a:pt x="48" y="70"/>
                  </a:lnTo>
                  <a:lnTo>
                    <a:pt x="39" y="78"/>
                  </a:lnTo>
                  <a:lnTo>
                    <a:pt x="34" y="87"/>
                  </a:lnTo>
                  <a:lnTo>
                    <a:pt x="24" y="93"/>
                  </a:lnTo>
                  <a:lnTo>
                    <a:pt x="21" y="93"/>
                  </a:lnTo>
                  <a:lnTo>
                    <a:pt x="21" y="87"/>
                  </a:lnTo>
                  <a:lnTo>
                    <a:pt x="21" y="66"/>
                  </a:lnTo>
                  <a:lnTo>
                    <a:pt x="16" y="74"/>
                  </a:lnTo>
                  <a:lnTo>
                    <a:pt x="0" y="78"/>
                  </a:lnTo>
                  <a:lnTo>
                    <a:pt x="0" y="74"/>
                  </a:lnTo>
                  <a:lnTo>
                    <a:pt x="3" y="66"/>
                  </a:lnTo>
                  <a:lnTo>
                    <a:pt x="12" y="56"/>
                  </a:lnTo>
                  <a:lnTo>
                    <a:pt x="7" y="47"/>
                  </a:lnTo>
                  <a:lnTo>
                    <a:pt x="12" y="30"/>
                  </a:lnTo>
                  <a:lnTo>
                    <a:pt x="12" y="16"/>
                  </a:lnTo>
                  <a:lnTo>
                    <a:pt x="16" y="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35" name="Freeform 1015">
              <a:extLst>
                <a:ext uri="{FF2B5EF4-FFF2-40B4-BE49-F238E27FC236}">
                  <a16:creationId xmlns:a16="http://schemas.microsoft.com/office/drawing/2014/main" id="{A3BAFCBD-1498-49A0-B03D-9FBA28B18D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5" y="2255"/>
              <a:ext cx="18" cy="17"/>
            </a:xfrm>
            <a:custGeom>
              <a:avLst/>
              <a:gdLst>
                <a:gd name="T0" fmla="*/ 4 w 17"/>
                <a:gd name="T1" fmla="*/ 3 h 17"/>
                <a:gd name="T2" fmla="*/ 274 w 17"/>
                <a:gd name="T3" fmla="*/ 16 h 17"/>
                <a:gd name="T4" fmla="*/ 184 w 17"/>
                <a:gd name="T5" fmla="*/ 11 h 17"/>
                <a:gd name="T6" fmla="*/ 4 w 17"/>
                <a:gd name="T7" fmla="*/ 7 h 17"/>
                <a:gd name="T8" fmla="*/ 0 w 17"/>
                <a:gd name="T9" fmla="*/ 0 h 17"/>
                <a:gd name="T10" fmla="*/ 4 w 17"/>
                <a:gd name="T11" fmla="*/ 3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4" y="3"/>
                  </a:moveTo>
                  <a:lnTo>
                    <a:pt x="16" y="16"/>
                  </a:lnTo>
                  <a:lnTo>
                    <a:pt x="9" y="11"/>
                  </a:lnTo>
                  <a:lnTo>
                    <a:pt x="4" y="7"/>
                  </a:lnTo>
                  <a:lnTo>
                    <a:pt x="0" y="0"/>
                  </a:lnTo>
                  <a:lnTo>
                    <a:pt x="4" y="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36" name="Freeform 1016">
              <a:extLst>
                <a:ext uri="{FF2B5EF4-FFF2-40B4-BE49-F238E27FC236}">
                  <a16:creationId xmlns:a16="http://schemas.microsoft.com/office/drawing/2014/main" id="{F3F8C6DC-3512-41B5-862F-6B748C79C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5" y="2255"/>
              <a:ext cx="18" cy="17"/>
            </a:xfrm>
            <a:custGeom>
              <a:avLst/>
              <a:gdLst>
                <a:gd name="T0" fmla="*/ 4 w 17"/>
                <a:gd name="T1" fmla="*/ 3 h 17"/>
                <a:gd name="T2" fmla="*/ 274 w 17"/>
                <a:gd name="T3" fmla="*/ 16 h 17"/>
                <a:gd name="T4" fmla="*/ 184 w 17"/>
                <a:gd name="T5" fmla="*/ 11 h 17"/>
                <a:gd name="T6" fmla="*/ 4 w 17"/>
                <a:gd name="T7" fmla="*/ 7 h 17"/>
                <a:gd name="T8" fmla="*/ 0 w 17"/>
                <a:gd name="T9" fmla="*/ 0 h 17"/>
                <a:gd name="T10" fmla="*/ 4 w 17"/>
                <a:gd name="T11" fmla="*/ 3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4" y="3"/>
                  </a:moveTo>
                  <a:lnTo>
                    <a:pt x="16" y="16"/>
                  </a:lnTo>
                  <a:lnTo>
                    <a:pt x="9" y="11"/>
                  </a:lnTo>
                  <a:lnTo>
                    <a:pt x="4" y="7"/>
                  </a:lnTo>
                  <a:lnTo>
                    <a:pt x="0" y="0"/>
                  </a:lnTo>
                  <a:lnTo>
                    <a:pt x="4" y="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37" name="Freeform 1017">
              <a:extLst>
                <a:ext uri="{FF2B5EF4-FFF2-40B4-BE49-F238E27FC236}">
                  <a16:creationId xmlns:a16="http://schemas.microsoft.com/office/drawing/2014/main" id="{A14EA014-A867-401D-A824-BA844F44A7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" y="2185"/>
              <a:ext cx="31" cy="36"/>
            </a:xfrm>
            <a:custGeom>
              <a:avLst/>
              <a:gdLst>
                <a:gd name="T0" fmla="*/ 11 w 31"/>
                <a:gd name="T1" fmla="*/ 0 h 39"/>
                <a:gd name="T2" fmla="*/ 24 w 31"/>
                <a:gd name="T3" fmla="*/ 3 h 39"/>
                <a:gd name="T4" fmla="*/ 30 w 31"/>
                <a:gd name="T5" fmla="*/ 6 h 39"/>
                <a:gd name="T6" fmla="*/ 30 w 31"/>
                <a:gd name="T7" fmla="*/ 6 h 39"/>
                <a:gd name="T8" fmla="*/ 20 w 31"/>
                <a:gd name="T9" fmla="*/ 6 h 39"/>
                <a:gd name="T10" fmla="*/ 3 w 31"/>
                <a:gd name="T11" fmla="*/ 6 h 39"/>
                <a:gd name="T12" fmla="*/ 0 w 31"/>
                <a:gd name="T13" fmla="*/ 6 h 39"/>
                <a:gd name="T14" fmla="*/ 0 w 31"/>
                <a:gd name="T15" fmla="*/ 6 h 39"/>
                <a:gd name="T16" fmla="*/ 7 w 31"/>
                <a:gd name="T17" fmla="*/ 3 h 39"/>
                <a:gd name="T18" fmla="*/ 11 w 31"/>
                <a:gd name="T19" fmla="*/ 0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1"/>
                <a:gd name="T31" fmla="*/ 0 h 39"/>
                <a:gd name="T32" fmla="*/ 31 w 31"/>
                <a:gd name="T33" fmla="*/ 39 h 3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1" h="39">
                  <a:moveTo>
                    <a:pt x="11" y="0"/>
                  </a:moveTo>
                  <a:lnTo>
                    <a:pt x="24" y="3"/>
                  </a:lnTo>
                  <a:lnTo>
                    <a:pt x="30" y="12"/>
                  </a:lnTo>
                  <a:lnTo>
                    <a:pt x="30" y="28"/>
                  </a:lnTo>
                  <a:lnTo>
                    <a:pt x="20" y="38"/>
                  </a:lnTo>
                  <a:lnTo>
                    <a:pt x="3" y="38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7" y="3"/>
                  </a:lnTo>
                  <a:lnTo>
                    <a:pt x="11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38" name="Freeform 1018">
              <a:extLst>
                <a:ext uri="{FF2B5EF4-FFF2-40B4-BE49-F238E27FC236}">
                  <a16:creationId xmlns:a16="http://schemas.microsoft.com/office/drawing/2014/main" id="{6554DA6A-6825-48B9-A77A-434ECFB8E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" y="2185"/>
              <a:ext cx="31" cy="36"/>
            </a:xfrm>
            <a:custGeom>
              <a:avLst/>
              <a:gdLst>
                <a:gd name="T0" fmla="*/ 11 w 31"/>
                <a:gd name="T1" fmla="*/ 0 h 39"/>
                <a:gd name="T2" fmla="*/ 24 w 31"/>
                <a:gd name="T3" fmla="*/ 3 h 39"/>
                <a:gd name="T4" fmla="*/ 30 w 31"/>
                <a:gd name="T5" fmla="*/ 6 h 39"/>
                <a:gd name="T6" fmla="*/ 30 w 31"/>
                <a:gd name="T7" fmla="*/ 6 h 39"/>
                <a:gd name="T8" fmla="*/ 20 w 31"/>
                <a:gd name="T9" fmla="*/ 6 h 39"/>
                <a:gd name="T10" fmla="*/ 3 w 31"/>
                <a:gd name="T11" fmla="*/ 6 h 39"/>
                <a:gd name="T12" fmla="*/ 0 w 31"/>
                <a:gd name="T13" fmla="*/ 6 h 39"/>
                <a:gd name="T14" fmla="*/ 0 w 31"/>
                <a:gd name="T15" fmla="*/ 6 h 39"/>
                <a:gd name="T16" fmla="*/ 7 w 31"/>
                <a:gd name="T17" fmla="*/ 3 h 39"/>
                <a:gd name="T18" fmla="*/ 11 w 31"/>
                <a:gd name="T19" fmla="*/ 0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1"/>
                <a:gd name="T31" fmla="*/ 0 h 39"/>
                <a:gd name="T32" fmla="*/ 31 w 31"/>
                <a:gd name="T33" fmla="*/ 39 h 3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1" h="39">
                  <a:moveTo>
                    <a:pt x="11" y="0"/>
                  </a:moveTo>
                  <a:lnTo>
                    <a:pt x="24" y="3"/>
                  </a:lnTo>
                  <a:lnTo>
                    <a:pt x="30" y="12"/>
                  </a:lnTo>
                  <a:lnTo>
                    <a:pt x="30" y="28"/>
                  </a:lnTo>
                  <a:lnTo>
                    <a:pt x="20" y="38"/>
                  </a:lnTo>
                  <a:lnTo>
                    <a:pt x="3" y="38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7" y="3"/>
                  </a:lnTo>
                  <a:lnTo>
                    <a:pt x="11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39" name="Freeform 1019">
              <a:extLst>
                <a:ext uri="{FF2B5EF4-FFF2-40B4-BE49-F238E27FC236}">
                  <a16:creationId xmlns:a16="http://schemas.microsoft.com/office/drawing/2014/main" id="{CD290D09-2D0E-492D-A0EE-6F01D7993A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" y="2187"/>
              <a:ext cx="18" cy="17"/>
            </a:xfrm>
            <a:custGeom>
              <a:avLst/>
              <a:gdLst>
                <a:gd name="T0" fmla="*/ 0 w 18"/>
                <a:gd name="T1" fmla="*/ 9 h 17"/>
                <a:gd name="T2" fmla="*/ 3 w 18"/>
                <a:gd name="T3" fmla="*/ 0 h 17"/>
                <a:gd name="T4" fmla="*/ 12 w 18"/>
                <a:gd name="T5" fmla="*/ 9 h 17"/>
                <a:gd name="T6" fmla="*/ 17 w 18"/>
                <a:gd name="T7" fmla="*/ 16 h 17"/>
                <a:gd name="T8" fmla="*/ 3 w 18"/>
                <a:gd name="T9" fmla="*/ 16 h 17"/>
                <a:gd name="T10" fmla="*/ 0 w 18"/>
                <a:gd name="T11" fmla="*/ 16 h 17"/>
                <a:gd name="T12" fmla="*/ 0 w 18"/>
                <a:gd name="T13" fmla="*/ 9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"/>
                <a:gd name="T22" fmla="*/ 0 h 17"/>
                <a:gd name="T23" fmla="*/ 18 w 18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" h="17">
                  <a:moveTo>
                    <a:pt x="0" y="9"/>
                  </a:moveTo>
                  <a:lnTo>
                    <a:pt x="3" y="0"/>
                  </a:lnTo>
                  <a:lnTo>
                    <a:pt x="12" y="9"/>
                  </a:lnTo>
                  <a:lnTo>
                    <a:pt x="17" y="16"/>
                  </a:lnTo>
                  <a:lnTo>
                    <a:pt x="3" y="16"/>
                  </a:lnTo>
                  <a:lnTo>
                    <a:pt x="0" y="16"/>
                  </a:lnTo>
                  <a:lnTo>
                    <a:pt x="0" y="9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40" name="Freeform 1020">
              <a:extLst>
                <a:ext uri="{FF2B5EF4-FFF2-40B4-BE49-F238E27FC236}">
                  <a16:creationId xmlns:a16="http://schemas.microsoft.com/office/drawing/2014/main" id="{1F15D8B2-84B8-459F-81B0-18CF0F66C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9" y="2187"/>
              <a:ext cx="18" cy="17"/>
            </a:xfrm>
            <a:custGeom>
              <a:avLst/>
              <a:gdLst>
                <a:gd name="T0" fmla="*/ 0 w 18"/>
                <a:gd name="T1" fmla="*/ 9 h 17"/>
                <a:gd name="T2" fmla="*/ 3 w 18"/>
                <a:gd name="T3" fmla="*/ 0 h 17"/>
                <a:gd name="T4" fmla="*/ 12 w 18"/>
                <a:gd name="T5" fmla="*/ 9 h 17"/>
                <a:gd name="T6" fmla="*/ 17 w 18"/>
                <a:gd name="T7" fmla="*/ 16 h 17"/>
                <a:gd name="T8" fmla="*/ 3 w 18"/>
                <a:gd name="T9" fmla="*/ 16 h 17"/>
                <a:gd name="T10" fmla="*/ 0 w 18"/>
                <a:gd name="T11" fmla="*/ 16 h 17"/>
                <a:gd name="T12" fmla="*/ 0 w 18"/>
                <a:gd name="T13" fmla="*/ 9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"/>
                <a:gd name="T22" fmla="*/ 0 h 17"/>
                <a:gd name="T23" fmla="*/ 18 w 18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" h="17">
                  <a:moveTo>
                    <a:pt x="0" y="9"/>
                  </a:moveTo>
                  <a:lnTo>
                    <a:pt x="3" y="0"/>
                  </a:lnTo>
                  <a:lnTo>
                    <a:pt x="12" y="9"/>
                  </a:lnTo>
                  <a:lnTo>
                    <a:pt x="17" y="16"/>
                  </a:lnTo>
                  <a:lnTo>
                    <a:pt x="3" y="16"/>
                  </a:lnTo>
                  <a:lnTo>
                    <a:pt x="0" y="16"/>
                  </a:lnTo>
                  <a:lnTo>
                    <a:pt x="0" y="9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41" name="Freeform 1021">
              <a:extLst>
                <a:ext uri="{FF2B5EF4-FFF2-40B4-BE49-F238E27FC236}">
                  <a16:creationId xmlns:a16="http://schemas.microsoft.com/office/drawing/2014/main" id="{437C4AA4-0756-4544-BC94-96FEA5FDF8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1" y="2147"/>
              <a:ext cx="19" cy="18"/>
            </a:xfrm>
            <a:custGeom>
              <a:avLst/>
              <a:gdLst>
                <a:gd name="T0" fmla="*/ 12 w 19"/>
                <a:gd name="T1" fmla="*/ 4 h 20"/>
                <a:gd name="T2" fmla="*/ 8 w 19"/>
                <a:gd name="T3" fmla="*/ 5 h 20"/>
                <a:gd name="T4" fmla="*/ 0 w 19"/>
                <a:gd name="T5" fmla="*/ 5 h 20"/>
                <a:gd name="T6" fmla="*/ 3 w 19"/>
                <a:gd name="T7" fmla="*/ 5 h 20"/>
                <a:gd name="T8" fmla="*/ 8 w 19"/>
                <a:gd name="T9" fmla="*/ 4 h 20"/>
                <a:gd name="T10" fmla="*/ 18 w 19"/>
                <a:gd name="T11" fmla="*/ 4 h 20"/>
                <a:gd name="T12" fmla="*/ 18 w 19"/>
                <a:gd name="T13" fmla="*/ 0 h 20"/>
                <a:gd name="T14" fmla="*/ 12 w 19"/>
                <a:gd name="T15" fmla="*/ 0 h 20"/>
                <a:gd name="T16" fmla="*/ 12 w 19"/>
                <a:gd name="T17" fmla="*/ 4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"/>
                <a:gd name="T28" fmla="*/ 0 h 20"/>
                <a:gd name="T29" fmla="*/ 19 w 19"/>
                <a:gd name="T30" fmla="*/ 20 h 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" h="20">
                  <a:moveTo>
                    <a:pt x="12" y="4"/>
                  </a:moveTo>
                  <a:lnTo>
                    <a:pt x="8" y="13"/>
                  </a:lnTo>
                  <a:lnTo>
                    <a:pt x="0" y="19"/>
                  </a:lnTo>
                  <a:lnTo>
                    <a:pt x="3" y="9"/>
                  </a:lnTo>
                  <a:lnTo>
                    <a:pt x="8" y="4"/>
                  </a:lnTo>
                  <a:lnTo>
                    <a:pt x="18" y="4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12" y="4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42" name="Freeform 1022">
              <a:extLst>
                <a:ext uri="{FF2B5EF4-FFF2-40B4-BE49-F238E27FC236}">
                  <a16:creationId xmlns:a16="http://schemas.microsoft.com/office/drawing/2014/main" id="{225736F4-236E-4F2C-BDB9-49AE4C120A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1" y="2147"/>
              <a:ext cx="19" cy="18"/>
            </a:xfrm>
            <a:custGeom>
              <a:avLst/>
              <a:gdLst>
                <a:gd name="T0" fmla="*/ 12 w 19"/>
                <a:gd name="T1" fmla="*/ 4 h 20"/>
                <a:gd name="T2" fmla="*/ 8 w 19"/>
                <a:gd name="T3" fmla="*/ 5 h 20"/>
                <a:gd name="T4" fmla="*/ 0 w 19"/>
                <a:gd name="T5" fmla="*/ 5 h 20"/>
                <a:gd name="T6" fmla="*/ 3 w 19"/>
                <a:gd name="T7" fmla="*/ 5 h 20"/>
                <a:gd name="T8" fmla="*/ 8 w 19"/>
                <a:gd name="T9" fmla="*/ 4 h 20"/>
                <a:gd name="T10" fmla="*/ 18 w 19"/>
                <a:gd name="T11" fmla="*/ 4 h 20"/>
                <a:gd name="T12" fmla="*/ 18 w 19"/>
                <a:gd name="T13" fmla="*/ 0 h 20"/>
                <a:gd name="T14" fmla="*/ 12 w 19"/>
                <a:gd name="T15" fmla="*/ 0 h 20"/>
                <a:gd name="T16" fmla="*/ 12 w 19"/>
                <a:gd name="T17" fmla="*/ 4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"/>
                <a:gd name="T28" fmla="*/ 0 h 20"/>
                <a:gd name="T29" fmla="*/ 19 w 19"/>
                <a:gd name="T30" fmla="*/ 20 h 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" h="20">
                  <a:moveTo>
                    <a:pt x="12" y="4"/>
                  </a:moveTo>
                  <a:lnTo>
                    <a:pt x="8" y="13"/>
                  </a:lnTo>
                  <a:lnTo>
                    <a:pt x="0" y="19"/>
                  </a:lnTo>
                  <a:lnTo>
                    <a:pt x="3" y="9"/>
                  </a:lnTo>
                  <a:lnTo>
                    <a:pt x="8" y="4"/>
                  </a:lnTo>
                  <a:lnTo>
                    <a:pt x="18" y="4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12" y="4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43" name="Freeform 1023">
              <a:extLst>
                <a:ext uri="{FF2B5EF4-FFF2-40B4-BE49-F238E27FC236}">
                  <a16:creationId xmlns:a16="http://schemas.microsoft.com/office/drawing/2014/main" id="{B7DED6D8-4C24-424D-96B0-FADA584E0D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0" y="2132"/>
              <a:ext cx="17" cy="15"/>
            </a:xfrm>
            <a:custGeom>
              <a:avLst/>
              <a:gdLst>
                <a:gd name="T0" fmla="*/ 4 w 17"/>
                <a:gd name="T1" fmla="*/ 0 h 17"/>
                <a:gd name="T2" fmla="*/ 16 w 17"/>
                <a:gd name="T3" fmla="*/ 4 h 17"/>
                <a:gd name="T4" fmla="*/ 9 w 17"/>
                <a:gd name="T5" fmla="*/ 4 h 17"/>
                <a:gd name="T6" fmla="*/ 4 w 17"/>
                <a:gd name="T7" fmla="*/ 4 h 17"/>
                <a:gd name="T8" fmla="*/ 4 w 17"/>
                <a:gd name="T9" fmla="*/ 4 h 17"/>
                <a:gd name="T10" fmla="*/ 0 w 17"/>
                <a:gd name="T11" fmla="*/ 0 h 17"/>
                <a:gd name="T12" fmla="*/ 4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4" y="0"/>
                  </a:moveTo>
                  <a:lnTo>
                    <a:pt x="16" y="4"/>
                  </a:lnTo>
                  <a:lnTo>
                    <a:pt x="9" y="9"/>
                  </a:lnTo>
                  <a:lnTo>
                    <a:pt x="4" y="4"/>
                  </a:lnTo>
                  <a:lnTo>
                    <a:pt x="4" y="16"/>
                  </a:ln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44" name="Freeform 1024">
              <a:extLst>
                <a:ext uri="{FF2B5EF4-FFF2-40B4-BE49-F238E27FC236}">
                  <a16:creationId xmlns:a16="http://schemas.microsoft.com/office/drawing/2014/main" id="{1461A8C4-7E8F-4AB4-B397-016AE3747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0" y="2132"/>
              <a:ext cx="17" cy="15"/>
            </a:xfrm>
            <a:custGeom>
              <a:avLst/>
              <a:gdLst>
                <a:gd name="T0" fmla="*/ 4 w 17"/>
                <a:gd name="T1" fmla="*/ 0 h 17"/>
                <a:gd name="T2" fmla="*/ 16 w 17"/>
                <a:gd name="T3" fmla="*/ 4 h 17"/>
                <a:gd name="T4" fmla="*/ 9 w 17"/>
                <a:gd name="T5" fmla="*/ 4 h 17"/>
                <a:gd name="T6" fmla="*/ 4 w 17"/>
                <a:gd name="T7" fmla="*/ 4 h 17"/>
                <a:gd name="T8" fmla="*/ 4 w 17"/>
                <a:gd name="T9" fmla="*/ 4 h 17"/>
                <a:gd name="T10" fmla="*/ 0 w 17"/>
                <a:gd name="T11" fmla="*/ 0 h 17"/>
                <a:gd name="T12" fmla="*/ 4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4" y="0"/>
                  </a:moveTo>
                  <a:lnTo>
                    <a:pt x="16" y="4"/>
                  </a:lnTo>
                  <a:lnTo>
                    <a:pt x="9" y="9"/>
                  </a:lnTo>
                  <a:lnTo>
                    <a:pt x="4" y="4"/>
                  </a:lnTo>
                  <a:lnTo>
                    <a:pt x="4" y="16"/>
                  </a:ln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45" name="Freeform 1025">
              <a:extLst>
                <a:ext uri="{FF2B5EF4-FFF2-40B4-BE49-F238E27FC236}">
                  <a16:creationId xmlns:a16="http://schemas.microsoft.com/office/drawing/2014/main" id="{6C6FE774-2DC8-4A2B-8631-9F106A7A8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4" y="2335"/>
              <a:ext cx="18" cy="15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0 h 17"/>
                <a:gd name="T4" fmla="*/ 274 w 17"/>
                <a:gd name="T5" fmla="*/ 4 h 17"/>
                <a:gd name="T6" fmla="*/ 184 w 17"/>
                <a:gd name="T7" fmla="*/ 4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6"/>
                  </a:lnTo>
                  <a:lnTo>
                    <a:pt x="9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46" name="Freeform 1026">
              <a:extLst>
                <a:ext uri="{FF2B5EF4-FFF2-40B4-BE49-F238E27FC236}">
                  <a16:creationId xmlns:a16="http://schemas.microsoft.com/office/drawing/2014/main" id="{AD6D8EAC-4E9D-47EE-A82B-9A5C36E995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4" y="2335"/>
              <a:ext cx="18" cy="15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0 h 17"/>
                <a:gd name="T4" fmla="*/ 274 w 17"/>
                <a:gd name="T5" fmla="*/ 4 h 17"/>
                <a:gd name="T6" fmla="*/ 184 w 17"/>
                <a:gd name="T7" fmla="*/ 4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6"/>
                  </a:lnTo>
                  <a:lnTo>
                    <a:pt x="9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47" name="Freeform 1027">
              <a:extLst>
                <a:ext uri="{FF2B5EF4-FFF2-40B4-BE49-F238E27FC236}">
                  <a16:creationId xmlns:a16="http://schemas.microsoft.com/office/drawing/2014/main" id="{DD23A592-AA68-4CB2-AB9E-B01F40384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" y="2328"/>
              <a:ext cx="17" cy="14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2 h 17"/>
                <a:gd name="T4" fmla="*/ 16 w 17"/>
                <a:gd name="T5" fmla="*/ 2 h 17"/>
                <a:gd name="T6" fmla="*/ 7 w 17"/>
                <a:gd name="T7" fmla="*/ 2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7"/>
                  </a:lnTo>
                  <a:lnTo>
                    <a:pt x="16" y="16"/>
                  </a:lnTo>
                  <a:lnTo>
                    <a:pt x="7" y="7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48" name="Freeform 1028">
              <a:extLst>
                <a:ext uri="{FF2B5EF4-FFF2-40B4-BE49-F238E27FC236}">
                  <a16:creationId xmlns:a16="http://schemas.microsoft.com/office/drawing/2014/main" id="{492E0799-4320-4227-A40E-CCC99E5D0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" y="2328"/>
              <a:ext cx="17" cy="14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2 h 17"/>
                <a:gd name="T4" fmla="*/ 16 w 17"/>
                <a:gd name="T5" fmla="*/ 2 h 17"/>
                <a:gd name="T6" fmla="*/ 7 w 17"/>
                <a:gd name="T7" fmla="*/ 2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7"/>
                  </a:lnTo>
                  <a:lnTo>
                    <a:pt x="16" y="16"/>
                  </a:lnTo>
                  <a:lnTo>
                    <a:pt x="7" y="7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49" name="Freeform 1029">
              <a:extLst>
                <a:ext uri="{FF2B5EF4-FFF2-40B4-BE49-F238E27FC236}">
                  <a16:creationId xmlns:a16="http://schemas.microsoft.com/office/drawing/2014/main" id="{BD616FDA-3FF4-4116-AF27-86EE35F3C2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4" y="1594"/>
              <a:ext cx="858" cy="903"/>
            </a:xfrm>
            <a:custGeom>
              <a:avLst/>
              <a:gdLst>
                <a:gd name="T0" fmla="*/ 1547 w 836"/>
                <a:gd name="T1" fmla="*/ 8 h 992"/>
                <a:gd name="T2" fmla="*/ 1430 w 836"/>
                <a:gd name="T3" fmla="*/ 8 h 992"/>
                <a:gd name="T4" fmla="*/ 1275 w 836"/>
                <a:gd name="T5" fmla="*/ 8 h 992"/>
                <a:gd name="T6" fmla="*/ 1173 w 836"/>
                <a:gd name="T7" fmla="*/ 8 h 992"/>
                <a:gd name="T8" fmla="*/ 1134 w 836"/>
                <a:gd name="T9" fmla="*/ 7 h 992"/>
                <a:gd name="T10" fmla="*/ 1079 w 836"/>
                <a:gd name="T11" fmla="*/ 7 h 992"/>
                <a:gd name="T12" fmla="*/ 1028 w 836"/>
                <a:gd name="T13" fmla="*/ 7 h 992"/>
                <a:gd name="T14" fmla="*/ 1028 w 836"/>
                <a:gd name="T15" fmla="*/ 6 h 992"/>
                <a:gd name="T16" fmla="*/ 1015 w 836"/>
                <a:gd name="T17" fmla="*/ 6 h 992"/>
                <a:gd name="T18" fmla="*/ 1107 w 836"/>
                <a:gd name="T19" fmla="*/ 6 h 992"/>
                <a:gd name="T20" fmla="*/ 1165 w 836"/>
                <a:gd name="T21" fmla="*/ 5 h 992"/>
                <a:gd name="T22" fmla="*/ 1134 w 836"/>
                <a:gd name="T23" fmla="*/ 5 h 992"/>
                <a:gd name="T24" fmla="*/ 1050 w 836"/>
                <a:gd name="T25" fmla="*/ 5 h 992"/>
                <a:gd name="T26" fmla="*/ 978 w 836"/>
                <a:gd name="T27" fmla="*/ 5 h 992"/>
                <a:gd name="T28" fmla="*/ 933 w 836"/>
                <a:gd name="T29" fmla="*/ 5 h 992"/>
                <a:gd name="T30" fmla="*/ 863 w 836"/>
                <a:gd name="T31" fmla="*/ 5 h 992"/>
                <a:gd name="T32" fmla="*/ 731 w 836"/>
                <a:gd name="T33" fmla="*/ 5 h 992"/>
                <a:gd name="T34" fmla="*/ 453 w 836"/>
                <a:gd name="T35" fmla="*/ 5 h 992"/>
                <a:gd name="T36" fmla="*/ 151 w 836"/>
                <a:gd name="T37" fmla="*/ 5 h 992"/>
                <a:gd name="T38" fmla="*/ 378 w 836"/>
                <a:gd name="T39" fmla="*/ 5 h 992"/>
                <a:gd name="T40" fmla="*/ 132 w 836"/>
                <a:gd name="T41" fmla="*/ 5 h 992"/>
                <a:gd name="T42" fmla="*/ 102 w 836"/>
                <a:gd name="T43" fmla="*/ 5 h 992"/>
                <a:gd name="T44" fmla="*/ 469 w 836"/>
                <a:gd name="T45" fmla="*/ 5 h 992"/>
                <a:gd name="T46" fmla="*/ 378 w 836"/>
                <a:gd name="T47" fmla="*/ 5 h 992"/>
                <a:gd name="T48" fmla="*/ 788 w 836"/>
                <a:gd name="T49" fmla="*/ 5 h 992"/>
                <a:gd name="T50" fmla="*/ 1143 w 836"/>
                <a:gd name="T51" fmla="*/ 5 h 992"/>
                <a:gd name="T52" fmla="*/ 1407 w 836"/>
                <a:gd name="T53" fmla="*/ 5 h 992"/>
                <a:gd name="T54" fmla="*/ 1663 w 836"/>
                <a:gd name="T55" fmla="*/ 5 h 992"/>
                <a:gd name="T56" fmla="*/ 1547 w 836"/>
                <a:gd name="T57" fmla="*/ 5 h 992"/>
                <a:gd name="T58" fmla="*/ 1762 w 836"/>
                <a:gd name="T59" fmla="*/ 5 h 992"/>
                <a:gd name="T60" fmla="*/ 2349 w 836"/>
                <a:gd name="T61" fmla="*/ 5 h 992"/>
                <a:gd name="T62" fmla="*/ 2064 w 836"/>
                <a:gd name="T63" fmla="*/ 5 h 992"/>
                <a:gd name="T64" fmla="*/ 2535 w 836"/>
                <a:gd name="T65" fmla="*/ 5 h 992"/>
                <a:gd name="T66" fmla="*/ 2427 w 836"/>
                <a:gd name="T67" fmla="*/ 5 h 992"/>
                <a:gd name="T68" fmla="*/ 2580 w 836"/>
                <a:gd name="T69" fmla="*/ 5 h 992"/>
                <a:gd name="T70" fmla="*/ 2858 w 836"/>
                <a:gd name="T71" fmla="*/ 5 h 992"/>
                <a:gd name="T72" fmla="*/ 2858 w 836"/>
                <a:gd name="T73" fmla="*/ 5 h 992"/>
                <a:gd name="T74" fmla="*/ 2745 w 836"/>
                <a:gd name="T75" fmla="*/ 5 h 992"/>
                <a:gd name="T76" fmla="*/ 2773 w 836"/>
                <a:gd name="T77" fmla="*/ 5 h 992"/>
                <a:gd name="T78" fmla="*/ 2648 w 836"/>
                <a:gd name="T79" fmla="*/ 5 h 992"/>
                <a:gd name="T80" fmla="*/ 2792 w 836"/>
                <a:gd name="T81" fmla="*/ 5 h 992"/>
                <a:gd name="T82" fmla="*/ 2648 w 836"/>
                <a:gd name="T83" fmla="*/ 5 h 992"/>
                <a:gd name="T84" fmla="*/ 2745 w 836"/>
                <a:gd name="T85" fmla="*/ 5 h 992"/>
                <a:gd name="T86" fmla="*/ 2703 w 836"/>
                <a:gd name="T87" fmla="*/ 5 h 992"/>
                <a:gd name="T88" fmla="*/ 2535 w 836"/>
                <a:gd name="T89" fmla="*/ 5 h 992"/>
                <a:gd name="T90" fmla="*/ 2427 w 836"/>
                <a:gd name="T91" fmla="*/ 5 h 992"/>
                <a:gd name="T92" fmla="*/ 2491 w 836"/>
                <a:gd name="T93" fmla="*/ 5 h 992"/>
                <a:gd name="T94" fmla="*/ 2648 w 836"/>
                <a:gd name="T95" fmla="*/ 5 h 992"/>
                <a:gd name="T96" fmla="*/ 2415 w 836"/>
                <a:gd name="T97" fmla="*/ 5 h 992"/>
                <a:gd name="T98" fmla="*/ 2406 w 836"/>
                <a:gd name="T99" fmla="*/ 5 h 992"/>
                <a:gd name="T100" fmla="*/ 2296 w 836"/>
                <a:gd name="T101" fmla="*/ 5 h 992"/>
                <a:gd name="T102" fmla="*/ 2516 w 836"/>
                <a:gd name="T103" fmla="*/ 5 h 992"/>
                <a:gd name="T104" fmla="*/ 2337 w 836"/>
                <a:gd name="T105" fmla="*/ 6 h 992"/>
                <a:gd name="T106" fmla="*/ 2132 w 836"/>
                <a:gd name="T107" fmla="*/ 6 h 992"/>
                <a:gd name="T108" fmla="*/ 2077 w 836"/>
                <a:gd name="T109" fmla="*/ 6 h 992"/>
                <a:gd name="T110" fmla="*/ 1967 w 836"/>
                <a:gd name="T111" fmla="*/ 7 h 992"/>
                <a:gd name="T112" fmla="*/ 1857 w 836"/>
                <a:gd name="T113" fmla="*/ 7 h 992"/>
                <a:gd name="T114" fmla="*/ 1785 w 836"/>
                <a:gd name="T115" fmla="*/ 7 h 992"/>
                <a:gd name="T116" fmla="*/ 1707 w 836"/>
                <a:gd name="T117" fmla="*/ 7 h 992"/>
                <a:gd name="T118" fmla="*/ 1663 w 836"/>
                <a:gd name="T119" fmla="*/ 7 h 992"/>
                <a:gd name="T120" fmla="*/ 1589 w 836"/>
                <a:gd name="T121" fmla="*/ 8 h 99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36"/>
                <a:gd name="T184" fmla="*/ 0 h 992"/>
                <a:gd name="T185" fmla="*/ 836 w 836"/>
                <a:gd name="T186" fmla="*/ 992 h 99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36" h="992">
                  <a:moveTo>
                    <a:pt x="431" y="923"/>
                  </a:moveTo>
                  <a:lnTo>
                    <a:pt x="431" y="923"/>
                  </a:lnTo>
                  <a:lnTo>
                    <a:pt x="431" y="927"/>
                  </a:lnTo>
                  <a:lnTo>
                    <a:pt x="418" y="927"/>
                  </a:lnTo>
                  <a:lnTo>
                    <a:pt x="414" y="931"/>
                  </a:lnTo>
                  <a:lnTo>
                    <a:pt x="418" y="931"/>
                  </a:lnTo>
                  <a:lnTo>
                    <a:pt x="422" y="938"/>
                  </a:lnTo>
                  <a:lnTo>
                    <a:pt x="422" y="951"/>
                  </a:lnTo>
                  <a:lnTo>
                    <a:pt x="414" y="962"/>
                  </a:lnTo>
                  <a:lnTo>
                    <a:pt x="414" y="979"/>
                  </a:lnTo>
                  <a:lnTo>
                    <a:pt x="410" y="983"/>
                  </a:lnTo>
                  <a:lnTo>
                    <a:pt x="410" y="991"/>
                  </a:lnTo>
                  <a:lnTo>
                    <a:pt x="396" y="991"/>
                  </a:lnTo>
                  <a:lnTo>
                    <a:pt x="396" y="986"/>
                  </a:lnTo>
                  <a:lnTo>
                    <a:pt x="388" y="991"/>
                  </a:lnTo>
                  <a:lnTo>
                    <a:pt x="383" y="986"/>
                  </a:lnTo>
                  <a:lnTo>
                    <a:pt x="383" y="979"/>
                  </a:lnTo>
                  <a:lnTo>
                    <a:pt x="379" y="983"/>
                  </a:lnTo>
                  <a:lnTo>
                    <a:pt x="383" y="975"/>
                  </a:lnTo>
                  <a:lnTo>
                    <a:pt x="379" y="975"/>
                  </a:lnTo>
                  <a:lnTo>
                    <a:pt x="375" y="979"/>
                  </a:lnTo>
                  <a:lnTo>
                    <a:pt x="375" y="975"/>
                  </a:lnTo>
                  <a:lnTo>
                    <a:pt x="379" y="972"/>
                  </a:lnTo>
                  <a:lnTo>
                    <a:pt x="379" y="968"/>
                  </a:lnTo>
                  <a:lnTo>
                    <a:pt x="370" y="975"/>
                  </a:lnTo>
                  <a:lnTo>
                    <a:pt x="365" y="975"/>
                  </a:lnTo>
                  <a:lnTo>
                    <a:pt x="370" y="972"/>
                  </a:lnTo>
                  <a:lnTo>
                    <a:pt x="375" y="968"/>
                  </a:lnTo>
                  <a:lnTo>
                    <a:pt x="370" y="968"/>
                  </a:lnTo>
                  <a:lnTo>
                    <a:pt x="339" y="972"/>
                  </a:lnTo>
                  <a:lnTo>
                    <a:pt x="348" y="968"/>
                  </a:lnTo>
                  <a:lnTo>
                    <a:pt x="339" y="962"/>
                  </a:lnTo>
                  <a:lnTo>
                    <a:pt x="336" y="965"/>
                  </a:lnTo>
                  <a:lnTo>
                    <a:pt x="336" y="962"/>
                  </a:lnTo>
                  <a:lnTo>
                    <a:pt x="326" y="959"/>
                  </a:lnTo>
                  <a:lnTo>
                    <a:pt x="339" y="959"/>
                  </a:lnTo>
                  <a:lnTo>
                    <a:pt x="326" y="959"/>
                  </a:lnTo>
                  <a:lnTo>
                    <a:pt x="331" y="954"/>
                  </a:lnTo>
                  <a:lnTo>
                    <a:pt x="322" y="947"/>
                  </a:lnTo>
                  <a:lnTo>
                    <a:pt x="331" y="944"/>
                  </a:lnTo>
                  <a:lnTo>
                    <a:pt x="322" y="944"/>
                  </a:lnTo>
                  <a:lnTo>
                    <a:pt x="317" y="944"/>
                  </a:lnTo>
                  <a:lnTo>
                    <a:pt x="322" y="944"/>
                  </a:lnTo>
                  <a:lnTo>
                    <a:pt x="317" y="940"/>
                  </a:lnTo>
                  <a:lnTo>
                    <a:pt x="322" y="940"/>
                  </a:lnTo>
                  <a:lnTo>
                    <a:pt x="317" y="940"/>
                  </a:lnTo>
                  <a:lnTo>
                    <a:pt x="317" y="938"/>
                  </a:lnTo>
                  <a:lnTo>
                    <a:pt x="313" y="934"/>
                  </a:lnTo>
                  <a:lnTo>
                    <a:pt x="313" y="927"/>
                  </a:lnTo>
                  <a:lnTo>
                    <a:pt x="313" y="931"/>
                  </a:lnTo>
                  <a:lnTo>
                    <a:pt x="310" y="923"/>
                  </a:lnTo>
                  <a:lnTo>
                    <a:pt x="305" y="923"/>
                  </a:lnTo>
                  <a:lnTo>
                    <a:pt x="301" y="916"/>
                  </a:lnTo>
                  <a:lnTo>
                    <a:pt x="301" y="912"/>
                  </a:lnTo>
                  <a:lnTo>
                    <a:pt x="295" y="906"/>
                  </a:lnTo>
                  <a:lnTo>
                    <a:pt x="295" y="902"/>
                  </a:lnTo>
                  <a:lnTo>
                    <a:pt x="295" y="906"/>
                  </a:lnTo>
                  <a:lnTo>
                    <a:pt x="295" y="899"/>
                  </a:lnTo>
                  <a:lnTo>
                    <a:pt x="295" y="895"/>
                  </a:lnTo>
                  <a:lnTo>
                    <a:pt x="301" y="891"/>
                  </a:lnTo>
                  <a:lnTo>
                    <a:pt x="301" y="887"/>
                  </a:lnTo>
                  <a:lnTo>
                    <a:pt x="313" y="884"/>
                  </a:lnTo>
                  <a:lnTo>
                    <a:pt x="305" y="884"/>
                  </a:lnTo>
                  <a:lnTo>
                    <a:pt x="310" y="881"/>
                  </a:lnTo>
                  <a:lnTo>
                    <a:pt x="313" y="881"/>
                  </a:lnTo>
                  <a:lnTo>
                    <a:pt x="313" y="878"/>
                  </a:lnTo>
                  <a:lnTo>
                    <a:pt x="305" y="878"/>
                  </a:lnTo>
                  <a:lnTo>
                    <a:pt x="305" y="881"/>
                  </a:lnTo>
                  <a:lnTo>
                    <a:pt x="295" y="881"/>
                  </a:lnTo>
                  <a:lnTo>
                    <a:pt x="291" y="891"/>
                  </a:lnTo>
                  <a:lnTo>
                    <a:pt x="287" y="891"/>
                  </a:lnTo>
                  <a:lnTo>
                    <a:pt x="287" y="881"/>
                  </a:lnTo>
                  <a:lnTo>
                    <a:pt x="291" y="878"/>
                  </a:lnTo>
                  <a:lnTo>
                    <a:pt x="287" y="878"/>
                  </a:lnTo>
                  <a:lnTo>
                    <a:pt x="287" y="871"/>
                  </a:lnTo>
                  <a:lnTo>
                    <a:pt x="283" y="871"/>
                  </a:lnTo>
                  <a:lnTo>
                    <a:pt x="283" y="867"/>
                  </a:lnTo>
                  <a:lnTo>
                    <a:pt x="283" y="864"/>
                  </a:lnTo>
                  <a:lnTo>
                    <a:pt x="283" y="867"/>
                  </a:lnTo>
                  <a:lnTo>
                    <a:pt x="279" y="864"/>
                  </a:lnTo>
                  <a:lnTo>
                    <a:pt x="283" y="859"/>
                  </a:lnTo>
                  <a:lnTo>
                    <a:pt x="279" y="859"/>
                  </a:lnTo>
                  <a:lnTo>
                    <a:pt x="279" y="853"/>
                  </a:lnTo>
                  <a:lnTo>
                    <a:pt x="274" y="853"/>
                  </a:lnTo>
                  <a:lnTo>
                    <a:pt x="274" y="846"/>
                  </a:lnTo>
                  <a:lnTo>
                    <a:pt x="274" y="850"/>
                  </a:lnTo>
                  <a:lnTo>
                    <a:pt x="270" y="846"/>
                  </a:lnTo>
                  <a:lnTo>
                    <a:pt x="274" y="839"/>
                  </a:lnTo>
                  <a:lnTo>
                    <a:pt x="265" y="839"/>
                  </a:lnTo>
                  <a:lnTo>
                    <a:pt x="270" y="839"/>
                  </a:lnTo>
                  <a:lnTo>
                    <a:pt x="265" y="836"/>
                  </a:lnTo>
                  <a:lnTo>
                    <a:pt x="265" y="832"/>
                  </a:lnTo>
                  <a:lnTo>
                    <a:pt x="270" y="832"/>
                  </a:lnTo>
                  <a:lnTo>
                    <a:pt x="270" y="829"/>
                  </a:lnTo>
                  <a:lnTo>
                    <a:pt x="274" y="825"/>
                  </a:lnTo>
                  <a:lnTo>
                    <a:pt x="274" y="821"/>
                  </a:lnTo>
                  <a:lnTo>
                    <a:pt x="265" y="821"/>
                  </a:lnTo>
                  <a:lnTo>
                    <a:pt x="265" y="818"/>
                  </a:lnTo>
                  <a:lnTo>
                    <a:pt x="261" y="814"/>
                  </a:lnTo>
                  <a:lnTo>
                    <a:pt x="261" y="811"/>
                  </a:lnTo>
                  <a:lnTo>
                    <a:pt x="265" y="807"/>
                  </a:lnTo>
                  <a:lnTo>
                    <a:pt x="265" y="804"/>
                  </a:lnTo>
                  <a:lnTo>
                    <a:pt x="270" y="801"/>
                  </a:lnTo>
                  <a:lnTo>
                    <a:pt x="265" y="801"/>
                  </a:lnTo>
                  <a:lnTo>
                    <a:pt x="265" y="797"/>
                  </a:lnTo>
                  <a:lnTo>
                    <a:pt x="265" y="793"/>
                  </a:lnTo>
                  <a:lnTo>
                    <a:pt x="274" y="790"/>
                  </a:lnTo>
                  <a:lnTo>
                    <a:pt x="270" y="786"/>
                  </a:lnTo>
                  <a:lnTo>
                    <a:pt x="301" y="786"/>
                  </a:lnTo>
                  <a:lnTo>
                    <a:pt x="295" y="779"/>
                  </a:lnTo>
                  <a:lnTo>
                    <a:pt x="301" y="777"/>
                  </a:lnTo>
                  <a:lnTo>
                    <a:pt x="291" y="777"/>
                  </a:lnTo>
                  <a:lnTo>
                    <a:pt x="295" y="779"/>
                  </a:lnTo>
                  <a:lnTo>
                    <a:pt x="283" y="783"/>
                  </a:lnTo>
                  <a:lnTo>
                    <a:pt x="274" y="783"/>
                  </a:lnTo>
                  <a:lnTo>
                    <a:pt x="274" y="777"/>
                  </a:lnTo>
                  <a:lnTo>
                    <a:pt x="279" y="773"/>
                  </a:lnTo>
                  <a:lnTo>
                    <a:pt x="301" y="773"/>
                  </a:lnTo>
                  <a:lnTo>
                    <a:pt x="301" y="765"/>
                  </a:lnTo>
                  <a:lnTo>
                    <a:pt x="295" y="765"/>
                  </a:lnTo>
                  <a:lnTo>
                    <a:pt x="301" y="762"/>
                  </a:lnTo>
                  <a:lnTo>
                    <a:pt x="301" y="755"/>
                  </a:lnTo>
                  <a:lnTo>
                    <a:pt x="310" y="755"/>
                  </a:lnTo>
                  <a:lnTo>
                    <a:pt x="313" y="751"/>
                  </a:lnTo>
                  <a:lnTo>
                    <a:pt x="310" y="748"/>
                  </a:lnTo>
                  <a:lnTo>
                    <a:pt x="305" y="751"/>
                  </a:lnTo>
                  <a:lnTo>
                    <a:pt x="301" y="748"/>
                  </a:lnTo>
                  <a:lnTo>
                    <a:pt x="301" y="745"/>
                  </a:lnTo>
                  <a:lnTo>
                    <a:pt x="305" y="745"/>
                  </a:lnTo>
                  <a:lnTo>
                    <a:pt x="305" y="738"/>
                  </a:lnTo>
                  <a:lnTo>
                    <a:pt x="305" y="734"/>
                  </a:lnTo>
                  <a:lnTo>
                    <a:pt x="310" y="734"/>
                  </a:lnTo>
                  <a:lnTo>
                    <a:pt x="310" y="730"/>
                  </a:lnTo>
                  <a:lnTo>
                    <a:pt x="310" y="726"/>
                  </a:lnTo>
                  <a:lnTo>
                    <a:pt x="283" y="723"/>
                  </a:lnTo>
                  <a:lnTo>
                    <a:pt x="274" y="720"/>
                  </a:lnTo>
                  <a:lnTo>
                    <a:pt x="261" y="713"/>
                  </a:lnTo>
                  <a:lnTo>
                    <a:pt x="252" y="706"/>
                  </a:lnTo>
                  <a:lnTo>
                    <a:pt x="261" y="698"/>
                  </a:lnTo>
                  <a:lnTo>
                    <a:pt x="274" y="703"/>
                  </a:lnTo>
                  <a:lnTo>
                    <a:pt x="291" y="713"/>
                  </a:lnTo>
                  <a:lnTo>
                    <a:pt x="305" y="717"/>
                  </a:lnTo>
                  <a:lnTo>
                    <a:pt x="305" y="713"/>
                  </a:lnTo>
                  <a:lnTo>
                    <a:pt x="301" y="713"/>
                  </a:lnTo>
                  <a:lnTo>
                    <a:pt x="295" y="706"/>
                  </a:lnTo>
                  <a:lnTo>
                    <a:pt x="301" y="710"/>
                  </a:lnTo>
                  <a:lnTo>
                    <a:pt x="301" y="706"/>
                  </a:lnTo>
                  <a:lnTo>
                    <a:pt x="305" y="706"/>
                  </a:lnTo>
                  <a:lnTo>
                    <a:pt x="305" y="703"/>
                  </a:lnTo>
                  <a:lnTo>
                    <a:pt x="287" y="692"/>
                  </a:lnTo>
                  <a:lnTo>
                    <a:pt x="295" y="696"/>
                  </a:lnTo>
                  <a:lnTo>
                    <a:pt x="295" y="692"/>
                  </a:lnTo>
                  <a:lnTo>
                    <a:pt x="295" y="689"/>
                  </a:lnTo>
                  <a:lnTo>
                    <a:pt x="283" y="689"/>
                  </a:lnTo>
                  <a:lnTo>
                    <a:pt x="291" y="682"/>
                  </a:lnTo>
                  <a:lnTo>
                    <a:pt x="279" y="689"/>
                  </a:lnTo>
                  <a:lnTo>
                    <a:pt x="283" y="682"/>
                  </a:lnTo>
                  <a:lnTo>
                    <a:pt x="287" y="678"/>
                  </a:lnTo>
                  <a:lnTo>
                    <a:pt x="274" y="682"/>
                  </a:lnTo>
                  <a:lnTo>
                    <a:pt x="287" y="671"/>
                  </a:lnTo>
                  <a:lnTo>
                    <a:pt x="270" y="671"/>
                  </a:lnTo>
                  <a:lnTo>
                    <a:pt x="274" y="664"/>
                  </a:lnTo>
                  <a:lnTo>
                    <a:pt x="270" y="667"/>
                  </a:lnTo>
                  <a:lnTo>
                    <a:pt x="265" y="660"/>
                  </a:lnTo>
                  <a:lnTo>
                    <a:pt x="265" y="664"/>
                  </a:lnTo>
                  <a:lnTo>
                    <a:pt x="257" y="671"/>
                  </a:lnTo>
                  <a:lnTo>
                    <a:pt x="261" y="674"/>
                  </a:lnTo>
                  <a:lnTo>
                    <a:pt x="261" y="678"/>
                  </a:lnTo>
                  <a:lnTo>
                    <a:pt x="252" y="682"/>
                  </a:lnTo>
                  <a:lnTo>
                    <a:pt x="243" y="678"/>
                  </a:lnTo>
                  <a:lnTo>
                    <a:pt x="239" y="682"/>
                  </a:lnTo>
                  <a:lnTo>
                    <a:pt x="235" y="674"/>
                  </a:lnTo>
                  <a:lnTo>
                    <a:pt x="235" y="671"/>
                  </a:lnTo>
                  <a:lnTo>
                    <a:pt x="239" y="667"/>
                  </a:lnTo>
                  <a:lnTo>
                    <a:pt x="243" y="660"/>
                  </a:lnTo>
                  <a:lnTo>
                    <a:pt x="239" y="657"/>
                  </a:lnTo>
                  <a:lnTo>
                    <a:pt x="248" y="646"/>
                  </a:lnTo>
                  <a:lnTo>
                    <a:pt x="248" y="643"/>
                  </a:lnTo>
                  <a:lnTo>
                    <a:pt x="252" y="643"/>
                  </a:lnTo>
                  <a:lnTo>
                    <a:pt x="248" y="636"/>
                  </a:lnTo>
                  <a:lnTo>
                    <a:pt x="252" y="629"/>
                  </a:lnTo>
                  <a:lnTo>
                    <a:pt x="239" y="622"/>
                  </a:lnTo>
                  <a:lnTo>
                    <a:pt x="243" y="616"/>
                  </a:lnTo>
                  <a:lnTo>
                    <a:pt x="239" y="612"/>
                  </a:lnTo>
                  <a:lnTo>
                    <a:pt x="243" y="609"/>
                  </a:lnTo>
                  <a:lnTo>
                    <a:pt x="239" y="609"/>
                  </a:lnTo>
                  <a:lnTo>
                    <a:pt x="239" y="604"/>
                  </a:lnTo>
                  <a:lnTo>
                    <a:pt x="230" y="597"/>
                  </a:lnTo>
                  <a:lnTo>
                    <a:pt x="230" y="593"/>
                  </a:lnTo>
                  <a:lnTo>
                    <a:pt x="235" y="593"/>
                  </a:lnTo>
                  <a:lnTo>
                    <a:pt x="235" y="590"/>
                  </a:lnTo>
                  <a:lnTo>
                    <a:pt x="230" y="587"/>
                  </a:lnTo>
                  <a:lnTo>
                    <a:pt x="235" y="584"/>
                  </a:lnTo>
                  <a:lnTo>
                    <a:pt x="226" y="584"/>
                  </a:lnTo>
                  <a:lnTo>
                    <a:pt x="230" y="572"/>
                  </a:lnTo>
                  <a:lnTo>
                    <a:pt x="221" y="569"/>
                  </a:lnTo>
                  <a:lnTo>
                    <a:pt x="221" y="565"/>
                  </a:lnTo>
                  <a:lnTo>
                    <a:pt x="230" y="563"/>
                  </a:lnTo>
                  <a:lnTo>
                    <a:pt x="217" y="556"/>
                  </a:lnTo>
                  <a:lnTo>
                    <a:pt x="217" y="552"/>
                  </a:lnTo>
                  <a:lnTo>
                    <a:pt x="221" y="549"/>
                  </a:lnTo>
                  <a:lnTo>
                    <a:pt x="205" y="537"/>
                  </a:lnTo>
                  <a:lnTo>
                    <a:pt x="200" y="524"/>
                  </a:lnTo>
                  <a:lnTo>
                    <a:pt x="195" y="528"/>
                  </a:lnTo>
                  <a:lnTo>
                    <a:pt x="200" y="520"/>
                  </a:lnTo>
                  <a:lnTo>
                    <a:pt x="195" y="509"/>
                  </a:lnTo>
                  <a:lnTo>
                    <a:pt x="191" y="509"/>
                  </a:lnTo>
                  <a:lnTo>
                    <a:pt x="186" y="506"/>
                  </a:lnTo>
                  <a:lnTo>
                    <a:pt x="182" y="509"/>
                  </a:lnTo>
                  <a:lnTo>
                    <a:pt x="182" y="503"/>
                  </a:lnTo>
                  <a:lnTo>
                    <a:pt x="169" y="496"/>
                  </a:lnTo>
                  <a:lnTo>
                    <a:pt x="169" y="499"/>
                  </a:lnTo>
                  <a:lnTo>
                    <a:pt x="164" y="492"/>
                  </a:lnTo>
                  <a:lnTo>
                    <a:pt x="134" y="482"/>
                  </a:lnTo>
                  <a:lnTo>
                    <a:pt x="125" y="492"/>
                  </a:lnTo>
                  <a:lnTo>
                    <a:pt x="121" y="485"/>
                  </a:lnTo>
                  <a:lnTo>
                    <a:pt x="104" y="499"/>
                  </a:lnTo>
                  <a:lnTo>
                    <a:pt x="100" y="496"/>
                  </a:lnTo>
                  <a:lnTo>
                    <a:pt x="104" y="489"/>
                  </a:lnTo>
                  <a:lnTo>
                    <a:pt x="95" y="485"/>
                  </a:lnTo>
                  <a:lnTo>
                    <a:pt x="90" y="492"/>
                  </a:lnTo>
                  <a:lnTo>
                    <a:pt x="81" y="489"/>
                  </a:lnTo>
                  <a:lnTo>
                    <a:pt x="78" y="492"/>
                  </a:lnTo>
                  <a:lnTo>
                    <a:pt x="90" y="506"/>
                  </a:lnTo>
                  <a:lnTo>
                    <a:pt x="64" y="496"/>
                  </a:lnTo>
                  <a:lnTo>
                    <a:pt x="47" y="482"/>
                  </a:lnTo>
                  <a:lnTo>
                    <a:pt x="64" y="468"/>
                  </a:lnTo>
                  <a:lnTo>
                    <a:pt x="43" y="464"/>
                  </a:lnTo>
                  <a:lnTo>
                    <a:pt x="38" y="457"/>
                  </a:lnTo>
                  <a:lnTo>
                    <a:pt x="43" y="451"/>
                  </a:lnTo>
                  <a:lnTo>
                    <a:pt x="38" y="461"/>
                  </a:lnTo>
                  <a:lnTo>
                    <a:pt x="28" y="461"/>
                  </a:lnTo>
                  <a:lnTo>
                    <a:pt x="21" y="455"/>
                  </a:lnTo>
                  <a:lnTo>
                    <a:pt x="21" y="451"/>
                  </a:lnTo>
                  <a:lnTo>
                    <a:pt x="34" y="439"/>
                  </a:lnTo>
                  <a:lnTo>
                    <a:pt x="90" y="447"/>
                  </a:lnTo>
                  <a:lnTo>
                    <a:pt x="100" y="439"/>
                  </a:lnTo>
                  <a:lnTo>
                    <a:pt x="90" y="429"/>
                  </a:lnTo>
                  <a:lnTo>
                    <a:pt x="95" y="426"/>
                  </a:lnTo>
                  <a:lnTo>
                    <a:pt x="100" y="423"/>
                  </a:lnTo>
                  <a:lnTo>
                    <a:pt x="95" y="416"/>
                  </a:lnTo>
                  <a:lnTo>
                    <a:pt x="86" y="419"/>
                  </a:lnTo>
                  <a:lnTo>
                    <a:pt x="86" y="416"/>
                  </a:lnTo>
                  <a:lnTo>
                    <a:pt x="73" y="423"/>
                  </a:lnTo>
                  <a:lnTo>
                    <a:pt x="55" y="416"/>
                  </a:lnTo>
                  <a:lnTo>
                    <a:pt x="59" y="426"/>
                  </a:lnTo>
                  <a:lnTo>
                    <a:pt x="51" y="426"/>
                  </a:lnTo>
                  <a:lnTo>
                    <a:pt x="38" y="423"/>
                  </a:lnTo>
                  <a:lnTo>
                    <a:pt x="38" y="419"/>
                  </a:lnTo>
                  <a:lnTo>
                    <a:pt x="43" y="416"/>
                  </a:lnTo>
                  <a:lnTo>
                    <a:pt x="28" y="416"/>
                  </a:lnTo>
                  <a:lnTo>
                    <a:pt x="38" y="408"/>
                  </a:lnTo>
                  <a:lnTo>
                    <a:pt x="21" y="411"/>
                  </a:lnTo>
                  <a:lnTo>
                    <a:pt x="21" y="408"/>
                  </a:lnTo>
                  <a:lnTo>
                    <a:pt x="21" y="404"/>
                  </a:lnTo>
                  <a:lnTo>
                    <a:pt x="7" y="402"/>
                  </a:lnTo>
                  <a:lnTo>
                    <a:pt x="7" y="398"/>
                  </a:lnTo>
                  <a:lnTo>
                    <a:pt x="0" y="391"/>
                  </a:lnTo>
                  <a:lnTo>
                    <a:pt x="7" y="384"/>
                  </a:lnTo>
                  <a:lnTo>
                    <a:pt x="0" y="380"/>
                  </a:lnTo>
                  <a:lnTo>
                    <a:pt x="3" y="374"/>
                  </a:lnTo>
                  <a:lnTo>
                    <a:pt x="16" y="366"/>
                  </a:lnTo>
                  <a:lnTo>
                    <a:pt x="25" y="366"/>
                  </a:lnTo>
                  <a:lnTo>
                    <a:pt x="28" y="359"/>
                  </a:lnTo>
                  <a:lnTo>
                    <a:pt x="51" y="352"/>
                  </a:lnTo>
                  <a:lnTo>
                    <a:pt x="47" y="345"/>
                  </a:lnTo>
                  <a:lnTo>
                    <a:pt x="55" y="342"/>
                  </a:lnTo>
                  <a:lnTo>
                    <a:pt x="78" y="335"/>
                  </a:lnTo>
                  <a:lnTo>
                    <a:pt x="95" y="338"/>
                  </a:lnTo>
                  <a:lnTo>
                    <a:pt x="112" y="314"/>
                  </a:lnTo>
                  <a:lnTo>
                    <a:pt x="108" y="307"/>
                  </a:lnTo>
                  <a:lnTo>
                    <a:pt x="104" y="303"/>
                  </a:lnTo>
                  <a:lnTo>
                    <a:pt x="108" y="296"/>
                  </a:lnTo>
                  <a:lnTo>
                    <a:pt x="117" y="293"/>
                  </a:lnTo>
                  <a:lnTo>
                    <a:pt x="108" y="285"/>
                  </a:lnTo>
                  <a:lnTo>
                    <a:pt x="125" y="275"/>
                  </a:lnTo>
                  <a:lnTo>
                    <a:pt x="117" y="268"/>
                  </a:lnTo>
                  <a:lnTo>
                    <a:pt x="112" y="278"/>
                  </a:lnTo>
                  <a:lnTo>
                    <a:pt x="104" y="278"/>
                  </a:lnTo>
                  <a:lnTo>
                    <a:pt x="95" y="285"/>
                  </a:lnTo>
                  <a:lnTo>
                    <a:pt x="86" y="278"/>
                  </a:lnTo>
                  <a:lnTo>
                    <a:pt x="78" y="278"/>
                  </a:lnTo>
                  <a:lnTo>
                    <a:pt x="73" y="275"/>
                  </a:lnTo>
                  <a:lnTo>
                    <a:pt x="69" y="265"/>
                  </a:lnTo>
                  <a:lnTo>
                    <a:pt x="81" y="258"/>
                  </a:lnTo>
                  <a:lnTo>
                    <a:pt x="86" y="247"/>
                  </a:lnTo>
                  <a:lnTo>
                    <a:pt x="100" y="243"/>
                  </a:lnTo>
                  <a:lnTo>
                    <a:pt x="100" y="237"/>
                  </a:lnTo>
                  <a:lnTo>
                    <a:pt x="121" y="205"/>
                  </a:lnTo>
                  <a:lnTo>
                    <a:pt x="130" y="202"/>
                  </a:lnTo>
                  <a:lnTo>
                    <a:pt x="147" y="212"/>
                  </a:lnTo>
                  <a:lnTo>
                    <a:pt x="156" y="205"/>
                  </a:lnTo>
                  <a:lnTo>
                    <a:pt x="152" y="191"/>
                  </a:lnTo>
                  <a:lnTo>
                    <a:pt x="160" y="181"/>
                  </a:lnTo>
                  <a:lnTo>
                    <a:pt x="152" y="163"/>
                  </a:lnTo>
                  <a:lnTo>
                    <a:pt x="164" y="149"/>
                  </a:lnTo>
                  <a:lnTo>
                    <a:pt x="182" y="153"/>
                  </a:lnTo>
                  <a:lnTo>
                    <a:pt x="186" y="167"/>
                  </a:lnTo>
                  <a:lnTo>
                    <a:pt x="209" y="187"/>
                  </a:lnTo>
                  <a:lnTo>
                    <a:pt x="209" y="184"/>
                  </a:lnTo>
                  <a:lnTo>
                    <a:pt x="209" y="177"/>
                  </a:lnTo>
                  <a:lnTo>
                    <a:pt x="178" y="146"/>
                  </a:lnTo>
                  <a:lnTo>
                    <a:pt x="243" y="114"/>
                  </a:lnTo>
                  <a:lnTo>
                    <a:pt x="257" y="132"/>
                  </a:lnTo>
                  <a:lnTo>
                    <a:pt x="261" y="146"/>
                  </a:lnTo>
                  <a:lnTo>
                    <a:pt x="257" y="170"/>
                  </a:lnTo>
                  <a:lnTo>
                    <a:pt x="257" y="177"/>
                  </a:lnTo>
                  <a:lnTo>
                    <a:pt x="261" y="174"/>
                  </a:lnTo>
                  <a:lnTo>
                    <a:pt x="261" y="167"/>
                  </a:lnTo>
                  <a:lnTo>
                    <a:pt x="265" y="156"/>
                  </a:lnTo>
                  <a:lnTo>
                    <a:pt x="265" y="142"/>
                  </a:lnTo>
                  <a:lnTo>
                    <a:pt x="305" y="167"/>
                  </a:lnTo>
                  <a:lnTo>
                    <a:pt x="291" y="149"/>
                  </a:lnTo>
                  <a:lnTo>
                    <a:pt x="313" y="149"/>
                  </a:lnTo>
                  <a:lnTo>
                    <a:pt x="295" y="124"/>
                  </a:lnTo>
                  <a:lnTo>
                    <a:pt x="291" y="110"/>
                  </a:lnTo>
                  <a:lnTo>
                    <a:pt x="287" y="104"/>
                  </a:lnTo>
                  <a:lnTo>
                    <a:pt x="291" y="101"/>
                  </a:lnTo>
                  <a:lnTo>
                    <a:pt x="317" y="104"/>
                  </a:lnTo>
                  <a:lnTo>
                    <a:pt x="336" y="129"/>
                  </a:lnTo>
                  <a:lnTo>
                    <a:pt x="353" y="135"/>
                  </a:lnTo>
                  <a:lnTo>
                    <a:pt x="379" y="163"/>
                  </a:lnTo>
                  <a:lnTo>
                    <a:pt x="383" y="153"/>
                  </a:lnTo>
                  <a:lnTo>
                    <a:pt x="375" y="142"/>
                  </a:lnTo>
                  <a:lnTo>
                    <a:pt x="379" y="121"/>
                  </a:lnTo>
                  <a:lnTo>
                    <a:pt x="388" y="114"/>
                  </a:lnTo>
                  <a:lnTo>
                    <a:pt x="388" y="110"/>
                  </a:lnTo>
                  <a:lnTo>
                    <a:pt x="361" y="80"/>
                  </a:lnTo>
                  <a:lnTo>
                    <a:pt x="414" y="86"/>
                  </a:lnTo>
                  <a:lnTo>
                    <a:pt x="414" y="104"/>
                  </a:lnTo>
                  <a:lnTo>
                    <a:pt x="414" y="101"/>
                  </a:lnTo>
                  <a:lnTo>
                    <a:pt x="414" y="82"/>
                  </a:lnTo>
                  <a:lnTo>
                    <a:pt x="414" y="80"/>
                  </a:lnTo>
                  <a:lnTo>
                    <a:pt x="441" y="110"/>
                  </a:lnTo>
                  <a:lnTo>
                    <a:pt x="441" y="104"/>
                  </a:lnTo>
                  <a:lnTo>
                    <a:pt x="441" y="97"/>
                  </a:lnTo>
                  <a:lnTo>
                    <a:pt x="441" y="89"/>
                  </a:lnTo>
                  <a:lnTo>
                    <a:pt x="422" y="76"/>
                  </a:lnTo>
                  <a:lnTo>
                    <a:pt x="379" y="73"/>
                  </a:lnTo>
                  <a:lnTo>
                    <a:pt x="375" y="65"/>
                  </a:lnTo>
                  <a:lnTo>
                    <a:pt x="375" y="61"/>
                  </a:lnTo>
                  <a:lnTo>
                    <a:pt x="365" y="54"/>
                  </a:lnTo>
                  <a:lnTo>
                    <a:pt x="361" y="48"/>
                  </a:lnTo>
                  <a:lnTo>
                    <a:pt x="365" y="44"/>
                  </a:lnTo>
                  <a:lnTo>
                    <a:pt x="383" y="41"/>
                  </a:lnTo>
                  <a:lnTo>
                    <a:pt x="401" y="34"/>
                  </a:lnTo>
                  <a:lnTo>
                    <a:pt x="414" y="41"/>
                  </a:lnTo>
                  <a:lnTo>
                    <a:pt x="410" y="51"/>
                  </a:lnTo>
                  <a:lnTo>
                    <a:pt x="444" y="61"/>
                  </a:lnTo>
                  <a:lnTo>
                    <a:pt x="457" y="80"/>
                  </a:lnTo>
                  <a:lnTo>
                    <a:pt x="457" y="76"/>
                  </a:lnTo>
                  <a:lnTo>
                    <a:pt x="449" y="57"/>
                  </a:lnTo>
                  <a:lnTo>
                    <a:pt x="453" y="51"/>
                  </a:lnTo>
                  <a:lnTo>
                    <a:pt x="475" y="44"/>
                  </a:lnTo>
                  <a:lnTo>
                    <a:pt x="453" y="37"/>
                  </a:lnTo>
                  <a:lnTo>
                    <a:pt x="453" y="29"/>
                  </a:lnTo>
                  <a:lnTo>
                    <a:pt x="453" y="23"/>
                  </a:lnTo>
                  <a:lnTo>
                    <a:pt x="453" y="16"/>
                  </a:lnTo>
                  <a:lnTo>
                    <a:pt x="462" y="16"/>
                  </a:lnTo>
                  <a:lnTo>
                    <a:pt x="467" y="9"/>
                  </a:lnTo>
                  <a:lnTo>
                    <a:pt x="484" y="23"/>
                  </a:lnTo>
                  <a:lnTo>
                    <a:pt x="479" y="9"/>
                  </a:lnTo>
                  <a:lnTo>
                    <a:pt x="488" y="6"/>
                  </a:lnTo>
                  <a:lnTo>
                    <a:pt x="510" y="2"/>
                  </a:lnTo>
                  <a:lnTo>
                    <a:pt x="519" y="13"/>
                  </a:lnTo>
                  <a:lnTo>
                    <a:pt x="519" y="6"/>
                  </a:lnTo>
                  <a:lnTo>
                    <a:pt x="523" y="0"/>
                  </a:lnTo>
                  <a:lnTo>
                    <a:pt x="568" y="2"/>
                  </a:lnTo>
                  <a:lnTo>
                    <a:pt x="589" y="9"/>
                  </a:lnTo>
                  <a:lnTo>
                    <a:pt x="589" y="13"/>
                  </a:lnTo>
                  <a:lnTo>
                    <a:pt x="589" y="20"/>
                  </a:lnTo>
                  <a:lnTo>
                    <a:pt x="624" y="20"/>
                  </a:lnTo>
                  <a:lnTo>
                    <a:pt x="637" y="29"/>
                  </a:lnTo>
                  <a:lnTo>
                    <a:pt x="627" y="41"/>
                  </a:lnTo>
                  <a:lnTo>
                    <a:pt x="568" y="44"/>
                  </a:lnTo>
                  <a:lnTo>
                    <a:pt x="546" y="54"/>
                  </a:lnTo>
                  <a:lnTo>
                    <a:pt x="537" y="54"/>
                  </a:lnTo>
                  <a:lnTo>
                    <a:pt x="501" y="69"/>
                  </a:lnTo>
                  <a:lnTo>
                    <a:pt x="501" y="76"/>
                  </a:lnTo>
                  <a:lnTo>
                    <a:pt x="510" y="65"/>
                  </a:lnTo>
                  <a:lnTo>
                    <a:pt x="519" y="69"/>
                  </a:lnTo>
                  <a:lnTo>
                    <a:pt x="519" y="76"/>
                  </a:lnTo>
                  <a:lnTo>
                    <a:pt x="527" y="65"/>
                  </a:lnTo>
                  <a:lnTo>
                    <a:pt x="549" y="65"/>
                  </a:lnTo>
                  <a:lnTo>
                    <a:pt x="575" y="48"/>
                  </a:lnTo>
                  <a:lnTo>
                    <a:pt x="598" y="51"/>
                  </a:lnTo>
                  <a:lnTo>
                    <a:pt x="593" y="57"/>
                  </a:lnTo>
                  <a:lnTo>
                    <a:pt x="646" y="44"/>
                  </a:lnTo>
                  <a:lnTo>
                    <a:pt x="650" y="48"/>
                  </a:lnTo>
                  <a:lnTo>
                    <a:pt x="646" y="51"/>
                  </a:lnTo>
                  <a:lnTo>
                    <a:pt x="650" y="57"/>
                  </a:lnTo>
                  <a:lnTo>
                    <a:pt x="650" y="61"/>
                  </a:lnTo>
                  <a:lnTo>
                    <a:pt x="627" y="80"/>
                  </a:lnTo>
                  <a:lnTo>
                    <a:pt x="663" y="69"/>
                  </a:lnTo>
                  <a:lnTo>
                    <a:pt x="663" y="80"/>
                  </a:lnTo>
                  <a:lnTo>
                    <a:pt x="672" y="73"/>
                  </a:lnTo>
                  <a:lnTo>
                    <a:pt x="685" y="76"/>
                  </a:lnTo>
                  <a:lnTo>
                    <a:pt x="703" y="97"/>
                  </a:lnTo>
                  <a:lnTo>
                    <a:pt x="680" y="117"/>
                  </a:lnTo>
                  <a:lnTo>
                    <a:pt x="642" y="132"/>
                  </a:lnTo>
                  <a:lnTo>
                    <a:pt x="572" y="138"/>
                  </a:lnTo>
                  <a:lnTo>
                    <a:pt x="537" y="156"/>
                  </a:lnTo>
                  <a:lnTo>
                    <a:pt x="531" y="160"/>
                  </a:lnTo>
                  <a:lnTo>
                    <a:pt x="537" y="170"/>
                  </a:lnTo>
                  <a:lnTo>
                    <a:pt x="593" y="146"/>
                  </a:lnTo>
                  <a:lnTo>
                    <a:pt x="637" y="146"/>
                  </a:lnTo>
                  <a:lnTo>
                    <a:pt x="646" y="149"/>
                  </a:lnTo>
                  <a:lnTo>
                    <a:pt x="646" y="156"/>
                  </a:lnTo>
                  <a:lnTo>
                    <a:pt x="615" y="181"/>
                  </a:lnTo>
                  <a:lnTo>
                    <a:pt x="615" y="184"/>
                  </a:lnTo>
                  <a:lnTo>
                    <a:pt x="624" y="187"/>
                  </a:lnTo>
                  <a:lnTo>
                    <a:pt x="663" y="167"/>
                  </a:lnTo>
                  <a:lnTo>
                    <a:pt x="663" y="163"/>
                  </a:lnTo>
                  <a:lnTo>
                    <a:pt x="663" y="149"/>
                  </a:lnTo>
                  <a:lnTo>
                    <a:pt x="668" y="142"/>
                  </a:lnTo>
                  <a:lnTo>
                    <a:pt x="689" y="138"/>
                  </a:lnTo>
                  <a:lnTo>
                    <a:pt x="694" y="156"/>
                  </a:lnTo>
                  <a:lnTo>
                    <a:pt x="694" y="181"/>
                  </a:lnTo>
                  <a:lnTo>
                    <a:pt x="685" y="195"/>
                  </a:lnTo>
                  <a:lnTo>
                    <a:pt x="685" y="198"/>
                  </a:lnTo>
                  <a:lnTo>
                    <a:pt x="658" y="254"/>
                  </a:lnTo>
                  <a:lnTo>
                    <a:pt x="677" y="237"/>
                  </a:lnTo>
                  <a:lnTo>
                    <a:pt x="677" y="230"/>
                  </a:lnTo>
                  <a:lnTo>
                    <a:pt x="677" y="227"/>
                  </a:lnTo>
                  <a:lnTo>
                    <a:pt x="685" y="219"/>
                  </a:lnTo>
                  <a:lnTo>
                    <a:pt x="711" y="177"/>
                  </a:lnTo>
                  <a:lnTo>
                    <a:pt x="724" y="170"/>
                  </a:lnTo>
                  <a:lnTo>
                    <a:pt x="724" y="187"/>
                  </a:lnTo>
                  <a:lnTo>
                    <a:pt x="732" y="177"/>
                  </a:lnTo>
                  <a:lnTo>
                    <a:pt x="755" y="184"/>
                  </a:lnTo>
                  <a:lnTo>
                    <a:pt x="751" y="177"/>
                  </a:lnTo>
                  <a:lnTo>
                    <a:pt x="759" y="174"/>
                  </a:lnTo>
                  <a:lnTo>
                    <a:pt x="755" y="163"/>
                  </a:lnTo>
                  <a:lnTo>
                    <a:pt x="759" y="163"/>
                  </a:lnTo>
                  <a:lnTo>
                    <a:pt x="763" y="156"/>
                  </a:lnTo>
                  <a:lnTo>
                    <a:pt x="794" y="149"/>
                  </a:lnTo>
                  <a:lnTo>
                    <a:pt x="825" y="163"/>
                  </a:lnTo>
                  <a:lnTo>
                    <a:pt x="835" y="174"/>
                  </a:lnTo>
                  <a:lnTo>
                    <a:pt x="808" y="209"/>
                  </a:lnTo>
                  <a:lnTo>
                    <a:pt x="794" y="212"/>
                  </a:lnTo>
                  <a:lnTo>
                    <a:pt x="804" y="223"/>
                  </a:lnTo>
                  <a:lnTo>
                    <a:pt x="798" y="227"/>
                  </a:lnTo>
                  <a:lnTo>
                    <a:pt x="782" y="237"/>
                  </a:lnTo>
                  <a:lnTo>
                    <a:pt x="759" y="234"/>
                  </a:lnTo>
                  <a:lnTo>
                    <a:pt x="746" y="243"/>
                  </a:lnTo>
                  <a:lnTo>
                    <a:pt x="729" y="241"/>
                  </a:lnTo>
                  <a:lnTo>
                    <a:pt x="707" y="247"/>
                  </a:lnTo>
                  <a:lnTo>
                    <a:pt x="716" y="250"/>
                  </a:lnTo>
                  <a:lnTo>
                    <a:pt x="729" y="243"/>
                  </a:lnTo>
                  <a:lnTo>
                    <a:pt x="782" y="247"/>
                  </a:lnTo>
                  <a:lnTo>
                    <a:pt x="768" y="268"/>
                  </a:lnTo>
                  <a:lnTo>
                    <a:pt x="729" y="265"/>
                  </a:lnTo>
                  <a:lnTo>
                    <a:pt x="724" y="278"/>
                  </a:lnTo>
                  <a:lnTo>
                    <a:pt x="720" y="293"/>
                  </a:lnTo>
                  <a:lnTo>
                    <a:pt x="724" y="300"/>
                  </a:lnTo>
                  <a:lnTo>
                    <a:pt x="729" y="296"/>
                  </a:lnTo>
                  <a:lnTo>
                    <a:pt x="729" y="290"/>
                  </a:lnTo>
                  <a:lnTo>
                    <a:pt x="738" y="282"/>
                  </a:lnTo>
                  <a:lnTo>
                    <a:pt x="755" y="275"/>
                  </a:lnTo>
                  <a:lnTo>
                    <a:pt x="763" y="282"/>
                  </a:lnTo>
                  <a:lnTo>
                    <a:pt x="755" y="300"/>
                  </a:lnTo>
                  <a:lnTo>
                    <a:pt x="738" y="300"/>
                  </a:lnTo>
                  <a:lnTo>
                    <a:pt x="732" y="303"/>
                  </a:lnTo>
                  <a:lnTo>
                    <a:pt x="729" y="335"/>
                  </a:lnTo>
                  <a:lnTo>
                    <a:pt x="732" y="324"/>
                  </a:lnTo>
                  <a:lnTo>
                    <a:pt x="742" y="328"/>
                  </a:lnTo>
                  <a:lnTo>
                    <a:pt x="738" y="335"/>
                  </a:lnTo>
                  <a:lnTo>
                    <a:pt x="738" y="331"/>
                  </a:lnTo>
                  <a:lnTo>
                    <a:pt x="732" y="338"/>
                  </a:lnTo>
                  <a:lnTo>
                    <a:pt x="729" y="338"/>
                  </a:lnTo>
                  <a:lnTo>
                    <a:pt x="729" y="348"/>
                  </a:lnTo>
                  <a:lnTo>
                    <a:pt x="711" y="356"/>
                  </a:lnTo>
                  <a:lnTo>
                    <a:pt x="716" y="363"/>
                  </a:lnTo>
                  <a:lnTo>
                    <a:pt x="716" y="366"/>
                  </a:lnTo>
                  <a:lnTo>
                    <a:pt x="711" y="376"/>
                  </a:lnTo>
                  <a:lnTo>
                    <a:pt x="711" y="391"/>
                  </a:lnTo>
                  <a:lnTo>
                    <a:pt x="711" y="395"/>
                  </a:lnTo>
                  <a:lnTo>
                    <a:pt x="707" y="404"/>
                  </a:lnTo>
                  <a:lnTo>
                    <a:pt x="707" y="408"/>
                  </a:lnTo>
                  <a:lnTo>
                    <a:pt x="703" y="416"/>
                  </a:lnTo>
                  <a:lnTo>
                    <a:pt x="707" y="419"/>
                  </a:lnTo>
                  <a:lnTo>
                    <a:pt x="716" y="402"/>
                  </a:lnTo>
                  <a:lnTo>
                    <a:pt x="738" y="416"/>
                  </a:lnTo>
                  <a:lnTo>
                    <a:pt x="742" y="423"/>
                  </a:lnTo>
                  <a:lnTo>
                    <a:pt x="738" y="423"/>
                  </a:lnTo>
                  <a:lnTo>
                    <a:pt x="720" y="416"/>
                  </a:lnTo>
                  <a:lnTo>
                    <a:pt x="720" y="419"/>
                  </a:lnTo>
                  <a:lnTo>
                    <a:pt x="724" y="423"/>
                  </a:lnTo>
                  <a:lnTo>
                    <a:pt x="720" y="426"/>
                  </a:lnTo>
                  <a:lnTo>
                    <a:pt x="724" y="429"/>
                  </a:lnTo>
                  <a:lnTo>
                    <a:pt x="732" y="432"/>
                  </a:lnTo>
                  <a:lnTo>
                    <a:pt x="742" y="439"/>
                  </a:lnTo>
                  <a:lnTo>
                    <a:pt x="746" y="432"/>
                  </a:lnTo>
                  <a:lnTo>
                    <a:pt x="751" y="436"/>
                  </a:lnTo>
                  <a:lnTo>
                    <a:pt x="755" y="451"/>
                  </a:lnTo>
                  <a:lnTo>
                    <a:pt x="751" y="461"/>
                  </a:lnTo>
                  <a:lnTo>
                    <a:pt x="720" y="455"/>
                  </a:lnTo>
                  <a:lnTo>
                    <a:pt x="716" y="461"/>
                  </a:lnTo>
                  <a:lnTo>
                    <a:pt x="703" y="468"/>
                  </a:lnTo>
                  <a:lnTo>
                    <a:pt x="698" y="461"/>
                  </a:lnTo>
                  <a:lnTo>
                    <a:pt x="689" y="464"/>
                  </a:lnTo>
                  <a:lnTo>
                    <a:pt x="694" y="475"/>
                  </a:lnTo>
                  <a:lnTo>
                    <a:pt x="698" y="471"/>
                  </a:lnTo>
                  <a:lnTo>
                    <a:pt x="703" y="479"/>
                  </a:lnTo>
                  <a:lnTo>
                    <a:pt x="707" y="479"/>
                  </a:lnTo>
                  <a:lnTo>
                    <a:pt x="707" y="489"/>
                  </a:lnTo>
                  <a:lnTo>
                    <a:pt x="720" y="492"/>
                  </a:lnTo>
                  <a:lnTo>
                    <a:pt x="716" y="485"/>
                  </a:lnTo>
                  <a:lnTo>
                    <a:pt x="729" y="489"/>
                  </a:lnTo>
                  <a:lnTo>
                    <a:pt x="732" y="492"/>
                  </a:lnTo>
                  <a:lnTo>
                    <a:pt x="716" y="499"/>
                  </a:lnTo>
                  <a:lnTo>
                    <a:pt x="729" y="503"/>
                  </a:lnTo>
                  <a:lnTo>
                    <a:pt x="732" y="509"/>
                  </a:lnTo>
                  <a:lnTo>
                    <a:pt x="738" y="531"/>
                  </a:lnTo>
                  <a:lnTo>
                    <a:pt x="732" y="537"/>
                  </a:lnTo>
                  <a:lnTo>
                    <a:pt x="729" y="535"/>
                  </a:lnTo>
                  <a:lnTo>
                    <a:pt x="724" y="528"/>
                  </a:lnTo>
                  <a:lnTo>
                    <a:pt x="707" y="524"/>
                  </a:lnTo>
                  <a:lnTo>
                    <a:pt x="698" y="520"/>
                  </a:lnTo>
                  <a:lnTo>
                    <a:pt x="720" y="535"/>
                  </a:lnTo>
                  <a:lnTo>
                    <a:pt x="720" y="537"/>
                  </a:lnTo>
                  <a:lnTo>
                    <a:pt x="720" y="541"/>
                  </a:lnTo>
                  <a:lnTo>
                    <a:pt x="716" y="556"/>
                  </a:lnTo>
                  <a:lnTo>
                    <a:pt x="738" y="556"/>
                  </a:lnTo>
                  <a:lnTo>
                    <a:pt x="742" y="565"/>
                  </a:lnTo>
                  <a:lnTo>
                    <a:pt x="732" y="577"/>
                  </a:lnTo>
                  <a:lnTo>
                    <a:pt x="729" y="572"/>
                  </a:lnTo>
                  <a:lnTo>
                    <a:pt x="720" y="565"/>
                  </a:lnTo>
                  <a:lnTo>
                    <a:pt x="698" y="563"/>
                  </a:lnTo>
                  <a:lnTo>
                    <a:pt x="703" y="569"/>
                  </a:lnTo>
                  <a:lnTo>
                    <a:pt x="698" y="572"/>
                  </a:lnTo>
                  <a:lnTo>
                    <a:pt x="694" y="584"/>
                  </a:lnTo>
                  <a:lnTo>
                    <a:pt x="707" y="584"/>
                  </a:lnTo>
                  <a:lnTo>
                    <a:pt x="724" y="590"/>
                  </a:lnTo>
                  <a:lnTo>
                    <a:pt x="720" y="593"/>
                  </a:lnTo>
                  <a:lnTo>
                    <a:pt x="720" y="604"/>
                  </a:lnTo>
                  <a:lnTo>
                    <a:pt x="707" y="604"/>
                  </a:lnTo>
                  <a:lnTo>
                    <a:pt x="694" y="612"/>
                  </a:lnTo>
                  <a:lnTo>
                    <a:pt x="677" y="604"/>
                  </a:lnTo>
                  <a:lnTo>
                    <a:pt x="672" y="593"/>
                  </a:lnTo>
                  <a:lnTo>
                    <a:pt x="668" y="593"/>
                  </a:lnTo>
                  <a:lnTo>
                    <a:pt x="668" y="601"/>
                  </a:lnTo>
                  <a:lnTo>
                    <a:pt x="658" y="597"/>
                  </a:lnTo>
                  <a:lnTo>
                    <a:pt x="663" y="604"/>
                  </a:lnTo>
                  <a:lnTo>
                    <a:pt x="658" y="604"/>
                  </a:lnTo>
                  <a:lnTo>
                    <a:pt x="646" y="616"/>
                  </a:lnTo>
                  <a:lnTo>
                    <a:pt x="637" y="616"/>
                  </a:lnTo>
                  <a:lnTo>
                    <a:pt x="632" y="618"/>
                  </a:lnTo>
                  <a:lnTo>
                    <a:pt x="646" y="616"/>
                  </a:lnTo>
                  <a:lnTo>
                    <a:pt x="650" y="622"/>
                  </a:lnTo>
                  <a:lnTo>
                    <a:pt x="658" y="622"/>
                  </a:lnTo>
                  <a:lnTo>
                    <a:pt x="646" y="629"/>
                  </a:lnTo>
                  <a:lnTo>
                    <a:pt x="637" y="629"/>
                  </a:lnTo>
                  <a:lnTo>
                    <a:pt x="632" y="632"/>
                  </a:lnTo>
                  <a:lnTo>
                    <a:pt x="642" y="632"/>
                  </a:lnTo>
                  <a:lnTo>
                    <a:pt x="642" y="636"/>
                  </a:lnTo>
                  <a:lnTo>
                    <a:pt x="654" y="629"/>
                  </a:lnTo>
                  <a:lnTo>
                    <a:pt x="663" y="636"/>
                  </a:lnTo>
                  <a:lnTo>
                    <a:pt x="663" y="643"/>
                  </a:lnTo>
                  <a:lnTo>
                    <a:pt x="650" y="643"/>
                  </a:lnTo>
                  <a:lnTo>
                    <a:pt x="654" y="646"/>
                  </a:lnTo>
                  <a:lnTo>
                    <a:pt x="650" y="657"/>
                  </a:lnTo>
                  <a:lnTo>
                    <a:pt x="658" y="646"/>
                  </a:lnTo>
                  <a:lnTo>
                    <a:pt x="663" y="643"/>
                  </a:lnTo>
                  <a:lnTo>
                    <a:pt x="677" y="653"/>
                  </a:lnTo>
                  <a:lnTo>
                    <a:pt x="694" y="664"/>
                  </a:lnTo>
                  <a:lnTo>
                    <a:pt x="694" y="667"/>
                  </a:lnTo>
                  <a:lnTo>
                    <a:pt x="698" y="671"/>
                  </a:lnTo>
                  <a:lnTo>
                    <a:pt x="694" y="678"/>
                  </a:lnTo>
                  <a:lnTo>
                    <a:pt x="694" y="685"/>
                  </a:lnTo>
                  <a:lnTo>
                    <a:pt x="698" y="678"/>
                  </a:lnTo>
                  <a:lnTo>
                    <a:pt x="703" y="678"/>
                  </a:lnTo>
                  <a:lnTo>
                    <a:pt x="703" y="692"/>
                  </a:lnTo>
                  <a:lnTo>
                    <a:pt x="698" y="692"/>
                  </a:lnTo>
                  <a:lnTo>
                    <a:pt x="703" y="696"/>
                  </a:lnTo>
                  <a:lnTo>
                    <a:pt x="703" y="698"/>
                  </a:lnTo>
                  <a:lnTo>
                    <a:pt x="703" y="706"/>
                  </a:lnTo>
                  <a:lnTo>
                    <a:pt x="707" y="710"/>
                  </a:lnTo>
                  <a:lnTo>
                    <a:pt x="707" y="713"/>
                  </a:lnTo>
                  <a:lnTo>
                    <a:pt x="698" y="710"/>
                  </a:lnTo>
                  <a:lnTo>
                    <a:pt x="694" y="698"/>
                  </a:lnTo>
                  <a:lnTo>
                    <a:pt x="694" y="713"/>
                  </a:lnTo>
                  <a:lnTo>
                    <a:pt x="680" y="713"/>
                  </a:lnTo>
                  <a:lnTo>
                    <a:pt x="672" y="703"/>
                  </a:lnTo>
                  <a:lnTo>
                    <a:pt x="672" y="692"/>
                  </a:lnTo>
                  <a:lnTo>
                    <a:pt x="663" y="682"/>
                  </a:lnTo>
                  <a:lnTo>
                    <a:pt x="658" y="682"/>
                  </a:lnTo>
                  <a:lnTo>
                    <a:pt x="642" y="674"/>
                  </a:lnTo>
                  <a:lnTo>
                    <a:pt x="632" y="674"/>
                  </a:lnTo>
                  <a:lnTo>
                    <a:pt x="624" y="667"/>
                  </a:lnTo>
                  <a:lnTo>
                    <a:pt x="624" y="671"/>
                  </a:lnTo>
                  <a:lnTo>
                    <a:pt x="620" y="671"/>
                  </a:lnTo>
                  <a:lnTo>
                    <a:pt x="627" y="674"/>
                  </a:lnTo>
                  <a:lnTo>
                    <a:pt x="627" y="678"/>
                  </a:lnTo>
                  <a:lnTo>
                    <a:pt x="646" y="678"/>
                  </a:lnTo>
                  <a:lnTo>
                    <a:pt x="650" y="682"/>
                  </a:lnTo>
                  <a:lnTo>
                    <a:pt x="650" y="685"/>
                  </a:lnTo>
                  <a:lnTo>
                    <a:pt x="646" y="685"/>
                  </a:lnTo>
                  <a:lnTo>
                    <a:pt x="650" y="689"/>
                  </a:lnTo>
                  <a:lnTo>
                    <a:pt x="637" y="696"/>
                  </a:lnTo>
                  <a:lnTo>
                    <a:pt x="627" y="696"/>
                  </a:lnTo>
                  <a:lnTo>
                    <a:pt x="624" y="692"/>
                  </a:lnTo>
                  <a:lnTo>
                    <a:pt x="624" y="696"/>
                  </a:lnTo>
                  <a:lnTo>
                    <a:pt x="615" y="696"/>
                  </a:lnTo>
                  <a:lnTo>
                    <a:pt x="615" y="698"/>
                  </a:lnTo>
                  <a:lnTo>
                    <a:pt x="615" y="703"/>
                  </a:lnTo>
                  <a:lnTo>
                    <a:pt x="615" y="706"/>
                  </a:lnTo>
                  <a:lnTo>
                    <a:pt x="606" y="713"/>
                  </a:lnTo>
                  <a:lnTo>
                    <a:pt x="615" y="717"/>
                  </a:lnTo>
                  <a:lnTo>
                    <a:pt x="637" y="713"/>
                  </a:lnTo>
                  <a:lnTo>
                    <a:pt x="637" y="717"/>
                  </a:lnTo>
                  <a:lnTo>
                    <a:pt x="611" y="726"/>
                  </a:lnTo>
                  <a:lnTo>
                    <a:pt x="620" y="726"/>
                  </a:lnTo>
                  <a:lnTo>
                    <a:pt x="627" y="726"/>
                  </a:lnTo>
                  <a:lnTo>
                    <a:pt x="627" y="720"/>
                  </a:lnTo>
                  <a:lnTo>
                    <a:pt x="642" y="720"/>
                  </a:lnTo>
                  <a:lnTo>
                    <a:pt x="654" y="717"/>
                  </a:lnTo>
                  <a:lnTo>
                    <a:pt x="677" y="723"/>
                  </a:lnTo>
                  <a:lnTo>
                    <a:pt x="698" y="723"/>
                  </a:lnTo>
                  <a:lnTo>
                    <a:pt x="694" y="730"/>
                  </a:lnTo>
                  <a:lnTo>
                    <a:pt x="685" y="730"/>
                  </a:lnTo>
                  <a:lnTo>
                    <a:pt x="677" y="738"/>
                  </a:lnTo>
                  <a:lnTo>
                    <a:pt x="677" y="741"/>
                  </a:lnTo>
                  <a:lnTo>
                    <a:pt x="668" y="741"/>
                  </a:lnTo>
                  <a:lnTo>
                    <a:pt x="672" y="745"/>
                  </a:lnTo>
                  <a:lnTo>
                    <a:pt x="668" y="745"/>
                  </a:lnTo>
                  <a:lnTo>
                    <a:pt x="663" y="751"/>
                  </a:lnTo>
                  <a:lnTo>
                    <a:pt x="658" y="751"/>
                  </a:lnTo>
                  <a:lnTo>
                    <a:pt x="658" y="755"/>
                  </a:lnTo>
                  <a:lnTo>
                    <a:pt x="650" y="755"/>
                  </a:lnTo>
                  <a:lnTo>
                    <a:pt x="654" y="758"/>
                  </a:lnTo>
                  <a:lnTo>
                    <a:pt x="642" y="765"/>
                  </a:lnTo>
                  <a:lnTo>
                    <a:pt x="642" y="770"/>
                  </a:lnTo>
                  <a:lnTo>
                    <a:pt x="632" y="770"/>
                  </a:lnTo>
                  <a:lnTo>
                    <a:pt x="632" y="773"/>
                  </a:lnTo>
                  <a:lnTo>
                    <a:pt x="620" y="777"/>
                  </a:lnTo>
                  <a:lnTo>
                    <a:pt x="620" y="773"/>
                  </a:lnTo>
                  <a:lnTo>
                    <a:pt x="598" y="779"/>
                  </a:lnTo>
                  <a:lnTo>
                    <a:pt x="593" y="777"/>
                  </a:lnTo>
                  <a:lnTo>
                    <a:pt x="589" y="779"/>
                  </a:lnTo>
                  <a:lnTo>
                    <a:pt x="589" y="783"/>
                  </a:lnTo>
                  <a:lnTo>
                    <a:pt x="589" y="786"/>
                  </a:lnTo>
                  <a:lnTo>
                    <a:pt x="584" y="783"/>
                  </a:lnTo>
                  <a:lnTo>
                    <a:pt x="580" y="779"/>
                  </a:lnTo>
                  <a:lnTo>
                    <a:pt x="584" y="786"/>
                  </a:lnTo>
                  <a:lnTo>
                    <a:pt x="575" y="783"/>
                  </a:lnTo>
                  <a:lnTo>
                    <a:pt x="575" y="786"/>
                  </a:lnTo>
                  <a:lnTo>
                    <a:pt x="568" y="786"/>
                  </a:lnTo>
                  <a:lnTo>
                    <a:pt x="562" y="783"/>
                  </a:lnTo>
                  <a:lnTo>
                    <a:pt x="568" y="779"/>
                  </a:lnTo>
                  <a:lnTo>
                    <a:pt x="562" y="779"/>
                  </a:lnTo>
                  <a:lnTo>
                    <a:pt x="558" y="773"/>
                  </a:lnTo>
                  <a:lnTo>
                    <a:pt x="558" y="777"/>
                  </a:lnTo>
                  <a:lnTo>
                    <a:pt x="558" y="773"/>
                  </a:lnTo>
                  <a:lnTo>
                    <a:pt x="553" y="770"/>
                  </a:lnTo>
                  <a:lnTo>
                    <a:pt x="553" y="773"/>
                  </a:lnTo>
                  <a:lnTo>
                    <a:pt x="558" y="783"/>
                  </a:lnTo>
                  <a:lnTo>
                    <a:pt x="562" y="786"/>
                  </a:lnTo>
                  <a:lnTo>
                    <a:pt x="558" y="793"/>
                  </a:lnTo>
                  <a:lnTo>
                    <a:pt x="553" y="790"/>
                  </a:lnTo>
                  <a:lnTo>
                    <a:pt x="549" y="797"/>
                  </a:lnTo>
                  <a:lnTo>
                    <a:pt x="546" y="797"/>
                  </a:lnTo>
                  <a:lnTo>
                    <a:pt x="546" y="801"/>
                  </a:lnTo>
                  <a:lnTo>
                    <a:pt x="546" y="807"/>
                  </a:lnTo>
                  <a:lnTo>
                    <a:pt x="541" y="807"/>
                  </a:lnTo>
                  <a:lnTo>
                    <a:pt x="541" y="811"/>
                  </a:lnTo>
                  <a:lnTo>
                    <a:pt x="541" y="814"/>
                  </a:lnTo>
                  <a:lnTo>
                    <a:pt x="537" y="818"/>
                  </a:lnTo>
                  <a:lnTo>
                    <a:pt x="537" y="821"/>
                  </a:lnTo>
                  <a:lnTo>
                    <a:pt x="531" y="829"/>
                  </a:lnTo>
                  <a:lnTo>
                    <a:pt x="527" y="825"/>
                  </a:lnTo>
                  <a:lnTo>
                    <a:pt x="523" y="836"/>
                  </a:lnTo>
                  <a:lnTo>
                    <a:pt x="519" y="836"/>
                  </a:lnTo>
                  <a:lnTo>
                    <a:pt x="519" y="832"/>
                  </a:lnTo>
                  <a:lnTo>
                    <a:pt x="519" y="836"/>
                  </a:lnTo>
                  <a:lnTo>
                    <a:pt x="519" y="839"/>
                  </a:lnTo>
                  <a:lnTo>
                    <a:pt x="510" y="832"/>
                  </a:lnTo>
                  <a:lnTo>
                    <a:pt x="510" y="836"/>
                  </a:lnTo>
                  <a:lnTo>
                    <a:pt x="515" y="839"/>
                  </a:lnTo>
                  <a:lnTo>
                    <a:pt x="506" y="846"/>
                  </a:lnTo>
                  <a:lnTo>
                    <a:pt x="501" y="846"/>
                  </a:lnTo>
                  <a:lnTo>
                    <a:pt x="501" y="843"/>
                  </a:lnTo>
                  <a:lnTo>
                    <a:pt x="496" y="850"/>
                  </a:lnTo>
                  <a:lnTo>
                    <a:pt x="493" y="843"/>
                  </a:lnTo>
                  <a:lnTo>
                    <a:pt x="493" y="846"/>
                  </a:lnTo>
                  <a:lnTo>
                    <a:pt x="488" y="846"/>
                  </a:lnTo>
                  <a:lnTo>
                    <a:pt x="488" y="850"/>
                  </a:lnTo>
                  <a:lnTo>
                    <a:pt x="484" y="846"/>
                  </a:lnTo>
                  <a:lnTo>
                    <a:pt x="493" y="836"/>
                  </a:lnTo>
                  <a:lnTo>
                    <a:pt x="484" y="836"/>
                  </a:lnTo>
                  <a:lnTo>
                    <a:pt x="484" y="832"/>
                  </a:lnTo>
                  <a:lnTo>
                    <a:pt x="479" y="836"/>
                  </a:lnTo>
                  <a:lnTo>
                    <a:pt x="484" y="839"/>
                  </a:lnTo>
                  <a:lnTo>
                    <a:pt x="479" y="843"/>
                  </a:lnTo>
                  <a:lnTo>
                    <a:pt x="479" y="846"/>
                  </a:lnTo>
                  <a:lnTo>
                    <a:pt x="475" y="846"/>
                  </a:lnTo>
                  <a:lnTo>
                    <a:pt x="475" y="850"/>
                  </a:lnTo>
                  <a:lnTo>
                    <a:pt x="479" y="850"/>
                  </a:lnTo>
                  <a:lnTo>
                    <a:pt x="475" y="857"/>
                  </a:lnTo>
                  <a:lnTo>
                    <a:pt x="471" y="853"/>
                  </a:lnTo>
                  <a:lnTo>
                    <a:pt x="471" y="857"/>
                  </a:lnTo>
                  <a:lnTo>
                    <a:pt x="467" y="857"/>
                  </a:lnTo>
                  <a:lnTo>
                    <a:pt x="462" y="853"/>
                  </a:lnTo>
                  <a:lnTo>
                    <a:pt x="462" y="857"/>
                  </a:lnTo>
                  <a:lnTo>
                    <a:pt x="457" y="853"/>
                  </a:lnTo>
                  <a:lnTo>
                    <a:pt x="453" y="857"/>
                  </a:lnTo>
                  <a:lnTo>
                    <a:pt x="449" y="859"/>
                  </a:lnTo>
                  <a:lnTo>
                    <a:pt x="453" y="859"/>
                  </a:lnTo>
                  <a:lnTo>
                    <a:pt x="453" y="864"/>
                  </a:lnTo>
                  <a:lnTo>
                    <a:pt x="449" y="871"/>
                  </a:lnTo>
                  <a:lnTo>
                    <a:pt x="436" y="871"/>
                  </a:lnTo>
                  <a:lnTo>
                    <a:pt x="436" y="874"/>
                  </a:lnTo>
                  <a:lnTo>
                    <a:pt x="444" y="881"/>
                  </a:lnTo>
                  <a:lnTo>
                    <a:pt x="444" y="884"/>
                  </a:lnTo>
                  <a:lnTo>
                    <a:pt x="449" y="887"/>
                  </a:lnTo>
                  <a:lnTo>
                    <a:pt x="431" y="887"/>
                  </a:lnTo>
                  <a:lnTo>
                    <a:pt x="431" y="891"/>
                  </a:lnTo>
                  <a:lnTo>
                    <a:pt x="444" y="891"/>
                  </a:lnTo>
                  <a:lnTo>
                    <a:pt x="444" y="895"/>
                  </a:lnTo>
                  <a:lnTo>
                    <a:pt x="441" y="899"/>
                  </a:lnTo>
                  <a:lnTo>
                    <a:pt x="444" y="902"/>
                  </a:lnTo>
                  <a:lnTo>
                    <a:pt x="431" y="902"/>
                  </a:lnTo>
                  <a:lnTo>
                    <a:pt x="441" y="906"/>
                  </a:lnTo>
                  <a:lnTo>
                    <a:pt x="444" y="910"/>
                  </a:lnTo>
                  <a:lnTo>
                    <a:pt x="441" y="912"/>
                  </a:lnTo>
                  <a:lnTo>
                    <a:pt x="436" y="912"/>
                  </a:lnTo>
                  <a:lnTo>
                    <a:pt x="436" y="916"/>
                  </a:lnTo>
                  <a:lnTo>
                    <a:pt x="431" y="912"/>
                  </a:lnTo>
                  <a:lnTo>
                    <a:pt x="431" y="916"/>
                  </a:lnTo>
                  <a:lnTo>
                    <a:pt x="431" y="919"/>
                  </a:lnTo>
                  <a:lnTo>
                    <a:pt x="436" y="919"/>
                  </a:lnTo>
                  <a:lnTo>
                    <a:pt x="422" y="919"/>
                  </a:lnTo>
                  <a:lnTo>
                    <a:pt x="431" y="92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50" name="Freeform 1030">
              <a:extLst>
                <a:ext uri="{FF2B5EF4-FFF2-40B4-BE49-F238E27FC236}">
                  <a16:creationId xmlns:a16="http://schemas.microsoft.com/office/drawing/2014/main" id="{23724E7C-2DDE-4630-8022-C5579D2A8B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8" y="1640"/>
              <a:ext cx="435" cy="406"/>
            </a:xfrm>
            <a:custGeom>
              <a:avLst/>
              <a:gdLst>
                <a:gd name="T0" fmla="*/ 285 w 426"/>
                <a:gd name="T1" fmla="*/ 5 h 446"/>
                <a:gd name="T2" fmla="*/ 354 w 426"/>
                <a:gd name="T3" fmla="*/ 5 h 446"/>
                <a:gd name="T4" fmla="*/ 387 w 426"/>
                <a:gd name="T5" fmla="*/ 5 h 446"/>
                <a:gd name="T6" fmla="*/ 515 w 426"/>
                <a:gd name="T7" fmla="*/ 5 h 446"/>
                <a:gd name="T8" fmla="*/ 494 w 426"/>
                <a:gd name="T9" fmla="*/ 5 h 446"/>
                <a:gd name="T10" fmla="*/ 464 w 426"/>
                <a:gd name="T11" fmla="*/ 5 h 446"/>
                <a:gd name="T12" fmla="*/ 401 w 426"/>
                <a:gd name="T13" fmla="*/ 5 h 446"/>
                <a:gd name="T14" fmla="*/ 552 w 426"/>
                <a:gd name="T15" fmla="*/ 5 h 446"/>
                <a:gd name="T16" fmla="*/ 673 w 426"/>
                <a:gd name="T17" fmla="*/ 5 h 446"/>
                <a:gd name="T18" fmla="*/ 621 w 426"/>
                <a:gd name="T19" fmla="*/ 5 h 446"/>
                <a:gd name="T20" fmla="*/ 552 w 426"/>
                <a:gd name="T21" fmla="*/ 5 h 446"/>
                <a:gd name="T22" fmla="*/ 690 w 426"/>
                <a:gd name="T23" fmla="*/ 5 h 446"/>
                <a:gd name="T24" fmla="*/ 673 w 426"/>
                <a:gd name="T25" fmla="*/ 5 h 446"/>
                <a:gd name="T26" fmla="*/ 734 w 426"/>
                <a:gd name="T27" fmla="*/ 5 h 446"/>
                <a:gd name="T28" fmla="*/ 775 w 426"/>
                <a:gd name="T29" fmla="*/ 5 h 446"/>
                <a:gd name="T30" fmla="*/ 887 w 426"/>
                <a:gd name="T31" fmla="*/ 5 h 446"/>
                <a:gd name="T32" fmla="*/ 865 w 426"/>
                <a:gd name="T33" fmla="*/ 5 h 446"/>
                <a:gd name="T34" fmla="*/ 926 w 426"/>
                <a:gd name="T35" fmla="*/ 5 h 446"/>
                <a:gd name="T36" fmla="*/ 1183 w 426"/>
                <a:gd name="T37" fmla="*/ 5 h 446"/>
                <a:gd name="T38" fmla="*/ 1090 w 426"/>
                <a:gd name="T39" fmla="*/ 5 h 446"/>
                <a:gd name="T40" fmla="*/ 1002 w 426"/>
                <a:gd name="T41" fmla="*/ 5 h 446"/>
                <a:gd name="T42" fmla="*/ 705 w 426"/>
                <a:gd name="T43" fmla="*/ 5 h 446"/>
                <a:gd name="T44" fmla="*/ 608 w 426"/>
                <a:gd name="T45" fmla="*/ 5 h 446"/>
                <a:gd name="T46" fmla="*/ 379 w 426"/>
                <a:gd name="T47" fmla="*/ 5 h 446"/>
                <a:gd name="T48" fmla="*/ 341 w 426"/>
                <a:gd name="T49" fmla="*/ 5 h 446"/>
                <a:gd name="T50" fmla="*/ 309 w 426"/>
                <a:gd name="T51" fmla="*/ 5 h 446"/>
                <a:gd name="T52" fmla="*/ 226 w 426"/>
                <a:gd name="T53" fmla="*/ 5 h 446"/>
                <a:gd name="T54" fmla="*/ 203 w 426"/>
                <a:gd name="T55" fmla="*/ 5 h 446"/>
                <a:gd name="T56" fmla="*/ 87 w 426"/>
                <a:gd name="T57" fmla="*/ 5 h 446"/>
                <a:gd name="T58" fmla="*/ 0 w 426"/>
                <a:gd name="T59" fmla="*/ 5 h 446"/>
                <a:gd name="T60" fmla="*/ 143 w 426"/>
                <a:gd name="T61" fmla="*/ 5 h 446"/>
                <a:gd name="T62" fmla="*/ 99 w 426"/>
                <a:gd name="T63" fmla="*/ 5 h 446"/>
                <a:gd name="T64" fmla="*/ 246 w 426"/>
                <a:gd name="T65" fmla="*/ 5 h 446"/>
                <a:gd name="T66" fmla="*/ 256 w 426"/>
                <a:gd name="T67" fmla="*/ 5 h 446"/>
                <a:gd name="T68" fmla="*/ 341 w 426"/>
                <a:gd name="T69" fmla="*/ 5 h 446"/>
                <a:gd name="T70" fmla="*/ 481 w 426"/>
                <a:gd name="T71" fmla="*/ 5 h 446"/>
                <a:gd name="T72" fmla="*/ 515 w 426"/>
                <a:gd name="T73" fmla="*/ 5 h 446"/>
                <a:gd name="T74" fmla="*/ 621 w 426"/>
                <a:gd name="T75" fmla="*/ 5 h 446"/>
                <a:gd name="T76" fmla="*/ 401 w 426"/>
                <a:gd name="T77" fmla="*/ 5 h 446"/>
                <a:gd name="T78" fmla="*/ 297 w 426"/>
                <a:gd name="T79" fmla="*/ 5 h 446"/>
                <a:gd name="T80" fmla="*/ 216 w 426"/>
                <a:gd name="T81" fmla="*/ 5 h 446"/>
                <a:gd name="T82" fmla="*/ 285 w 426"/>
                <a:gd name="T83" fmla="*/ 5 h 446"/>
                <a:gd name="T84" fmla="*/ 379 w 426"/>
                <a:gd name="T85" fmla="*/ 5 h 446"/>
                <a:gd name="T86" fmla="*/ 187 w 426"/>
                <a:gd name="T87" fmla="*/ 5 h 446"/>
                <a:gd name="T88" fmla="*/ 235 w 426"/>
                <a:gd name="T89" fmla="*/ 5 h 446"/>
                <a:gd name="T90" fmla="*/ 271 w 426"/>
                <a:gd name="T91" fmla="*/ 5 h 446"/>
                <a:gd name="T92" fmla="*/ 235 w 426"/>
                <a:gd name="T93" fmla="*/ 5 h 446"/>
                <a:gd name="T94" fmla="*/ 271 w 426"/>
                <a:gd name="T95" fmla="*/ 5 h 446"/>
                <a:gd name="T96" fmla="*/ 323 w 426"/>
                <a:gd name="T97" fmla="*/ 5 h 446"/>
                <a:gd name="T98" fmla="*/ 128 w 426"/>
                <a:gd name="T99" fmla="*/ 5 h 446"/>
                <a:gd name="T100" fmla="*/ 187 w 426"/>
                <a:gd name="T101" fmla="*/ 5 h 446"/>
                <a:gd name="T102" fmla="*/ 117 w 426"/>
                <a:gd name="T103" fmla="*/ 5 h 446"/>
                <a:gd name="T104" fmla="*/ 143 w 426"/>
                <a:gd name="T105" fmla="*/ 5 h 446"/>
                <a:gd name="T106" fmla="*/ 216 w 426"/>
                <a:gd name="T107" fmla="*/ 5 h 44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426"/>
                <a:gd name="T163" fmla="*/ 0 h 446"/>
                <a:gd name="T164" fmla="*/ 426 w 426"/>
                <a:gd name="T165" fmla="*/ 446 h 44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426" h="446">
                  <a:moveTo>
                    <a:pt x="69" y="433"/>
                  </a:moveTo>
                  <a:lnTo>
                    <a:pt x="86" y="440"/>
                  </a:lnTo>
                  <a:lnTo>
                    <a:pt x="100" y="437"/>
                  </a:lnTo>
                  <a:lnTo>
                    <a:pt x="90" y="429"/>
                  </a:lnTo>
                  <a:lnTo>
                    <a:pt x="90" y="426"/>
                  </a:lnTo>
                  <a:lnTo>
                    <a:pt x="100" y="429"/>
                  </a:lnTo>
                  <a:lnTo>
                    <a:pt x="104" y="426"/>
                  </a:lnTo>
                  <a:lnTo>
                    <a:pt x="104" y="422"/>
                  </a:lnTo>
                  <a:lnTo>
                    <a:pt x="112" y="433"/>
                  </a:lnTo>
                  <a:lnTo>
                    <a:pt x="117" y="429"/>
                  </a:lnTo>
                  <a:lnTo>
                    <a:pt x="117" y="426"/>
                  </a:lnTo>
                  <a:lnTo>
                    <a:pt x="121" y="429"/>
                  </a:lnTo>
                  <a:lnTo>
                    <a:pt x="126" y="433"/>
                  </a:lnTo>
                  <a:lnTo>
                    <a:pt x="131" y="433"/>
                  </a:lnTo>
                  <a:lnTo>
                    <a:pt x="131" y="426"/>
                  </a:lnTo>
                  <a:lnTo>
                    <a:pt x="126" y="419"/>
                  </a:lnTo>
                  <a:lnTo>
                    <a:pt x="134" y="422"/>
                  </a:lnTo>
                  <a:lnTo>
                    <a:pt x="134" y="429"/>
                  </a:lnTo>
                  <a:lnTo>
                    <a:pt x="148" y="429"/>
                  </a:lnTo>
                  <a:lnTo>
                    <a:pt x="148" y="433"/>
                  </a:lnTo>
                  <a:lnTo>
                    <a:pt x="148" y="440"/>
                  </a:lnTo>
                  <a:lnTo>
                    <a:pt x="148" y="445"/>
                  </a:lnTo>
                  <a:lnTo>
                    <a:pt x="165" y="437"/>
                  </a:lnTo>
                  <a:lnTo>
                    <a:pt x="178" y="426"/>
                  </a:lnTo>
                  <a:lnTo>
                    <a:pt x="178" y="429"/>
                  </a:lnTo>
                  <a:lnTo>
                    <a:pt x="191" y="422"/>
                  </a:lnTo>
                  <a:lnTo>
                    <a:pt x="191" y="416"/>
                  </a:lnTo>
                  <a:lnTo>
                    <a:pt x="186" y="405"/>
                  </a:lnTo>
                  <a:lnTo>
                    <a:pt x="178" y="413"/>
                  </a:lnTo>
                  <a:lnTo>
                    <a:pt x="170" y="405"/>
                  </a:lnTo>
                  <a:lnTo>
                    <a:pt x="174" y="405"/>
                  </a:lnTo>
                  <a:lnTo>
                    <a:pt x="178" y="398"/>
                  </a:lnTo>
                  <a:lnTo>
                    <a:pt x="170" y="394"/>
                  </a:lnTo>
                  <a:lnTo>
                    <a:pt x="160" y="401"/>
                  </a:lnTo>
                  <a:lnTo>
                    <a:pt x="156" y="401"/>
                  </a:lnTo>
                  <a:lnTo>
                    <a:pt x="160" y="394"/>
                  </a:lnTo>
                  <a:lnTo>
                    <a:pt x="148" y="391"/>
                  </a:lnTo>
                  <a:lnTo>
                    <a:pt x="139" y="398"/>
                  </a:lnTo>
                  <a:lnTo>
                    <a:pt x="134" y="391"/>
                  </a:lnTo>
                  <a:lnTo>
                    <a:pt x="148" y="388"/>
                  </a:lnTo>
                  <a:lnTo>
                    <a:pt x="143" y="385"/>
                  </a:lnTo>
                  <a:lnTo>
                    <a:pt x="139" y="381"/>
                  </a:lnTo>
                  <a:lnTo>
                    <a:pt x="156" y="391"/>
                  </a:lnTo>
                  <a:lnTo>
                    <a:pt x="186" y="388"/>
                  </a:lnTo>
                  <a:lnTo>
                    <a:pt x="191" y="377"/>
                  </a:lnTo>
                  <a:lnTo>
                    <a:pt x="196" y="373"/>
                  </a:lnTo>
                  <a:lnTo>
                    <a:pt x="191" y="370"/>
                  </a:lnTo>
                  <a:lnTo>
                    <a:pt x="191" y="366"/>
                  </a:lnTo>
                  <a:lnTo>
                    <a:pt x="186" y="360"/>
                  </a:lnTo>
                  <a:lnTo>
                    <a:pt x="186" y="356"/>
                  </a:lnTo>
                  <a:lnTo>
                    <a:pt x="217" y="356"/>
                  </a:lnTo>
                  <a:lnTo>
                    <a:pt x="222" y="346"/>
                  </a:lnTo>
                  <a:lnTo>
                    <a:pt x="222" y="342"/>
                  </a:lnTo>
                  <a:lnTo>
                    <a:pt x="231" y="334"/>
                  </a:lnTo>
                  <a:lnTo>
                    <a:pt x="213" y="325"/>
                  </a:lnTo>
                  <a:lnTo>
                    <a:pt x="236" y="321"/>
                  </a:lnTo>
                  <a:lnTo>
                    <a:pt x="236" y="318"/>
                  </a:lnTo>
                  <a:lnTo>
                    <a:pt x="236" y="307"/>
                  </a:lnTo>
                  <a:lnTo>
                    <a:pt x="231" y="304"/>
                  </a:lnTo>
                  <a:lnTo>
                    <a:pt x="213" y="304"/>
                  </a:lnTo>
                  <a:lnTo>
                    <a:pt x="222" y="300"/>
                  </a:lnTo>
                  <a:lnTo>
                    <a:pt x="217" y="296"/>
                  </a:lnTo>
                  <a:lnTo>
                    <a:pt x="191" y="300"/>
                  </a:lnTo>
                  <a:lnTo>
                    <a:pt x="196" y="296"/>
                  </a:lnTo>
                  <a:lnTo>
                    <a:pt x="191" y="293"/>
                  </a:lnTo>
                  <a:lnTo>
                    <a:pt x="191" y="286"/>
                  </a:lnTo>
                  <a:lnTo>
                    <a:pt x="213" y="286"/>
                  </a:lnTo>
                  <a:lnTo>
                    <a:pt x="222" y="293"/>
                  </a:lnTo>
                  <a:lnTo>
                    <a:pt x="236" y="296"/>
                  </a:lnTo>
                  <a:lnTo>
                    <a:pt x="239" y="289"/>
                  </a:lnTo>
                  <a:lnTo>
                    <a:pt x="236" y="286"/>
                  </a:lnTo>
                  <a:lnTo>
                    <a:pt x="239" y="282"/>
                  </a:lnTo>
                  <a:lnTo>
                    <a:pt x="200" y="282"/>
                  </a:lnTo>
                  <a:lnTo>
                    <a:pt x="200" y="279"/>
                  </a:lnTo>
                  <a:lnTo>
                    <a:pt x="200" y="272"/>
                  </a:lnTo>
                  <a:lnTo>
                    <a:pt x="205" y="265"/>
                  </a:lnTo>
                  <a:lnTo>
                    <a:pt x="231" y="276"/>
                  </a:lnTo>
                  <a:lnTo>
                    <a:pt x="231" y="272"/>
                  </a:lnTo>
                  <a:lnTo>
                    <a:pt x="231" y="268"/>
                  </a:lnTo>
                  <a:lnTo>
                    <a:pt x="253" y="265"/>
                  </a:lnTo>
                  <a:lnTo>
                    <a:pt x="253" y="261"/>
                  </a:lnTo>
                  <a:lnTo>
                    <a:pt x="248" y="254"/>
                  </a:lnTo>
                  <a:lnTo>
                    <a:pt x="253" y="251"/>
                  </a:lnTo>
                  <a:lnTo>
                    <a:pt x="253" y="254"/>
                  </a:lnTo>
                  <a:lnTo>
                    <a:pt x="257" y="258"/>
                  </a:lnTo>
                  <a:lnTo>
                    <a:pt x="270" y="258"/>
                  </a:lnTo>
                  <a:lnTo>
                    <a:pt x="283" y="248"/>
                  </a:lnTo>
                  <a:lnTo>
                    <a:pt x="279" y="244"/>
                  </a:lnTo>
                  <a:lnTo>
                    <a:pt x="288" y="233"/>
                  </a:lnTo>
                  <a:lnTo>
                    <a:pt x="266" y="233"/>
                  </a:lnTo>
                  <a:lnTo>
                    <a:pt x="270" y="229"/>
                  </a:lnTo>
                  <a:lnTo>
                    <a:pt x="297" y="226"/>
                  </a:lnTo>
                  <a:lnTo>
                    <a:pt x="288" y="216"/>
                  </a:lnTo>
                  <a:lnTo>
                    <a:pt x="292" y="209"/>
                  </a:lnTo>
                  <a:lnTo>
                    <a:pt x="292" y="216"/>
                  </a:lnTo>
                  <a:lnTo>
                    <a:pt x="305" y="213"/>
                  </a:lnTo>
                  <a:lnTo>
                    <a:pt x="310" y="198"/>
                  </a:lnTo>
                  <a:lnTo>
                    <a:pt x="319" y="188"/>
                  </a:lnTo>
                  <a:lnTo>
                    <a:pt x="375" y="139"/>
                  </a:lnTo>
                  <a:lnTo>
                    <a:pt x="375" y="128"/>
                  </a:lnTo>
                  <a:lnTo>
                    <a:pt x="363" y="132"/>
                  </a:lnTo>
                  <a:lnTo>
                    <a:pt x="297" y="163"/>
                  </a:lnTo>
                  <a:lnTo>
                    <a:pt x="301" y="160"/>
                  </a:lnTo>
                  <a:lnTo>
                    <a:pt x="297" y="156"/>
                  </a:lnTo>
                  <a:lnTo>
                    <a:pt x="345" y="132"/>
                  </a:lnTo>
                  <a:lnTo>
                    <a:pt x="314" y="132"/>
                  </a:lnTo>
                  <a:lnTo>
                    <a:pt x="314" y="128"/>
                  </a:lnTo>
                  <a:lnTo>
                    <a:pt x="319" y="128"/>
                  </a:lnTo>
                  <a:lnTo>
                    <a:pt x="322" y="128"/>
                  </a:lnTo>
                  <a:lnTo>
                    <a:pt x="384" y="114"/>
                  </a:lnTo>
                  <a:lnTo>
                    <a:pt x="425" y="76"/>
                  </a:lnTo>
                  <a:lnTo>
                    <a:pt x="425" y="65"/>
                  </a:lnTo>
                  <a:lnTo>
                    <a:pt x="419" y="58"/>
                  </a:lnTo>
                  <a:lnTo>
                    <a:pt x="406" y="51"/>
                  </a:lnTo>
                  <a:lnTo>
                    <a:pt x="394" y="58"/>
                  </a:lnTo>
                  <a:lnTo>
                    <a:pt x="398" y="48"/>
                  </a:lnTo>
                  <a:lnTo>
                    <a:pt x="384" y="29"/>
                  </a:lnTo>
                  <a:lnTo>
                    <a:pt x="388" y="29"/>
                  </a:lnTo>
                  <a:lnTo>
                    <a:pt x="388" y="20"/>
                  </a:lnTo>
                  <a:lnTo>
                    <a:pt x="375" y="27"/>
                  </a:lnTo>
                  <a:lnTo>
                    <a:pt x="372" y="16"/>
                  </a:lnTo>
                  <a:lnTo>
                    <a:pt x="363" y="27"/>
                  </a:lnTo>
                  <a:lnTo>
                    <a:pt x="363" y="29"/>
                  </a:lnTo>
                  <a:lnTo>
                    <a:pt x="357" y="20"/>
                  </a:lnTo>
                  <a:lnTo>
                    <a:pt x="314" y="44"/>
                  </a:lnTo>
                  <a:lnTo>
                    <a:pt x="345" y="13"/>
                  </a:lnTo>
                  <a:lnTo>
                    <a:pt x="305" y="13"/>
                  </a:lnTo>
                  <a:lnTo>
                    <a:pt x="292" y="0"/>
                  </a:lnTo>
                  <a:lnTo>
                    <a:pt x="270" y="9"/>
                  </a:lnTo>
                  <a:lnTo>
                    <a:pt x="262" y="0"/>
                  </a:lnTo>
                  <a:lnTo>
                    <a:pt x="248" y="0"/>
                  </a:lnTo>
                  <a:lnTo>
                    <a:pt x="244" y="13"/>
                  </a:lnTo>
                  <a:lnTo>
                    <a:pt x="248" y="29"/>
                  </a:lnTo>
                  <a:lnTo>
                    <a:pt x="231" y="6"/>
                  </a:lnTo>
                  <a:lnTo>
                    <a:pt x="186" y="9"/>
                  </a:lnTo>
                  <a:lnTo>
                    <a:pt x="217" y="48"/>
                  </a:lnTo>
                  <a:lnTo>
                    <a:pt x="209" y="58"/>
                  </a:lnTo>
                  <a:lnTo>
                    <a:pt x="209" y="51"/>
                  </a:lnTo>
                  <a:lnTo>
                    <a:pt x="209" y="44"/>
                  </a:lnTo>
                  <a:lnTo>
                    <a:pt x="191" y="20"/>
                  </a:lnTo>
                  <a:lnTo>
                    <a:pt x="152" y="13"/>
                  </a:lnTo>
                  <a:lnTo>
                    <a:pt x="148" y="20"/>
                  </a:lnTo>
                  <a:lnTo>
                    <a:pt x="160" y="37"/>
                  </a:lnTo>
                  <a:lnTo>
                    <a:pt x="131" y="29"/>
                  </a:lnTo>
                  <a:lnTo>
                    <a:pt x="148" y="55"/>
                  </a:lnTo>
                  <a:lnTo>
                    <a:pt x="121" y="41"/>
                  </a:lnTo>
                  <a:lnTo>
                    <a:pt x="117" y="48"/>
                  </a:lnTo>
                  <a:lnTo>
                    <a:pt x="131" y="55"/>
                  </a:lnTo>
                  <a:lnTo>
                    <a:pt x="112" y="58"/>
                  </a:lnTo>
                  <a:lnTo>
                    <a:pt x="117" y="69"/>
                  </a:lnTo>
                  <a:lnTo>
                    <a:pt x="143" y="83"/>
                  </a:lnTo>
                  <a:lnTo>
                    <a:pt x="143" y="89"/>
                  </a:lnTo>
                  <a:lnTo>
                    <a:pt x="117" y="73"/>
                  </a:lnTo>
                  <a:lnTo>
                    <a:pt x="112" y="76"/>
                  </a:lnTo>
                  <a:lnTo>
                    <a:pt x="121" y="86"/>
                  </a:lnTo>
                  <a:lnTo>
                    <a:pt x="108" y="86"/>
                  </a:lnTo>
                  <a:lnTo>
                    <a:pt x="112" y="83"/>
                  </a:lnTo>
                  <a:lnTo>
                    <a:pt x="104" y="69"/>
                  </a:lnTo>
                  <a:lnTo>
                    <a:pt x="81" y="58"/>
                  </a:lnTo>
                  <a:lnTo>
                    <a:pt x="74" y="61"/>
                  </a:lnTo>
                  <a:lnTo>
                    <a:pt x="78" y="69"/>
                  </a:lnTo>
                  <a:lnTo>
                    <a:pt x="78" y="73"/>
                  </a:lnTo>
                  <a:lnTo>
                    <a:pt x="65" y="80"/>
                  </a:lnTo>
                  <a:lnTo>
                    <a:pt x="90" y="93"/>
                  </a:lnTo>
                  <a:lnTo>
                    <a:pt x="90" y="96"/>
                  </a:lnTo>
                  <a:lnTo>
                    <a:pt x="81" y="93"/>
                  </a:lnTo>
                  <a:lnTo>
                    <a:pt x="81" y="100"/>
                  </a:lnTo>
                  <a:lnTo>
                    <a:pt x="69" y="89"/>
                  </a:lnTo>
                  <a:lnTo>
                    <a:pt x="65" y="89"/>
                  </a:lnTo>
                  <a:lnTo>
                    <a:pt x="59" y="93"/>
                  </a:lnTo>
                  <a:lnTo>
                    <a:pt x="59" y="100"/>
                  </a:lnTo>
                  <a:lnTo>
                    <a:pt x="59" y="89"/>
                  </a:lnTo>
                  <a:lnTo>
                    <a:pt x="47" y="86"/>
                  </a:lnTo>
                  <a:lnTo>
                    <a:pt x="28" y="96"/>
                  </a:lnTo>
                  <a:lnTo>
                    <a:pt x="34" y="104"/>
                  </a:lnTo>
                  <a:lnTo>
                    <a:pt x="28" y="100"/>
                  </a:lnTo>
                  <a:lnTo>
                    <a:pt x="28" y="111"/>
                  </a:lnTo>
                  <a:lnTo>
                    <a:pt x="25" y="100"/>
                  </a:lnTo>
                  <a:lnTo>
                    <a:pt x="3" y="114"/>
                  </a:lnTo>
                  <a:lnTo>
                    <a:pt x="0" y="121"/>
                  </a:lnTo>
                  <a:lnTo>
                    <a:pt x="7" y="128"/>
                  </a:lnTo>
                  <a:lnTo>
                    <a:pt x="25" y="117"/>
                  </a:lnTo>
                  <a:lnTo>
                    <a:pt x="34" y="125"/>
                  </a:lnTo>
                  <a:lnTo>
                    <a:pt x="16" y="139"/>
                  </a:lnTo>
                  <a:lnTo>
                    <a:pt x="21" y="142"/>
                  </a:lnTo>
                  <a:lnTo>
                    <a:pt x="52" y="128"/>
                  </a:lnTo>
                  <a:lnTo>
                    <a:pt x="52" y="132"/>
                  </a:lnTo>
                  <a:lnTo>
                    <a:pt x="28" y="146"/>
                  </a:lnTo>
                  <a:lnTo>
                    <a:pt x="43" y="149"/>
                  </a:lnTo>
                  <a:lnTo>
                    <a:pt x="25" y="153"/>
                  </a:lnTo>
                  <a:lnTo>
                    <a:pt x="25" y="163"/>
                  </a:lnTo>
                  <a:lnTo>
                    <a:pt x="34" y="167"/>
                  </a:lnTo>
                  <a:lnTo>
                    <a:pt x="65" y="167"/>
                  </a:lnTo>
                  <a:lnTo>
                    <a:pt x="74" y="170"/>
                  </a:lnTo>
                  <a:lnTo>
                    <a:pt x="34" y="177"/>
                  </a:lnTo>
                  <a:lnTo>
                    <a:pt x="65" y="198"/>
                  </a:lnTo>
                  <a:lnTo>
                    <a:pt x="78" y="177"/>
                  </a:lnTo>
                  <a:lnTo>
                    <a:pt x="86" y="167"/>
                  </a:lnTo>
                  <a:lnTo>
                    <a:pt x="86" y="174"/>
                  </a:lnTo>
                  <a:lnTo>
                    <a:pt x="78" y="192"/>
                  </a:lnTo>
                  <a:lnTo>
                    <a:pt x="78" y="198"/>
                  </a:lnTo>
                  <a:lnTo>
                    <a:pt x="81" y="201"/>
                  </a:lnTo>
                  <a:lnTo>
                    <a:pt x="90" y="198"/>
                  </a:lnTo>
                  <a:lnTo>
                    <a:pt x="90" y="201"/>
                  </a:lnTo>
                  <a:lnTo>
                    <a:pt x="104" y="206"/>
                  </a:lnTo>
                  <a:lnTo>
                    <a:pt x="108" y="198"/>
                  </a:lnTo>
                  <a:lnTo>
                    <a:pt x="104" y="192"/>
                  </a:lnTo>
                  <a:lnTo>
                    <a:pt x="112" y="185"/>
                  </a:lnTo>
                  <a:lnTo>
                    <a:pt x="108" y="195"/>
                  </a:lnTo>
                  <a:lnTo>
                    <a:pt x="117" y="195"/>
                  </a:lnTo>
                  <a:lnTo>
                    <a:pt x="134" y="177"/>
                  </a:lnTo>
                  <a:lnTo>
                    <a:pt x="131" y="177"/>
                  </a:lnTo>
                  <a:lnTo>
                    <a:pt x="134" y="185"/>
                  </a:lnTo>
                  <a:lnTo>
                    <a:pt x="112" y="198"/>
                  </a:lnTo>
                  <a:lnTo>
                    <a:pt x="117" y="206"/>
                  </a:lnTo>
                  <a:lnTo>
                    <a:pt x="165" y="181"/>
                  </a:lnTo>
                  <a:lnTo>
                    <a:pt x="170" y="174"/>
                  </a:lnTo>
                  <a:lnTo>
                    <a:pt x="165" y="174"/>
                  </a:lnTo>
                  <a:lnTo>
                    <a:pt x="165" y="163"/>
                  </a:lnTo>
                  <a:lnTo>
                    <a:pt x="160" y="156"/>
                  </a:lnTo>
                  <a:lnTo>
                    <a:pt x="170" y="163"/>
                  </a:lnTo>
                  <a:lnTo>
                    <a:pt x="178" y="146"/>
                  </a:lnTo>
                  <a:lnTo>
                    <a:pt x="196" y="135"/>
                  </a:lnTo>
                  <a:lnTo>
                    <a:pt x="178" y="156"/>
                  </a:lnTo>
                  <a:lnTo>
                    <a:pt x="170" y="170"/>
                  </a:lnTo>
                  <a:lnTo>
                    <a:pt x="170" y="177"/>
                  </a:lnTo>
                  <a:lnTo>
                    <a:pt x="209" y="177"/>
                  </a:lnTo>
                  <a:lnTo>
                    <a:pt x="213" y="181"/>
                  </a:lnTo>
                  <a:lnTo>
                    <a:pt x="186" y="181"/>
                  </a:lnTo>
                  <a:lnTo>
                    <a:pt x="160" y="195"/>
                  </a:lnTo>
                  <a:lnTo>
                    <a:pt x="117" y="216"/>
                  </a:lnTo>
                  <a:lnTo>
                    <a:pt x="131" y="233"/>
                  </a:lnTo>
                  <a:lnTo>
                    <a:pt x="139" y="241"/>
                  </a:lnTo>
                  <a:lnTo>
                    <a:pt x="139" y="244"/>
                  </a:lnTo>
                  <a:lnTo>
                    <a:pt x="143" y="254"/>
                  </a:lnTo>
                  <a:lnTo>
                    <a:pt x="160" y="258"/>
                  </a:lnTo>
                  <a:lnTo>
                    <a:pt x="152" y="265"/>
                  </a:lnTo>
                  <a:lnTo>
                    <a:pt x="134" y="261"/>
                  </a:lnTo>
                  <a:lnTo>
                    <a:pt x="131" y="248"/>
                  </a:lnTo>
                  <a:lnTo>
                    <a:pt x="104" y="220"/>
                  </a:lnTo>
                  <a:lnTo>
                    <a:pt x="78" y="213"/>
                  </a:lnTo>
                  <a:lnTo>
                    <a:pt x="74" y="216"/>
                  </a:lnTo>
                  <a:lnTo>
                    <a:pt x="69" y="226"/>
                  </a:lnTo>
                  <a:lnTo>
                    <a:pt x="74" y="233"/>
                  </a:lnTo>
                  <a:lnTo>
                    <a:pt x="74" y="236"/>
                  </a:lnTo>
                  <a:lnTo>
                    <a:pt x="74" y="248"/>
                  </a:lnTo>
                  <a:lnTo>
                    <a:pt x="90" y="258"/>
                  </a:lnTo>
                  <a:lnTo>
                    <a:pt x="100" y="272"/>
                  </a:lnTo>
                  <a:lnTo>
                    <a:pt x="104" y="286"/>
                  </a:lnTo>
                  <a:lnTo>
                    <a:pt x="108" y="282"/>
                  </a:lnTo>
                  <a:lnTo>
                    <a:pt x="108" y="286"/>
                  </a:lnTo>
                  <a:lnTo>
                    <a:pt x="100" y="289"/>
                  </a:lnTo>
                  <a:lnTo>
                    <a:pt x="95" y="293"/>
                  </a:lnTo>
                  <a:lnTo>
                    <a:pt x="95" y="296"/>
                  </a:lnTo>
                  <a:lnTo>
                    <a:pt x="126" y="304"/>
                  </a:lnTo>
                  <a:lnTo>
                    <a:pt x="143" y="300"/>
                  </a:lnTo>
                  <a:lnTo>
                    <a:pt x="134" y="310"/>
                  </a:lnTo>
                  <a:lnTo>
                    <a:pt x="131" y="314"/>
                  </a:lnTo>
                  <a:lnTo>
                    <a:pt x="126" y="314"/>
                  </a:lnTo>
                  <a:lnTo>
                    <a:pt x="131" y="321"/>
                  </a:lnTo>
                  <a:lnTo>
                    <a:pt x="108" y="307"/>
                  </a:lnTo>
                  <a:lnTo>
                    <a:pt x="90" y="300"/>
                  </a:lnTo>
                  <a:lnTo>
                    <a:pt x="69" y="310"/>
                  </a:lnTo>
                  <a:lnTo>
                    <a:pt x="65" y="321"/>
                  </a:lnTo>
                  <a:lnTo>
                    <a:pt x="69" y="321"/>
                  </a:lnTo>
                  <a:lnTo>
                    <a:pt x="55" y="332"/>
                  </a:lnTo>
                  <a:lnTo>
                    <a:pt x="59" y="342"/>
                  </a:lnTo>
                  <a:lnTo>
                    <a:pt x="59" y="346"/>
                  </a:lnTo>
                  <a:lnTo>
                    <a:pt x="74" y="346"/>
                  </a:lnTo>
                  <a:lnTo>
                    <a:pt x="81" y="332"/>
                  </a:lnTo>
                  <a:lnTo>
                    <a:pt x="78" y="346"/>
                  </a:lnTo>
                  <a:lnTo>
                    <a:pt x="78" y="349"/>
                  </a:lnTo>
                  <a:lnTo>
                    <a:pt x="86" y="346"/>
                  </a:lnTo>
                  <a:lnTo>
                    <a:pt x="90" y="338"/>
                  </a:lnTo>
                  <a:lnTo>
                    <a:pt x="100" y="321"/>
                  </a:lnTo>
                  <a:lnTo>
                    <a:pt x="95" y="332"/>
                  </a:lnTo>
                  <a:lnTo>
                    <a:pt x="100" y="332"/>
                  </a:lnTo>
                  <a:lnTo>
                    <a:pt x="95" y="342"/>
                  </a:lnTo>
                  <a:lnTo>
                    <a:pt x="95" y="346"/>
                  </a:lnTo>
                  <a:lnTo>
                    <a:pt x="90" y="349"/>
                  </a:lnTo>
                  <a:lnTo>
                    <a:pt x="95" y="349"/>
                  </a:lnTo>
                  <a:lnTo>
                    <a:pt x="81" y="356"/>
                  </a:lnTo>
                  <a:lnTo>
                    <a:pt x="86" y="360"/>
                  </a:lnTo>
                  <a:lnTo>
                    <a:pt x="90" y="360"/>
                  </a:lnTo>
                  <a:lnTo>
                    <a:pt x="90" y="366"/>
                  </a:lnTo>
                  <a:lnTo>
                    <a:pt x="95" y="373"/>
                  </a:lnTo>
                  <a:lnTo>
                    <a:pt x="100" y="362"/>
                  </a:lnTo>
                  <a:lnTo>
                    <a:pt x="95" y="377"/>
                  </a:lnTo>
                  <a:lnTo>
                    <a:pt x="112" y="377"/>
                  </a:lnTo>
                  <a:lnTo>
                    <a:pt x="126" y="353"/>
                  </a:lnTo>
                  <a:lnTo>
                    <a:pt x="131" y="349"/>
                  </a:lnTo>
                  <a:lnTo>
                    <a:pt x="121" y="370"/>
                  </a:lnTo>
                  <a:lnTo>
                    <a:pt x="112" y="381"/>
                  </a:lnTo>
                  <a:lnTo>
                    <a:pt x="112" y="385"/>
                  </a:lnTo>
                  <a:lnTo>
                    <a:pt x="100" y="385"/>
                  </a:lnTo>
                  <a:lnTo>
                    <a:pt x="100" y="388"/>
                  </a:lnTo>
                  <a:lnTo>
                    <a:pt x="81" y="381"/>
                  </a:lnTo>
                  <a:lnTo>
                    <a:pt x="81" y="373"/>
                  </a:lnTo>
                  <a:lnTo>
                    <a:pt x="74" y="360"/>
                  </a:lnTo>
                  <a:lnTo>
                    <a:pt x="47" y="362"/>
                  </a:lnTo>
                  <a:lnTo>
                    <a:pt x="47" y="370"/>
                  </a:lnTo>
                  <a:lnTo>
                    <a:pt x="55" y="377"/>
                  </a:lnTo>
                  <a:lnTo>
                    <a:pt x="55" y="388"/>
                  </a:lnTo>
                  <a:lnTo>
                    <a:pt x="65" y="385"/>
                  </a:lnTo>
                  <a:lnTo>
                    <a:pt x="59" y="391"/>
                  </a:lnTo>
                  <a:lnTo>
                    <a:pt x="65" y="391"/>
                  </a:lnTo>
                  <a:lnTo>
                    <a:pt x="65" y="394"/>
                  </a:lnTo>
                  <a:lnTo>
                    <a:pt x="43" y="401"/>
                  </a:lnTo>
                  <a:lnTo>
                    <a:pt x="28" y="416"/>
                  </a:lnTo>
                  <a:lnTo>
                    <a:pt x="28" y="426"/>
                  </a:lnTo>
                  <a:lnTo>
                    <a:pt x="34" y="429"/>
                  </a:lnTo>
                  <a:lnTo>
                    <a:pt x="43" y="426"/>
                  </a:lnTo>
                  <a:lnTo>
                    <a:pt x="43" y="429"/>
                  </a:lnTo>
                  <a:lnTo>
                    <a:pt x="43" y="426"/>
                  </a:lnTo>
                  <a:lnTo>
                    <a:pt x="43" y="416"/>
                  </a:lnTo>
                  <a:lnTo>
                    <a:pt x="43" y="413"/>
                  </a:lnTo>
                  <a:lnTo>
                    <a:pt x="47" y="433"/>
                  </a:lnTo>
                  <a:lnTo>
                    <a:pt x="52" y="433"/>
                  </a:lnTo>
                  <a:lnTo>
                    <a:pt x="55" y="433"/>
                  </a:lnTo>
                  <a:lnTo>
                    <a:pt x="55" y="426"/>
                  </a:lnTo>
                  <a:lnTo>
                    <a:pt x="65" y="433"/>
                  </a:lnTo>
                  <a:lnTo>
                    <a:pt x="69" y="429"/>
                  </a:lnTo>
                  <a:lnTo>
                    <a:pt x="69" y="422"/>
                  </a:lnTo>
                  <a:lnTo>
                    <a:pt x="74" y="429"/>
                  </a:lnTo>
                  <a:lnTo>
                    <a:pt x="69" y="43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51" name="Freeform 1031">
              <a:extLst>
                <a:ext uri="{FF2B5EF4-FFF2-40B4-BE49-F238E27FC236}">
                  <a16:creationId xmlns:a16="http://schemas.microsoft.com/office/drawing/2014/main" id="{78F3CFF4-E0E9-40B1-BE67-9CC01DAC84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3" y="1972"/>
              <a:ext cx="67" cy="46"/>
            </a:xfrm>
            <a:custGeom>
              <a:avLst/>
              <a:gdLst>
                <a:gd name="T0" fmla="*/ 24 w 66"/>
                <a:gd name="T1" fmla="*/ 3 h 49"/>
                <a:gd name="T2" fmla="*/ 85 w 66"/>
                <a:gd name="T3" fmla="*/ 3 h 49"/>
                <a:gd name="T4" fmla="*/ 97 w 66"/>
                <a:gd name="T5" fmla="*/ 8 h 49"/>
                <a:gd name="T6" fmla="*/ 132 w 66"/>
                <a:gd name="T7" fmla="*/ 8 h 49"/>
                <a:gd name="T8" fmla="*/ 113 w 66"/>
                <a:gd name="T9" fmla="*/ 8 h 49"/>
                <a:gd name="T10" fmla="*/ 85 w 66"/>
                <a:gd name="T11" fmla="*/ 8 h 49"/>
                <a:gd name="T12" fmla="*/ 16 w 66"/>
                <a:gd name="T13" fmla="*/ 8 h 49"/>
                <a:gd name="T14" fmla="*/ 7 w 66"/>
                <a:gd name="T15" fmla="*/ 8 h 49"/>
                <a:gd name="T16" fmla="*/ 7 w 66"/>
                <a:gd name="T17" fmla="*/ 8 h 49"/>
                <a:gd name="T18" fmla="*/ 0 w 66"/>
                <a:gd name="T19" fmla="*/ 8 h 49"/>
                <a:gd name="T20" fmla="*/ 0 w 66"/>
                <a:gd name="T21" fmla="*/ 3 h 49"/>
                <a:gd name="T22" fmla="*/ 3 w 66"/>
                <a:gd name="T23" fmla="*/ 0 h 49"/>
                <a:gd name="T24" fmla="*/ 24 w 66"/>
                <a:gd name="T25" fmla="*/ 3 h 4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6"/>
                <a:gd name="T40" fmla="*/ 0 h 49"/>
                <a:gd name="T41" fmla="*/ 66 w 66"/>
                <a:gd name="T42" fmla="*/ 49 h 4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6" h="49">
                  <a:moveTo>
                    <a:pt x="24" y="3"/>
                  </a:moveTo>
                  <a:lnTo>
                    <a:pt x="34" y="3"/>
                  </a:lnTo>
                  <a:lnTo>
                    <a:pt x="46" y="12"/>
                  </a:lnTo>
                  <a:lnTo>
                    <a:pt x="65" y="42"/>
                  </a:lnTo>
                  <a:lnTo>
                    <a:pt x="55" y="42"/>
                  </a:lnTo>
                  <a:lnTo>
                    <a:pt x="34" y="42"/>
                  </a:lnTo>
                  <a:lnTo>
                    <a:pt x="16" y="48"/>
                  </a:lnTo>
                  <a:lnTo>
                    <a:pt x="7" y="42"/>
                  </a:lnTo>
                  <a:lnTo>
                    <a:pt x="7" y="24"/>
                  </a:lnTo>
                  <a:lnTo>
                    <a:pt x="0" y="21"/>
                  </a:lnTo>
                  <a:lnTo>
                    <a:pt x="0" y="3"/>
                  </a:lnTo>
                  <a:lnTo>
                    <a:pt x="3" y="0"/>
                  </a:lnTo>
                  <a:lnTo>
                    <a:pt x="24" y="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52" name="Freeform 1032">
              <a:extLst>
                <a:ext uri="{FF2B5EF4-FFF2-40B4-BE49-F238E27FC236}">
                  <a16:creationId xmlns:a16="http://schemas.microsoft.com/office/drawing/2014/main" id="{EC0217B8-6388-4409-9AA2-0F4108C50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3" y="1972"/>
              <a:ext cx="67" cy="46"/>
            </a:xfrm>
            <a:custGeom>
              <a:avLst/>
              <a:gdLst>
                <a:gd name="T0" fmla="*/ 24 w 66"/>
                <a:gd name="T1" fmla="*/ 3 h 49"/>
                <a:gd name="T2" fmla="*/ 85 w 66"/>
                <a:gd name="T3" fmla="*/ 3 h 49"/>
                <a:gd name="T4" fmla="*/ 97 w 66"/>
                <a:gd name="T5" fmla="*/ 8 h 49"/>
                <a:gd name="T6" fmla="*/ 132 w 66"/>
                <a:gd name="T7" fmla="*/ 8 h 49"/>
                <a:gd name="T8" fmla="*/ 113 w 66"/>
                <a:gd name="T9" fmla="*/ 8 h 49"/>
                <a:gd name="T10" fmla="*/ 85 w 66"/>
                <a:gd name="T11" fmla="*/ 8 h 49"/>
                <a:gd name="T12" fmla="*/ 16 w 66"/>
                <a:gd name="T13" fmla="*/ 8 h 49"/>
                <a:gd name="T14" fmla="*/ 7 w 66"/>
                <a:gd name="T15" fmla="*/ 8 h 49"/>
                <a:gd name="T16" fmla="*/ 7 w 66"/>
                <a:gd name="T17" fmla="*/ 8 h 49"/>
                <a:gd name="T18" fmla="*/ 0 w 66"/>
                <a:gd name="T19" fmla="*/ 8 h 49"/>
                <a:gd name="T20" fmla="*/ 0 w 66"/>
                <a:gd name="T21" fmla="*/ 3 h 49"/>
                <a:gd name="T22" fmla="*/ 3 w 66"/>
                <a:gd name="T23" fmla="*/ 0 h 49"/>
                <a:gd name="T24" fmla="*/ 24 w 66"/>
                <a:gd name="T25" fmla="*/ 3 h 4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6"/>
                <a:gd name="T40" fmla="*/ 0 h 49"/>
                <a:gd name="T41" fmla="*/ 66 w 66"/>
                <a:gd name="T42" fmla="*/ 49 h 4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6" h="49">
                  <a:moveTo>
                    <a:pt x="24" y="3"/>
                  </a:moveTo>
                  <a:lnTo>
                    <a:pt x="34" y="3"/>
                  </a:lnTo>
                  <a:lnTo>
                    <a:pt x="46" y="12"/>
                  </a:lnTo>
                  <a:lnTo>
                    <a:pt x="65" y="42"/>
                  </a:lnTo>
                  <a:lnTo>
                    <a:pt x="55" y="42"/>
                  </a:lnTo>
                  <a:lnTo>
                    <a:pt x="34" y="42"/>
                  </a:lnTo>
                  <a:lnTo>
                    <a:pt x="16" y="48"/>
                  </a:lnTo>
                  <a:lnTo>
                    <a:pt x="7" y="42"/>
                  </a:lnTo>
                  <a:lnTo>
                    <a:pt x="7" y="24"/>
                  </a:lnTo>
                  <a:lnTo>
                    <a:pt x="0" y="21"/>
                  </a:lnTo>
                  <a:lnTo>
                    <a:pt x="0" y="3"/>
                  </a:lnTo>
                  <a:lnTo>
                    <a:pt x="3" y="0"/>
                  </a:lnTo>
                  <a:lnTo>
                    <a:pt x="24" y="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53" name="Freeform 1033">
              <a:extLst>
                <a:ext uri="{FF2B5EF4-FFF2-40B4-BE49-F238E27FC236}">
                  <a16:creationId xmlns:a16="http://schemas.microsoft.com/office/drawing/2014/main" id="{DEB103B5-204E-4BA5-A63D-A1554A972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3" y="2347"/>
              <a:ext cx="22" cy="25"/>
            </a:xfrm>
            <a:custGeom>
              <a:avLst/>
              <a:gdLst>
                <a:gd name="T0" fmla="*/ 11 w 23"/>
                <a:gd name="T1" fmla="*/ 0 h 28"/>
                <a:gd name="T2" fmla="*/ 3 w 23"/>
                <a:gd name="T3" fmla="*/ 4 h 28"/>
                <a:gd name="T4" fmla="*/ 0 w 23"/>
                <a:gd name="T5" fmla="*/ 4 h 28"/>
                <a:gd name="T6" fmla="*/ 3 w 23"/>
                <a:gd name="T7" fmla="*/ 4 h 28"/>
                <a:gd name="T8" fmla="*/ 11 w 23"/>
                <a:gd name="T9" fmla="*/ 4 h 28"/>
                <a:gd name="T10" fmla="*/ 11 w 23"/>
                <a:gd name="T11" fmla="*/ 4 h 28"/>
                <a:gd name="T12" fmla="*/ 11 w 23"/>
                <a:gd name="T13" fmla="*/ 4 h 28"/>
                <a:gd name="T14" fmla="*/ 11 w 23"/>
                <a:gd name="T15" fmla="*/ 0 h 28"/>
                <a:gd name="T16" fmla="*/ 11 w 23"/>
                <a:gd name="T17" fmla="*/ 0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"/>
                <a:gd name="T28" fmla="*/ 0 h 28"/>
                <a:gd name="T29" fmla="*/ 23 w 23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" h="28">
                  <a:moveTo>
                    <a:pt x="16" y="0"/>
                  </a:moveTo>
                  <a:lnTo>
                    <a:pt x="3" y="8"/>
                  </a:lnTo>
                  <a:lnTo>
                    <a:pt x="0" y="27"/>
                  </a:lnTo>
                  <a:lnTo>
                    <a:pt x="3" y="21"/>
                  </a:lnTo>
                  <a:lnTo>
                    <a:pt x="12" y="17"/>
                  </a:lnTo>
                  <a:lnTo>
                    <a:pt x="12" y="12"/>
                  </a:lnTo>
                  <a:lnTo>
                    <a:pt x="22" y="8"/>
                  </a:lnTo>
                  <a:lnTo>
                    <a:pt x="22" y="0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54" name="Freeform 1034">
              <a:extLst>
                <a:ext uri="{FF2B5EF4-FFF2-40B4-BE49-F238E27FC236}">
                  <a16:creationId xmlns:a16="http://schemas.microsoft.com/office/drawing/2014/main" id="{43E575B0-5F5B-4435-B07A-7BACA9600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3" y="2347"/>
              <a:ext cx="22" cy="25"/>
            </a:xfrm>
            <a:custGeom>
              <a:avLst/>
              <a:gdLst>
                <a:gd name="T0" fmla="*/ 11 w 23"/>
                <a:gd name="T1" fmla="*/ 0 h 28"/>
                <a:gd name="T2" fmla="*/ 3 w 23"/>
                <a:gd name="T3" fmla="*/ 4 h 28"/>
                <a:gd name="T4" fmla="*/ 0 w 23"/>
                <a:gd name="T5" fmla="*/ 4 h 28"/>
                <a:gd name="T6" fmla="*/ 3 w 23"/>
                <a:gd name="T7" fmla="*/ 4 h 28"/>
                <a:gd name="T8" fmla="*/ 11 w 23"/>
                <a:gd name="T9" fmla="*/ 4 h 28"/>
                <a:gd name="T10" fmla="*/ 11 w 23"/>
                <a:gd name="T11" fmla="*/ 4 h 28"/>
                <a:gd name="T12" fmla="*/ 11 w 23"/>
                <a:gd name="T13" fmla="*/ 4 h 28"/>
                <a:gd name="T14" fmla="*/ 11 w 23"/>
                <a:gd name="T15" fmla="*/ 0 h 28"/>
                <a:gd name="T16" fmla="*/ 11 w 23"/>
                <a:gd name="T17" fmla="*/ 0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"/>
                <a:gd name="T28" fmla="*/ 0 h 28"/>
                <a:gd name="T29" fmla="*/ 23 w 23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" h="28">
                  <a:moveTo>
                    <a:pt x="16" y="0"/>
                  </a:moveTo>
                  <a:lnTo>
                    <a:pt x="3" y="8"/>
                  </a:lnTo>
                  <a:lnTo>
                    <a:pt x="0" y="27"/>
                  </a:lnTo>
                  <a:lnTo>
                    <a:pt x="3" y="21"/>
                  </a:lnTo>
                  <a:lnTo>
                    <a:pt x="12" y="17"/>
                  </a:lnTo>
                  <a:lnTo>
                    <a:pt x="12" y="12"/>
                  </a:lnTo>
                  <a:lnTo>
                    <a:pt x="22" y="8"/>
                  </a:lnTo>
                  <a:lnTo>
                    <a:pt x="22" y="0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55" name="Freeform 1035">
              <a:extLst>
                <a:ext uri="{FF2B5EF4-FFF2-40B4-BE49-F238E27FC236}">
                  <a16:creationId xmlns:a16="http://schemas.microsoft.com/office/drawing/2014/main" id="{36FC54DA-7355-403C-BBA3-1E915CB6E4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1" y="2363"/>
              <a:ext cx="18" cy="22"/>
            </a:xfrm>
            <a:custGeom>
              <a:avLst/>
              <a:gdLst>
                <a:gd name="T0" fmla="*/ 5 w 17"/>
                <a:gd name="T1" fmla="*/ 0 h 24"/>
                <a:gd name="T2" fmla="*/ 0 w 17"/>
                <a:gd name="T3" fmla="*/ 3 h 24"/>
                <a:gd name="T4" fmla="*/ 0 w 17"/>
                <a:gd name="T5" fmla="*/ 6 h 24"/>
                <a:gd name="T6" fmla="*/ 5 w 17"/>
                <a:gd name="T7" fmla="*/ 6 h 24"/>
                <a:gd name="T8" fmla="*/ 274 w 17"/>
                <a:gd name="T9" fmla="*/ 3 h 24"/>
                <a:gd name="T10" fmla="*/ 5 w 17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24"/>
                <a:gd name="T20" fmla="*/ 17 w 17"/>
                <a:gd name="T21" fmla="*/ 24 h 2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24">
                  <a:moveTo>
                    <a:pt x="5" y="0"/>
                  </a:moveTo>
                  <a:lnTo>
                    <a:pt x="0" y="3"/>
                  </a:lnTo>
                  <a:lnTo>
                    <a:pt x="0" y="17"/>
                  </a:lnTo>
                  <a:lnTo>
                    <a:pt x="5" y="23"/>
                  </a:lnTo>
                  <a:lnTo>
                    <a:pt x="16" y="3"/>
                  </a:lnTo>
                  <a:lnTo>
                    <a:pt x="5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56" name="Freeform 1036">
              <a:extLst>
                <a:ext uri="{FF2B5EF4-FFF2-40B4-BE49-F238E27FC236}">
                  <a16:creationId xmlns:a16="http://schemas.microsoft.com/office/drawing/2014/main" id="{64D2A2E6-879C-4F0F-B3E6-771A0F601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1" y="2363"/>
              <a:ext cx="18" cy="22"/>
            </a:xfrm>
            <a:custGeom>
              <a:avLst/>
              <a:gdLst>
                <a:gd name="T0" fmla="*/ 5 w 17"/>
                <a:gd name="T1" fmla="*/ 0 h 24"/>
                <a:gd name="T2" fmla="*/ 0 w 17"/>
                <a:gd name="T3" fmla="*/ 3 h 24"/>
                <a:gd name="T4" fmla="*/ 0 w 17"/>
                <a:gd name="T5" fmla="*/ 6 h 24"/>
                <a:gd name="T6" fmla="*/ 5 w 17"/>
                <a:gd name="T7" fmla="*/ 6 h 24"/>
                <a:gd name="T8" fmla="*/ 274 w 17"/>
                <a:gd name="T9" fmla="*/ 3 h 24"/>
                <a:gd name="T10" fmla="*/ 5 w 17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24"/>
                <a:gd name="T20" fmla="*/ 17 w 17"/>
                <a:gd name="T21" fmla="*/ 24 h 2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24">
                  <a:moveTo>
                    <a:pt x="5" y="0"/>
                  </a:moveTo>
                  <a:lnTo>
                    <a:pt x="0" y="3"/>
                  </a:lnTo>
                  <a:lnTo>
                    <a:pt x="0" y="17"/>
                  </a:lnTo>
                  <a:lnTo>
                    <a:pt x="5" y="23"/>
                  </a:lnTo>
                  <a:lnTo>
                    <a:pt x="16" y="3"/>
                  </a:lnTo>
                  <a:lnTo>
                    <a:pt x="5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57" name="Freeform 1037">
              <a:extLst>
                <a:ext uri="{FF2B5EF4-FFF2-40B4-BE49-F238E27FC236}">
                  <a16:creationId xmlns:a16="http://schemas.microsoft.com/office/drawing/2014/main" id="{4107633C-78BF-4B1E-8F89-2297DCA4C9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2" y="2412"/>
              <a:ext cx="18" cy="14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2 h 17"/>
                <a:gd name="T4" fmla="*/ 274 w 17"/>
                <a:gd name="T5" fmla="*/ 2 h 17"/>
                <a:gd name="T6" fmla="*/ 274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7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58" name="Freeform 1038">
              <a:extLst>
                <a:ext uri="{FF2B5EF4-FFF2-40B4-BE49-F238E27FC236}">
                  <a16:creationId xmlns:a16="http://schemas.microsoft.com/office/drawing/2014/main" id="{A6964F45-7CD2-418E-8745-618542B0CD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2" y="2412"/>
              <a:ext cx="18" cy="14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2 h 17"/>
                <a:gd name="T4" fmla="*/ 274 w 17"/>
                <a:gd name="T5" fmla="*/ 2 h 17"/>
                <a:gd name="T6" fmla="*/ 274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7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59" name="Freeform 1039">
              <a:extLst>
                <a:ext uri="{FF2B5EF4-FFF2-40B4-BE49-F238E27FC236}">
                  <a16:creationId xmlns:a16="http://schemas.microsoft.com/office/drawing/2014/main" id="{47BE29A4-D29E-4D6A-95A9-298BDFEEA4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9" y="2379"/>
              <a:ext cx="18" cy="14"/>
            </a:xfrm>
            <a:custGeom>
              <a:avLst/>
              <a:gdLst>
                <a:gd name="T0" fmla="*/ 184 w 17"/>
                <a:gd name="T1" fmla="*/ 0 h 17"/>
                <a:gd name="T2" fmla="*/ 274 w 17"/>
                <a:gd name="T3" fmla="*/ 2 h 17"/>
                <a:gd name="T4" fmla="*/ 274 w 17"/>
                <a:gd name="T5" fmla="*/ 2 h 17"/>
                <a:gd name="T6" fmla="*/ 0 w 17"/>
                <a:gd name="T7" fmla="*/ 2 h 17"/>
                <a:gd name="T8" fmla="*/ 184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9" y="0"/>
                  </a:moveTo>
                  <a:lnTo>
                    <a:pt x="16" y="4"/>
                  </a:lnTo>
                  <a:lnTo>
                    <a:pt x="16" y="16"/>
                  </a:lnTo>
                  <a:lnTo>
                    <a:pt x="0" y="4"/>
                  </a:lnTo>
                  <a:lnTo>
                    <a:pt x="9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60" name="Freeform 1040">
              <a:extLst>
                <a:ext uri="{FF2B5EF4-FFF2-40B4-BE49-F238E27FC236}">
                  <a16:creationId xmlns:a16="http://schemas.microsoft.com/office/drawing/2014/main" id="{12181621-AE2D-4F58-9CDB-E3EDA6DA9C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9" y="2379"/>
              <a:ext cx="18" cy="14"/>
            </a:xfrm>
            <a:custGeom>
              <a:avLst/>
              <a:gdLst>
                <a:gd name="T0" fmla="*/ 184 w 17"/>
                <a:gd name="T1" fmla="*/ 0 h 17"/>
                <a:gd name="T2" fmla="*/ 274 w 17"/>
                <a:gd name="T3" fmla="*/ 2 h 17"/>
                <a:gd name="T4" fmla="*/ 274 w 17"/>
                <a:gd name="T5" fmla="*/ 2 h 17"/>
                <a:gd name="T6" fmla="*/ 0 w 17"/>
                <a:gd name="T7" fmla="*/ 2 h 17"/>
                <a:gd name="T8" fmla="*/ 184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9" y="0"/>
                  </a:moveTo>
                  <a:lnTo>
                    <a:pt x="16" y="4"/>
                  </a:lnTo>
                  <a:lnTo>
                    <a:pt x="16" y="16"/>
                  </a:lnTo>
                  <a:lnTo>
                    <a:pt x="0" y="4"/>
                  </a:lnTo>
                  <a:lnTo>
                    <a:pt x="9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61" name="Freeform 1041">
              <a:extLst>
                <a:ext uri="{FF2B5EF4-FFF2-40B4-BE49-F238E27FC236}">
                  <a16:creationId xmlns:a16="http://schemas.microsoft.com/office/drawing/2014/main" id="{2C7A757B-82CF-4DF8-9E9A-3AE2CBE40B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3" y="1971"/>
              <a:ext cx="405" cy="405"/>
            </a:xfrm>
            <a:custGeom>
              <a:avLst/>
              <a:gdLst>
                <a:gd name="T0" fmla="*/ 7 w 394"/>
                <a:gd name="T1" fmla="*/ 5 h 446"/>
                <a:gd name="T2" fmla="*/ 3 w 394"/>
                <a:gd name="T3" fmla="*/ 5 h 446"/>
                <a:gd name="T4" fmla="*/ 102 w 394"/>
                <a:gd name="T5" fmla="*/ 5 h 446"/>
                <a:gd name="T6" fmla="*/ 102 w 394"/>
                <a:gd name="T7" fmla="*/ 5 h 446"/>
                <a:gd name="T8" fmla="*/ 261 w 394"/>
                <a:gd name="T9" fmla="*/ 5 h 446"/>
                <a:gd name="T10" fmla="*/ 508 w 394"/>
                <a:gd name="T11" fmla="*/ 5 h 446"/>
                <a:gd name="T12" fmla="*/ 616 w 394"/>
                <a:gd name="T13" fmla="*/ 5 h 446"/>
                <a:gd name="T14" fmla="*/ 688 w 394"/>
                <a:gd name="T15" fmla="*/ 5 h 446"/>
                <a:gd name="T16" fmla="*/ 746 w 394"/>
                <a:gd name="T17" fmla="*/ 5 h 446"/>
                <a:gd name="T18" fmla="*/ 881 w 394"/>
                <a:gd name="T19" fmla="*/ 5 h 446"/>
                <a:gd name="T20" fmla="*/ 957 w 394"/>
                <a:gd name="T21" fmla="*/ 5 h 446"/>
                <a:gd name="T22" fmla="*/ 859 w 394"/>
                <a:gd name="T23" fmla="*/ 5 h 446"/>
                <a:gd name="T24" fmla="*/ 833 w 394"/>
                <a:gd name="T25" fmla="*/ 5 h 446"/>
                <a:gd name="T26" fmla="*/ 669 w 394"/>
                <a:gd name="T27" fmla="*/ 5 h 446"/>
                <a:gd name="T28" fmla="*/ 791 w 394"/>
                <a:gd name="T29" fmla="*/ 5 h 446"/>
                <a:gd name="T30" fmla="*/ 850 w 394"/>
                <a:gd name="T31" fmla="*/ 5 h 446"/>
                <a:gd name="T32" fmla="*/ 901 w 394"/>
                <a:gd name="T33" fmla="*/ 5 h 446"/>
                <a:gd name="T34" fmla="*/ 1006 w 394"/>
                <a:gd name="T35" fmla="*/ 5 h 446"/>
                <a:gd name="T36" fmla="*/ 1030 w 394"/>
                <a:gd name="T37" fmla="*/ 5 h 446"/>
                <a:gd name="T38" fmla="*/ 1153 w 394"/>
                <a:gd name="T39" fmla="*/ 5 h 446"/>
                <a:gd name="T40" fmla="*/ 1187 w 394"/>
                <a:gd name="T41" fmla="*/ 5 h 446"/>
                <a:gd name="T42" fmla="*/ 1351 w 394"/>
                <a:gd name="T43" fmla="*/ 5 h 446"/>
                <a:gd name="T44" fmla="*/ 1187 w 394"/>
                <a:gd name="T45" fmla="*/ 5 h 446"/>
                <a:gd name="T46" fmla="*/ 1292 w 394"/>
                <a:gd name="T47" fmla="*/ 5 h 446"/>
                <a:gd name="T48" fmla="*/ 1400 w 394"/>
                <a:gd name="T49" fmla="*/ 5 h 446"/>
                <a:gd name="T50" fmla="*/ 1437 w 394"/>
                <a:gd name="T51" fmla="*/ 5 h 446"/>
                <a:gd name="T52" fmla="*/ 1437 w 394"/>
                <a:gd name="T53" fmla="*/ 5 h 446"/>
                <a:gd name="T54" fmla="*/ 1400 w 394"/>
                <a:gd name="T55" fmla="*/ 5 h 446"/>
                <a:gd name="T56" fmla="*/ 1328 w 394"/>
                <a:gd name="T57" fmla="*/ 5 h 446"/>
                <a:gd name="T58" fmla="*/ 1278 w 394"/>
                <a:gd name="T59" fmla="*/ 5 h 446"/>
                <a:gd name="T60" fmla="*/ 1223 w 394"/>
                <a:gd name="T61" fmla="*/ 5 h 446"/>
                <a:gd name="T62" fmla="*/ 1258 w 394"/>
                <a:gd name="T63" fmla="*/ 5 h 446"/>
                <a:gd name="T64" fmla="*/ 1389 w 394"/>
                <a:gd name="T65" fmla="*/ 5 h 446"/>
                <a:gd name="T66" fmla="*/ 1409 w 394"/>
                <a:gd name="T67" fmla="*/ 5 h 446"/>
                <a:gd name="T68" fmla="*/ 1509 w 394"/>
                <a:gd name="T69" fmla="*/ 5 h 446"/>
                <a:gd name="T70" fmla="*/ 1562 w 394"/>
                <a:gd name="T71" fmla="*/ 5 h 446"/>
                <a:gd name="T72" fmla="*/ 1570 w 394"/>
                <a:gd name="T73" fmla="*/ 5 h 446"/>
                <a:gd name="T74" fmla="*/ 1437 w 394"/>
                <a:gd name="T75" fmla="*/ 5 h 446"/>
                <a:gd name="T76" fmla="*/ 1328 w 394"/>
                <a:gd name="T77" fmla="*/ 5 h 446"/>
                <a:gd name="T78" fmla="*/ 1258 w 394"/>
                <a:gd name="T79" fmla="*/ 5 h 446"/>
                <a:gd name="T80" fmla="*/ 1314 w 394"/>
                <a:gd name="T81" fmla="*/ 5 h 446"/>
                <a:gd name="T82" fmla="*/ 1278 w 394"/>
                <a:gd name="T83" fmla="*/ 5 h 446"/>
                <a:gd name="T84" fmla="*/ 1223 w 394"/>
                <a:gd name="T85" fmla="*/ 5 h 446"/>
                <a:gd name="T86" fmla="*/ 1187 w 394"/>
                <a:gd name="T87" fmla="*/ 5 h 446"/>
                <a:gd name="T88" fmla="*/ 1063 w 394"/>
                <a:gd name="T89" fmla="*/ 5 h 446"/>
                <a:gd name="T90" fmla="*/ 1063 w 394"/>
                <a:gd name="T91" fmla="*/ 5 h 446"/>
                <a:gd name="T92" fmla="*/ 923 w 394"/>
                <a:gd name="T93" fmla="*/ 5 h 446"/>
                <a:gd name="T94" fmla="*/ 850 w 394"/>
                <a:gd name="T95" fmla="*/ 5 h 446"/>
                <a:gd name="T96" fmla="*/ 833 w 394"/>
                <a:gd name="T97" fmla="*/ 5 h 446"/>
                <a:gd name="T98" fmla="*/ 633 w 394"/>
                <a:gd name="T99" fmla="*/ 5 h 446"/>
                <a:gd name="T100" fmla="*/ 539 w 394"/>
                <a:gd name="T101" fmla="*/ 5 h 446"/>
                <a:gd name="T102" fmla="*/ 533 w 394"/>
                <a:gd name="T103" fmla="*/ 5 h 446"/>
                <a:gd name="T104" fmla="*/ 478 w 394"/>
                <a:gd name="T105" fmla="*/ 3 h 446"/>
                <a:gd name="T106" fmla="*/ 327 w 394"/>
                <a:gd name="T107" fmla="*/ 5 h 446"/>
                <a:gd name="T108" fmla="*/ 241 w 394"/>
                <a:gd name="T109" fmla="*/ 5 h 446"/>
                <a:gd name="T110" fmla="*/ 228 w 394"/>
                <a:gd name="T111" fmla="*/ 5 h 446"/>
                <a:gd name="T112" fmla="*/ 275 w 394"/>
                <a:gd name="T113" fmla="*/ 5 h 446"/>
                <a:gd name="T114" fmla="*/ 275 w 394"/>
                <a:gd name="T115" fmla="*/ 5 h 446"/>
                <a:gd name="T116" fmla="*/ 167 w 394"/>
                <a:gd name="T117" fmla="*/ 5 h 44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94"/>
                <a:gd name="T178" fmla="*/ 0 h 446"/>
                <a:gd name="T179" fmla="*/ 394 w 394"/>
                <a:gd name="T180" fmla="*/ 446 h 44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94" h="446">
                  <a:moveTo>
                    <a:pt x="68" y="3"/>
                  </a:moveTo>
                  <a:lnTo>
                    <a:pt x="47" y="0"/>
                  </a:lnTo>
                  <a:lnTo>
                    <a:pt x="33" y="3"/>
                  </a:lnTo>
                  <a:lnTo>
                    <a:pt x="16" y="16"/>
                  </a:lnTo>
                  <a:lnTo>
                    <a:pt x="7" y="34"/>
                  </a:lnTo>
                  <a:lnTo>
                    <a:pt x="7" y="38"/>
                  </a:lnTo>
                  <a:lnTo>
                    <a:pt x="7" y="43"/>
                  </a:lnTo>
                  <a:lnTo>
                    <a:pt x="7" y="47"/>
                  </a:lnTo>
                  <a:lnTo>
                    <a:pt x="3" y="51"/>
                  </a:lnTo>
                  <a:lnTo>
                    <a:pt x="0" y="69"/>
                  </a:lnTo>
                  <a:lnTo>
                    <a:pt x="0" y="78"/>
                  </a:lnTo>
                  <a:lnTo>
                    <a:pt x="3" y="78"/>
                  </a:lnTo>
                  <a:lnTo>
                    <a:pt x="0" y="86"/>
                  </a:lnTo>
                  <a:lnTo>
                    <a:pt x="0" y="94"/>
                  </a:lnTo>
                  <a:lnTo>
                    <a:pt x="0" y="99"/>
                  </a:lnTo>
                  <a:lnTo>
                    <a:pt x="0" y="108"/>
                  </a:lnTo>
                  <a:lnTo>
                    <a:pt x="0" y="112"/>
                  </a:lnTo>
                  <a:lnTo>
                    <a:pt x="25" y="116"/>
                  </a:lnTo>
                  <a:lnTo>
                    <a:pt x="38" y="130"/>
                  </a:lnTo>
                  <a:lnTo>
                    <a:pt x="25" y="130"/>
                  </a:lnTo>
                  <a:lnTo>
                    <a:pt x="7" y="125"/>
                  </a:lnTo>
                  <a:lnTo>
                    <a:pt x="7" y="133"/>
                  </a:lnTo>
                  <a:lnTo>
                    <a:pt x="16" y="152"/>
                  </a:lnTo>
                  <a:lnTo>
                    <a:pt x="25" y="156"/>
                  </a:lnTo>
                  <a:lnTo>
                    <a:pt x="38" y="156"/>
                  </a:lnTo>
                  <a:lnTo>
                    <a:pt x="43" y="156"/>
                  </a:lnTo>
                  <a:lnTo>
                    <a:pt x="47" y="152"/>
                  </a:lnTo>
                  <a:lnTo>
                    <a:pt x="47" y="159"/>
                  </a:lnTo>
                  <a:lnTo>
                    <a:pt x="55" y="168"/>
                  </a:lnTo>
                  <a:lnTo>
                    <a:pt x="64" y="168"/>
                  </a:lnTo>
                  <a:lnTo>
                    <a:pt x="86" y="174"/>
                  </a:lnTo>
                  <a:lnTo>
                    <a:pt x="95" y="168"/>
                  </a:lnTo>
                  <a:lnTo>
                    <a:pt x="108" y="178"/>
                  </a:lnTo>
                  <a:lnTo>
                    <a:pt x="112" y="174"/>
                  </a:lnTo>
                  <a:lnTo>
                    <a:pt x="121" y="178"/>
                  </a:lnTo>
                  <a:lnTo>
                    <a:pt x="125" y="178"/>
                  </a:lnTo>
                  <a:lnTo>
                    <a:pt x="121" y="178"/>
                  </a:lnTo>
                  <a:lnTo>
                    <a:pt x="112" y="168"/>
                  </a:lnTo>
                  <a:lnTo>
                    <a:pt x="112" y="164"/>
                  </a:lnTo>
                  <a:lnTo>
                    <a:pt x="138" y="168"/>
                  </a:lnTo>
                  <a:lnTo>
                    <a:pt x="138" y="178"/>
                  </a:lnTo>
                  <a:lnTo>
                    <a:pt x="152" y="174"/>
                  </a:lnTo>
                  <a:lnTo>
                    <a:pt x="152" y="168"/>
                  </a:lnTo>
                  <a:lnTo>
                    <a:pt x="147" y="156"/>
                  </a:lnTo>
                  <a:lnTo>
                    <a:pt x="152" y="152"/>
                  </a:lnTo>
                  <a:lnTo>
                    <a:pt x="160" y="159"/>
                  </a:lnTo>
                  <a:lnTo>
                    <a:pt x="169" y="159"/>
                  </a:lnTo>
                  <a:lnTo>
                    <a:pt x="169" y="178"/>
                  </a:lnTo>
                  <a:lnTo>
                    <a:pt x="178" y="178"/>
                  </a:lnTo>
                  <a:lnTo>
                    <a:pt x="178" y="182"/>
                  </a:lnTo>
                  <a:lnTo>
                    <a:pt x="195" y="199"/>
                  </a:lnTo>
                  <a:lnTo>
                    <a:pt x="195" y="204"/>
                  </a:lnTo>
                  <a:lnTo>
                    <a:pt x="191" y="209"/>
                  </a:lnTo>
                  <a:lnTo>
                    <a:pt x="183" y="209"/>
                  </a:lnTo>
                  <a:lnTo>
                    <a:pt x="183" y="212"/>
                  </a:lnTo>
                  <a:lnTo>
                    <a:pt x="183" y="221"/>
                  </a:lnTo>
                  <a:lnTo>
                    <a:pt x="195" y="212"/>
                  </a:lnTo>
                  <a:lnTo>
                    <a:pt x="208" y="212"/>
                  </a:lnTo>
                  <a:lnTo>
                    <a:pt x="208" y="217"/>
                  </a:lnTo>
                  <a:lnTo>
                    <a:pt x="217" y="225"/>
                  </a:lnTo>
                  <a:lnTo>
                    <a:pt x="217" y="217"/>
                  </a:lnTo>
                  <a:lnTo>
                    <a:pt x="221" y="221"/>
                  </a:lnTo>
                  <a:lnTo>
                    <a:pt x="221" y="230"/>
                  </a:lnTo>
                  <a:lnTo>
                    <a:pt x="221" y="234"/>
                  </a:lnTo>
                  <a:lnTo>
                    <a:pt x="230" y="234"/>
                  </a:lnTo>
                  <a:lnTo>
                    <a:pt x="235" y="239"/>
                  </a:lnTo>
                  <a:lnTo>
                    <a:pt x="238" y="269"/>
                  </a:lnTo>
                  <a:lnTo>
                    <a:pt x="243" y="274"/>
                  </a:lnTo>
                  <a:lnTo>
                    <a:pt x="235" y="283"/>
                  </a:lnTo>
                  <a:lnTo>
                    <a:pt x="235" y="290"/>
                  </a:lnTo>
                  <a:lnTo>
                    <a:pt x="230" y="295"/>
                  </a:lnTo>
                  <a:lnTo>
                    <a:pt x="212" y="309"/>
                  </a:lnTo>
                  <a:lnTo>
                    <a:pt x="226" y="330"/>
                  </a:lnTo>
                  <a:lnTo>
                    <a:pt x="226" y="335"/>
                  </a:lnTo>
                  <a:lnTo>
                    <a:pt x="217" y="330"/>
                  </a:lnTo>
                  <a:lnTo>
                    <a:pt x="208" y="335"/>
                  </a:lnTo>
                  <a:lnTo>
                    <a:pt x="204" y="335"/>
                  </a:lnTo>
                  <a:lnTo>
                    <a:pt x="204" y="339"/>
                  </a:lnTo>
                  <a:lnTo>
                    <a:pt x="199" y="339"/>
                  </a:lnTo>
                  <a:lnTo>
                    <a:pt x="173" y="335"/>
                  </a:lnTo>
                  <a:lnTo>
                    <a:pt x="173" y="339"/>
                  </a:lnTo>
                  <a:lnTo>
                    <a:pt x="173" y="343"/>
                  </a:lnTo>
                  <a:lnTo>
                    <a:pt x="164" y="348"/>
                  </a:lnTo>
                  <a:lnTo>
                    <a:pt x="164" y="352"/>
                  </a:lnTo>
                  <a:lnTo>
                    <a:pt x="160" y="361"/>
                  </a:lnTo>
                  <a:lnTo>
                    <a:pt x="169" y="369"/>
                  </a:lnTo>
                  <a:lnTo>
                    <a:pt x="183" y="373"/>
                  </a:lnTo>
                  <a:lnTo>
                    <a:pt x="195" y="369"/>
                  </a:lnTo>
                  <a:lnTo>
                    <a:pt x="191" y="365"/>
                  </a:lnTo>
                  <a:lnTo>
                    <a:pt x="195" y="361"/>
                  </a:lnTo>
                  <a:lnTo>
                    <a:pt x="199" y="361"/>
                  </a:lnTo>
                  <a:lnTo>
                    <a:pt x="199" y="365"/>
                  </a:lnTo>
                  <a:lnTo>
                    <a:pt x="208" y="369"/>
                  </a:lnTo>
                  <a:lnTo>
                    <a:pt x="208" y="365"/>
                  </a:lnTo>
                  <a:lnTo>
                    <a:pt x="212" y="365"/>
                  </a:lnTo>
                  <a:lnTo>
                    <a:pt x="208" y="361"/>
                  </a:lnTo>
                  <a:lnTo>
                    <a:pt x="208" y="357"/>
                  </a:lnTo>
                  <a:lnTo>
                    <a:pt x="212" y="352"/>
                  </a:lnTo>
                  <a:lnTo>
                    <a:pt x="212" y="361"/>
                  </a:lnTo>
                  <a:lnTo>
                    <a:pt x="212" y="357"/>
                  </a:lnTo>
                  <a:lnTo>
                    <a:pt x="217" y="361"/>
                  </a:lnTo>
                  <a:lnTo>
                    <a:pt x="221" y="361"/>
                  </a:lnTo>
                  <a:lnTo>
                    <a:pt x="226" y="361"/>
                  </a:lnTo>
                  <a:lnTo>
                    <a:pt x="230" y="369"/>
                  </a:lnTo>
                  <a:lnTo>
                    <a:pt x="235" y="373"/>
                  </a:lnTo>
                  <a:lnTo>
                    <a:pt x="235" y="383"/>
                  </a:lnTo>
                  <a:lnTo>
                    <a:pt x="243" y="387"/>
                  </a:lnTo>
                  <a:lnTo>
                    <a:pt x="247" y="392"/>
                  </a:lnTo>
                  <a:lnTo>
                    <a:pt x="247" y="387"/>
                  </a:lnTo>
                  <a:lnTo>
                    <a:pt x="252" y="392"/>
                  </a:lnTo>
                  <a:lnTo>
                    <a:pt x="257" y="392"/>
                  </a:lnTo>
                  <a:lnTo>
                    <a:pt x="247" y="400"/>
                  </a:lnTo>
                  <a:lnTo>
                    <a:pt x="247" y="395"/>
                  </a:lnTo>
                  <a:lnTo>
                    <a:pt x="252" y="408"/>
                  </a:lnTo>
                  <a:lnTo>
                    <a:pt x="257" y="414"/>
                  </a:lnTo>
                  <a:lnTo>
                    <a:pt x="269" y="418"/>
                  </a:lnTo>
                  <a:lnTo>
                    <a:pt x="273" y="414"/>
                  </a:lnTo>
                  <a:lnTo>
                    <a:pt x="273" y="418"/>
                  </a:lnTo>
                  <a:lnTo>
                    <a:pt x="278" y="418"/>
                  </a:lnTo>
                  <a:lnTo>
                    <a:pt x="282" y="418"/>
                  </a:lnTo>
                  <a:lnTo>
                    <a:pt x="282" y="422"/>
                  </a:lnTo>
                  <a:lnTo>
                    <a:pt x="288" y="422"/>
                  </a:lnTo>
                  <a:lnTo>
                    <a:pt x="288" y="430"/>
                  </a:lnTo>
                  <a:lnTo>
                    <a:pt x="291" y="430"/>
                  </a:lnTo>
                  <a:lnTo>
                    <a:pt x="291" y="426"/>
                  </a:lnTo>
                  <a:lnTo>
                    <a:pt x="291" y="430"/>
                  </a:lnTo>
                  <a:lnTo>
                    <a:pt x="295" y="435"/>
                  </a:lnTo>
                  <a:lnTo>
                    <a:pt x="309" y="435"/>
                  </a:lnTo>
                  <a:lnTo>
                    <a:pt x="313" y="439"/>
                  </a:lnTo>
                  <a:lnTo>
                    <a:pt x="317" y="439"/>
                  </a:lnTo>
                  <a:lnTo>
                    <a:pt x="326" y="445"/>
                  </a:lnTo>
                  <a:lnTo>
                    <a:pt x="331" y="445"/>
                  </a:lnTo>
                  <a:lnTo>
                    <a:pt x="326" y="439"/>
                  </a:lnTo>
                  <a:lnTo>
                    <a:pt x="326" y="430"/>
                  </a:lnTo>
                  <a:lnTo>
                    <a:pt x="309" y="414"/>
                  </a:lnTo>
                  <a:lnTo>
                    <a:pt x="309" y="408"/>
                  </a:lnTo>
                  <a:lnTo>
                    <a:pt x="304" y="408"/>
                  </a:lnTo>
                  <a:lnTo>
                    <a:pt x="291" y="395"/>
                  </a:lnTo>
                  <a:lnTo>
                    <a:pt x="291" y="392"/>
                  </a:lnTo>
                  <a:lnTo>
                    <a:pt x="291" y="387"/>
                  </a:lnTo>
                  <a:lnTo>
                    <a:pt x="304" y="395"/>
                  </a:lnTo>
                  <a:lnTo>
                    <a:pt x="309" y="395"/>
                  </a:lnTo>
                  <a:lnTo>
                    <a:pt x="313" y="404"/>
                  </a:lnTo>
                  <a:lnTo>
                    <a:pt x="317" y="404"/>
                  </a:lnTo>
                  <a:lnTo>
                    <a:pt x="322" y="408"/>
                  </a:lnTo>
                  <a:lnTo>
                    <a:pt x="326" y="408"/>
                  </a:lnTo>
                  <a:lnTo>
                    <a:pt x="331" y="414"/>
                  </a:lnTo>
                  <a:lnTo>
                    <a:pt x="340" y="414"/>
                  </a:lnTo>
                  <a:lnTo>
                    <a:pt x="340" y="418"/>
                  </a:lnTo>
                  <a:lnTo>
                    <a:pt x="343" y="418"/>
                  </a:lnTo>
                  <a:lnTo>
                    <a:pt x="340" y="422"/>
                  </a:lnTo>
                  <a:lnTo>
                    <a:pt x="343" y="426"/>
                  </a:lnTo>
                  <a:lnTo>
                    <a:pt x="347" y="426"/>
                  </a:lnTo>
                  <a:lnTo>
                    <a:pt x="343" y="414"/>
                  </a:lnTo>
                  <a:lnTo>
                    <a:pt x="352" y="418"/>
                  </a:lnTo>
                  <a:lnTo>
                    <a:pt x="352" y="414"/>
                  </a:lnTo>
                  <a:lnTo>
                    <a:pt x="347" y="414"/>
                  </a:lnTo>
                  <a:lnTo>
                    <a:pt x="343" y="404"/>
                  </a:lnTo>
                  <a:lnTo>
                    <a:pt x="343" y="395"/>
                  </a:lnTo>
                  <a:lnTo>
                    <a:pt x="347" y="404"/>
                  </a:lnTo>
                  <a:lnTo>
                    <a:pt x="347" y="400"/>
                  </a:lnTo>
                  <a:lnTo>
                    <a:pt x="352" y="392"/>
                  </a:lnTo>
                  <a:lnTo>
                    <a:pt x="347" y="378"/>
                  </a:lnTo>
                  <a:lnTo>
                    <a:pt x="340" y="378"/>
                  </a:lnTo>
                  <a:lnTo>
                    <a:pt x="340" y="369"/>
                  </a:lnTo>
                  <a:lnTo>
                    <a:pt x="343" y="369"/>
                  </a:lnTo>
                  <a:lnTo>
                    <a:pt x="343" y="365"/>
                  </a:lnTo>
                  <a:lnTo>
                    <a:pt x="343" y="361"/>
                  </a:lnTo>
                  <a:lnTo>
                    <a:pt x="340" y="365"/>
                  </a:lnTo>
                  <a:lnTo>
                    <a:pt x="340" y="357"/>
                  </a:lnTo>
                  <a:lnTo>
                    <a:pt x="335" y="361"/>
                  </a:lnTo>
                  <a:lnTo>
                    <a:pt x="335" y="352"/>
                  </a:lnTo>
                  <a:lnTo>
                    <a:pt x="326" y="357"/>
                  </a:lnTo>
                  <a:lnTo>
                    <a:pt x="326" y="352"/>
                  </a:lnTo>
                  <a:lnTo>
                    <a:pt x="322" y="352"/>
                  </a:lnTo>
                  <a:lnTo>
                    <a:pt x="322" y="357"/>
                  </a:lnTo>
                  <a:lnTo>
                    <a:pt x="317" y="343"/>
                  </a:lnTo>
                  <a:lnTo>
                    <a:pt x="313" y="343"/>
                  </a:lnTo>
                  <a:lnTo>
                    <a:pt x="313" y="339"/>
                  </a:lnTo>
                  <a:lnTo>
                    <a:pt x="313" y="335"/>
                  </a:lnTo>
                  <a:lnTo>
                    <a:pt x="313" y="330"/>
                  </a:lnTo>
                  <a:lnTo>
                    <a:pt x="304" y="330"/>
                  </a:lnTo>
                  <a:lnTo>
                    <a:pt x="304" y="321"/>
                  </a:lnTo>
                  <a:lnTo>
                    <a:pt x="313" y="317"/>
                  </a:lnTo>
                  <a:lnTo>
                    <a:pt x="309" y="309"/>
                  </a:lnTo>
                  <a:lnTo>
                    <a:pt x="300" y="309"/>
                  </a:lnTo>
                  <a:lnTo>
                    <a:pt x="300" y="304"/>
                  </a:lnTo>
                  <a:lnTo>
                    <a:pt x="304" y="304"/>
                  </a:lnTo>
                  <a:lnTo>
                    <a:pt x="304" y="299"/>
                  </a:lnTo>
                  <a:lnTo>
                    <a:pt x="313" y="304"/>
                  </a:lnTo>
                  <a:lnTo>
                    <a:pt x="313" y="299"/>
                  </a:lnTo>
                  <a:lnTo>
                    <a:pt x="309" y="299"/>
                  </a:lnTo>
                  <a:lnTo>
                    <a:pt x="313" y="295"/>
                  </a:lnTo>
                  <a:lnTo>
                    <a:pt x="317" y="299"/>
                  </a:lnTo>
                  <a:lnTo>
                    <a:pt x="317" y="304"/>
                  </a:lnTo>
                  <a:lnTo>
                    <a:pt x="331" y="313"/>
                  </a:lnTo>
                  <a:lnTo>
                    <a:pt x="331" y="317"/>
                  </a:lnTo>
                  <a:lnTo>
                    <a:pt x="340" y="317"/>
                  </a:lnTo>
                  <a:lnTo>
                    <a:pt x="340" y="321"/>
                  </a:lnTo>
                  <a:lnTo>
                    <a:pt x="340" y="326"/>
                  </a:lnTo>
                  <a:lnTo>
                    <a:pt x="343" y="335"/>
                  </a:lnTo>
                  <a:lnTo>
                    <a:pt x="347" y="335"/>
                  </a:lnTo>
                  <a:lnTo>
                    <a:pt x="347" y="339"/>
                  </a:lnTo>
                  <a:lnTo>
                    <a:pt x="347" y="343"/>
                  </a:lnTo>
                  <a:lnTo>
                    <a:pt x="352" y="343"/>
                  </a:lnTo>
                  <a:lnTo>
                    <a:pt x="357" y="348"/>
                  </a:lnTo>
                  <a:lnTo>
                    <a:pt x="362" y="343"/>
                  </a:lnTo>
                  <a:lnTo>
                    <a:pt x="362" y="352"/>
                  </a:lnTo>
                  <a:lnTo>
                    <a:pt x="366" y="339"/>
                  </a:lnTo>
                  <a:lnTo>
                    <a:pt x="369" y="339"/>
                  </a:lnTo>
                  <a:lnTo>
                    <a:pt x="366" y="326"/>
                  </a:lnTo>
                  <a:lnTo>
                    <a:pt x="374" y="330"/>
                  </a:lnTo>
                  <a:lnTo>
                    <a:pt x="378" y="326"/>
                  </a:lnTo>
                  <a:lnTo>
                    <a:pt x="378" y="321"/>
                  </a:lnTo>
                  <a:lnTo>
                    <a:pt x="378" y="317"/>
                  </a:lnTo>
                  <a:lnTo>
                    <a:pt x="383" y="317"/>
                  </a:lnTo>
                  <a:lnTo>
                    <a:pt x="383" y="313"/>
                  </a:lnTo>
                  <a:lnTo>
                    <a:pt x="378" y="313"/>
                  </a:lnTo>
                  <a:lnTo>
                    <a:pt x="383" y="309"/>
                  </a:lnTo>
                  <a:lnTo>
                    <a:pt x="387" y="309"/>
                  </a:lnTo>
                  <a:lnTo>
                    <a:pt x="393" y="304"/>
                  </a:lnTo>
                  <a:lnTo>
                    <a:pt x="387" y="304"/>
                  </a:lnTo>
                  <a:lnTo>
                    <a:pt x="393" y="295"/>
                  </a:lnTo>
                  <a:lnTo>
                    <a:pt x="383" y="283"/>
                  </a:lnTo>
                  <a:lnTo>
                    <a:pt x="366" y="287"/>
                  </a:lnTo>
                  <a:lnTo>
                    <a:pt x="369" y="274"/>
                  </a:lnTo>
                  <a:lnTo>
                    <a:pt x="357" y="274"/>
                  </a:lnTo>
                  <a:lnTo>
                    <a:pt x="352" y="274"/>
                  </a:lnTo>
                  <a:lnTo>
                    <a:pt x="357" y="269"/>
                  </a:lnTo>
                  <a:lnTo>
                    <a:pt x="352" y="252"/>
                  </a:lnTo>
                  <a:lnTo>
                    <a:pt x="343" y="252"/>
                  </a:lnTo>
                  <a:lnTo>
                    <a:pt x="343" y="243"/>
                  </a:lnTo>
                  <a:lnTo>
                    <a:pt x="331" y="252"/>
                  </a:lnTo>
                  <a:lnTo>
                    <a:pt x="326" y="247"/>
                  </a:lnTo>
                  <a:lnTo>
                    <a:pt x="331" y="243"/>
                  </a:lnTo>
                  <a:lnTo>
                    <a:pt x="326" y="239"/>
                  </a:lnTo>
                  <a:lnTo>
                    <a:pt x="317" y="239"/>
                  </a:lnTo>
                  <a:lnTo>
                    <a:pt x="322" y="230"/>
                  </a:lnTo>
                  <a:lnTo>
                    <a:pt x="295" y="221"/>
                  </a:lnTo>
                  <a:lnTo>
                    <a:pt x="309" y="221"/>
                  </a:lnTo>
                  <a:lnTo>
                    <a:pt x="300" y="212"/>
                  </a:lnTo>
                  <a:lnTo>
                    <a:pt x="304" y="209"/>
                  </a:lnTo>
                  <a:lnTo>
                    <a:pt x="295" y="199"/>
                  </a:lnTo>
                  <a:lnTo>
                    <a:pt x="300" y="199"/>
                  </a:lnTo>
                  <a:lnTo>
                    <a:pt x="309" y="204"/>
                  </a:lnTo>
                  <a:lnTo>
                    <a:pt x="322" y="204"/>
                  </a:lnTo>
                  <a:lnTo>
                    <a:pt x="322" y="199"/>
                  </a:lnTo>
                  <a:lnTo>
                    <a:pt x="317" y="190"/>
                  </a:lnTo>
                  <a:lnTo>
                    <a:pt x="300" y="190"/>
                  </a:lnTo>
                  <a:lnTo>
                    <a:pt x="291" y="186"/>
                  </a:lnTo>
                  <a:lnTo>
                    <a:pt x="304" y="178"/>
                  </a:lnTo>
                  <a:lnTo>
                    <a:pt x="313" y="182"/>
                  </a:lnTo>
                  <a:lnTo>
                    <a:pt x="313" y="178"/>
                  </a:lnTo>
                  <a:lnTo>
                    <a:pt x="313" y="174"/>
                  </a:lnTo>
                  <a:lnTo>
                    <a:pt x="304" y="159"/>
                  </a:lnTo>
                  <a:lnTo>
                    <a:pt x="300" y="156"/>
                  </a:lnTo>
                  <a:lnTo>
                    <a:pt x="300" y="159"/>
                  </a:lnTo>
                  <a:lnTo>
                    <a:pt x="300" y="164"/>
                  </a:lnTo>
                  <a:lnTo>
                    <a:pt x="291" y="174"/>
                  </a:lnTo>
                  <a:lnTo>
                    <a:pt x="288" y="174"/>
                  </a:lnTo>
                  <a:lnTo>
                    <a:pt x="291" y="159"/>
                  </a:lnTo>
                  <a:lnTo>
                    <a:pt x="278" y="164"/>
                  </a:lnTo>
                  <a:lnTo>
                    <a:pt x="291" y="156"/>
                  </a:lnTo>
                  <a:lnTo>
                    <a:pt x="291" y="152"/>
                  </a:lnTo>
                  <a:lnTo>
                    <a:pt x="295" y="156"/>
                  </a:lnTo>
                  <a:lnTo>
                    <a:pt x="295" y="147"/>
                  </a:lnTo>
                  <a:lnTo>
                    <a:pt x="282" y="138"/>
                  </a:lnTo>
                  <a:lnTo>
                    <a:pt x="269" y="147"/>
                  </a:lnTo>
                  <a:lnTo>
                    <a:pt x="273" y="133"/>
                  </a:lnTo>
                  <a:lnTo>
                    <a:pt x="261" y="143"/>
                  </a:lnTo>
                  <a:lnTo>
                    <a:pt x="265" y="130"/>
                  </a:lnTo>
                  <a:lnTo>
                    <a:pt x="265" y="125"/>
                  </a:lnTo>
                  <a:lnTo>
                    <a:pt x="257" y="130"/>
                  </a:lnTo>
                  <a:lnTo>
                    <a:pt x="247" y="125"/>
                  </a:lnTo>
                  <a:lnTo>
                    <a:pt x="257" y="121"/>
                  </a:lnTo>
                  <a:lnTo>
                    <a:pt x="261" y="121"/>
                  </a:lnTo>
                  <a:lnTo>
                    <a:pt x="257" y="108"/>
                  </a:lnTo>
                  <a:lnTo>
                    <a:pt x="238" y="99"/>
                  </a:lnTo>
                  <a:lnTo>
                    <a:pt x="235" y="108"/>
                  </a:lnTo>
                  <a:lnTo>
                    <a:pt x="230" y="104"/>
                  </a:lnTo>
                  <a:lnTo>
                    <a:pt x="230" y="116"/>
                  </a:lnTo>
                  <a:lnTo>
                    <a:pt x="226" y="108"/>
                  </a:lnTo>
                  <a:lnTo>
                    <a:pt x="226" y="104"/>
                  </a:lnTo>
                  <a:lnTo>
                    <a:pt x="217" y="108"/>
                  </a:lnTo>
                  <a:lnTo>
                    <a:pt x="226" y="94"/>
                  </a:lnTo>
                  <a:lnTo>
                    <a:pt x="212" y="94"/>
                  </a:lnTo>
                  <a:lnTo>
                    <a:pt x="208" y="104"/>
                  </a:lnTo>
                  <a:lnTo>
                    <a:pt x="208" y="99"/>
                  </a:lnTo>
                  <a:lnTo>
                    <a:pt x="212" y="90"/>
                  </a:lnTo>
                  <a:lnTo>
                    <a:pt x="217" y="90"/>
                  </a:lnTo>
                  <a:lnTo>
                    <a:pt x="212" y="81"/>
                  </a:lnTo>
                  <a:lnTo>
                    <a:pt x="204" y="81"/>
                  </a:lnTo>
                  <a:lnTo>
                    <a:pt x="204" y="78"/>
                  </a:lnTo>
                  <a:lnTo>
                    <a:pt x="204" y="73"/>
                  </a:lnTo>
                  <a:lnTo>
                    <a:pt x="199" y="64"/>
                  </a:lnTo>
                  <a:lnTo>
                    <a:pt x="199" y="59"/>
                  </a:lnTo>
                  <a:lnTo>
                    <a:pt x="195" y="59"/>
                  </a:lnTo>
                  <a:lnTo>
                    <a:pt x="169" y="51"/>
                  </a:lnTo>
                  <a:lnTo>
                    <a:pt x="156" y="59"/>
                  </a:lnTo>
                  <a:lnTo>
                    <a:pt x="156" y="64"/>
                  </a:lnTo>
                  <a:lnTo>
                    <a:pt x="160" y="69"/>
                  </a:lnTo>
                  <a:lnTo>
                    <a:pt x="147" y="73"/>
                  </a:lnTo>
                  <a:lnTo>
                    <a:pt x="143" y="69"/>
                  </a:lnTo>
                  <a:lnTo>
                    <a:pt x="138" y="69"/>
                  </a:lnTo>
                  <a:lnTo>
                    <a:pt x="138" y="59"/>
                  </a:lnTo>
                  <a:lnTo>
                    <a:pt x="133" y="78"/>
                  </a:lnTo>
                  <a:lnTo>
                    <a:pt x="130" y="78"/>
                  </a:lnTo>
                  <a:lnTo>
                    <a:pt x="121" y="90"/>
                  </a:lnTo>
                  <a:lnTo>
                    <a:pt x="121" y="81"/>
                  </a:lnTo>
                  <a:lnTo>
                    <a:pt x="125" y="81"/>
                  </a:lnTo>
                  <a:lnTo>
                    <a:pt x="125" y="78"/>
                  </a:lnTo>
                  <a:lnTo>
                    <a:pt x="130" y="51"/>
                  </a:lnTo>
                  <a:lnTo>
                    <a:pt x="125" y="43"/>
                  </a:lnTo>
                  <a:lnTo>
                    <a:pt x="125" y="38"/>
                  </a:lnTo>
                  <a:lnTo>
                    <a:pt x="117" y="28"/>
                  </a:lnTo>
                  <a:lnTo>
                    <a:pt x="121" y="25"/>
                  </a:lnTo>
                  <a:lnTo>
                    <a:pt x="117" y="12"/>
                  </a:lnTo>
                  <a:lnTo>
                    <a:pt x="117" y="3"/>
                  </a:lnTo>
                  <a:lnTo>
                    <a:pt x="99" y="3"/>
                  </a:lnTo>
                  <a:lnTo>
                    <a:pt x="86" y="12"/>
                  </a:lnTo>
                  <a:lnTo>
                    <a:pt x="81" y="16"/>
                  </a:lnTo>
                  <a:lnTo>
                    <a:pt x="86" y="21"/>
                  </a:lnTo>
                  <a:lnTo>
                    <a:pt x="86" y="25"/>
                  </a:lnTo>
                  <a:lnTo>
                    <a:pt x="81" y="21"/>
                  </a:lnTo>
                  <a:lnTo>
                    <a:pt x="73" y="21"/>
                  </a:lnTo>
                  <a:lnTo>
                    <a:pt x="78" y="28"/>
                  </a:lnTo>
                  <a:lnTo>
                    <a:pt x="68" y="25"/>
                  </a:lnTo>
                  <a:lnTo>
                    <a:pt x="64" y="28"/>
                  </a:lnTo>
                  <a:lnTo>
                    <a:pt x="68" y="34"/>
                  </a:lnTo>
                  <a:lnTo>
                    <a:pt x="59" y="38"/>
                  </a:lnTo>
                  <a:lnTo>
                    <a:pt x="68" y="43"/>
                  </a:lnTo>
                  <a:lnTo>
                    <a:pt x="55" y="43"/>
                  </a:lnTo>
                  <a:lnTo>
                    <a:pt x="59" y="59"/>
                  </a:lnTo>
                  <a:lnTo>
                    <a:pt x="59" y="64"/>
                  </a:lnTo>
                  <a:lnTo>
                    <a:pt x="68" y="69"/>
                  </a:lnTo>
                  <a:lnTo>
                    <a:pt x="55" y="86"/>
                  </a:lnTo>
                  <a:lnTo>
                    <a:pt x="59" y="99"/>
                  </a:lnTo>
                  <a:lnTo>
                    <a:pt x="68" y="99"/>
                  </a:lnTo>
                  <a:lnTo>
                    <a:pt x="73" y="104"/>
                  </a:lnTo>
                  <a:lnTo>
                    <a:pt x="68" y="112"/>
                  </a:lnTo>
                  <a:lnTo>
                    <a:pt x="68" y="125"/>
                  </a:lnTo>
                  <a:lnTo>
                    <a:pt x="68" y="130"/>
                  </a:lnTo>
                  <a:lnTo>
                    <a:pt x="64" y="130"/>
                  </a:lnTo>
                  <a:lnTo>
                    <a:pt x="68" y="121"/>
                  </a:lnTo>
                  <a:lnTo>
                    <a:pt x="64" y="121"/>
                  </a:lnTo>
                  <a:lnTo>
                    <a:pt x="43" y="130"/>
                  </a:lnTo>
                  <a:lnTo>
                    <a:pt x="55" y="121"/>
                  </a:lnTo>
                  <a:lnTo>
                    <a:pt x="68" y="116"/>
                  </a:lnTo>
                  <a:lnTo>
                    <a:pt x="64" y="108"/>
                  </a:lnTo>
                  <a:lnTo>
                    <a:pt x="59" y="108"/>
                  </a:lnTo>
                  <a:lnTo>
                    <a:pt x="47" y="90"/>
                  </a:lnTo>
                  <a:lnTo>
                    <a:pt x="47" y="81"/>
                  </a:lnTo>
                  <a:lnTo>
                    <a:pt x="47" y="69"/>
                  </a:lnTo>
                  <a:lnTo>
                    <a:pt x="43" y="55"/>
                  </a:lnTo>
                  <a:lnTo>
                    <a:pt x="43" y="47"/>
                  </a:lnTo>
                  <a:lnTo>
                    <a:pt x="47" y="38"/>
                  </a:lnTo>
                  <a:lnTo>
                    <a:pt x="51" y="28"/>
                  </a:lnTo>
                  <a:lnTo>
                    <a:pt x="68" y="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62" name="Freeform 1042">
              <a:extLst>
                <a:ext uri="{FF2B5EF4-FFF2-40B4-BE49-F238E27FC236}">
                  <a16:creationId xmlns:a16="http://schemas.microsoft.com/office/drawing/2014/main" id="{02988E10-4888-4367-8D9A-66C353B690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3" y="1971"/>
              <a:ext cx="405" cy="405"/>
            </a:xfrm>
            <a:custGeom>
              <a:avLst/>
              <a:gdLst>
                <a:gd name="T0" fmla="*/ 7 w 394"/>
                <a:gd name="T1" fmla="*/ 5 h 446"/>
                <a:gd name="T2" fmla="*/ 3 w 394"/>
                <a:gd name="T3" fmla="*/ 5 h 446"/>
                <a:gd name="T4" fmla="*/ 102 w 394"/>
                <a:gd name="T5" fmla="*/ 5 h 446"/>
                <a:gd name="T6" fmla="*/ 102 w 394"/>
                <a:gd name="T7" fmla="*/ 5 h 446"/>
                <a:gd name="T8" fmla="*/ 261 w 394"/>
                <a:gd name="T9" fmla="*/ 5 h 446"/>
                <a:gd name="T10" fmla="*/ 508 w 394"/>
                <a:gd name="T11" fmla="*/ 5 h 446"/>
                <a:gd name="T12" fmla="*/ 616 w 394"/>
                <a:gd name="T13" fmla="*/ 5 h 446"/>
                <a:gd name="T14" fmla="*/ 688 w 394"/>
                <a:gd name="T15" fmla="*/ 5 h 446"/>
                <a:gd name="T16" fmla="*/ 746 w 394"/>
                <a:gd name="T17" fmla="*/ 5 h 446"/>
                <a:gd name="T18" fmla="*/ 881 w 394"/>
                <a:gd name="T19" fmla="*/ 5 h 446"/>
                <a:gd name="T20" fmla="*/ 957 w 394"/>
                <a:gd name="T21" fmla="*/ 5 h 446"/>
                <a:gd name="T22" fmla="*/ 859 w 394"/>
                <a:gd name="T23" fmla="*/ 5 h 446"/>
                <a:gd name="T24" fmla="*/ 833 w 394"/>
                <a:gd name="T25" fmla="*/ 5 h 446"/>
                <a:gd name="T26" fmla="*/ 669 w 394"/>
                <a:gd name="T27" fmla="*/ 5 h 446"/>
                <a:gd name="T28" fmla="*/ 791 w 394"/>
                <a:gd name="T29" fmla="*/ 5 h 446"/>
                <a:gd name="T30" fmla="*/ 850 w 394"/>
                <a:gd name="T31" fmla="*/ 5 h 446"/>
                <a:gd name="T32" fmla="*/ 901 w 394"/>
                <a:gd name="T33" fmla="*/ 5 h 446"/>
                <a:gd name="T34" fmla="*/ 1006 w 394"/>
                <a:gd name="T35" fmla="*/ 5 h 446"/>
                <a:gd name="T36" fmla="*/ 1030 w 394"/>
                <a:gd name="T37" fmla="*/ 5 h 446"/>
                <a:gd name="T38" fmla="*/ 1153 w 394"/>
                <a:gd name="T39" fmla="*/ 5 h 446"/>
                <a:gd name="T40" fmla="*/ 1187 w 394"/>
                <a:gd name="T41" fmla="*/ 5 h 446"/>
                <a:gd name="T42" fmla="*/ 1351 w 394"/>
                <a:gd name="T43" fmla="*/ 5 h 446"/>
                <a:gd name="T44" fmla="*/ 1187 w 394"/>
                <a:gd name="T45" fmla="*/ 5 h 446"/>
                <a:gd name="T46" fmla="*/ 1292 w 394"/>
                <a:gd name="T47" fmla="*/ 5 h 446"/>
                <a:gd name="T48" fmla="*/ 1400 w 394"/>
                <a:gd name="T49" fmla="*/ 5 h 446"/>
                <a:gd name="T50" fmla="*/ 1437 w 394"/>
                <a:gd name="T51" fmla="*/ 5 h 446"/>
                <a:gd name="T52" fmla="*/ 1437 w 394"/>
                <a:gd name="T53" fmla="*/ 5 h 446"/>
                <a:gd name="T54" fmla="*/ 1400 w 394"/>
                <a:gd name="T55" fmla="*/ 5 h 446"/>
                <a:gd name="T56" fmla="*/ 1328 w 394"/>
                <a:gd name="T57" fmla="*/ 5 h 446"/>
                <a:gd name="T58" fmla="*/ 1278 w 394"/>
                <a:gd name="T59" fmla="*/ 5 h 446"/>
                <a:gd name="T60" fmla="*/ 1223 w 394"/>
                <a:gd name="T61" fmla="*/ 5 h 446"/>
                <a:gd name="T62" fmla="*/ 1258 w 394"/>
                <a:gd name="T63" fmla="*/ 5 h 446"/>
                <a:gd name="T64" fmla="*/ 1389 w 394"/>
                <a:gd name="T65" fmla="*/ 5 h 446"/>
                <a:gd name="T66" fmla="*/ 1409 w 394"/>
                <a:gd name="T67" fmla="*/ 5 h 446"/>
                <a:gd name="T68" fmla="*/ 1509 w 394"/>
                <a:gd name="T69" fmla="*/ 5 h 446"/>
                <a:gd name="T70" fmla="*/ 1562 w 394"/>
                <a:gd name="T71" fmla="*/ 5 h 446"/>
                <a:gd name="T72" fmla="*/ 1570 w 394"/>
                <a:gd name="T73" fmla="*/ 5 h 446"/>
                <a:gd name="T74" fmla="*/ 1437 w 394"/>
                <a:gd name="T75" fmla="*/ 5 h 446"/>
                <a:gd name="T76" fmla="*/ 1328 w 394"/>
                <a:gd name="T77" fmla="*/ 5 h 446"/>
                <a:gd name="T78" fmla="*/ 1258 w 394"/>
                <a:gd name="T79" fmla="*/ 5 h 446"/>
                <a:gd name="T80" fmla="*/ 1314 w 394"/>
                <a:gd name="T81" fmla="*/ 5 h 446"/>
                <a:gd name="T82" fmla="*/ 1278 w 394"/>
                <a:gd name="T83" fmla="*/ 5 h 446"/>
                <a:gd name="T84" fmla="*/ 1223 w 394"/>
                <a:gd name="T85" fmla="*/ 5 h 446"/>
                <a:gd name="T86" fmla="*/ 1187 w 394"/>
                <a:gd name="T87" fmla="*/ 5 h 446"/>
                <a:gd name="T88" fmla="*/ 1063 w 394"/>
                <a:gd name="T89" fmla="*/ 5 h 446"/>
                <a:gd name="T90" fmla="*/ 1063 w 394"/>
                <a:gd name="T91" fmla="*/ 5 h 446"/>
                <a:gd name="T92" fmla="*/ 923 w 394"/>
                <a:gd name="T93" fmla="*/ 5 h 446"/>
                <a:gd name="T94" fmla="*/ 850 w 394"/>
                <a:gd name="T95" fmla="*/ 5 h 446"/>
                <a:gd name="T96" fmla="*/ 833 w 394"/>
                <a:gd name="T97" fmla="*/ 5 h 446"/>
                <a:gd name="T98" fmla="*/ 633 w 394"/>
                <a:gd name="T99" fmla="*/ 5 h 446"/>
                <a:gd name="T100" fmla="*/ 539 w 394"/>
                <a:gd name="T101" fmla="*/ 5 h 446"/>
                <a:gd name="T102" fmla="*/ 533 w 394"/>
                <a:gd name="T103" fmla="*/ 5 h 446"/>
                <a:gd name="T104" fmla="*/ 478 w 394"/>
                <a:gd name="T105" fmla="*/ 3 h 446"/>
                <a:gd name="T106" fmla="*/ 327 w 394"/>
                <a:gd name="T107" fmla="*/ 5 h 446"/>
                <a:gd name="T108" fmla="*/ 241 w 394"/>
                <a:gd name="T109" fmla="*/ 5 h 446"/>
                <a:gd name="T110" fmla="*/ 228 w 394"/>
                <a:gd name="T111" fmla="*/ 5 h 446"/>
                <a:gd name="T112" fmla="*/ 275 w 394"/>
                <a:gd name="T113" fmla="*/ 5 h 446"/>
                <a:gd name="T114" fmla="*/ 275 w 394"/>
                <a:gd name="T115" fmla="*/ 5 h 446"/>
                <a:gd name="T116" fmla="*/ 167 w 394"/>
                <a:gd name="T117" fmla="*/ 5 h 44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94"/>
                <a:gd name="T178" fmla="*/ 0 h 446"/>
                <a:gd name="T179" fmla="*/ 394 w 394"/>
                <a:gd name="T180" fmla="*/ 446 h 44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94" h="446">
                  <a:moveTo>
                    <a:pt x="68" y="3"/>
                  </a:moveTo>
                  <a:lnTo>
                    <a:pt x="47" y="0"/>
                  </a:lnTo>
                  <a:lnTo>
                    <a:pt x="33" y="3"/>
                  </a:lnTo>
                  <a:lnTo>
                    <a:pt x="16" y="16"/>
                  </a:lnTo>
                  <a:lnTo>
                    <a:pt x="7" y="34"/>
                  </a:lnTo>
                  <a:lnTo>
                    <a:pt x="7" y="38"/>
                  </a:lnTo>
                  <a:lnTo>
                    <a:pt x="7" y="43"/>
                  </a:lnTo>
                  <a:lnTo>
                    <a:pt x="7" y="47"/>
                  </a:lnTo>
                  <a:lnTo>
                    <a:pt x="3" y="51"/>
                  </a:lnTo>
                  <a:lnTo>
                    <a:pt x="0" y="69"/>
                  </a:lnTo>
                  <a:lnTo>
                    <a:pt x="0" y="78"/>
                  </a:lnTo>
                  <a:lnTo>
                    <a:pt x="3" y="78"/>
                  </a:lnTo>
                  <a:lnTo>
                    <a:pt x="0" y="86"/>
                  </a:lnTo>
                  <a:lnTo>
                    <a:pt x="0" y="94"/>
                  </a:lnTo>
                  <a:lnTo>
                    <a:pt x="0" y="99"/>
                  </a:lnTo>
                  <a:lnTo>
                    <a:pt x="0" y="108"/>
                  </a:lnTo>
                  <a:lnTo>
                    <a:pt x="0" y="112"/>
                  </a:lnTo>
                  <a:lnTo>
                    <a:pt x="25" y="116"/>
                  </a:lnTo>
                  <a:lnTo>
                    <a:pt x="38" y="130"/>
                  </a:lnTo>
                  <a:lnTo>
                    <a:pt x="25" y="130"/>
                  </a:lnTo>
                  <a:lnTo>
                    <a:pt x="7" y="125"/>
                  </a:lnTo>
                  <a:lnTo>
                    <a:pt x="7" y="133"/>
                  </a:lnTo>
                  <a:lnTo>
                    <a:pt x="16" y="152"/>
                  </a:lnTo>
                  <a:lnTo>
                    <a:pt x="25" y="156"/>
                  </a:lnTo>
                  <a:lnTo>
                    <a:pt x="38" y="156"/>
                  </a:lnTo>
                  <a:lnTo>
                    <a:pt x="43" y="156"/>
                  </a:lnTo>
                  <a:lnTo>
                    <a:pt x="47" y="152"/>
                  </a:lnTo>
                  <a:lnTo>
                    <a:pt x="47" y="159"/>
                  </a:lnTo>
                  <a:lnTo>
                    <a:pt x="55" y="168"/>
                  </a:lnTo>
                  <a:lnTo>
                    <a:pt x="64" y="168"/>
                  </a:lnTo>
                  <a:lnTo>
                    <a:pt x="86" y="174"/>
                  </a:lnTo>
                  <a:lnTo>
                    <a:pt x="95" y="168"/>
                  </a:lnTo>
                  <a:lnTo>
                    <a:pt x="108" y="178"/>
                  </a:lnTo>
                  <a:lnTo>
                    <a:pt x="112" y="174"/>
                  </a:lnTo>
                  <a:lnTo>
                    <a:pt x="121" y="178"/>
                  </a:lnTo>
                  <a:lnTo>
                    <a:pt x="125" y="178"/>
                  </a:lnTo>
                  <a:lnTo>
                    <a:pt x="121" y="178"/>
                  </a:lnTo>
                  <a:lnTo>
                    <a:pt x="112" y="168"/>
                  </a:lnTo>
                  <a:lnTo>
                    <a:pt x="112" y="164"/>
                  </a:lnTo>
                  <a:lnTo>
                    <a:pt x="138" y="168"/>
                  </a:lnTo>
                  <a:lnTo>
                    <a:pt x="138" y="178"/>
                  </a:lnTo>
                  <a:lnTo>
                    <a:pt x="152" y="174"/>
                  </a:lnTo>
                  <a:lnTo>
                    <a:pt x="152" y="168"/>
                  </a:lnTo>
                  <a:lnTo>
                    <a:pt x="147" y="156"/>
                  </a:lnTo>
                  <a:lnTo>
                    <a:pt x="152" y="152"/>
                  </a:lnTo>
                  <a:lnTo>
                    <a:pt x="160" y="159"/>
                  </a:lnTo>
                  <a:lnTo>
                    <a:pt x="169" y="159"/>
                  </a:lnTo>
                  <a:lnTo>
                    <a:pt x="169" y="178"/>
                  </a:lnTo>
                  <a:lnTo>
                    <a:pt x="178" y="178"/>
                  </a:lnTo>
                  <a:lnTo>
                    <a:pt x="178" y="182"/>
                  </a:lnTo>
                  <a:lnTo>
                    <a:pt x="195" y="199"/>
                  </a:lnTo>
                  <a:lnTo>
                    <a:pt x="195" y="204"/>
                  </a:lnTo>
                  <a:lnTo>
                    <a:pt x="191" y="209"/>
                  </a:lnTo>
                  <a:lnTo>
                    <a:pt x="183" y="209"/>
                  </a:lnTo>
                  <a:lnTo>
                    <a:pt x="183" y="212"/>
                  </a:lnTo>
                  <a:lnTo>
                    <a:pt x="183" y="221"/>
                  </a:lnTo>
                  <a:lnTo>
                    <a:pt x="195" y="212"/>
                  </a:lnTo>
                  <a:lnTo>
                    <a:pt x="208" y="212"/>
                  </a:lnTo>
                  <a:lnTo>
                    <a:pt x="208" y="217"/>
                  </a:lnTo>
                  <a:lnTo>
                    <a:pt x="217" y="225"/>
                  </a:lnTo>
                  <a:lnTo>
                    <a:pt x="217" y="217"/>
                  </a:lnTo>
                  <a:lnTo>
                    <a:pt x="221" y="221"/>
                  </a:lnTo>
                  <a:lnTo>
                    <a:pt x="221" y="230"/>
                  </a:lnTo>
                  <a:lnTo>
                    <a:pt x="221" y="234"/>
                  </a:lnTo>
                  <a:lnTo>
                    <a:pt x="230" y="234"/>
                  </a:lnTo>
                  <a:lnTo>
                    <a:pt x="235" y="239"/>
                  </a:lnTo>
                  <a:lnTo>
                    <a:pt x="238" y="269"/>
                  </a:lnTo>
                  <a:lnTo>
                    <a:pt x="243" y="274"/>
                  </a:lnTo>
                  <a:lnTo>
                    <a:pt x="235" y="283"/>
                  </a:lnTo>
                  <a:lnTo>
                    <a:pt x="235" y="290"/>
                  </a:lnTo>
                  <a:lnTo>
                    <a:pt x="230" y="295"/>
                  </a:lnTo>
                  <a:lnTo>
                    <a:pt x="212" y="309"/>
                  </a:lnTo>
                  <a:lnTo>
                    <a:pt x="226" y="330"/>
                  </a:lnTo>
                  <a:lnTo>
                    <a:pt x="226" y="335"/>
                  </a:lnTo>
                  <a:lnTo>
                    <a:pt x="217" y="330"/>
                  </a:lnTo>
                  <a:lnTo>
                    <a:pt x="208" y="335"/>
                  </a:lnTo>
                  <a:lnTo>
                    <a:pt x="204" y="335"/>
                  </a:lnTo>
                  <a:lnTo>
                    <a:pt x="204" y="339"/>
                  </a:lnTo>
                  <a:lnTo>
                    <a:pt x="199" y="339"/>
                  </a:lnTo>
                  <a:lnTo>
                    <a:pt x="173" y="335"/>
                  </a:lnTo>
                  <a:lnTo>
                    <a:pt x="173" y="339"/>
                  </a:lnTo>
                  <a:lnTo>
                    <a:pt x="173" y="343"/>
                  </a:lnTo>
                  <a:lnTo>
                    <a:pt x="164" y="348"/>
                  </a:lnTo>
                  <a:lnTo>
                    <a:pt x="164" y="352"/>
                  </a:lnTo>
                  <a:lnTo>
                    <a:pt x="160" y="361"/>
                  </a:lnTo>
                  <a:lnTo>
                    <a:pt x="169" y="369"/>
                  </a:lnTo>
                  <a:lnTo>
                    <a:pt x="183" y="373"/>
                  </a:lnTo>
                  <a:lnTo>
                    <a:pt x="195" y="369"/>
                  </a:lnTo>
                  <a:lnTo>
                    <a:pt x="191" y="365"/>
                  </a:lnTo>
                  <a:lnTo>
                    <a:pt x="195" y="361"/>
                  </a:lnTo>
                  <a:lnTo>
                    <a:pt x="199" y="361"/>
                  </a:lnTo>
                  <a:lnTo>
                    <a:pt x="199" y="365"/>
                  </a:lnTo>
                  <a:lnTo>
                    <a:pt x="208" y="369"/>
                  </a:lnTo>
                  <a:lnTo>
                    <a:pt x="208" y="365"/>
                  </a:lnTo>
                  <a:lnTo>
                    <a:pt x="212" y="365"/>
                  </a:lnTo>
                  <a:lnTo>
                    <a:pt x="208" y="361"/>
                  </a:lnTo>
                  <a:lnTo>
                    <a:pt x="208" y="357"/>
                  </a:lnTo>
                  <a:lnTo>
                    <a:pt x="212" y="352"/>
                  </a:lnTo>
                  <a:lnTo>
                    <a:pt x="212" y="361"/>
                  </a:lnTo>
                  <a:lnTo>
                    <a:pt x="212" y="357"/>
                  </a:lnTo>
                  <a:lnTo>
                    <a:pt x="217" y="361"/>
                  </a:lnTo>
                  <a:lnTo>
                    <a:pt x="221" y="361"/>
                  </a:lnTo>
                  <a:lnTo>
                    <a:pt x="226" y="361"/>
                  </a:lnTo>
                  <a:lnTo>
                    <a:pt x="230" y="369"/>
                  </a:lnTo>
                  <a:lnTo>
                    <a:pt x="235" y="373"/>
                  </a:lnTo>
                  <a:lnTo>
                    <a:pt x="235" y="383"/>
                  </a:lnTo>
                  <a:lnTo>
                    <a:pt x="243" y="387"/>
                  </a:lnTo>
                  <a:lnTo>
                    <a:pt x="247" y="392"/>
                  </a:lnTo>
                  <a:lnTo>
                    <a:pt x="247" y="387"/>
                  </a:lnTo>
                  <a:lnTo>
                    <a:pt x="252" y="392"/>
                  </a:lnTo>
                  <a:lnTo>
                    <a:pt x="257" y="392"/>
                  </a:lnTo>
                  <a:lnTo>
                    <a:pt x="247" y="400"/>
                  </a:lnTo>
                  <a:lnTo>
                    <a:pt x="247" y="395"/>
                  </a:lnTo>
                  <a:lnTo>
                    <a:pt x="252" y="408"/>
                  </a:lnTo>
                  <a:lnTo>
                    <a:pt x="257" y="414"/>
                  </a:lnTo>
                  <a:lnTo>
                    <a:pt x="269" y="418"/>
                  </a:lnTo>
                  <a:lnTo>
                    <a:pt x="273" y="414"/>
                  </a:lnTo>
                  <a:lnTo>
                    <a:pt x="273" y="418"/>
                  </a:lnTo>
                  <a:lnTo>
                    <a:pt x="278" y="418"/>
                  </a:lnTo>
                  <a:lnTo>
                    <a:pt x="282" y="418"/>
                  </a:lnTo>
                  <a:lnTo>
                    <a:pt x="282" y="422"/>
                  </a:lnTo>
                  <a:lnTo>
                    <a:pt x="288" y="422"/>
                  </a:lnTo>
                  <a:lnTo>
                    <a:pt x="288" y="430"/>
                  </a:lnTo>
                  <a:lnTo>
                    <a:pt x="291" y="430"/>
                  </a:lnTo>
                  <a:lnTo>
                    <a:pt x="291" y="426"/>
                  </a:lnTo>
                  <a:lnTo>
                    <a:pt x="291" y="430"/>
                  </a:lnTo>
                  <a:lnTo>
                    <a:pt x="295" y="435"/>
                  </a:lnTo>
                  <a:lnTo>
                    <a:pt x="309" y="435"/>
                  </a:lnTo>
                  <a:lnTo>
                    <a:pt x="313" y="439"/>
                  </a:lnTo>
                  <a:lnTo>
                    <a:pt x="317" y="439"/>
                  </a:lnTo>
                  <a:lnTo>
                    <a:pt x="326" y="445"/>
                  </a:lnTo>
                  <a:lnTo>
                    <a:pt x="331" y="445"/>
                  </a:lnTo>
                  <a:lnTo>
                    <a:pt x="326" y="439"/>
                  </a:lnTo>
                  <a:lnTo>
                    <a:pt x="326" y="430"/>
                  </a:lnTo>
                  <a:lnTo>
                    <a:pt x="309" y="414"/>
                  </a:lnTo>
                  <a:lnTo>
                    <a:pt x="309" y="408"/>
                  </a:lnTo>
                  <a:lnTo>
                    <a:pt x="304" y="408"/>
                  </a:lnTo>
                  <a:lnTo>
                    <a:pt x="291" y="395"/>
                  </a:lnTo>
                  <a:lnTo>
                    <a:pt x="291" y="392"/>
                  </a:lnTo>
                  <a:lnTo>
                    <a:pt x="291" y="387"/>
                  </a:lnTo>
                  <a:lnTo>
                    <a:pt x="304" y="395"/>
                  </a:lnTo>
                  <a:lnTo>
                    <a:pt x="309" y="395"/>
                  </a:lnTo>
                  <a:lnTo>
                    <a:pt x="313" y="404"/>
                  </a:lnTo>
                  <a:lnTo>
                    <a:pt x="317" y="404"/>
                  </a:lnTo>
                  <a:lnTo>
                    <a:pt x="322" y="408"/>
                  </a:lnTo>
                  <a:lnTo>
                    <a:pt x="326" y="408"/>
                  </a:lnTo>
                  <a:lnTo>
                    <a:pt x="331" y="414"/>
                  </a:lnTo>
                  <a:lnTo>
                    <a:pt x="340" y="414"/>
                  </a:lnTo>
                  <a:lnTo>
                    <a:pt x="340" y="418"/>
                  </a:lnTo>
                  <a:lnTo>
                    <a:pt x="343" y="418"/>
                  </a:lnTo>
                  <a:lnTo>
                    <a:pt x="340" y="422"/>
                  </a:lnTo>
                  <a:lnTo>
                    <a:pt x="343" y="426"/>
                  </a:lnTo>
                  <a:lnTo>
                    <a:pt x="347" y="426"/>
                  </a:lnTo>
                  <a:lnTo>
                    <a:pt x="343" y="414"/>
                  </a:lnTo>
                  <a:lnTo>
                    <a:pt x="352" y="418"/>
                  </a:lnTo>
                  <a:lnTo>
                    <a:pt x="352" y="414"/>
                  </a:lnTo>
                  <a:lnTo>
                    <a:pt x="347" y="414"/>
                  </a:lnTo>
                  <a:lnTo>
                    <a:pt x="343" y="404"/>
                  </a:lnTo>
                  <a:lnTo>
                    <a:pt x="343" y="395"/>
                  </a:lnTo>
                  <a:lnTo>
                    <a:pt x="347" y="404"/>
                  </a:lnTo>
                  <a:lnTo>
                    <a:pt x="347" y="400"/>
                  </a:lnTo>
                  <a:lnTo>
                    <a:pt x="352" y="392"/>
                  </a:lnTo>
                  <a:lnTo>
                    <a:pt x="347" y="378"/>
                  </a:lnTo>
                  <a:lnTo>
                    <a:pt x="340" y="378"/>
                  </a:lnTo>
                  <a:lnTo>
                    <a:pt x="340" y="369"/>
                  </a:lnTo>
                  <a:lnTo>
                    <a:pt x="343" y="369"/>
                  </a:lnTo>
                  <a:lnTo>
                    <a:pt x="343" y="365"/>
                  </a:lnTo>
                  <a:lnTo>
                    <a:pt x="343" y="361"/>
                  </a:lnTo>
                  <a:lnTo>
                    <a:pt x="340" y="365"/>
                  </a:lnTo>
                  <a:lnTo>
                    <a:pt x="340" y="357"/>
                  </a:lnTo>
                  <a:lnTo>
                    <a:pt x="335" y="361"/>
                  </a:lnTo>
                  <a:lnTo>
                    <a:pt x="335" y="352"/>
                  </a:lnTo>
                  <a:lnTo>
                    <a:pt x="326" y="357"/>
                  </a:lnTo>
                  <a:lnTo>
                    <a:pt x="326" y="352"/>
                  </a:lnTo>
                  <a:lnTo>
                    <a:pt x="322" y="352"/>
                  </a:lnTo>
                  <a:lnTo>
                    <a:pt x="322" y="357"/>
                  </a:lnTo>
                  <a:lnTo>
                    <a:pt x="317" y="343"/>
                  </a:lnTo>
                  <a:lnTo>
                    <a:pt x="313" y="343"/>
                  </a:lnTo>
                  <a:lnTo>
                    <a:pt x="313" y="339"/>
                  </a:lnTo>
                  <a:lnTo>
                    <a:pt x="313" y="335"/>
                  </a:lnTo>
                  <a:lnTo>
                    <a:pt x="313" y="330"/>
                  </a:lnTo>
                  <a:lnTo>
                    <a:pt x="304" y="330"/>
                  </a:lnTo>
                  <a:lnTo>
                    <a:pt x="304" y="321"/>
                  </a:lnTo>
                  <a:lnTo>
                    <a:pt x="313" y="317"/>
                  </a:lnTo>
                  <a:lnTo>
                    <a:pt x="309" y="309"/>
                  </a:lnTo>
                  <a:lnTo>
                    <a:pt x="300" y="309"/>
                  </a:lnTo>
                  <a:lnTo>
                    <a:pt x="300" y="304"/>
                  </a:lnTo>
                  <a:lnTo>
                    <a:pt x="304" y="304"/>
                  </a:lnTo>
                  <a:lnTo>
                    <a:pt x="304" y="299"/>
                  </a:lnTo>
                  <a:lnTo>
                    <a:pt x="313" y="304"/>
                  </a:lnTo>
                  <a:lnTo>
                    <a:pt x="313" y="299"/>
                  </a:lnTo>
                  <a:lnTo>
                    <a:pt x="309" y="299"/>
                  </a:lnTo>
                  <a:lnTo>
                    <a:pt x="313" y="295"/>
                  </a:lnTo>
                  <a:lnTo>
                    <a:pt x="317" y="299"/>
                  </a:lnTo>
                  <a:lnTo>
                    <a:pt x="317" y="304"/>
                  </a:lnTo>
                  <a:lnTo>
                    <a:pt x="331" y="313"/>
                  </a:lnTo>
                  <a:lnTo>
                    <a:pt x="331" y="317"/>
                  </a:lnTo>
                  <a:lnTo>
                    <a:pt x="340" y="317"/>
                  </a:lnTo>
                  <a:lnTo>
                    <a:pt x="340" y="321"/>
                  </a:lnTo>
                  <a:lnTo>
                    <a:pt x="340" y="326"/>
                  </a:lnTo>
                  <a:lnTo>
                    <a:pt x="343" y="335"/>
                  </a:lnTo>
                  <a:lnTo>
                    <a:pt x="347" y="335"/>
                  </a:lnTo>
                  <a:lnTo>
                    <a:pt x="347" y="339"/>
                  </a:lnTo>
                  <a:lnTo>
                    <a:pt x="347" y="343"/>
                  </a:lnTo>
                  <a:lnTo>
                    <a:pt x="352" y="343"/>
                  </a:lnTo>
                  <a:lnTo>
                    <a:pt x="357" y="348"/>
                  </a:lnTo>
                  <a:lnTo>
                    <a:pt x="362" y="343"/>
                  </a:lnTo>
                  <a:lnTo>
                    <a:pt x="362" y="352"/>
                  </a:lnTo>
                  <a:lnTo>
                    <a:pt x="366" y="339"/>
                  </a:lnTo>
                  <a:lnTo>
                    <a:pt x="369" y="339"/>
                  </a:lnTo>
                  <a:lnTo>
                    <a:pt x="366" y="326"/>
                  </a:lnTo>
                  <a:lnTo>
                    <a:pt x="374" y="330"/>
                  </a:lnTo>
                  <a:lnTo>
                    <a:pt x="378" y="326"/>
                  </a:lnTo>
                  <a:lnTo>
                    <a:pt x="378" y="321"/>
                  </a:lnTo>
                  <a:lnTo>
                    <a:pt x="378" y="317"/>
                  </a:lnTo>
                  <a:lnTo>
                    <a:pt x="383" y="317"/>
                  </a:lnTo>
                  <a:lnTo>
                    <a:pt x="383" y="313"/>
                  </a:lnTo>
                  <a:lnTo>
                    <a:pt x="378" y="313"/>
                  </a:lnTo>
                  <a:lnTo>
                    <a:pt x="383" y="309"/>
                  </a:lnTo>
                  <a:lnTo>
                    <a:pt x="387" y="309"/>
                  </a:lnTo>
                  <a:lnTo>
                    <a:pt x="393" y="304"/>
                  </a:lnTo>
                  <a:lnTo>
                    <a:pt x="387" y="304"/>
                  </a:lnTo>
                  <a:lnTo>
                    <a:pt x="393" y="295"/>
                  </a:lnTo>
                  <a:lnTo>
                    <a:pt x="383" y="283"/>
                  </a:lnTo>
                  <a:lnTo>
                    <a:pt x="366" y="287"/>
                  </a:lnTo>
                  <a:lnTo>
                    <a:pt x="369" y="274"/>
                  </a:lnTo>
                  <a:lnTo>
                    <a:pt x="357" y="274"/>
                  </a:lnTo>
                  <a:lnTo>
                    <a:pt x="352" y="274"/>
                  </a:lnTo>
                  <a:lnTo>
                    <a:pt x="357" y="269"/>
                  </a:lnTo>
                  <a:lnTo>
                    <a:pt x="352" y="252"/>
                  </a:lnTo>
                  <a:lnTo>
                    <a:pt x="343" y="252"/>
                  </a:lnTo>
                  <a:lnTo>
                    <a:pt x="343" y="243"/>
                  </a:lnTo>
                  <a:lnTo>
                    <a:pt x="331" y="252"/>
                  </a:lnTo>
                  <a:lnTo>
                    <a:pt x="326" y="247"/>
                  </a:lnTo>
                  <a:lnTo>
                    <a:pt x="331" y="243"/>
                  </a:lnTo>
                  <a:lnTo>
                    <a:pt x="326" y="239"/>
                  </a:lnTo>
                  <a:lnTo>
                    <a:pt x="317" y="239"/>
                  </a:lnTo>
                  <a:lnTo>
                    <a:pt x="322" y="230"/>
                  </a:lnTo>
                  <a:lnTo>
                    <a:pt x="295" y="221"/>
                  </a:lnTo>
                  <a:lnTo>
                    <a:pt x="309" y="221"/>
                  </a:lnTo>
                  <a:lnTo>
                    <a:pt x="300" y="212"/>
                  </a:lnTo>
                  <a:lnTo>
                    <a:pt x="304" y="209"/>
                  </a:lnTo>
                  <a:lnTo>
                    <a:pt x="295" y="199"/>
                  </a:lnTo>
                  <a:lnTo>
                    <a:pt x="300" y="199"/>
                  </a:lnTo>
                  <a:lnTo>
                    <a:pt x="309" y="204"/>
                  </a:lnTo>
                  <a:lnTo>
                    <a:pt x="322" y="204"/>
                  </a:lnTo>
                  <a:lnTo>
                    <a:pt x="322" y="199"/>
                  </a:lnTo>
                  <a:lnTo>
                    <a:pt x="317" y="190"/>
                  </a:lnTo>
                  <a:lnTo>
                    <a:pt x="300" y="190"/>
                  </a:lnTo>
                  <a:lnTo>
                    <a:pt x="291" y="186"/>
                  </a:lnTo>
                  <a:lnTo>
                    <a:pt x="304" y="178"/>
                  </a:lnTo>
                  <a:lnTo>
                    <a:pt x="313" y="182"/>
                  </a:lnTo>
                  <a:lnTo>
                    <a:pt x="313" y="178"/>
                  </a:lnTo>
                  <a:lnTo>
                    <a:pt x="313" y="174"/>
                  </a:lnTo>
                  <a:lnTo>
                    <a:pt x="304" y="159"/>
                  </a:lnTo>
                  <a:lnTo>
                    <a:pt x="300" y="156"/>
                  </a:lnTo>
                  <a:lnTo>
                    <a:pt x="300" y="159"/>
                  </a:lnTo>
                  <a:lnTo>
                    <a:pt x="300" y="164"/>
                  </a:lnTo>
                  <a:lnTo>
                    <a:pt x="291" y="174"/>
                  </a:lnTo>
                  <a:lnTo>
                    <a:pt x="288" y="174"/>
                  </a:lnTo>
                  <a:lnTo>
                    <a:pt x="291" y="159"/>
                  </a:lnTo>
                  <a:lnTo>
                    <a:pt x="278" y="164"/>
                  </a:lnTo>
                  <a:lnTo>
                    <a:pt x="291" y="156"/>
                  </a:lnTo>
                  <a:lnTo>
                    <a:pt x="291" y="152"/>
                  </a:lnTo>
                  <a:lnTo>
                    <a:pt x="295" y="156"/>
                  </a:lnTo>
                  <a:lnTo>
                    <a:pt x="295" y="147"/>
                  </a:lnTo>
                  <a:lnTo>
                    <a:pt x="282" y="138"/>
                  </a:lnTo>
                  <a:lnTo>
                    <a:pt x="269" y="147"/>
                  </a:lnTo>
                  <a:lnTo>
                    <a:pt x="273" y="133"/>
                  </a:lnTo>
                  <a:lnTo>
                    <a:pt x="261" y="143"/>
                  </a:lnTo>
                  <a:lnTo>
                    <a:pt x="265" y="130"/>
                  </a:lnTo>
                  <a:lnTo>
                    <a:pt x="265" y="125"/>
                  </a:lnTo>
                  <a:lnTo>
                    <a:pt x="257" y="130"/>
                  </a:lnTo>
                  <a:lnTo>
                    <a:pt x="247" y="125"/>
                  </a:lnTo>
                  <a:lnTo>
                    <a:pt x="257" y="121"/>
                  </a:lnTo>
                  <a:lnTo>
                    <a:pt x="261" y="121"/>
                  </a:lnTo>
                  <a:lnTo>
                    <a:pt x="257" y="108"/>
                  </a:lnTo>
                  <a:lnTo>
                    <a:pt x="238" y="99"/>
                  </a:lnTo>
                  <a:lnTo>
                    <a:pt x="235" y="108"/>
                  </a:lnTo>
                  <a:lnTo>
                    <a:pt x="230" y="104"/>
                  </a:lnTo>
                  <a:lnTo>
                    <a:pt x="230" y="116"/>
                  </a:lnTo>
                  <a:lnTo>
                    <a:pt x="226" y="108"/>
                  </a:lnTo>
                  <a:lnTo>
                    <a:pt x="226" y="104"/>
                  </a:lnTo>
                  <a:lnTo>
                    <a:pt x="217" y="108"/>
                  </a:lnTo>
                  <a:lnTo>
                    <a:pt x="226" y="94"/>
                  </a:lnTo>
                  <a:lnTo>
                    <a:pt x="212" y="94"/>
                  </a:lnTo>
                  <a:lnTo>
                    <a:pt x="208" y="104"/>
                  </a:lnTo>
                  <a:lnTo>
                    <a:pt x="208" y="99"/>
                  </a:lnTo>
                  <a:lnTo>
                    <a:pt x="212" y="90"/>
                  </a:lnTo>
                  <a:lnTo>
                    <a:pt x="217" y="90"/>
                  </a:lnTo>
                  <a:lnTo>
                    <a:pt x="212" y="81"/>
                  </a:lnTo>
                  <a:lnTo>
                    <a:pt x="204" y="81"/>
                  </a:lnTo>
                  <a:lnTo>
                    <a:pt x="204" y="78"/>
                  </a:lnTo>
                  <a:lnTo>
                    <a:pt x="204" y="73"/>
                  </a:lnTo>
                  <a:lnTo>
                    <a:pt x="199" y="64"/>
                  </a:lnTo>
                  <a:lnTo>
                    <a:pt x="199" y="59"/>
                  </a:lnTo>
                  <a:lnTo>
                    <a:pt x="195" y="59"/>
                  </a:lnTo>
                  <a:lnTo>
                    <a:pt x="169" y="51"/>
                  </a:lnTo>
                  <a:lnTo>
                    <a:pt x="156" y="59"/>
                  </a:lnTo>
                  <a:lnTo>
                    <a:pt x="156" y="64"/>
                  </a:lnTo>
                  <a:lnTo>
                    <a:pt x="160" y="69"/>
                  </a:lnTo>
                  <a:lnTo>
                    <a:pt x="147" y="73"/>
                  </a:lnTo>
                  <a:lnTo>
                    <a:pt x="143" y="69"/>
                  </a:lnTo>
                  <a:lnTo>
                    <a:pt x="138" y="69"/>
                  </a:lnTo>
                  <a:lnTo>
                    <a:pt x="138" y="59"/>
                  </a:lnTo>
                  <a:lnTo>
                    <a:pt x="133" y="78"/>
                  </a:lnTo>
                  <a:lnTo>
                    <a:pt x="130" y="78"/>
                  </a:lnTo>
                  <a:lnTo>
                    <a:pt x="121" y="90"/>
                  </a:lnTo>
                  <a:lnTo>
                    <a:pt x="121" y="81"/>
                  </a:lnTo>
                  <a:lnTo>
                    <a:pt x="125" y="81"/>
                  </a:lnTo>
                  <a:lnTo>
                    <a:pt x="125" y="78"/>
                  </a:lnTo>
                  <a:lnTo>
                    <a:pt x="130" y="51"/>
                  </a:lnTo>
                  <a:lnTo>
                    <a:pt x="125" y="43"/>
                  </a:lnTo>
                  <a:lnTo>
                    <a:pt x="125" y="38"/>
                  </a:lnTo>
                  <a:lnTo>
                    <a:pt x="117" y="28"/>
                  </a:lnTo>
                  <a:lnTo>
                    <a:pt x="121" y="25"/>
                  </a:lnTo>
                  <a:lnTo>
                    <a:pt x="117" y="12"/>
                  </a:lnTo>
                  <a:lnTo>
                    <a:pt x="117" y="3"/>
                  </a:lnTo>
                  <a:lnTo>
                    <a:pt x="99" y="3"/>
                  </a:lnTo>
                  <a:lnTo>
                    <a:pt x="86" y="12"/>
                  </a:lnTo>
                  <a:lnTo>
                    <a:pt x="81" y="16"/>
                  </a:lnTo>
                  <a:lnTo>
                    <a:pt x="86" y="21"/>
                  </a:lnTo>
                  <a:lnTo>
                    <a:pt x="86" y="25"/>
                  </a:lnTo>
                  <a:lnTo>
                    <a:pt x="81" y="21"/>
                  </a:lnTo>
                  <a:lnTo>
                    <a:pt x="73" y="21"/>
                  </a:lnTo>
                  <a:lnTo>
                    <a:pt x="78" y="28"/>
                  </a:lnTo>
                  <a:lnTo>
                    <a:pt x="68" y="25"/>
                  </a:lnTo>
                  <a:lnTo>
                    <a:pt x="64" y="28"/>
                  </a:lnTo>
                  <a:lnTo>
                    <a:pt x="68" y="34"/>
                  </a:lnTo>
                  <a:lnTo>
                    <a:pt x="59" y="38"/>
                  </a:lnTo>
                  <a:lnTo>
                    <a:pt x="68" y="43"/>
                  </a:lnTo>
                  <a:lnTo>
                    <a:pt x="55" y="43"/>
                  </a:lnTo>
                  <a:lnTo>
                    <a:pt x="59" y="59"/>
                  </a:lnTo>
                  <a:lnTo>
                    <a:pt x="59" y="64"/>
                  </a:lnTo>
                  <a:lnTo>
                    <a:pt x="68" y="69"/>
                  </a:lnTo>
                  <a:lnTo>
                    <a:pt x="55" y="86"/>
                  </a:lnTo>
                  <a:lnTo>
                    <a:pt x="59" y="99"/>
                  </a:lnTo>
                  <a:lnTo>
                    <a:pt x="68" y="99"/>
                  </a:lnTo>
                  <a:lnTo>
                    <a:pt x="73" y="104"/>
                  </a:lnTo>
                  <a:lnTo>
                    <a:pt x="68" y="112"/>
                  </a:lnTo>
                  <a:lnTo>
                    <a:pt x="68" y="125"/>
                  </a:lnTo>
                  <a:lnTo>
                    <a:pt x="68" y="130"/>
                  </a:lnTo>
                  <a:lnTo>
                    <a:pt x="64" y="130"/>
                  </a:lnTo>
                  <a:lnTo>
                    <a:pt x="68" y="121"/>
                  </a:lnTo>
                  <a:lnTo>
                    <a:pt x="64" y="121"/>
                  </a:lnTo>
                  <a:lnTo>
                    <a:pt x="43" y="130"/>
                  </a:lnTo>
                  <a:lnTo>
                    <a:pt x="55" y="121"/>
                  </a:lnTo>
                  <a:lnTo>
                    <a:pt x="68" y="116"/>
                  </a:lnTo>
                  <a:lnTo>
                    <a:pt x="64" y="108"/>
                  </a:lnTo>
                  <a:lnTo>
                    <a:pt x="59" y="108"/>
                  </a:lnTo>
                  <a:lnTo>
                    <a:pt x="47" y="90"/>
                  </a:lnTo>
                  <a:lnTo>
                    <a:pt x="47" y="81"/>
                  </a:lnTo>
                  <a:lnTo>
                    <a:pt x="47" y="69"/>
                  </a:lnTo>
                  <a:lnTo>
                    <a:pt x="43" y="55"/>
                  </a:lnTo>
                  <a:lnTo>
                    <a:pt x="43" y="47"/>
                  </a:lnTo>
                  <a:lnTo>
                    <a:pt x="47" y="38"/>
                  </a:lnTo>
                  <a:lnTo>
                    <a:pt x="51" y="28"/>
                  </a:lnTo>
                  <a:lnTo>
                    <a:pt x="68" y="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63" name="Freeform 1043">
              <a:extLst>
                <a:ext uri="{FF2B5EF4-FFF2-40B4-BE49-F238E27FC236}">
                  <a16:creationId xmlns:a16="http://schemas.microsoft.com/office/drawing/2014/main" id="{DEDA69B3-47F9-4158-B1B7-86D2AFEA55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2" y="2351"/>
              <a:ext cx="17" cy="15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4 h 17"/>
                <a:gd name="T4" fmla="*/ 7 w 17"/>
                <a:gd name="T5" fmla="*/ 4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7"/>
                  </a:lnTo>
                  <a:lnTo>
                    <a:pt x="7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64" name="Freeform 1044">
              <a:extLst>
                <a:ext uri="{FF2B5EF4-FFF2-40B4-BE49-F238E27FC236}">
                  <a16:creationId xmlns:a16="http://schemas.microsoft.com/office/drawing/2014/main" id="{A8C01EBA-BB6A-45A9-9888-2B40B53970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2" y="2351"/>
              <a:ext cx="17" cy="15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4 h 17"/>
                <a:gd name="T4" fmla="*/ 7 w 17"/>
                <a:gd name="T5" fmla="*/ 4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7"/>
                  </a:lnTo>
                  <a:lnTo>
                    <a:pt x="7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65" name="Freeform 1045">
              <a:extLst>
                <a:ext uri="{FF2B5EF4-FFF2-40B4-BE49-F238E27FC236}">
                  <a16:creationId xmlns:a16="http://schemas.microsoft.com/office/drawing/2014/main" id="{8E22DBA5-FB84-4C6F-AB8A-E623AE3EFC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0" y="2932"/>
              <a:ext cx="18" cy="16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8 h 17"/>
                <a:gd name="T4" fmla="*/ 0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0"/>
                  </a:move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66" name="Freeform 1046">
              <a:extLst>
                <a:ext uri="{FF2B5EF4-FFF2-40B4-BE49-F238E27FC236}">
                  <a16:creationId xmlns:a16="http://schemas.microsoft.com/office/drawing/2014/main" id="{83569BE9-3928-4831-99F6-31CD361CAC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0" y="2932"/>
              <a:ext cx="18" cy="16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8 h 17"/>
                <a:gd name="T4" fmla="*/ 0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0"/>
                  </a:move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67" name="Freeform 1047">
              <a:extLst>
                <a:ext uri="{FF2B5EF4-FFF2-40B4-BE49-F238E27FC236}">
                  <a16:creationId xmlns:a16="http://schemas.microsoft.com/office/drawing/2014/main" id="{564600B3-94EB-4390-B7B0-7F84A6A247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4" y="2989"/>
              <a:ext cx="2" cy="15"/>
            </a:xfrm>
            <a:custGeom>
              <a:avLst/>
              <a:gdLst>
                <a:gd name="T0" fmla="*/ 0 w 1"/>
                <a:gd name="T1" fmla="*/ 4 h 17"/>
                <a:gd name="T2" fmla="*/ 0 w 1"/>
                <a:gd name="T3" fmla="*/ 0 h 17"/>
                <a:gd name="T4" fmla="*/ 0 w 1"/>
                <a:gd name="T5" fmla="*/ 4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16"/>
                  </a:move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68" name="Freeform 1048">
              <a:extLst>
                <a:ext uri="{FF2B5EF4-FFF2-40B4-BE49-F238E27FC236}">
                  <a16:creationId xmlns:a16="http://schemas.microsoft.com/office/drawing/2014/main" id="{5AAEA644-2B1A-4888-8F0C-78ED2321F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4" y="2989"/>
              <a:ext cx="2" cy="15"/>
            </a:xfrm>
            <a:custGeom>
              <a:avLst/>
              <a:gdLst>
                <a:gd name="T0" fmla="*/ 0 w 1"/>
                <a:gd name="T1" fmla="*/ 4 h 17"/>
                <a:gd name="T2" fmla="*/ 0 w 1"/>
                <a:gd name="T3" fmla="*/ 0 h 17"/>
                <a:gd name="T4" fmla="*/ 0 w 1"/>
                <a:gd name="T5" fmla="*/ 4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16"/>
                  </a:move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69" name="Freeform 1049">
              <a:extLst>
                <a:ext uri="{FF2B5EF4-FFF2-40B4-BE49-F238E27FC236}">
                  <a16:creationId xmlns:a16="http://schemas.microsoft.com/office/drawing/2014/main" id="{F2A02740-6770-40EA-8A1C-12A2354518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2" y="2941"/>
              <a:ext cx="0" cy="1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0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70" name="Freeform 1050">
              <a:extLst>
                <a:ext uri="{FF2B5EF4-FFF2-40B4-BE49-F238E27FC236}">
                  <a16:creationId xmlns:a16="http://schemas.microsoft.com/office/drawing/2014/main" id="{639DC4E2-1376-4B4E-9600-03883270FC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2" y="2941"/>
              <a:ext cx="0" cy="1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0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71" name="Freeform 1051">
              <a:extLst>
                <a:ext uri="{FF2B5EF4-FFF2-40B4-BE49-F238E27FC236}">
                  <a16:creationId xmlns:a16="http://schemas.microsoft.com/office/drawing/2014/main" id="{7D297324-4775-4643-9E40-0E8561043B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" y="3020"/>
              <a:ext cx="18" cy="16"/>
            </a:xfrm>
            <a:custGeom>
              <a:avLst/>
              <a:gdLst>
                <a:gd name="T0" fmla="*/ 274 w 17"/>
                <a:gd name="T1" fmla="*/ 0 h 17"/>
                <a:gd name="T2" fmla="*/ 274 w 17"/>
                <a:gd name="T3" fmla="*/ 8 h 17"/>
                <a:gd name="T4" fmla="*/ 4 w 17"/>
                <a:gd name="T5" fmla="*/ 8 h 17"/>
                <a:gd name="T6" fmla="*/ 0 w 17"/>
                <a:gd name="T7" fmla="*/ 8 h 17"/>
                <a:gd name="T8" fmla="*/ 274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4" y="16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72" name="Freeform 1052">
              <a:extLst>
                <a:ext uri="{FF2B5EF4-FFF2-40B4-BE49-F238E27FC236}">
                  <a16:creationId xmlns:a16="http://schemas.microsoft.com/office/drawing/2014/main" id="{84D24209-9011-4ED5-96E6-029FA823D7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" y="3020"/>
              <a:ext cx="18" cy="16"/>
            </a:xfrm>
            <a:custGeom>
              <a:avLst/>
              <a:gdLst>
                <a:gd name="T0" fmla="*/ 274 w 17"/>
                <a:gd name="T1" fmla="*/ 0 h 17"/>
                <a:gd name="T2" fmla="*/ 274 w 17"/>
                <a:gd name="T3" fmla="*/ 8 h 17"/>
                <a:gd name="T4" fmla="*/ 4 w 17"/>
                <a:gd name="T5" fmla="*/ 8 h 17"/>
                <a:gd name="T6" fmla="*/ 0 w 17"/>
                <a:gd name="T7" fmla="*/ 8 h 17"/>
                <a:gd name="T8" fmla="*/ 274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4" y="16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73" name="Freeform 1053">
              <a:extLst>
                <a:ext uri="{FF2B5EF4-FFF2-40B4-BE49-F238E27FC236}">
                  <a16:creationId xmlns:a16="http://schemas.microsoft.com/office/drawing/2014/main" id="{3B204C08-BAAE-4EAF-A7F6-7701735E3D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" y="3024"/>
              <a:ext cx="17" cy="14"/>
            </a:xfrm>
            <a:custGeom>
              <a:avLst/>
              <a:gdLst>
                <a:gd name="T0" fmla="*/ 16 w 17"/>
                <a:gd name="T1" fmla="*/ 2 h 17"/>
                <a:gd name="T2" fmla="*/ 0 w 17"/>
                <a:gd name="T3" fmla="*/ 2 h 17"/>
                <a:gd name="T4" fmla="*/ 0 w 17"/>
                <a:gd name="T5" fmla="*/ 2 h 17"/>
                <a:gd name="T6" fmla="*/ 0 w 17"/>
                <a:gd name="T7" fmla="*/ 0 h 17"/>
                <a:gd name="T8" fmla="*/ 16 w 17"/>
                <a:gd name="T9" fmla="*/ 2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8"/>
                  </a:moveTo>
                  <a:lnTo>
                    <a:pt x="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16" y="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74" name="Freeform 1054">
              <a:extLst>
                <a:ext uri="{FF2B5EF4-FFF2-40B4-BE49-F238E27FC236}">
                  <a16:creationId xmlns:a16="http://schemas.microsoft.com/office/drawing/2014/main" id="{39416A1E-4DC0-4677-B77B-3683388FEE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" y="3024"/>
              <a:ext cx="17" cy="14"/>
            </a:xfrm>
            <a:custGeom>
              <a:avLst/>
              <a:gdLst>
                <a:gd name="T0" fmla="*/ 16 w 17"/>
                <a:gd name="T1" fmla="*/ 2 h 17"/>
                <a:gd name="T2" fmla="*/ 0 w 17"/>
                <a:gd name="T3" fmla="*/ 2 h 17"/>
                <a:gd name="T4" fmla="*/ 0 w 17"/>
                <a:gd name="T5" fmla="*/ 2 h 17"/>
                <a:gd name="T6" fmla="*/ 0 w 17"/>
                <a:gd name="T7" fmla="*/ 0 h 17"/>
                <a:gd name="T8" fmla="*/ 16 w 17"/>
                <a:gd name="T9" fmla="*/ 2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8"/>
                  </a:moveTo>
                  <a:lnTo>
                    <a:pt x="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16" y="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75" name="Freeform 1055">
              <a:extLst>
                <a:ext uri="{FF2B5EF4-FFF2-40B4-BE49-F238E27FC236}">
                  <a16:creationId xmlns:a16="http://schemas.microsoft.com/office/drawing/2014/main" id="{23C62C4F-AB7F-4007-9308-520388C09D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8" y="3045"/>
              <a:ext cx="17" cy="0"/>
            </a:xfrm>
            <a:custGeom>
              <a:avLst/>
              <a:gdLst>
                <a:gd name="T0" fmla="*/ 16 w 17"/>
                <a:gd name="T1" fmla="*/ 0 h 1"/>
                <a:gd name="T2" fmla="*/ 16 w 17"/>
                <a:gd name="T3" fmla="*/ 0 h 1"/>
                <a:gd name="T4" fmla="*/ 0 w 17"/>
                <a:gd name="T5" fmla="*/ 0 h 1"/>
                <a:gd name="T6" fmla="*/ 16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0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16" y="0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76" name="Freeform 1056">
              <a:extLst>
                <a:ext uri="{FF2B5EF4-FFF2-40B4-BE49-F238E27FC236}">
                  <a16:creationId xmlns:a16="http://schemas.microsoft.com/office/drawing/2014/main" id="{404D6A98-E1F4-422D-BEAB-7E2C68C57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8" y="3045"/>
              <a:ext cx="17" cy="0"/>
            </a:xfrm>
            <a:custGeom>
              <a:avLst/>
              <a:gdLst>
                <a:gd name="T0" fmla="*/ 16 w 17"/>
                <a:gd name="T1" fmla="*/ 0 h 1"/>
                <a:gd name="T2" fmla="*/ 16 w 17"/>
                <a:gd name="T3" fmla="*/ 0 h 1"/>
                <a:gd name="T4" fmla="*/ 0 w 17"/>
                <a:gd name="T5" fmla="*/ 0 h 1"/>
                <a:gd name="T6" fmla="*/ 16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0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16" y="0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77" name="Freeform 1057">
              <a:extLst>
                <a:ext uri="{FF2B5EF4-FFF2-40B4-BE49-F238E27FC236}">
                  <a16:creationId xmlns:a16="http://schemas.microsoft.com/office/drawing/2014/main" id="{C3A13985-B9F3-4788-BBBE-838A63A1C0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0" y="3045"/>
              <a:ext cx="18" cy="15"/>
            </a:xfrm>
            <a:custGeom>
              <a:avLst/>
              <a:gdLst>
                <a:gd name="T0" fmla="*/ 274 w 17"/>
                <a:gd name="T1" fmla="*/ 0 h 17"/>
                <a:gd name="T2" fmla="*/ 274 w 17"/>
                <a:gd name="T3" fmla="*/ 4 h 17"/>
                <a:gd name="T4" fmla="*/ 274 w 17"/>
                <a:gd name="T5" fmla="*/ 4 h 17"/>
                <a:gd name="T6" fmla="*/ 0 w 17"/>
                <a:gd name="T7" fmla="*/ 4 h 17"/>
                <a:gd name="T8" fmla="*/ 0 w 17"/>
                <a:gd name="T9" fmla="*/ 0 h 17"/>
                <a:gd name="T10" fmla="*/ 274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0"/>
                  </a:moveTo>
                  <a:lnTo>
                    <a:pt x="16" y="4"/>
                  </a:lnTo>
                  <a:lnTo>
                    <a:pt x="16" y="16"/>
                  </a:lnTo>
                  <a:lnTo>
                    <a:pt x="0" y="4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78" name="Freeform 1058">
              <a:extLst>
                <a:ext uri="{FF2B5EF4-FFF2-40B4-BE49-F238E27FC236}">
                  <a16:creationId xmlns:a16="http://schemas.microsoft.com/office/drawing/2014/main" id="{0203D91A-7A91-4961-8B84-F168D102EC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0" y="3045"/>
              <a:ext cx="18" cy="15"/>
            </a:xfrm>
            <a:custGeom>
              <a:avLst/>
              <a:gdLst>
                <a:gd name="T0" fmla="*/ 274 w 17"/>
                <a:gd name="T1" fmla="*/ 0 h 17"/>
                <a:gd name="T2" fmla="*/ 274 w 17"/>
                <a:gd name="T3" fmla="*/ 4 h 17"/>
                <a:gd name="T4" fmla="*/ 274 w 17"/>
                <a:gd name="T5" fmla="*/ 4 h 17"/>
                <a:gd name="T6" fmla="*/ 0 w 17"/>
                <a:gd name="T7" fmla="*/ 4 h 17"/>
                <a:gd name="T8" fmla="*/ 0 w 17"/>
                <a:gd name="T9" fmla="*/ 0 h 17"/>
                <a:gd name="T10" fmla="*/ 274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0"/>
                  </a:moveTo>
                  <a:lnTo>
                    <a:pt x="16" y="4"/>
                  </a:lnTo>
                  <a:lnTo>
                    <a:pt x="16" y="16"/>
                  </a:lnTo>
                  <a:lnTo>
                    <a:pt x="0" y="4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79" name="Freeform 1059">
              <a:extLst>
                <a:ext uri="{FF2B5EF4-FFF2-40B4-BE49-F238E27FC236}">
                  <a16:creationId xmlns:a16="http://schemas.microsoft.com/office/drawing/2014/main" id="{731EF42F-07B7-4078-834D-56A15EBC0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2" y="3056"/>
              <a:ext cx="17" cy="16"/>
            </a:xfrm>
            <a:custGeom>
              <a:avLst/>
              <a:gdLst>
                <a:gd name="T0" fmla="*/ 16 w 17"/>
                <a:gd name="T1" fmla="*/ 0 h 17"/>
                <a:gd name="T2" fmla="*/ 0 w 17"/>
                <a:gd name="T3" fmla="*/ 8 h 17"/>
                <a:gd name="T4" fmla="*/ 16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80" name="Freeform 1060">
              <a:extLst>
                <a:ext uri="{FF2B5EF4-FFF2-40B4-BE49-F238E27FC236}">
                  <a16:creationId xmlns:a16="http://schemas.microsoft.com/office/drawing/2014/main" id="{043E2353-982C-4D7B-B2D5-69B47E653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2" y="3056"/>
              <a:ext cx="17" cy="16"/>
            </a:xfrm>
            <a:custGeom>
              <a:avLst/>
              <a:gdLst>
                <a:gd name="T0" fmla="*/ 16 w 17"/>
                <a:gd name="T1" fmla="*/ 0 h 17"/>
                <a:gd name="T2" fmla="*/ 0 w 17"/>
                <a:gd name="T3" fmla="*/ 8 h 17"/>
                <a:gd name="T4" fmla="*/ 16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81" name="Freeform 1061">
              <a:extLst>
                <a:ext uri="{FF2B5EF4-FFF2-40B4-BE49-F238E27FC236}">
                  <a16:creationId xmlns:a16="http://schemas.microsoft.com/office/drawing/2014/main" id="{B16146DE-7F3F-46AB-9B95-E052572B0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8" y="3056"/>
              <a:ext cx="0" cy="16"/>
            </a:xfrm>
            <a:custGeom>
              <a:avLst/>
              <a:gdLst>
                <a:gd name="T0" fmla="*/ 0 w 1"/>
                <a:gd name="T1" fmla="*/ 8 h 17"/>
                <a:gd name="T2" fmla="*/ 0 w 1"/>
                <a:gd name="T3" fmla="*/ 0 h 17"/>
                <a:gd name="T4" fmla="*/ 0 w 1"/>
                <a:gd name="T5" fmla="*/ 8 h 17"/>
                <a:gd name="T6" fmla="*/ 0 w 1"/>
                <a:gd name="T7" fmla="*/ 8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0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8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0" y="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82" name="Freeform 1062">
              <a:extLst>
                <a:ext uri="{FF2B5EF4-FFF2-40B4-BE49-F238E27FC236}">
                  <a16:creationId xmlns:a16="http://schemas.microsoft.com/office/drawing/2014/main" id="{91C954AA-0511-4B11-B450-9B9424A4D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8" y="3056"/>
              <a:ext cx="0" cy="16"/>
            </a:xfrm>
            <a:custGeom>
              <a:avLst/>
              <a:gdLst>
                <a:gd name="T0" fmla="*/ 0 w 1"/>
                <a:gd name="T1" fmla="*/ 8 h 17"/>
                <a:gd name="T2" fmla="*/ 0 w 1"/>
                <a:gd name="T3" fmla="*/ 0 h 17"/>
                <a:gd name="T4" fmla="*/ 0 w 1"/>
                <a:gd name="T5" fmla="*/ 8 h 17"/>
                <a:gd name="T6" fmla="*/ 0 w 1"/>
                <a:gd name="T7" fmla="*/ 8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0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8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0" y="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83" name="Freeform 1063">
              <a:extLst>
                <a:ext uri="{FF2B5EF4-FFF2-40B4-BE49-F238E27FC236}">
                  <a16:creationId xmlns:a16="http://schemas.microsoft.com/office/drawing/2014/main" id="{76BC327F-EC41-436C-AAC5-37F5D012F7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6" y="3045"/>
              <a:ext cx="18" cy="15"/>
            </a:xfrm>
            <a:custGeom>
              <a:avLst/>
              <a:gdLst>
                <a:gd name="T0" fmla="*/ 274 w 17"/>
                <a:gd name="T1" fmla="*/ 0 h 17"/>
                <a:gd name="T2" fmla="*/ 274 w 17"/>
                <a:gd name="T3" fmla="*/ 4 h 17"/>
                <a:gd name="T4" fmla="*/ 0 w 17"/>
                <a:gd name="T5" fmla="*/ 4 h 17"/>
                <a:gd name="T6" fmla="*/ 274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6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84" name="Freeform 1064">
              <a:extLst>
                <a:ext uri="{FF2B5EF4-FFF2-40B4-BE49-F238E27FC236}">
                  <a16:creationId xmlns:a16="http://schemas.microsoft.com/office/drawing/2014/main" id="{3C7AFDB4-7341-4B8E-9AF8-C442982C16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6" y="3045"/>
              <a:ext cx="18" cy="15"/>
            </a:xfrm>
            <a:custGeom>
              <a:avLst/>
              <a:gdLst>
                <a:gd name="T0" fmla="*/ 274 w 17"/>
                <a:gd name="T1" fmla="*/ 0 h 17"/>
                <a:gd name="T2" fmla="*/ 274 w 17"/>
                <a:gd name="T3" fmla="*/ 4 h 17"/>
                <a:gd name="T4" fmla="*/ 0 w 17"/>
                <a:gd name="T5" fmla="*/ 4 h 17"/>
                <a:gd name="T6" fmla="*/ 274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6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85" name="Freeform 1065">
              <a:extLst>
                <a:ext uri="{FF2B5EF4-FFF2-40B4-BE49-F238E27FC236}">
                  <a16:creationId xmlns:a16="http://schemas.microsoft.com/office/drawing/2014/main" id="{9038A457-23EB-49F2-96D3-63BAD0440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6" y="3048"/>
              <a:ext cx="17" cy="14"/>
            </a:xfrm>
            <a:custGeom>
              <a:avLst/>
              <a:gdLst>
                <a:gd name="T0" fmla="*/ 16 w 17"/>
                <a:gd name="T1" fmla="*/ 2 h 17"/>
                <a:gd name="T2" fmla="*/ 16 w 17"/>
                <a:gd name="T3" fmla="*/ 2 h 17"/>
                <a:gd name="T4" fmla="*/ 0 w 17"/>
                <a:gd name="T5" fmla="*/ 0 h 17"/>
                <a:gd name="T6" fmla="*/ 16 w 17"/>
                <a:gd name="T7" fmla="*/ 2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6" y="16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86" name="Freeform 1066">
              <a:extLst>
                <a:ext uri="{FF2B5EF4-FFF2-40B4-BE49-F238E27FC236}">
                  <a16:creationId xmlns:a16="http://schemas.microsoft.com/office/drawing/2014/main" id="{47B2AAF8-A58E-41F5-A554-32D5B7C6FD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6" y="3048"/>
              <a:ext cx="17" cy="14"/>
            </a:xfrm>
            <a:custGeom>
              <a:avLst/>
              <a:gdLst>
                <a:gd name="T0" fmla="*/ 16 w 17"/>
                <a:gd name="T1" fmla="*/ 2 h 17"/>
                <a:gd name="T2" fmla="*/ 16 w 17"/>
                <a:gd name="T3" fmla="*/ 2 h 17"/>
                <a:gd name="T4" fmla="*/ 0 w 17"/>
                <a:gd name="T5" fmla="*/ 0 h 17"/>
                <a:gd name="T6" fmla="*/ 16 w 17"/>
                <a:gd name="T7" fmla="*/ 2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6" y="16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87" name="Rectangle 1067">
              <a:extLst>
                <a:ext uri="{FF2B5EF4-FFF2-40B4-BE49-F238E27FC236}">
                  <a16:creationId xmlns:a16="http://schemas.microsoft.com/office/drawing/2014/main" id="{13B1A029-B662-4F95-AB1F-8B2860F690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1" y="3062"/>
              <a:ext cx="0" cy="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788" name="Rectangle 1068">
              <a:extLst>
                <a:ext uri="{FF2B5EF4-FFF2-40B4-BE49-F238E27FC236}">
                  <a16:creationId xmlns:a16="http://schemas.microsoft.com/office/drawing/2014/main" id="{CDC3E3F4-70E0-4B07-B9A9-2235827065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1" y="3062"/>
              <a:ext cx="0" cy="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789" name="Freeform 1069">
              <a:extLst>
                <a:ext uri="{FF2B5EF4-FFF2-40B4-BE49-F238E27FC236}">
                  <a16:creationId xmlns:a16="http://schemas.microsoft.com/office/drawing/2014/main" id="{9F1FD2AF-2E10-4C3F-B9E5-A4E3FAFA40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4" y="3064"/>
              <a:ext cx="17" cy="16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8 h 17"/>
                <a:gd name="T4" fmla="*/ 0 w 17"/>
                <a:gd name="T5" fmla="*/ 8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16"/>
                  </a:ln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90" name="Freeform 1070">
              <a:extLst>
                <a:ext uri="{FF2B5EF4-FFF2-40B4-BE49-F238E27FC236}">
                  <a16:creationId xmlns:a16="http://schemas.microsoft.com/office/drawing/2014/main" id="{BA252602-3551-4545-B07C-5B5F8B66D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4" y="3064"/>
              <a:ext cx="17" cy="16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8 h 17"/>
                <a:gd name="T4" fmla="*/ 0 w 17"/>
                <a:gd name="T5" fmla="*/ 8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16"/>
                  </a:ln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91" name="Freeform 1071">
              <a:extLst>
                <a:ext uri="{FF2B5EF4-FFF2-40B4-BE49-F238E27FC236}">
                  <a16:creationId xmlns:a16="http://schemas.microsoft.com/office/drawing/2014/main" id="{114E6866-68AA-4FF7-AD4F-6566C894DF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3074"/>
              <a:ext cx="17" cy="15"/>
            </a:xfrm>
            <a:custGeom>
              <a:avLst/>
              <a:gdLst>
                <a:gd name="T0" fmla="*/ 7 w 17"/>
                <a:gd name="T1" fmla="*/ 4 h 17"/>
                <a:gd name="T2" fmla="*/ 0 w 17"/>
                <a:gd name="T3" fmla="*/ 0 h 17"/>
                <a:gd name="T4" fmla="*/ 16 w 17"/>
                <a:gd name="T5" fmla="*/ 0 h 17"/>
                <a:gd name="T6" fmla="*/ 16 w 17"/>
                <a:gd name="T7" fmla="*/ 4 h 17"/>
                <a:gd name="T8" fmla="*/ 7 w 17"/>
                <a:gd name="T9" fmla="*/ 4 h 17"/>
                <a:gd name="T10" fmla="*/ 7 w 17"/>
                <a:gd name="T11" fmla="*/ 4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7" y="7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7"/>
                  </a:lnTo>
                  <a:lnTo>
                    <a:pt x="7" y="16"/>
                  </a:lnTo>
                  <a:lnTo>
                    <a:pt x="7" y="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92" name="Freeform 1072">
              <a:extLst>
                <a:ext uri="{FF2B5EF4-FFF2-40B4-BE49-F238E27FC236}">
                  <a16:creationId xmlns:a16="http://schemas.microsoft.com/office/drawing/2014/main" id="{7293EAA1-5F6D-449E-849D-C3ABF429BC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3074"/>
              <a:ext cx="17" cy="15"/>
            </a:xfrm>
            <a:custGeom>
              <a:avLst/>
              <a:gdLst>
                <a:gd name="T0" fmla="*/ 7 w 17"/>
                <a:gd name="T1" fmla="*/ 4 h 17"/>
                <a:gd name="T2" fmla="*/ 0 w 17"/>
                <a:gd name="T3" fmla="*/ 0 h 17"/>
                <a:gd name="T4" fmla="*/ 16 w 17"/>
                <a:gd name="T5" fmla="*/ 0 h 17"/>
                <a:gd name="T6" fmla="*/ 16 w 17"/>
                <a:gd name="T7" fmla="*/ 4 h 17"/>
                <a:gd name="T8" fmla="*/ 7 w 17"/>
                <a:gd name="T9" fmla="*/ 4 h 17"/>
                <a:gd name="T10" fmla="*/ 7 w 17"/>
                <a:gd name="T11" fmla="*/ 4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7" y="7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7"/>
                  </a:lnTo>
                  <a:lnTo>
                    <a:pt x="7" y="16"/>
                  </a:lnTo>
                  <a:lnTo>
                    <a:pt x="7" y="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93" name="Freeform 1073">
              <a:extLst>
                <a:ext uri="{FF2B5EF4-FFF2-40B4-BE49-F238E27FC236}">
                  <a16:creationId xmlns:a16="http://schemas.microsoft.com/office/drawing/2014/main" id="{3E403649-ACFE-4920-AEA8-3B0477235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2" y="3080"/>
              <a:ext cx="18" cy="14"/>
            </a:xfrm>
            <a:custGeom>
              <a:avLst/>
              <a:gdLst>
                <a:gd name="T0" fmla="*/ 274 w 17"/>
                <a:gd name="T1" fmla="*/ 2 h 17"/>
                <a:gd name="T2" fmla="*/ 274 w 17"/>
                <a:gd name="T3" fmla="*/ 0 h 17"/>
                <a:gd name="T4" fmla="*/ 0 w 17"/>
                <a:gd name="T5" fmla="*/ 0 h 17"/>
                <a:gd name="T6" fmla="*/ 274 w 17"/>
                <a:gd name="T7" fmla="*/ 2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94" name="Freeform 1074">
              <a:extLst>
                <a:ext uri="{FF2B5EF4-FFF2-40B4-BE49-F238E27FC236}">
                  <a16:creationId xmlns:a16="http://schemas.microsoft.com/office/drawing/2014/main" id="{AFDC3576-8A0D-4961-997D-5730082C29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2" y="3080"/>
              <a:ext cx="18" cy="14"/>
            </a:xfrm>
            <a:custGeom>
              <a:avLst/>
              <a:gdLst>
                <a:gd name="T0" fmla="*/ 274 w 17"/>
                <a:gd name="T1" fmla="*/ 2 h 17"/>
                <a:gd name="T2" fmla="*/ 274 w 17"/>
                <a:gd name="T3" fmla="*/ 0 h 17"/>
                <a:gd name="T4" fmla="*/ 0 w 17"/>
                <a:gd name="T5" fmla="*/ 0 h 17"/>
                <a:gd name="T6" fmla="*/ 274 w 17"/>
                <a:gd name="T7" fmla="*/ 2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95" name="Freeform 1075">
              <a:extLst>
                <a:ext uri="{FF2B5EF4-FFF2-40B4-BE49-F238E27FC236}">
                  <a16:creationId xmlns:a16="http://schemas.microsoft.com/office/drawing/2014/main" id="{3368677E-64E0-4B3E-B440-FE8EC0DEC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4" y="3087"/>
              <a:ext cx="18" cy="17"/>
            </a:xfrm>
            <a:custGeom>
              <a:avLst/>
              <a:gdLst>
                <a:gd name="T0" fmla="*/ 0 w 17"/>
                <a:gd name="T1" fmla="*/ 0 h 17"/>
                <a:gd name="T2" fmla="*/ 8 w 17"/>
                <a:gd name="T3" fmla="*/ 0 h 17"/>
                <a:gd name="T4" fmla="*/ 274 w 17"/>
                <a:gd name="T5" fmla="*/ 16 h 17"/>
                <a:gd name="T6" fmla="*/ 8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8" y="0"/>
                  </a:lnTo>
                  <a:lnTo>
                    <a:pt x="16" y="16"/>
                  </a:lnTo>
                  <a:lnTo>
                    <a:pt x="8" y="0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96" name="Freeform 1076">
              <a:extLst>
                <a:ext uri="{FF2B5EF4-FFF2-40B4-BE49-F238E27FC236}">
                  <a16:creationId xmlns:a16="http://schemas.microsoft.com/office/drawing/2014/main" id="{08308924-0470-4989-A5D1-AC0D2B860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4" y="3087"/>
              <a:ext cx="18" cy="17"/>
            </a:xfrm>
            <a:custGeom>
              <a:avLst/>
              <a:gdLst>
                <a:gd name="T0" fmla="*/ 0 w 17"/>
                <a:gd name="T1" fmla="*/ 0 h 17"/>
                <a:gd name="T2" fmla="*/ 8 w 17"/>
                <a:gd name="T3" fmla="*/ 0 h 17"/>
                <a:gd name="T4" fmla="*/ 274 w 17"/>
                <a:gd name="T5" fmla="*/ 16 h 17"/>
                <a:gd name="T6" fmla="*/ 8 w 17"/>
                <a:gd name="T7" fmla="*/ 0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8" y="0"/>
                  </a:lnTo>
                  <a:lnTo>
                    <a:pt x="16" y="16"/>
                  </a:lnTo>
                  <a:lnTo>
                    <a:pt x="8" y="0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97" name="Freeform 1077">
              <a:extLst>
                <a:ext uri="{FF2B5EF4-FFF2-40B4-BE49-F238E27FC236}">
                  <a16:creationId xmlns:a16="http://schemas.microsoft.com/office/drawing/2014/main" id="{8FA791B4-4F44-4503-97F6-0F89D3910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6" y="3096"/>
              <a:ext cx="18" cy="15"/>
            </a:xfrm>
            <a:custGeom>
              <a:avLst/>
              <a:gdLst>
                <a:gd name="T0" fmla="*/ 274 w 17"/>
                <a:gd name="T1" fmla="*/ 0 h 17"/>
                <a:gd name="T2" fmla="*/ 6 w 17"/>
                <a:gd name="T3" fmla="*/ 4 h 17"/>
                <a:gd name="T4" fmla="*/ 0 w 17"/>
                <a:gd name="T5" fmla="*/ 4 h 17"/>
                <a:gd name="T6" fmla="*/ 6 w 17"/>
                <a:gd name="T7" fmla="*/ 0 h 17"/>
                <a:gd name="T8" fmla="*/ 274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6" y="16"/>
                  </a:lnTo>
                  <a:lnTo>
                    <a:pt x="0" y="16"/>
                  </a:lnTo>
                  <a:lnTo>
                    <a:pt x="6" y="0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98" name="Freeform 1078">
              <a:extLst>
                <a:ext uri="{FF2B5EF4-FFF2-40B4-BE49-F238E27FC236}">
                  <a16:creationId xmlns:a16="http://schemas.microsoft.com/office/drawing/2014/main" id="{7F6AFE33-C2CB-4A07-A52C-BFBB81CAD6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6" y="3096"/>
              <a:ext cx="18" cy="15"/>
            </a:xfrm>
            <a:custGeom>
              <a:avLst/>
              <a:gdLst>
                <a:gd name="T0" fmla="*/ 274 w 17"/>
                <a:gd name="T1" fmla="*/ 0 h 17"/>
                <a:gd name="T2" fmla="*/ 6 w 17"/>
                <a:gd name="T3" fmla="*/ 4 h 17"/>
                <a:gd name="T4" fmla="*/ 0 w 17"/>
                <a:gd name="T5" fmla="*/ 4 h 17"/>
                <a:gd name="T6" fmla="*/ 6 w 17"/>
                <a:gd name="T7" fmla="*/ 0 h 17"/>
                <a:gd name="T8" fmla="*/ 274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6" y="16"/>
                  </a:lnTo>
                  <a:lnTo>
                    <a:pt x="0" y="16"/>
                  </a:lnTo>
                  <a:lnTo>
                    <a:pt x="6" y="0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99" name="Freeform 1079">
              <a:extLst>
                <a:ext uri="{FF2B5EF4-FFF2-40B4-BE49-F238E27FC236}">
                  <a16:creationId xmlns:a16="http://schemas.microsoft.com/office/drawing/2014/main" id="{32957493-03D4-413D-B70E-6C8E262A8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6" y="3072"/>
              <a:ext cx="153" cy="43"/>
            </a:xfrm>
            <a:custGeom>
              <a:avLst/>
              <a:gdLst>
                <a:gd name="T0" fmla="*/ 394 w 149"/>
                <a:gd name="T1" fmla="*/ 4 h 48"/>
                <a:gd name="T2" fmla="*/ 429 w 149"/>
                <a:gd name="T3" fmla="*/ 4 h 48"/>
                <a:gd name="T4" fmla="*/ 465 w 149"/>
                <a:gd name="T5" fmla="*/ 4 h 48"/>
                <a:gd name="T6" fmla="*/ 477 w 149"/>
                <a:gd name="T7" fmla="*/ 4 h 48"/>
                <a:gd name="T8" fmla="*/ 477 w 149"/>
                <a:gd name="T9" fmla="*/ 4 h 48"/>
                <a:gd name="T10" fmla="*/ 534 w 149"/>
                <a:gd name="T11" fmla="*/ 4 h 48"/>
                <a:gd name="T12" fmla="*/ 548 w 149"/>
                <a:gd name="T13" fmla="*/ 4 h 48"/>
                <a:gd name="T14" fmla="*/ 571 w 149"/>
                <a:gd name="T15" fmla="*/ 4 h 48"/>
                <a:gd name="T16" fmla="*/ 571 w 149"/>
                <a:gd name="T17" fmla="*/ 4 h 48"/>
                <a:gd name="T18" fmla="*/ 500 w 149"/>
                <a:gd name="T19" fmla="*/ 4 h 48"/>
                <a:gd name="T20" fmla="*/ 429 w 149"/>
                <a:gd name="T21" fmla="*/ 4 h 48"/>
                <a:gd name="T22" fmla="*/ 384 w 149"/>
                <a:gd name="T23" fmla="*/ 4 h 48"/>
                <a:gd name="T24" fmla="*/ 410 w 149"/>
                <a:gd name="T25" fmla="*/ 4 h 48"/>
                <a:gd name="T26" fmla="*/ 369 w 149"/>
                <a:gd name="T27" fmla="*/ 4 h 48"/>
                <a:gd name="T28" fmla="*/ 329 w 149"/>
                <a:gd name="T29" fmla="*/ 4 h 48"/>
                <a:gd name="T30" fmla="*/ 329 w 149"/>
                <a:gd name="T31" fmla="*/ 4 h 48"/>
                <a:gd name="T32" fmla="*/ 259 w 149"/>
                <a:gd name="T33" fmla="*/ 4 h 48"/>
                <a:gd name="T34" fmla="*/ 230 w 149"/>
                <a:gd name="T35" fmla="*/ 4 h 48"/>
                <a:gd name="T36" fmla="*/ 137 w 149"/>
                <a:gd name="T37" fmla="*/ 4 h 48"/>
                <a:gd name="T38" fmla="*/ 157 w 149"/>
                <a:gd name="T39" fmla="*/ 4 h 48"/>
                <a:gd name="T40" fmla="*/ 137 w 149"/>
                <a:gd name="T41" fmla="*/ 4 h 48"/>
                <a:gd name="T42" fmla="*/ 106 w 149"/>
                <a:gd name="T43" fmla="*/ 3 h 48"/>
                <a:gd name="T44" fmla="*/ 88 w 149"/>
                <a:gd name="T45" fmla="*/ 4 h 48"/>
                <a:gd name="T46" fmla="*/ 12 w 149"/>
                <a:gd name="T47" fmla="*/ 4 h 48"/>
                <a:gd name="T48" fmla="*/ 3 w 149"/>
                <a:gd name="T49" fmla="*/ 4 h 48"/>
                <a:gd name="T50" fmla="*/ 0 w 149"/>
                <a:gd name="T51" fmla="*/ 4 h 48"/>
                <a:gd name="T52" fmla="*/ 3 w 149"/>
                <a:gd name="T53" fmla="*/ 4 h 48"/>
                <a:gd name="T54" fmla="*/ 7 w 149"/>
                <a:gd name="T55" fmla="*/ 4 h 48"/>
                <a:gd name="T56" fmla="*/ 16 w 149"/>
                <a:gd name="T57" fmla="*/ 3 h 48"/>
                <a:gd name="T58" fmla="*/ 121 w 149"/>
                <a:gd name="T59" fmla="*/ 0 h 48"/>
                <a:gd name="T60" fmla="*/ 157 w 149"/>
                <a:gd name="T61" fmla="*/ 0 h 48"/>
                <a:gd name="T62" fmla="*/ 245 w 149"/>
                <a:gd name="T63" fmla="*/ 0 h 48"/>
                <a:gd name="T64" fmla="*/ 280 w 149"/>
                <a:gd name="T65" fmla="*/ 4 h 48"/>
                <a:gd name="T66" fmla="*/ 329 w 149"/>
                <a:gd name="T67" fmla="*/ 4 h 48"/>
                <a:gd name="T68" fmla="*/ 329 w 149"/>
                <a:gd name="T69" fmla="*/ 4 h 48"/>
                <a:gd name="T70" fmla="*/ 347 w 149"/>
                <a:gd name="T71" fmla="*/ 4 h 48"/>
                <a:gd name="T72" fmla="*/ 369 w 149"/>
                <a:gd name="T73" fmla="*/ 4 h 48"/>
                <a:gd name="T74" fmla="*/ 394 w 149"/>
                <a:gd name="T75" fmla="*/ 4 h 4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49"/>
                <a:gd name="T115" fmla="*/ 0 h 48"/>
                <a:gd name="T116" fmla="*/ 149 w 149"/>
                <a:gd name="T117" fmla="*/ 48 h 4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49" h="48">
                  <a:moveTo>
                    <a:pt x="102" y="20"/>
                  </a:moveTo>
                  <a:lnTo>
                    <a:pt x="112" y="24"/>
                  </a:lnTo>
                  <a:lnTo>
                    <a:pt x="121" y="28"/>
                  </a:lnTo>
                  <a:lnTo>
                    <a:pt x="124" y="28"/>
                  </a:lnTo>
                  <a:lnTo>
                    <a:pt x="124" y="33"/>
                  </a:lnTo>
                  <a:lnTo>
                    <a:pt x="138" y="33"/>
                  </a:lnTo>
                  <a:lnTo>
                    <a:pt x="142" y="37"/>
                  </a:lnTo>
                  <a:lnTo>
                    <a:pt x="148" y="37"/>
                  </a:lnTo>
                  <a:lnTo>
                    <a:pt x="148" y="41"/>
                  </a:lnTo>
                  <a:lnTo>
                    <a:pt x="129" y="47"/>
                  </a:lnTo>
                  <a:lnTo>
                    <a:pt x="112" y="47"/>
                  </a:lnTo>
                  <a:lnTo>
                    <a:pt x="99" y="47"/>
                  </a:lnTo>
                  <a:lnTo>
                    <a:pt x="107" y="37"/>
                  </a:lnTo>
                  <a:lnTo>
                    <a:pt x="95" y="33"/>
                  </a:lnTo>
                  <a:lnTo>
                    <a:pt x="86" y="28"/>
                  </a:lnTo>
                  <a:lnTo>
                    <a:pt x="86" y="20"/>
                  </a:lnTo>
                  <a:lnTo>
                    <a:pt x="68" y="20"/>
                  </a:lnTo>
                  <a:lnTo>
                    <a:pt x="59" y="16"/>
                  </a:lnTo>
                  <a:lnTo>
                    <a:pt x="38" y="11"/>
                  </a:lnTo>
                  <a:lnTo>
                    <a:pt x="43" y="7"/>
                  </a:lnTo>
                  <a:lnTo>
                    <a:pt x="38" y="7"/>
                  </a:lnTo>
                  <a:lnTo>
                    <a:pt x="28" y="3"/>
                  </a:lnTo>
                  <a:lnTo>
                    <a:pt x="21" y="11"/>
                  </a:lnTo>
                  <a:lnTo>
                    <a:pt x="12" y="11"/>
                  </a:lnTo>
                  <a:lnTo>
                    <a:pt x="3" y="20"/>
                  </a:lnTo>
                  <a:lnTo>
                    <a:pt x="0" y="16"/>
                  </a:lnTo>
                  <a:lnTo>
                    <a:pt x="3" y="16"/>
                  </a:lnTo>
                  <a:lnTo>
                    <a:pt x="7" y="7"/>
                  </a:lnTo>
                  <a:lnTo>
                    <a:pt x="16" y="3"/>
                  </a:lnTo>
                  <a:lnTo>
                    <a:pt x="33" y="0"/>
                  </a:lnTo>
                  <a:lnTo>
                    <a:pt x="43" y="0"/>
                  </a:lnTo>
                  <a:lnTo>
                    <a:pt x="64" y="0"/>
                  </a:lnTo>
                  <a:lnTo>
                    <a:pt x="74" y="7"/>
                  </a:lnTo>
                  <a:lnTo>
                    <a:pt x="86" y="7"/>
                  </a:lnTo>
                  <a:lnTo>
                    <a:pt x="86" y="11"/>
                  </a:lnTo>
                  <a:lnTo>
                    <a:pt x="90" y="11"/>
                  </a:lnTo>
                  <a:lnTo>
                    <a:pt x="95" y="16"/>
                  </a:lnTo>
                  <a:lnTo>
                    <a:pt x="102" y="2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00" name="Freeform 1080">
              <a:extLst>
                <a:ext uri="{FF2B5EF4-FFF2-40B4-BE49-F238E27FC236}">
                  <a16:creationId xmlns:a16="http://schemas.microsoft.com/office/drawing/2014/main" id="{78947785-A977-4581-B53B-C2F03482A3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6" y="3072"/>
              <a:ext cx="153" cy="43"/>
            </a:xfrm>
            <a:custGeom>
              <a:avLst/>
              <a:gdLst>
                <a:gd name="T0" fmla="*/ 394 w 149"/>
                <a:gd name="T1" fmla="*/ 4 h 48"/>
                <a:gd name="T2" fmla="*/ 429 w 149"/>
                <a:gd name="T3" fmla="*/ 4 h 48"/>
                <a:gd name="T4" fmla="*/ 465 w 149"/>
                <a:gd name="T5" fmla="*/ 4 h 48"/>
                <a:gd name="T6" fmla="*/ 477 w 149"/>
                <a:gd name="T7" fmla="*/ 4 h 48"/>
                <a:gd name="T8" fmla="*/ 477 w 149"/>
                <a:gd name="T9" fmla="*/ 4 h 48"/>
                <a:gd name="T10" fmla="*/ 534 w 149"/>
                <a:gd name="T11" fmla="*/ 4 h 48"/>
                <a:gd name="T12" fmla="*/ 548 w 149"/>
                <a:gd name="T13" fmla="*/ 4 h 48"/>
                <a:gd name="T14" fmla="*/ 571 w 149"/>
                <a:gd name="T15" fmla="*/ 4 h 48"/>
                <a:gd name="T16" fmla="*/ 571 w 149"/>
                <a:gd name="T17" fmla="*/ 4 h 48"/>
                <a:gd name="T18" fmla="*/ 500 w 149"/>
                <a:gd name="T19" fmla="*/ 4 h 48"/>
                <a:gd name="T20" fmla="*/ 429 w 149"/>
                <a:gd name="T21" fmla="*/ 4 h 48"/>
                <a:gd name="T22" fmla="*/ 384 w 149"/>
                <a:gd name="T23" fmla="*/ 4 h 48"/>
                <a:gd name="T24" fmla="*/ 410 w 149"/>
                <a:gd name="T25" fmla="*/ 4 h 48"/>
                <a:gd name="T26" fmla="*/ 369 w 149"/>
                <a:gd name="T27" fmla="*/ 4 h 48"/>
                <a:gd name="T28" fmla="*/ 329 w 149"/>
                <a:gd name="T29" fmla="*/ 4 h 48"/>
                <a:gd name="T30" fmla="*/ 329 w 149"/>
                <a:gd name="T31" fmla="*/ 4 h 48"/>
                <a:gd name="T32" fmla="*/ 259 w 149"/>
                <a:gd name="T33" fmla="*/ 4 h 48"/>
                <a:gd name="T34" fmla="*/ 230 w 149"/>
                <a:gd name="T35" fmla="*/ 4 h 48"/>
                <a:gd name="T36" fmla="*/ 137 w 149"/>
                <a:gd name="T37" fmla="*/ 4 h 48"/>
                <a:gd name="T38" fmla="*/ 157 w 149"/>
                <a:gd name="T39" fmla="*/ 4 h 48"/>
                <a:gd name="T40" fmla="*/ 137 w 149"/>
                <a:gd name="T41" fmla="*/ 4 h 48"/>
                <a:gd name="T42" fmla="*/ 106 w 149"/>
                <a:gd name="T43" fmla="*/ 3 h 48"/>
                <a:gd name="T44" fmla="*/ 88 w 149"/>
                <a:gd name="T45" fmla="*/ 4 h 48"/>
                <a:gd name="T46" fmla="*/ 12 w 149"/>
                <a:gd name="T47" fmla="*/ 4 h 48"/>
                <a:gd name="T48" fmla="*/ 3 w 149"/>
                <a:gd name="T49" fmla="*/ 4 h 48"/>
                <a:gd name="T50" fmla="*/ 0 w 149"/>
                <a:gd name="T51" fmla="*/ 4 h 48"/>
                <a:gd name="T52" fmla="*/ 3 w 149"/>
                <a:gd name="T53" fmla="*/ 4 h 48"/>
                <a:gd name="T54" fmla="*/ 7 w 149"/>
                <a:gd name="T55" fmla="*/ 4 h 48"/>
                <a:gd name="T56" fmla="*/ 16 w 149"/>
                <a:gd name="T57" fmla="*/ 3 h 48"/>
                <a:gd name="T58" fmla="*/ 121 w 149"/>
                <a:gd name="T59" fmla="*/ 0 h 48"/>
                <a:gd name="T60" fmla="*/ 157 w 149"/>
                <a:gd name="T61" fmla="*/ 0 h 48"/>
                <a:gd name="T62" fmla="*/ 245 w 149"/>
                <a:gd name="T63" fmla="*/ 0 h 48"/>
                <a:gd name="T64" fmla="*/ 280 w 149"/>
                <a:gd name="T65" fmla="*/ 4 h 48"/>
                <a:gd name="T66" fmla="*/ 329 w 149"/>
                <a:gd name="T67" fmla="*/ 4 h 48"/>
                <a:gd name="T68" fmla="*/ 329 w 149"/>
                <a:gd name="T69" fmla="*/ 4 h 48"/>
                <a:gd name="T70" fmla="*/ 347 w 149"/>
                <a:gd name="T71" fmla="*/ 4 h 48"/>
                <a:gd name="T72" fmla="*/ 369 w 149"/>
                <a:gd name="T73" fmla="*/ 4 h 48"/>
                <a:gd name="T74" fmla="*/ 394 w 149"/>
                <a:gd name="T75" fmla="*/ 4 h 4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49"/>
                <a:gd name="T115" fmla="*/ 0 h 48"/>
                <a:gd name="T116" fmla="*/ 149 w 149"/>
                <a:gd name="T117" fmla="*/ 48 h 4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49" h="48">
                  <a:moveTo>
                    <a:pt x="102" y="20"/>
                  </a:moveTo>
                  <a:lnTo>
                    <a:pt x="112" y="24"/>
                  </a:lnTo>
                  <a:lnTo>
                    <a:pt x="121" y="28"/>
                  </a:lnTo>
                  <a:lnTo>
                    <a:pt x="124" y="28"/>
                  </a:lnTo>
                  <a:lnTo>
                    <a:pt x="124" y="33"/>
                  </a:lnTo>
                  <a:lnTo>
                    <a:pt x="138" y="33"/>
                  </a:lnTo>
                  <a:lnTo>
                    <a:pt x="142" y="37"/>
                  </a:lnTo>
                  <a:lnTo>
                    <a:pt x="148" y="37"/>
                  </a:lnTo>
                  <a:lnTo>
                    <a:pt x="148" y="41"/>
                  </a:lnTo>
                  <a:lnTo>
                    <a:pt x="129" y="47"/>
                  </a:lnTo>
                  <a:lnTo>
                    <a:pt x="112" y="47"/>
                  </a:lnTo>
                  <a:lnTo>
                    <a:pt x="99" y="47"/>
                  </a:lnTo>
                  <a:lnTo>
                    <a:pt x="107" y="37"/>
                  </a:lnTo>
                  <a:lnTo>
                    <a:pt x="95" y="33"/>
                  </a:lnTo>
                  <a:lnTo>
                    <a:pt x="86" y="28"/>
                  </a:lnTo>
                  <a:lnTo>
                    <a:pt x="86" y="20"/>
                  </a:lnTo>
                  <a:lnTo>
                    <a:pt x="68" y="20"/>
                  </a:lnTo>
                  <a:lnTo>
                    <a:pt x="59" y="16"/>
                  </a:lnTo>
                  <a:lnTo>
                    <a:pt x="38" y="11"/>
                  </a:lnTo>
                  <a:lnTo>
                    <a:pt x="43" y="7"/>
                  </a:lnTo>
                  <a:lnTo>
                    <a:pt x="38" y="7"/>
                  </a:lnTo>
                  <a:lnTo>
                    <a:pt x="28" y="3"/>
                  </a:lnTo>
                  <a:lnTo>
                    <a:pt x="21" y="11"/>
                  </a:lnTo>
                  <a:lnTo>
                    <a:pt x="12" y="11"/>
                  </a:lnTo>
                  <a:lnTo>
                    <a:pt x="3" y="20"/>
                  </a:lnTo>
                  <a:lnTo>
                    <a:pt x="0" y="16"/>
                  </a:lnTo>
                  <a:lnTo>
                    <a:pt x="3" y="16"/>
                  </a:lnTo>
                  <a:lnTo>
                    <a:pt x="7" y="7"/>
                  </a:lnTo>
                  <a:lnTo>
                    <a:pt x="16" y="3"/>
                  </a:lnTo>
                  <a:lnTo>
                    <a:pt x="33" y="0"/>
                  </a:lnTo>
                  <a:lnTo>
                    <a:pt x="43" y="0"/>
                  </a:lnTo>
                  <a:lnTo>
                    <a:pt x="64" y="0"/>
                  </a:lnTo>
                  <a:lnTo>
                    <a:pt x="74" y="7"/>
                  </a:lnTo>
                  <a:lnTo>
                    <a:pt x="86" y="7"/>
                  </a:lnTo>
                  <a:lnTo>
                    <a:pt x="86" y="11"/>
                  </a:lnTo>
                  <a:lnTo>
                    <a:pt x="90" y="11"/>
                  </a:lnTo>
                  <a:lnTo>
                    <a:pt x="95" y="16"/>
                  </a:lnTo>
                  <a:lnTo>
                    <a:pt x="102" y="2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01" name="Freeform 1081">
              <a:extLst>
                <a:ext uri="{FF2B5EF4-FFF2-40B4-BE49-F238E27FC236}">
                  <a16:creationId xmlns:a16="http://schemas.microsoft.com/office/drawing/2014/main" id="{264C45F0-062B-402F-9E2B-9C580EF9BA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7" y="3087"/>
              <a:ext cx="18" cy="17"/>
            </a:xfrm>
            <a:custGeom>
              <a:avLst/>
              <a:gdLst>
                <a:gd name="T0" fmla="*/ 274 w 17"/>
                <a:gd name="T1" fmla="*/ 0 h 17"/>
                <a:gd name="T2" fmla="*/ 274 w 17"/>
                <a:gd name="T3" fmla="*/ 7 h 17"/>
                <a:gd name="T4" fmla="*/ 7 w 17"/>
                <a:gd name="T5" fmla="*/ 16 h 17"/>
                <a:gd name="T6" fmla="*/ 0 w 17"/>
                <a:gd name="T7" fmla="*/ 7 h 17"/>
                <a:gd name="T8" fmla="*/ 7 w 17"/>
                <a:gd name="T9" fmla="*/ 7 h 17"/>
                <a:gd name="T10" fmla="*/ 7 w 17"/>
                <a:gd name="T11" fmla="*/ 0 h 17"/>
                <a:gd name="T12" fmla="*/ 274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0"/>
                  </a:moveTo>
                  <a:lnTo>
                    <a:pt x="16" y="7"/>
                  </a:lnTo>
                  <a:lnTo>
                    <a:pt x="7" y="16"/>
                  </a:lnTo>
                  <a:lnTo>
                    <a:pt x="0" y="7"/>
                  </a:lnTo>
                  <a:lnTo>
                    <a:pt x="7" y="7"/>
                  </a:lnTo>
                  <a:lnTo>
                    <a:pt x="7" y="0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02" name="Freeform 1082">
              <a:extLst>
                <a:ext uri="{FF2B5EF4-FFF2-40B4-BE49-F238E27FC236}">
                  <a16:creationId xmlns:a16="http://schemas.microsoft.com/office/drawing/2014/main" id="{76D22DCF-2A55-4D67-9F3B-2D147834D4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7" y="3087"/>
              <a:ext cx="18" cy="17"/>
            </a:xfrm>
            <a:custGeom>
              <a:avLst/>
              <a:gdLst>
                <a:gd name="T0" fmla="*/ 274 w 17"/>
                <a:gd name="T1" fmla="*/ 0 h 17"/>
                <a:gd name="T2" fmla="*/ 274 w 17"/>
                <a:gd name="T3" fmla="*/ 7 h 17"/>
                <a:gd name="T4" fmla="*/ 7 w 17"/>
                <a:gd name="T5" fmla="*/ 16 h 17"/>
                <a:gd name="T6" fmla="*/ 0 w 17"/>
                <a:gd name="T7" fmla="*/ 7 h 17"/>
                <a:gd name="T8" fmla="*/ 7 w 17"/>
                <a:gd name="T9" fmla="*/ 7 h 17"/>
                <a:gd name="T10" fmla="*/ 7 w 17"/>
                <a:gd name="T11" fmla="*/ 0 h 17"/>
                <a:gd name="T12" fmla="*/ 274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0"/>
                  </a:moveTo>
                  <a:lnTo>
                    <a:pt x="16" y="7"/>
                  </a:lnTo>
                  <a:lnTo>
                    <a:pt x="7" y="16"/>
                  </a:lnTo>
                  <a:lnTo>
                    <a:pt x="0" y="7"/>
                  </a:lnTo>
                  <a:lnTo>
                    <a:pt x="7" y="7"/>
                  </a:lnTo>
                  <a:lnTo>
                    <a:pt x="7" y="0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03" name="Freeform 1083">
              <a:extLst>
                <a:ext uri="{FF2B5EF4-FFF2-40B4-BE49-F238E27FC236}">
                  <a16:creationId xmlns:a16="http://schemas.microsoft.com/office/drawing/2014/main" id="{8D1F97AC-9F0C-4C5C-B1DC-714DD54518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4" y="3080"/>
              <a:ext cx="18" cy="14"/>
            </a:xfrm>
            <a:custGeom>
              <a:avLst/>
              <a:gdLst>
                <a:gd name="T0" fmla="*/ 184 w 17"/>
                <a:gd name="T1" fmla="*/ 2 h 17"/>
                <a:gd name="T2" fmla="*/ 274 w 17"/>
                <a:gd name="T3" fmla="*/ 2 h 17"/>
                <a:gd name="T4" fmla="*/ 274 w 17"/>
                <a:gd name="T5" fmla="*/ 2 h 17"/>
                <a:gd name="T6" fmla="*/ 184 w 17"/>
                <a:gd name="T7" fmla="*/ 2 h 17"/>
                <a:gd name="T8" fmla="*/ 4 w 17"/>
                <a:gd name="T9" fmla="*/ 2 h 17"/>
                <a:gd name="T10" fmla="*/ 0 w 17"/>
                <a:gd name="T11" fmla="*/ 0 h 17"/>
                <a:gd name="T12" fmla="*/ 4 w 17"/>
                <a:gd name="T13" fmla="*/ 0 h 17"/>
                <a:gd name="T14" fmla="*/ 184 w 17"/>
                <a:gd name="T15" fmla="*/ 2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9" y="8"/>
                  </a:moveTo>
                  <a:lnTo>
                    <a:pt x="16" y="8"/>
                  </a:lnTo>
                  <a:lnTo>
                    <a:pt x="16" y="16"/>
                  </a:lnTo>
                  <a:lnTo>
                    <a:pt x="9" y="16"/>
                  </a:lnTo>
                  <a:lnTo>
                    <a:pt x="4" y="8"/>
                  </a:lnTo>
                  <a:lnTo>
                    <a:pt x="0" y="0"/>
                  </a:lnTo>
                  <a:lnTo>
                    <a:pt x="4" y="0"/>
                  </a:lnTo>
                  <a:lnTo>
                    <a:pt x="9" y="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04" name="Freeform 1084">
              <a:extLst>
                <a:ext uri="{FF2B5EF4-FFF2-40B4-BE49-F238E27FC236}">
                  <a16:creationId xmlns:a16="http://schemas.microsoft.com/office/drawing/2014/main" id="{CEE0F864-91DE-49E6-AB63-91D3CD1763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4" y="3080"/>
              <a:ext cx="18" cy="14"/>
            </a:xfrm>
            <a:custGeom>
              <a:avLst/>
              <a:gdLst>
                <a:gd name="T0" fmla="*/ 184 w 17"/>
                <a:gd name="T1" fmla="*/ 2 h 17"/>
                <a:gd name="T2" fmla="*/ 274 w 17"/>
                <a:gd name="T3" fmla="*/ 2 h 17"/>
                <a:gd name="T4" fmla="*/ 274 w 17"/>
                <a:gd name="T5" fmla="*/ 2 h 17"/>
                <a:gd name="T6" fmla="*/ 184 w 17"/>
                <a:gd name="T7" fmla="*/ 2 h 17"/>
                <a:gd name="T8" fmla="*/ 4 w 17"/>
                <a:gd name="T9" fmla="*/ 2 h 17"/>
                <a:gd name="T10" fmla="*/ 0 w 17"/>
                <a:gd name="T11" fmla="*/ 0 h 17"/>
                <a:gd name="T12" fmla="*/ 4 w 17"/>
                <a:gd name="T13" fmla="*/ 0 h 17"/>
                <a:gd name="T14" fmla="*/ 184 w 17"/>
                <a:gd name="T15" fmla="*/ 2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9" y="8"/>
                  </a:moveTo>
                  <a:lnTo>
                    <a:pt x="16" y="8"/>
                  </a:lnTo>
                  <a:lnTo>
                    <a:pt x="16" y="16"/>
                  </a:lnTo>
                  <a:lnTo>
                    <a:pt x="9" y="16"/>
                  </a:lnTo>
                  <a:lnTo>
                    <a:pt x="4" y="8"/>
                  </a:lnTo>
                  <a:lnTo>
                    <a:pt x="0" y="0"/>
                  </a:lnTo>
                  <a:lnTo>
                    <a:pt x="4" y="0"/>
                  </a:lnTo>
                  <a:lnTo>
                    <a:pt x="9" y="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05" name="Freeform 1085">
              <a:extLst>
                <a:ext uri="{FF2B5EF4-FFF2-40B4-BE49-F238E27FC236}">
                  <a16:creationId xmlns:a16="http://schemas.microsoft.com/office/drawing/2014/main" id="{9A96C5D0-C104-49A1-8FA0-0852B2FFA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0" y="3130"/>
              <a:ext cx="26" cy="17"/>
            </a:xfrm>
            <a:custGeom>
              <a:avLst/>
              <a:gdLst>
                <a:gd name="T0" fmla="*/ 13 w 27"/>
                <a:gd name="T1" fmla="*/ 4 h 17"/>
                <a:gd name="T2" fmla="*/ 13 w 27"/>
                <a:gd name="T3" fmla="*/ 4 h 17"/>
                <a:gd name="T4" fmla="*/ 13 w 27"/>
                <a:gd name="T5" fmla="*/ 4 h 17"/>
                <a:gd name="T6" fmla="*/ 13 w 27"/>
                <a:gd name="T7" fmla="*/ 9 h 17"/>
                <a:gd name="T8" fmla="*/ 13 w 27"/>
                <a:gd name="T9" fmla="*/ 9 h 17"/>
                <a:gd name="T10" fmla="*/ 13 w 27"/>
                <a:gd name="T11" fmla="*/ 9 h 17"/>
                <a:gd name="T12" fmla="*/ 13 w 27"/>
                <a:gd name="T13" fmla="*/ 16 h 17"/>
                <a:gd name="T14" fmla="*/ 8 w 27"/>
                <a:gd name="T15" fmla="*/ 9 h 17"/>
                <a:gd name="T16" fmla="*/ 0 w 27"/>
                <a:gd name="T17" fmla="*/ 4 h 17"/>
                <a:gd name="T18" fmla="*/ 4 w 27"/>
                <a:gd name="T19" fmla="*/ 0 h 17"/>
                <a:gd name="T20" fmla="*/ 13 w 27"/>
                <a:gd name="T21" fmla="*/ 4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7"/>
                <a:gd name="T34" fmla="*/ 0 h 17"/>
                <a:gd name="T35" fmla="*/ 27 w 27"/>
                <a:gd name="T36" fmla="*/ 17 h 1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7" h="17">
                  <a:moveTo>
                    <a:pt x="17" y="4"/>
                  </a:moveTo>
                  <a:lnTo>
                    <a:pt x="21" y="4"/>
                  </a:lnTo>
                  <a:lnTo>
                    <a:pt x="26" y="4"/>
                  </a:lnTo>
                  <a:lnTo>
                    <a:pt x="26" y="9"/>
                  </a:lnTo>
                  <a:lnTo>
                    <a:pt x="21" y="9"/>
                  </a:lnTo>
                  <a:lnTo>
                    <a:pt x="17" y="9"/>
                  </a:lnTo>
                  <a:lnTo>
                    <a:pt x="17" y="16"/>
                  </a:lnTo>
                  <a:lnTo>
                    <a:pt x="8" y="9"/>
                  </a:lnTo>
                  <a:lnTo>
                    <a:pt x="0" y="4"/>
                  </a:lnTo>
                  <a:lnTo>
                    <a:pt x="4" y="0"/>
                  </a:lnTo>
                  <a:lnTo>
                    <a:pt x="17" y="4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06" name="Freeform 1086">
              <a:extLst>
                <a:ext uri="{FF2B5EF4-FFF2-40B4-BE49-F238E27FC236}">
                  <a16:creationId xmlns:a16="http://schemas.microsoft.com/office/drawing/2014/main" id="{D24CE995-22E0-4706-A310-8A22FAA537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0" y="3130"/>
              <a:ext cx="26" cy="17"/>
            </a:xfrm>
            <a:custGeom>
              <a:avLst/>
              <a:gdLst>
                <a:gd name="T0" fmla="*/ 13 w 27"/>
                <a:gd name="T1" fmla="*/ 4 h 17"/>
                <a:gd name="T2" fmla="*/ 13 w 27"/>
                <a:gd name="T3" fmla="*/ 4 h 17"/>
                <a:gd name="T4" fmla="*/ 13 w 27"/>
                <a:gd name="T5" fmla="*/ 4 h 17"/>
                <a:gd name="T6" fmla="*/ 13 w 27"/>
                <a:gd name="T7" fmla="*/ 9 h 17"/>
                <a:gd name="T8" fmla="*/ 13 w 27"/>
                <a:gd name="T9" fmla="*/ 9 h 17"/>
                <a:gd name="T10" fmla="*/ 13 w 27"/>
                <a:gd name="T11" fmla="*/ 9 h 17"/>
                <a:gd name="T12" fmla="*/ 13 w 27"/>
                <a:gd name="T13" fmla="*/ 16 h 17"/>
                <a:gd name="T14" fmla="*/ 8 w 27"/>
                <a:gd name="T15" fmla="*/ 9 h 17"/>
                <a:gd name="T16" fmla="*/ 0 w 27"/>
                <a:gd name="T17" fmla="*/ 4 h 17"/>
                <a:gd name="T18" fmla="*/ 4 w 27"/>
                <a:gd name="T19" fmla="*/ 0 h 17"/>
                <a:gd name="T20" fmla="*/ 13 w 27"/>
                <a:gd name="T21" fmla="*/ 4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7"/>
                <a:gd name="T34" fmla="*/ 0 h 17"/>
                <a:gd name="T35" fmla="*/ 27 w 27"/>
                <a:gd name="T36" fmla="*/ 17 h 1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7" h="17">
                  <a:moveTo>
                    <a:pt x="17" y="4"/>
                  </a:moveTo>
                  <a:lnTo>
                    <a:pt x="21" y="4"/>
                  </a:lnTo>
                  <a:lnTo>
                    <a:pt x="26" y="4"/>
                  </a:lnTo>
                  <a:lnTo>
                    <a:pt x="26" y="9"/>
                  </a:lnTo>
                  <a:lnTo>
                    <a:pt x="21" y="9"/>
                  </a:lnTo>
                  <a:lnTo>
                    <a:pt x="17" y="9"/>
                  </a:lnTo>
                  <a:lnTo>
                    <a:pt x="17" y="16"/>
                  </a:lnTo>
                  <a:lnTo>
                    <a:pt x="8" y="9"/>
                  </a:lnTo>
                  <a:lnTo>
                    <a:pt x="0" y="4"/>
                  </a:lnTo>
                  <a:lnTo>
                    <a:pt x="4" y="0"/>
                  </a:lnTo>
                  <a:lnTo>
                    <a:pt x="17" y="4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07" name="Freeform 1087">
              <a:extLst>
                <a:ext uri="{FF2B5EF4-FFF2-40B4-BE49-F238E27FC236}">
                  <a16:creationId xmlns:a16="http://schemas.microsoft.com/office/drawing/2014/main" id="{44A3C203-0DBE-40AB-856A-381F104C5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2" y="3127"/>
              <a:ext cx="18" cy="16"/>
            </a:xfrm>
            <a:custGeom>
              <a:avLst/>
              <a:gdLst>
                <a:gd name="T0" fmla="*/ 274 w 17"/>
                <a:gd name="T1" fmla="*/ 0 h 17"/>
                <a:gd name="T2" fmla="*/ 274 w 17"/>
                <a:gd name="T3" fmla="*/ 0 h 17"/>
                <a:gd name="T4" fmla="*/ 274 w 17"/>
                <a:gd name="T5" fmla="*/ 8 h 17"/>
                <a:gd name="T6" fmla="*/ 0 w 17"/>
                <a:gd name="T7" fmla="*/ 0 h 17"/>
                <a:gd name="T8" fmla="*/ 274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08" name="Freeform 1088">
              <a:extLst>
                <a:ext uri="{FF2B5EF4-FFF2-40B4-BE49-F238E27FC236}">
                  <a16:creationId xmlns:a16="http://schemas.microsoft.com/office/drawing/2014/main" id="{FF742C38-A480-4A0B-8667-0FC4EFE4FC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2" y="3127"/>
              <a:ext cx="18" cy="16"/>
            </a:xfrm>
            <a:custGeom>
              <a:avLst/>
              <a:gdLst>
                <a:gd name="T0" fmla="*/ 274 w 17"/>
                <a:gd name="T1" fmla="*/ 0 h 17"/>
                <a:gd name="T2" fmla="*/ 274 w 17"/>
                <a:gd name="T3" fmla="*/ 0 h 17"/>
                <a:gd name="T4" fmla="*/ 274 w 17"/>
                <a:gd name="T5" fmla="*/ 8 h 17"/>
                <a:gd name="T6" fmla="*/ 0 w 17"/>
                <a:gd name="T7" fmla="*/ 0 h 17"/>
                <a:gd name="T8" fmla="*/ 274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09" name="Freeform 1089">
              <a:extLst>
                <a:ext uri="{FF2B5EF4-FFF2-40B4-BE49-F238E27FC236}">
                  <a16:creationId xmlns:a16="http://schemas.microsoft.com/office/drawing/2014/main" id="{454BC4CA-2162-444F-A416-8ED677D02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6" y="3113"/>
              <a:ext cx="17" cy="0"/>
            </a:xfrm>
            <a:custGeom>
              <a:avLst/>
              <a:gdLst>
                <a:gd name="T0" fmla="*/ 0 w 17"/>
                <a:gd name="T1" fmla="*/ 0 h 1"/>
                <a:gd name="T2" fmla="*/ 16 w 17"/>
                <a:gd name="T3" fmla="*/ 0 h 1"/>
                <a:gd name="T4" fmla="*/ 0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0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0" y="0"/>
                  </a:move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10" name="Freeform 1090">
              <a:extLst>
                <a:ext uri="{FF2B5EF4-FFF2-40B4-BE49-F238E27FC236}">
                  <a16:creationId xmlns:a16="http://schemas.microsoft.com/office/drawing/2014/main" id="{57D42B25-06FA-4FD3-A944-0FB363279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6" y="3113"/>
              <a:ext cx="17" cy="0"/>
            </a:xfrm>
            <a:custGeom>
              <a:avLst/>
              <a:gdLst>
                <a:gd name="T0" fmla="*/ 0 w 17"/>
                <a:gd name="T1" fmla="*/ 0 h 1"/>
                <a:gd name="T2" fmla="*/ 16 w 17"/>
                <a:gd name="T3" fmla="*/ 0 h 1"/>
                <a:gd name="T4" fmla="*/ 0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0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0" y="0"/>
                  </a:move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11" name="Freeform 1091">
              <a:extLst>
                <a:ext uri="{FF2B5EF4-FFF2-40B4-BE49-F238E27FC236}">
                  <a16:creationId xmlns:a16="http://schemas.microsoft.com/office/drawing/2014/main" id="{C0E86FC4-B797-4BAA-8EDE-A74AD24FB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6" y="3130"/>
              <a:ext cx="24" cy="17"/>
            </a:xfrm>
            <a:custGeom>
              <a:avLst/>
              <a:gdLst>
                <a:gd name="T0" fmla="*/ 139 w 23"/>
                <a:gd name="T1" fmla="*/ 7 h 17"/>
                <a:gd name="T2" fmla="*/ 179 w 23"/>
                <a:gd name="T3" fmla="*/ 7 h 17"/>
                <a:gd name="T4" fmla="*/ 139 w 23"/>
                <a:gd name="T5" fmla="*/ 16 h 17"/>
                <a:gd name="T6" fmla="*/ 117 w 23"/>
                <a:gd name="T7" fmla="*/ 16 h 17"/>
                <a:gd name="T8" fmla="*/ 0 w 23"/>
                <a:gd name="T9" fmla="*/ 16 h 17"/>
                <a:gd name="T10" fmla="*/ 0 w 23"/>
                <a:gd name="T11" fmla="*/ 7 h 17"/>
                <a:gd name="T12" fmla="*/ 0 w 23"/>
                <a:gd name="T13" fmla="*/ 0 h 17"/>
                <a:gd name="T14" fmla="*/ 139 w 23"/>
                <a:gd name="T15" fmla="*/ 7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3"/>
                <a:gd name="T25" fmla="*/ 0 h 17"/>
                <a:gd name="T26" fmla="*/ 23 w 23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3" h="17">
                  <a:moveTo>
                    <a:pt x="16" y="7"/>
                  </a:moveTo>
                  <a:lnTo>
                    <a:pt x="22" y="7"/>
                  </a:lnTo>
                  <a:lnTo>
                    <a:pt x="16" y="16"/>
                  </a:lnTo>
                  <a:lnTo>
                    <a:pt x="12" y="16"/>
                  </a:lnTo>
                  <a:lnTo>
                    <a:pt x="0" y="16"/>
                  </a:lnTo>
                  <a:lnTo>
                    <a:pt x="0" y="7"/>
                  </a:lnTo>
                  <a:lnTo>
                    <a:pt x="0" y="0"/>
                  </a:lnTo>
                  <a:lnTo>
                    <a:pt x="16" y="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12" name="Freeform 1092">
              <a:extLst>
                <a:ext uri="{FF2B5EF4-FFF2-40B4-BE49-F238E27FC236}">
                  <a16:creationId xmlns:a16="http://schemas.microsoft.com/office/drawing/2014/main" id="{DACDBD7F-B65F-4DB0-A624-DA0B7BE5C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6" y="3130"/>
              <a:ext cx="24" cy="17"/>
            </a:xfrm>
            <a:custGeom>
              <a:avLst/>
              <a:gdLst>
                <a:gd name="T0" fmla="*/ 139 w 23"/>
                <a:gd name="T1" fmla="*/ 7 h 17"/>
                <a:gd name="T2" fmla="*/ 179 w 23"/>
                <a:gd name="T3" fmla="*/ 7 h 17"/>
                <a:gd name="T4" fmla="*/ 139 w 23"/>
                <a:gd name="T5" fmla="*/ 16 h 17"/>
                <a:gd name="T6" fmla="*/ 117 w 23"/>
                <a:gd name="T7" fmla="*/ 16 h 17"/>
                <a:gd name="T8" fmla="*/ 0 w 23"/>
                <a:gd name="T9" fmla="*/ 16 h 17"/>
                <a:gd name="T10" fmla="*/ 0 w 23"/>
                <a:gd name="T11" fmla="*/ 7 h 17"/>
                <a:gd name="T12" fmla="*/ 0 w 23"/>
                <a:gd name="T13" fmla="*/ 0 h 17"/>
                <a:gd name="T14" fmla="*/ 139 w 23"/>
                <a:gd name="T15" fmla="*/ 7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3"/>
                <a:gd name="T25" fmla="*/ 0 h 17"/>
                <a:gd name="T26" fmla="*/ 23 w 23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3" h="17">
                  <a:moveTo>
                    <a:pt x="16" y="7"/>
                  </a:moveTo>
                  <a:lnTo>
                    <a:pt x="22" y="7"/>
                  </a:lnTo>
                  <a:lnTo>
                    <a:pt x="16" y="16"/>
                  </a:lnTo>
                  <a:lnTo>
                    <a:pt x="12" y="16"/>
                  </a:lnTo>
                  <a:lnTo>
                    <a:pt x="0" y="16"/>
                  </a:lnTo>
                  <a:lnTo>
                    <a:pt x="0" y="7"/>
                  </a:lnTo>
                  <a:lnTo>
                    <a:pt x="0" y="0"/>
                  </a:lnTo>
                  <a:lnTo>
                    <a:pt x="16" y="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13" name="Freeform 1093">
              <a:extLst>
                <a:ext uri="{FF2B5EF4-FFF2-40B4-BE49-F238E27FC236}">
                  <a16:creationId xmlns:a16="http://schemas.microsoft.com/office/drawing/2014/main" id="{4B394020-BD0E-4014-BB4C-F36538B59F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6" y="3135"/>
              <a:ext cx="3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60000 65536"/>
                <a:gd name="T5" fmla="*/ 0 60000 65536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14" name="Freeform 1094">
              <a:extLst>
                <a:ext uri="{FF2B5EF4-FFF2-40B4-BE49-F238E27FC236}">
                  <a16:creationId xmlns:a16="http://schemas.microsoft.com/office/drawing/2014/main" id="{AA2F16A7-F99D-4CA3-94B3-2F3F278045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6" y="3135"/>
              <a:ext cx="3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60000 65536"/>
                <a:gd name="T5" fmla="*/ 0 60000 65536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15" name="Freeform 1095">
              <a:extLst>
                <a:ext uri="{FF2B5EF4-FFF2-40B4-BE49-F238E27FC236}">
                  <a16:creationId xmlns:a16="http://schemas.microsoft.com/office/drawing/2014/main" id="{ADE4531E-3508-4619-92D6-A04D98EA16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6" y="3144"/>
              <a:ext cx="18" cy="0"/>
            </a:xfrm>
            <a:custGeom>
              <a:avLst/>
              <a:gdLst>
                <a:gd name="T0" fmla="*/ 0 w 17"/>
                <a:gd name="T1" fmla="*/ 0 h 1"/>
                <a:gd name="T2" fmla="*/ 0 w 17"/>
                <a:gd name="T3" fmla="*/ 0 h 1"/>
                <a:gd name="T4" fmla="*/ 274 w 17"/>
                <a:gd name="T5" fmla="*/ 0 h 1"/>
                <a:gd name="T6" fmla="*/ 0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0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16" name="Freeform 1096">
              <a:extLst>
                <a:ext uri="{FF2B5EF4-FFF2-40B4-BE49-F238E27FC236}">
                  <a16:creationId xmlns:a16="http://schemas.microsoft.com/office/drawing/2014/main" id="{0DF09D12-0212-498C-BFD4-DA8666E6AE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6" y="3144"/>
              <a:ext cx="18" cy="0"/>
            </a:xfrm>
            <a:custGeom>
              <a:avLst/>
              <a:gdLst>
                <a:gd name="T0" fmla="*/ 0 w 17"/>
                <a:gd name="T1" fmla="*/ 0 h 1"/>
                <a:gd name="T2" fmla="*/ 0 w 17"/>
                <a:gd name="T3" fmla="*/ 0 h 1"/>
                <a:gd name="T4" fmla="*/ 274 w 17"/>
                <a:gd name="T5" fmla="*/ 0 h 1"/>
                <a:gd name="T6" fmla="*/ 0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0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17" name="Freeform 1097">
              <a:extLst>
                <a:ext uri="{FF2B5EF4-FFF2-40B4-BE49-F238E27FC236}">
                  <a16:creationId xmlns:a16="http://schemas.microsoft.com/office/drawing/2014/main" id="{CD2BC07C-513F-4A51-9DB9-B201FB9897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9" y="3211"/>
              <a:ext cx="18" cy="16"/>
            </a:xfrm>
            <a:custGeom>
              <a:avLst/>
              <a:gdLst>
                <a:gd name="T0" fmla="*/ 0 w 17"/>
                <a:gd name="T1" fmla="*/ 8 h 17"/>
                <a:gd name="T2" fmla="*/ 0 w 17"/>
                <a:gd name="T3" fmla="*/ 0 h 17"/>
                <a:gd name="T4" fmla="*/ 0 w 17"/>
                <a:gd name="T5" fmla="*/ 8 h 17"/>
                <a:gd name="T6" fmla="*/ 274 w 17"/>
                <a:gd name="T7" fmla="*/ 8 h 17"/>
                <a:gd name="T8" fmla="*/ 0 w 17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  <a:lnTo>
                    <a:pt x="0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18" name="Freeform 1098">
              <a:extLst>
                <a:ext uri="{FF2B5EF4-FFF2-40B4-BE49-F238E27FC236}">
                  <a16:creationId xmlns:a16="http://schemas.microsoft.com/office/drawing/2014/main" id="{1F2A784B-2E0A-485D-BB0A-C99797797C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9" y="3211"/>
              <a:ext cx="18" cy="16"/>
            </a:xfrm>
            <a:custGeom>
              <a:avLst/>
              <a:gdLst>
                <a:gd name="T0" fmla="*/ 0 w 17"/>
                <a:gd name="T1" fmla="*/ 8 h 17"/>
                <a:gd name="T2" fmla="*/ 0 w 17"/>
                <a:gd name="T3" fmla="*/ 0 h 17"/>
                <a:gd name="T4" fmla="*/ 0 w 17"/>
                <a:gd name="T5" fmla="*/ 8 h 17"/>
                <a:gd name="T6" fmla="*/ 274 w 17"/>
                <a:gd name="T7" fmla="*/ 8 h 17"/>
                <a:gd name="T8" fmla="*/ 0 w 17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16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  <a:lnTo>
                    <a:pt x="0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19" name="Rectangle 1099">
              <a:extLst>
                <a:ext uri="{FF2B5EF4-FFF2-40B4-BE49-F238E27FC236}">
                  <a16:creationId xmlns:a16="http://schemas.microsoft.com/office/drawing/2014/main" id="{C5C3F924-47A7-4655-BDC5-8B1A38193B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3223"/>
              <a:ext cx="0" cy="0"/>
            </a:xfrm>
            <a:prstGeom prst="rect">
              <a:avLst/>
            </a:prstGeom>
            <a:solidFill>
              <a:srgbClr val="7B8CD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820" name="Rectangle 1100">
              <a:extLst>
                <a:ext uri="{FF2B5EF4-FFF2-40B4-BE49-F238E27FC236}">
                  <a16:creationId xmlns:a16="http://schemas.microsoft.com/office/drawing/2014/main" id="{23E03F80-9757-4598-9910-161D02BC57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3223"/>
              <a:ext cx="0" cy="0"/>
            </a:xfrm>
            <a:prstGeom prst="rect">
              <a:avLst/>
            </a:prstGeom>
            <a:solidFill>
              <a:srgbClr val="7B8CD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821" name="Freeform 1101">
              <a:extLst>
                <a:ext uri="{FF2B5EF4-FFF2-40B4-BE49-F238E27FC236}">
                  <a16:creationId xmlns:a16="http://schemas.microsoft.com/office/drawing/2014/main" id="{70AFDAAA-20BD-49CA-8C27-0C8BFD27F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6" y="3227"/>
              <a:ext cx="17" cy="14"/>
            </a:xfrm>
            <a:custGeom>
              <a:avLst/>
              <a:gdLst>
                <a:gd name="T0" fmla="*/ 8 w 17"/>
                <a:gd name="T1" fmla="*/ 0 h 17"/>
                <a:gd name="T2" fmla="*/ 16 w 17"/>
                <a:gd name="T3" fmla="*/ 2 h 17"/>
                <a:gd name="T4" fmla="*/ 8 w 17"/>
                <a:gd name="T5" fmla="*/ 2 h 17"/>
                <a:gd name="T6" fmla="*/ 0 w 17"/>
                <a:gd name="T7" fmla="*/ 2 h 17"/>
                <a:gd name="T8" fmla="*/ 8 w 17"/>
                <a:gd name="T9" fmla="*/ 2 h 17"/>
                <a:gd name="T10" fmla="*/ 8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8" y="0"/>
                  </a:moveTo>
                  <a:lnTo>
                    <a:pt x="16" y="16"/>
                  </a:lnTo>
                  <a:lnTo>
                    <a:pt x="8" y="16"/>
                  </a:lnTo>
                  <a:lnTo>
                    <a:pt x="0" y="16"/>
                  </a:lnTo>
                  <a:lnTo>
                    <a:pt x="8" y="16"/>
                  </a:lnTo>
                  <a:lnTo>
                    <a:pt x="8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22" name="Freeform 1102">
              <a:extLst>
                <a:ext uri="{FF2B5EF4-FFF2-40B4-BE49-F238E27FC236}">
                  <a16:creationId xmlns:a16="http://schemas.microsoft.com/office/drawing/2014/main" id="{8187E868-E5A6-4276-87CA-E204AC7A73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6" y="3227"/>
              <a:ext cx="17" cy="14"/>
            </a:xfrm>
            <a:custGeom>
              <a:avLst/>
              <a:gdLst>
                <a:gd name="T0" fmla="*/ 8 w 17"/>
                <a:gd name="T1" fmla="*/ 0 h 17"/>
                <a:gd name="T2" fmla="*/ 16 w 17"/>
                <a:gd name="T3" fmla="*/ 2 h 17"/>
                <a:gd name="T4" fmla="*/ 8 w 17"/>
                <a:gd name="T5" fmla="*/ 2 h 17"/>
                <a:gd name="T6" fmla="*/ 0 w 17"/>
                <a:gd name="T7" fmla="*/ 2 h 17"/>
                <a:gd name="T8" fmla="*/ 8 w 17"/>
                <a:gd name="T9" fmla="*/ 2 h 17"/>
                <a:gd name="T10" fmla="*/ 8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8" y="0"/>
                  </a:moveTo>
                  <a:lnTo>
                    <a:pt x="16" y="16"/>
                  </a:lnTo>
                  <a:lnTo>
                    <a:pt x="8" y="16"/>
                  </a:lnTo>
                  <a:lnTo>
                    <a:pt x="0" y="16"/>
                  </a:lnTo>
                  <a:lnTo>
                    <a:pt x="8" y="16"/>
                  </a:lnTo>
                  <a:lnTo>
                    <a:pt x="8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23" name="Freeform 1103">
              <a:extLst>
                <a:ext uri="{FF2B5EF4-FFF2-40B4-BE49-F238E27FC236}">
                  <a16:creationId xmlns:a16="http://schemas.microsoft.com/office/drawing/2014/main" id="{F2BD2F34-03E4-4738-8660-9EA662A54D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2" y="3216"/>
              <a:ext cx="16" cy="16"/>
            </a:xfrm>
            <a:custGeom>
              <a:avLst/>
              <a:gdLst>
                <a:gd name="T0" fmla="*/ 8 w 17"/>
                <a:gd name="T1" fmla="*/ 0 h 17"/>
                <a:gd name="T2" fmla="*/ 0 w 17"/>
                <a:gd name="T3" fmla="*/ 8 h 17"/>
                <a:gd name="T4" fmla="*/ 8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24" name="Freeform 1104">
              <a:extLst>
                <a:ext uri="{FF2B5EF4-FFF2-40B4-BE49-F238E27FC236}">
                  <a16:creationId xmlns:a16="http://schemas.microsoft.com/office/drawing/2014/main" id="{B28FC221-4FDC-4B26-9E99-C4A4C74920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2" y="3216"/>
              <a:ext cx="16" cy="16"/>
            </a:xfrm>
            <a:custGeom>
              <a:avLst/>
              <a:gdLst>
                <a:gd name="T0" fmla="*/ 8 w 17"/>
                <a:gd name="T1" fmla="*/ 0 h 17"/>
                <a:gd name="T2" fmla="*/ 0 w 17"/>
                <a:gd name="T3" fmla="*/ 8 h 17"/>
                <a:gd name="T4" fmla="*/ 8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25" name="Freeform 1105">
              <a:extLst>
                <a:ext uri="{FF2B5EF4-FFF2-40B4-BE49-F238E27FC236}">
                  <a16:creationId xmlns:a16="http://schemas.microsoft.com/office/drawing/2014/main" id="{A74207B0-F4AF-421D-9E28-2AE51B571F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" y="3198"/>
              <a:ext cx="18" cy="15"/>
            </a:xfrm>
            <a:custGeom>
              <a:avLst/>
              <a:gdLst>
                <a:gd name="T0" fmla="*/ 274 w 17"/>
                <a:gd name="T1" fmla="*/ 0 h 17"/>
                <a:gd name="T2" fmla="*/ 0 w 17"/>
                <a:gd name="T3" fmla="*/ 4 h 17"/>
                <a:gd name="T4" fmla="*/ 274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26" name="Freeform 1106">
              <a:extLst>
                <a:ext uri="{FF2B5EF4-FFF2-40B4-BE49-F238E27FC236}">
                  <a16:creationId xmlns:a16="http://schemas.microsoft.com/office/drawing/2014/main" id="{873DC93B-4151-41C9-B925-C1B3890C34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" y="3198"/>
              <a:ext cx="18" cy="15"/>
            </a:xfrm>
            <a:custGeom>
              <a:avLst/>
              <a:gdLst>
                <a:gd name="T0" fmla="*/ 274 w 17"/>
                <a:gd name="T1" fmla="*/ 0 h 17"/>
                <a:gd name="T2" fmla="*/ 0 w 17"/>
                <a:gd name="T3" fmla="*/ 4 h 17"/>
                <a:gd name="T4" fmla="*/ 274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27" name="Rectangle 1107">
              <a:extLst>
                <a:ext uri="{FF2B5EF4-FFF2-40B4-BE49-F238E27FC236}">
                  <a16:creationId xmlns:a16="http://schemas.microsoft.com/office/drawing/2014/main" id="{A9835990-736C-424D-B428-76D19F7405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2" y="3198"/>
              <a:ext cx="0" cy="0"/>
            </a:xfrm>
            <a:prstGeom prst="rect">
              <a:avLst/>
            </a:prstGeom>
            <a:solidFill>
              <a:srgbClr val="7B8CD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828" name="Rectangle 1108">
              <a:extLst>
                <a:ext uri="{FF2B5EF4-FFF2-40B4-BE49-F238E27FC236}">
                  <a16:creationId xmlns:a16="http://schemas.microsoft.com/office/drawing/2014/main" id="{43DE6C03-9BFB-42E2-A1F4-757771199C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2" y="3198"/>
              <a:ext cx="0" cy="0"/>
            </a:xfrm>
            <a:prstGeom prst="rect">
              <a:avLst/>
            </a:prstGeom>
            <a:solidFill>
              <a:srgbClr val="7B8CD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829" name="Freeform 1109">
              <a:extLst>
                <a:ext uri="{FF2B5EF4-FFF2-40B4-BE49-F238E27FC236}">
                  <a16:creationId xmlns:a16="http://schemas.microsoft.com/office/drawing/2014/main" id="{D1A1EB02-F285-405F-9688-274B6CF6C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" y="3178"/>
              <a:ext cx="18" cy="17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8 h 17"/>
                <a:gd name="T4" fmla="*/ 274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8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30" name="Freeform 1110">
              <a:extLst>
                <a:ext uri="{FF2B5EF4-FFF2-40B4-BE49-F238E27FC236}">
                  <a16:creationId xmlns:a16="http://schemas.microsoft.com/office/drawing/2014/main" id="{C6248A70-0935-4F78-BA68-47F1EAC6EC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" y="3178"/>
              <a:ext cx="18" cy="17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8 h 17"/>
                <a:gd name="T4" fmla="*/ 274 w 17"/>
                <a:gd name="T5" fmla="*/ 16 h 17"/>
                <a:gd name="T6" fmla="*/ 0 w 17"/>
                <a:gd name="T7" fmla="*/ 1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8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31" name="Freeform 1111">
              <a:extLst>
                <a:ext uri="{FF2B5EF4-FFF2-40B4-BE49-F238E27FC236}">
                  <a16:creationId xmlns:a16="http://schemas.microsoft.com/office/drawing/2014/main" id="{8EB7951F-1480-4A67-8EDE-4E91BB2013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8" y="3172"/>
              <a:ext cx="16" cy="14"/>
            </a:xfrm>
            <a:custGeom>
              <a:avLst/>
              <a:gdLst>
                <a:gd name="T0" fmla="*/ 8 w 17"/>
                <a:gd name="T1" fmla="*/ 0 h 17"/>
                <a:gd name="T2" fmla="*/ 0 w 17"/>
                <a:gd name="T3" fmla="*/ 2 h 17"/>
                <a:gd name="T4" fmla="*/ 8 w 17"/>
                <a:gd name="T5" fmla="*/ 2 h 17"/>
                <a:gd name="T6" fmla="*/ 8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32" name="Freeform 1112">
              <a:extLst>
                <a:ext uri="{FF2B5EF4-FFF2-40B4-BE49-F238E27FC236}">
                  <a16:creationId xmlns:a16="http://schemas.microsoft.com/office/drawing/2014/main" id="{6BCBCAF1-4E26-43F4-B7E1-575C491B5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8" y="3172"/>
              <a:ext cx="16" cy="14"/>
            </a:xfrm>
            <a:custGeom>
              <a:avLst/>
              <a:gdLst>
                <a:gd name="T0" fmla="*/ 8 w 17"/>
                <a:gd name="T1" fmla="*/ 0 h 17"/>
                <a:gd name="T2" fmla="*/ 0 w 17"/>
                <a:gd name="T3" fmla="*/ 2 h 17"/>
                <a:gd name="T4" fmla="*/ 8 w 17"/>
                <a:gd name="T5" fmla="*/ 2 h 17"/>
                <a:gd name="T6" fmla="*/ 8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33" name="Freeform 1113">
              <a:extLst>
                <a:ext uri="{FF2B5EF4-FFF2-40B4-BE49-F238E27FC236}">
                  <a16:creationId xmlns:a16="http://schemas.microsoft.com/office/drawing/2014/main" id="{C0E40691-A3F5-43C5-9B95-E69DBCEBF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2" y="3159"/>
              <a:ext cx="16" cy="16"/>
            </a:xfrm>
            <a:custGeom>
              <a:avLst/>
              <a:gdLst>
                <a:gd name="T0" fmla="*/ 6 w 17"/>
                <a:gd name="T1" fmla="*/ 0 h 17"/>
                <a:gd name="T2" fmla="*/ 6 w 17"/>
                <a:gd name="T3" fmla="*/ 7 h 17"/>
                <a:gd name="T4" fmla="*/ 0 w 17"/>
                <a:gd name="T5" fmla="*/ 0 h 17"/>
                <a:gd name="T6" fmla="*/ 0 w 17"/>
                <a:gd name="T7" fmla="*/ 8 h 17"/>
                <a:gd name="T8" fmla="*/ 6 w 17"/>
                <a:gd name="T9" fmla="*/ 8 h 17"/>
                <a:gd name="T10" fmla="*/ 6 w 17"/>
                <a:gd name="T11" fmla="*/ 7 h 17"/>
                <a:gd name="T12" fmla="*/ 8 w 17"/>
                <a:gd name="T13" fmla="*/ 7 h 17"/>
                <a:gd name="T14" fmla="*/ 6 w 17"/>
                <a:gd name="T15" fmla="*/ 0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6" y="0"/>
                  </a:moveTo>
                  <a:lnTo>
                    <a:pt x="6" y="7"/>
                  </a:lnTo>
                  <a:lnTo>
                    <a:pt x="0" y="0"/>
                  </a:lnTo>
                  <a:lnTo>
                    <a:pt x="0" y="16"/>
                  </a:lnTo>
                  <a:lnTo>
                    <a:pt x="6" y="16"/>
                  </a:lnTo>
                  <a:lnTo>
                    <a:pt x="6" y="7"/>
                  </a:lnTo>
                  <a:lnTo>
                    <a:pt x="16" y="7"/>
                  </a:lnTo>
                  <a:lnTo>
                    <a:pt x="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34" name="Freeform 1114">
              <a:extLst>
                <a:ext uri="{FF2B5EF4-FFF2-40B4-BE49-F238E27FC236}">
                  <a16:creationId xmlns:a16="http://schemas.microsoft.com/office/drawing/2014/main" id="{13FB0DCB-7866-4110-88C0-85381B07C0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2" y="3159"/>
              <a:ext cx="16" cy="16"/>
            </a:xfrm>
            <a:custGeom>
              <a:avLst/>
              <a:gdLst>
                <a:gd name="T0" fmla="*/ 6 w 17"/>
                <a:gd name="T1" fmla="*/ 0 h 17"/>
                <a:gd name="T2" fmla="*/ 6 w 17"/>
                <a:gd name="T3" fmla="*/ 7 h 17"/>
                <a:gd name="T4" fmla="*/ 0 w 17"/>
                <a:gd name="T5" fmla="*/ 0 h 17"/>
                <a:gd name="T6" fmla="*/ 0 w 17"/>
                <a:gd name="T7" fmla="*/ 8 h 17"/>
                <a:gd name="T8" fmla="*/ 6 w 17"/>
                <a:gd name="T9" fmla="*/ 8 h 17"/>
                <a:gd name="T10" fmla="*/ 6 w 17"/>
                <a:gd name="T11" fmla="*/ 7 h 17"/>
                <a:gd name="T12" fmla="*/ 8 w 17"/>
                <a:gd name="T13" fmla="*/ 7 h 17"/>
                <a:gd name="T14" fmla="*/ 6 w 17"/>
                <a:gd name="T15" fmla="*/ 0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6" y="0"/>
                  </a:moveTo>
                  <a:lnTo>
                    <a:pt x="6" y="7"/>
                  </a:lnTo>
                  <a:lnTo>
                    <a:pt x="0" y="0"/>
                  </a:lnTo>
                  <a:lnTo>
                    <a:pt x="0" y="16"/>
                  </a:lnTo>
                  <a:lnTo>
                    <a:pt x="6" y="16"/>
                  </a:lnTo>
                  <a:lnTo>
                    <a:pt x="6" y="7"/>
                  </a:lnTo>
                  <a:lnTo>
                    <a:pt x="16" y="7"/>
                  </a:lnTo>
                  <a:lnTo>
                    <a:pt x="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35" name="Rectangle 1115">
              <a:extLst>
                <a:ext uri="{FF2B5EF4-FFF2-40B4-BE49-F238E27FC236}">
                  <a16:creationId xmlns:a16="http://schemas.microsoft.com/office/drawing/2014/main" id="{D7E6D529-C617-4191-9E49-8349452023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9" y="3159"/>
              <a:ext cx="0" cy="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836" name="Rectangle 1116">
              <a:extLst>
                <a:ext uri="{FF2B5EF4-FFF2-40B4-BE49-F238E27FC236}">
                  <a16:creationId xmlns:a16="http://schemas.microsoft.com/office/drawing/2014/main" id="{C8C71F3E-589E-4C78-801C-8E261965B6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9" y="3159"/>
              <a:ext cx="0" cy="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837" name="Rectangle 1117">
              <a:extLst>
                <a:ext uri="{FF2B5EF4-FFF2-40B4-BE49-F238E27FC236}">
                  <a16:creationId xmlns:a16="http://schemas.microsoft.com/office/drawing/2014/main" id="{8E4B34F6-62F0-4591-90CD-B4B2CD8066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7" y="3154"/>
              <a:ext cx="0" cy="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838" name="Rectangle 1118">
              <a:extLst>
                <a:ext uri="{FF2B5EF4-FFF2-40B4-BE49-F238E27FC236}">
                  <a16:creationId xmlns:a16="http://schemas.microsoft.com/office/drawing/2014/main" id="{657DBDEB-AD19-410B-8B86-3562633870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7" y="3154"/>
              <a:ext cx="0" cy="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839" name="Freeform 1119">
              <a:extLst>
                <a:ext uri="{FF2B5EF4-FFF2-40B4-BE49-F238E27FC236}">
                  <a16:creationId xmlns:a16="http://schemas.microsoft.com/office/drawing/2014/main" id="{25EC4792-536A-45CB-9FA5-2E7E1B5CA8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6" y="3227"/>
              <a:ext cx="17" cy="0"/>
            </a:xfrm>
            <a:custGeom>
              <a:avLst/>
              <a:gdLst>
                <a:gd name="T0" fmla="*/ 16 w 17"/>
                <a:gd name="T1" fmla="*/ 0 h 1"/>
                <a:gd name="T2" fmla="*/ 0 w 17"/>
                <a:gd name="T3" fmla="*/ 0 h 1"/>
                <a:gd name="T4" fmla="*/ 16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0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16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40" name="Freeform 1120">
              <a:extLst>
                <a:ext uri="{FF2B5EF4-FFF2-40B4-BE49-F238E27FC236}">
                  <a16:creationId xmlns:a16="http://schemas.microsoft.com/office/drawing/2014/main" id="{B3FB27D8-819C-4370-9A0A-C69C510D13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6" y="3227"/>
              <a:ext cx="17" cy="0"/>
            </a:xfrm>
            <a:custGeom>
              <a:avLst/>
              <a:gdLst>
                <a:gd name="T0" fmla="*/ 16 w 17"/>
                <a:gd name="T1" fmla="*/ 0 h 1"/>
                <a:gd name="T2" fmla="*/ 0 w 17"/>
                <a:gd name="T3" fmla="*/ 0 h 1"/>
                <a:gd name="T4" fmla="*/ 16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0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16" y="0"/>
                  </a:move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41" name="Freeform 1121">
              <a:extLst>
                <a:ext uri="{FF2B5EF4-FFF2-40B4-BE49-F238E27FC236}">
                  <a16:creationId xmlns:a16="http://schemas.microsoft.com/office/drawing/2014/main" id="{CDBD7B24-B998-415F-9E55-57181F184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2" y="3230"/>
              <a:ext cx="16" cy="15"/>
            </a:xfrm>
            <a:custGeom>
              <a:avLst/>
              <a:gdLst>
                <a:gd name="T0" fmla="*/ 8 w 17"/>
                <a:gd name="T1" fmla="*/ 4 h 17"/>
                <a:gd name="T2" fmla="*/ 8 w 17"/>
                <a:gd name="T3" fmla="*/ 4 h 17"/>
                <a:gd name="T4" fmla="*/ 8 w 17"/>
                <a:gd name="T5" fmla="*/ 4 h 17"/>
                <a:gd name="T6" fmla="*/ 8 w 17"/>
                <a:gd name="T7" fmla="*/ 4 h 17"/>
                <a:gd name="T8" fmla="*/ 0 w 17"/>
                <a:gd name="T9" fmla="*/ 4 h 17"/>
                <a:gd name="T10" fmla="*/ 4 w 17"/>
                <a:gd name="T11" fmla="*/ 4 h 17"/>
                <a:gd name="T12" fmla="*/ 4 w 17"/>
                <a:gd name="T13" fmla="*/ 4 h 17"/>
                <a:gd name="T14" fmla="*/ 8 w 17"/>
                <a:gd name="T15" fmla="*/ 0 h 17"/>
                <a:gd name="T16" fmla="*/ 8 w 17"/>
                <a:gd name="T17" fmla="*/ 4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16" y="4"/>
                  </a:moveTo>
                  <a:lnTo>
                    <a:pt x="9" y="4"/>
                  </a:lnTo>
                  <a:lnTo>
                    <a:pt x="16" y="9"/>
                  </a:lnTo>
                  <a:lnTo>
                    <a:pt x="9" y="16"/>
                  </a:lnTo>
                  <a:lnTo>
                    <a:pt x="0" y="16"/>
                  </a:lnTo>
                  <a:lnTo>
                    <a:pt x="4" y="9"/>
                  </a:lnTo>
                  <a:lnTo>
                    <a:pt x="4" y="4"/>
                  </a:lnTo>
                  <a:lnTo>
                    <a:pt x="16" y="0"/>
                  </a:lnTo>
                  <a:lnTo>
                    <a:pt x="16" y="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42" name="Freeform 1122">
              <a:extLst>
                <a:ext uri="{FF2B5EF4-FFF2-40B4-BE49-F238E27FC236}">
                  <a16:creationId xmlns:a16="http://schemas.microsoft.com/office/drawing/2014/main" id="{EF3950A3-DE9D-4046-AA37-DD69998F94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2" y="3230"/>
              <a:ext cx="16" cy="15"/>
            </a:xfrm>
            <a:custGeom>
              <a:avLst/>
              <a:gdLst>
                <a:gd name="T0" fmla="*/ 8 w 17"/>
                <a:gd name="T1" fmla="*/ 4 h 17"/>
                <a:gd name="T2" fmla="*/ 8 w 17"/>
                <a:gd name="T3" fmla="*/ 4 h 17"/>
                <a:gd name="T4" fmla="*/ 8 w 17"/>
                <a:gd name="T5" fmla="*/ 4 h 17"/>
                <a:gd name="T6" fmla="*/ 8 w 17"/>
                <a:gd name="T7" fmla="*/ 4 h 17"/>
                <a:gd name="T8" fmla="*/ 0 w 17"/>
                <a:gd name="T9" fmla="*/ 4 h 17"/>
                <a:gd name="T10" fmla="*/ 4 w 17"/>
                <a:gd name="T11" fmla="*/ 4 h 17"/>
                <a:gd name="T12" fmla="*/ 4 w 17"/>
                <a:gd name="T13" fmla="*/ 4 h 17"/>
                <a:gd name="T14" fmla="*/ 8 w 17"/>
                <a:gd name="T15" fmla="*/ 0 h 17"/>
                <a:gd name="T16" fmla="*/ 8 w 17"/>
                <a:gd name="T17" fmla="*/ 4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16" y="4"/>
                  </a:moveTo>
                  <a:lnTo>
                    <a:pt x="9" y="4"/>
                  </a:lnTo>
                  <a:lnTo>
                    <a:pt x="16" y="9"/>
                  </a:lnTo>
                  <a:lnTo>
                    <a:pt x="9" y="16"/>
                  </a:lnTo>
                  <a:lnTo>
                    <a:pt x="0" y="16"/>
                  </a:lnTo>
                  <a:lnTo>
                    <a:pt x="4" y="9"/>
                  </a:lnTo>
                  <a:lnTo>
                    <a:pt x="4" y="4"/>
                  </a:lnTo>
                  <a:lnTo>
                    <a:pt x="16" y="0"/>
                  </a:lnTo>
                  <a:lnTo>
                    <a:pt x="16" y="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43" name="Freeform 1123">
              <a:extLst>
                <a:ext uri="{FF2B5EF4-FFF2-40B4-BE49-F238E27FC236}">
                  <a16:creationId xmlns:a16="http://schemas.microsoft.com/office/drawing/2014/main" id="{D1838D30-4880-42B7-91F7-33B674C15B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0" y="3000"/>
              <a:ext cx="1" cy="16"/>
            </a:xfrm>
            <a:custGeom>
              <a:avLst/>
              <a:gdLst>
                <a:gd name="T0" fmla="*/ 0 w 1"/>
                <a:gd name="T1" fmla="*/ 8 h 17"/>
                <a:gd name="T2" fmla="*/ 0 w 1"/>
                <a:gd name="T3" fmla="*/ 8 h 17"/>
                <a:gd name="T4" fmla="*/ 0 w 1"/>
                <a:gd name="T5" fmla="*/ 0 h 17"/>
                <a:gd name="T6" fmla="*/ 0 w 1"/>
                <a:gd name="T7" fmla="*/ 8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44" name="Freeform 1124">
              <a:extLst>
                <a:ext uri="{FF2B5EF4-FFF2-40B4-BE49-F238E27FC236}">
                  <a16:creationId xmlns:a16="http://schemas.microsoft.com/office/drawing/2014/main" id="{0A87501C-3FB6-4A4C-B4D4-7366E45C24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0" y="3000"/>
              <a:ext cx="1" cy="16"/>
            </a:xfrm>
            <a:custGeom>
              <a:avLst/>
              <a:gdLst>
                <a:gd name="T0" fmla="*/ 0 w 1"/>
                <a:gd name="T1" fmla="*/ 8 h 17"/>
                <a:gd name="T2" fmla="*/ 0 w 1"/>
                <a:gd name="T3" fmla="*/ 8 h 17"/>
                <a:gd name="T4" fmla="*/ 0 w 1"/>
                <a:gd name="T5" fmla="*/ 0 h 17"/>
                <a:gd name="T6" fmla="*/ 0 w 1"/>
                <a:gd name="T7" fmla="*/ 8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45" name="Freeform 1125">
              <a:extLst>
                <a:ext uri="{FF2B5EF4-FFF2-40B4-BE49-F238E27FC236}">
                  <a16:creationId xmlns:a16="http://schemas.microsoft.com/office/drawing/2014/main" id="{C54378AC-09AA-4797-BC90-B7DB36A679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4" y="2984"/>
              <a:ext cx="15" cy="14"/>
            </a:xfrm>
            <a:custGeom>
              <a:avLst/>
              <a:gdLst>
                <a:gd name="T0" fmla="*/ 4 w 17"/>
                <a:gd name="T1" fmla="*/ 2 h 17"/>
                <a:gd name="T2" fmla="*/ 4 w 17"/>
                <a:gd name="T3" fmla="*/ 2 h 17"/>
                <a:gd name="T4" fmla="*/ 0 w 17"/>
                <a:gd name="T5" fmla="*/ 0 h 17"/>
                <a:gd name="T6" fmla="*/ 4 w 17"/>
                <a:gd name="T7" fmla="*/ 2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7" y="16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46" name="Freeform 1126">
              <a:extLst>
                <a:ext uri="{FF2B5EF4-FFF2-40B4-BE49-F238E27FC236}">
                  <a16:creationId xmlns:a16="http://schemas.microsoft.com/office/drawing/2014/main" id="{B7D08EDA-CE44-483F-B6AE-DF42876CBA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4" y="2984"/>
              <a:ext cx="15" cy="14"/>
            </a:xfrm>
            <a:custGeom>
              <a:avLst/>
              <a:gdLst>
                <a:gd name="T0" fmla="*/ 4 w 17"/>
                <a:gd name="T1" fmla="*/ 2 h 17"/>
                <a:gd name="T2" fmla="*/ 4 w 17"/>
                <a:gd name="T3" fmla="*/ 2 h 17"/>
                <a:gd name="T4" fmla="*/ 0 w 17"/>
                <a:gd name="T5" fmla="*/ 0 h 17"/>
                <a:gd name="T6" fmla="*/ 4 w 17"/>
                <a:gd name="T7" fmla="*/ 2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7" y="16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47" name="Freeform 1127">
              <a:extLst>
                <a:ext uri="{FF2B5EF4-FFF2-40B4-BE49-F238E27FC236}">
                  <a16:creationId xmlns:a16="http://schemas.microsoft.com/office/drawing/2014/main" id="{17CDE9BF-6965-469F-988C-576F53DA0C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7" y="2989"/>
              <a:ext cx="18" cy="15"/>
            </a:xfrm>
            <a:custGeom>
              <a:avLst/>
              <a:gdLst>
                <a:gd name="T0" fmla="*/ 274 w 17"/>
                <a:gd name="T1" fmla="*/ 0 h 17"/>
                <a:gd name="T2" fmla="*/ 274 w 17"/>
                <a:gd name="T3" fmla="*/ 0 h 17"/>
                <a:gd name="T4" fmla="*/ 274 w 17"/>
                <a:gd name="T5" fmla="*/ 4 h 17"/>
                <a:gd name="T6" fmla="*/ 0 w 17"/>
                <a:gd name="T7" fmla="*/ 4 h 17"/>
                <a:gd name="T8" fmla="*/ 274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48" name="Freeform 1128">
              <a:extLst>
                <a:ext uri="{FF2B5EF4-FFF2-40B4-BE49-F238E27FC236}">
                  <a16:creationId xmlns:a16="http://schemas.microsoft.com/office/drawing/2014/main" id="{3F2FBEE4-F7B9-45B9-B2FB-7FFDC5DAEC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7" y="2989"/>
              <a:ext cx="18" cy="15"/>
            </a:xfrm>
            <a:custGeom>
              <a:avLst/>
              <a:gdLst>
                <a:gd name="T0" fmla="*/ 274 w 17"/>
                <a:gd name="T1" fmla="*/ 0 h 17"/>
                <a:gd name="T2" fmla="*/ 274 w 17"/>
                <a:gd name="T3" fmla="*/ 0 h 17"/>
                <a:gd name="T4" fmla="*/ 274 w 17"/>
                <a:gd name="T5" fmla="*/ 4 h 17"/>
                <a:gd name="T6" fmla="*/ 0 w 17"/>
                <a:gd name="T7" fmla="*/ 4 h 17"/>
                <a:gd name="T8" fmla="*/ 274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49" name="Rectangle 1129">
              <a:extLst>
                <a:ext uri="{FF2B5EF4-FFF2-40B4-BE49-F238E27FC236}">
                  <a16:creationId xmlns:a16="http://schemas.microsoft.com/office/drawing/2014/main" id="{8CB7D081-560C-4D1B-90C3-48672A7747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" y="3051"/>
              <a:ext cx="0" cy="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850" name="Rectangle 1130">
              <a:extLst>
                <a:ext uri="{FF2B5EF4-FFF2-40B4-BE49-F238E27FC236}">
                  <a16:creationId xmlns:a16="http://schemas.microsoft.com/office/drawing/2014/main" id="{1AC2705E-85FC-49C7-9EA2-CCD79A8545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" y="3051"/>
              <a:ext cx="0" cy="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851" name="Freeform 1131">
              <a:extLst>
                <a:ext uri="{FF2B5EF4-FFF2-40B4-BE49-F238E27FC236}">
                  <a16:creationId xmlns:a16="http://schemas.microsoft.com/office/drawing/2014/main" id="{F827D6E9-14A1-4263-9B10-2756891B85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9" y="3272"/>
              <a:ext cx="2" cy="14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2 h 17"/>
                <a:gd name="T4" fmla="*/ 0 w 1"/>
                <a:gd name="T5" fmla="*/ 2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8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52" name="Freeform 1132">
              <a:extLst>
                <a:ext uri="{FF2B5EF4-FFF2-40B4-BE49-F238E27FC236}">
                  <a16:creationId xmlns:a16="http://schemas.microsoft.com/office/drawing/2014/main" id="{BD79DC93-E17C-4B01-B11B-B01B1C9344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9" y="3272"/>
              <a:ext cx="2" cy="14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2 h 17"/>
                <a:gd name="T4" fmla="*/ 0 w 1"/>
                <a:gd name="T5" fmla="*/ 2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8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53" name="Freeform 1133">
              <a:extLst>
                <a:ext uri="{FF2B5EF4-FFF2-40B4-BE49-F238E27FC236}">
                  <a16:creationId xmlns:a16="http://schemas.microsoft.com/office/drawing/2014/main" id="{E6B98305-26E4-45F2-AFBE-9A56CBE04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4" y="3102"/>
              <a:ext cx="15" cy="15"/>
            </a:xfrm>
            <a:custGeom>
              <a:avLst/>
              <a:gdLst>
                <a:gd name="T0" fmla="*/ 4 w 17"/>
                <a:gd name="T1" fmla="*/ 0 h 17"/>
                <a:gd name="T2" fmla="*/ 4 w 17"/>
                <a:gd name="T3" fmla="*/ 0 h 17"/>
                <a:gd name="T4" fmla="*/ 0 w 17"/>
                <a:gd name="T5" fmla="*/ 4 h 17"/>
                <a:gd name="T6" fmla="*/ 4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16" y="0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54" name="Freeform 1134">
              <a:extLst>
                <a:ext uri="{FF2B5EF4-FFF2-40B4-BE49-F238E27FC236}">
                  <a16:creationId xmlns:a16="http://schemas.microsoft.com/office/drawing/2014/main" id="{DDC03A57-EF82-4F20-A66E-BD29A3896C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4" y="3102"/>
              <a:ext cx="15" cy="15"/>
            </a:xfrm>
            <a:custGeom>
              <a:avLst/>
              <a:gdLst>
                <a:gd name="T0" fmla="*/ 4 w 17"/>
                <a:gd name="T1" fmla="*/ 0 h 17"/>
                <a:gd name="T2" fmla="*/ 4 w 17"/>
                <a:gd name="T3" fmla="*/ 0 h 17"/>
                <a:gd name="T4" fmla="*/ 0 w 17"/>
                <a:gd name="T5" fmla="*/ 4 h 17"/>
                <a:gd name="T6" fmla="*/ 4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16" y="0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55" name="Freeform 1135">
              <a:extLst>
                <a:ext uri="{FF2B5EF4-FFF2-40B4-BE49-F238E27FC236}">
                  <a16:creationId xmlns:a16="http://schemas.microsoft.com/office/drawing/2014/main" id="{F392AE98-4E33-40BC-BF45-D6A4A39FE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4" y="3363"/>
              <a:ext cx="17" cy="14"/>
            </a:xfrm>
            <a:custGeom>
              <a:avLst/>
              <a:gdLst>
                <a:gd name="T0" fmla="*/ 8 w 17"/>
                <a:gd name="T1" fmla="*/ 0 h 17"/>
                <a:gd name="T2" fmla="*/ 0 w 17"/>
                <a:gd name="T3" fmla="*/ 0 h 17"/>
                <a:gd name="T4" fmla="*/ 8 w 17"/>
                <a:gd name="T5" fmla="*/ 2 h 17"/>
                <a:gd name="T6" fmla="*/ 16 w 17"/>
                <a:gd name="T7" fmla="*/ 2 h 17"/>
                <a:gd name="T8" fmla="*/ 8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8" y="0"/>
                  </a:moveTo>
                  <a:lnTo>
                    <a:pt x="0" y="0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8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56" name="Freeform 1136">
              <a:extLst>
                <a:ext uri="{FF2B5EF4-FFF2-40B4-BE49-F238E27FC236}">
                  <a16:creationId xmlns:a16="http://schemas.microsoft.com/office/drawing/2014/main" id="{5DF6801D-78F3-4EFE-B8F7-07527A980A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4" y="3363"/>
              <a:ext cx="17" cy="14"/>
            </a:xfrm>
            <a:custGeom>
              <a:avLst/>
              <a:gdLst>
                <a:gd name="T0" fmla="*/ 8 w 17"/>
                <a:gd name="T1" fmla="*/ 0 h 17"/>
                <a:gd name="T2" fmla="*/ 0 w 17"/>
                <a:gd name="T3" fmla="*/ 0 h 17"/>
                <a:gd name="T4" fmla="*/ 8 w 17"/>
                <a:gd name="T5" fmla="*/ 2 h 17"/>
                <a:gd name="T6" fmla="*/ 16 w 17"/>
                <a:gd name="T7" fmla="*/ 2 h 17"/>
                <a:gd name="T8" fmla="*/ 8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8" y="0"/>
                  </a:moveTo>
                  <a:lnTo>
                    <a:pt x="0" y="0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8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57" name="Freeform 1137">
              <a:extLst>
                <a:ext uri="{FF2B5EF4-FFF2-40B4-BE49-F238E27FC236}">
                  <a16:creationId xmlns:a16="http://schemas.microsoft.com/office/drawing/2014/main" id="{680C9FA1-3DDC-4876-9E18-DE7ECB3B25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3" y="3365"/>
              <a:ext cx="16" cy="17"/>
            </a:xfrm>
            <a:custGeom>
              <a:avLst/>
              <a:gdLst>
                <a:gd name="T0" fmla="*/ 8 w 17"/>
                <a:gd name="T1" fmla="*/ 16 h 17"/>
                <a:gd name="T2" fmla="*/ 0 w 17"/>
                <a:gd name="T3" fmla="*/ 16 h 17"/>
                <a:gd name="T4" fmla="*/ 8 w 17"/>
                <a:gd name="T5" fmla="*/ 0 h 17"/>
                <a:gd name="T6" fmla="*/ 8 w 17"/>
                <a:gd name="T7" fmla="*/ 1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58" name="Freeform 1138">
              <a:extLst>
                <a:ext uri="{FF2B5EF4-FFF2-40B4-BE49-F238E27FC236}">
                  <a16:creationId xmlns:a16="http://schemas.microsoft.com/office/drawing/2014/main" id="{EAF8B54E-ED68-4AC9-A101-91FAA8785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3" y="3365"/>
              <a:ext cx="16" cy="17"/>
            </a:xfrm>
            <a:custGeom>
              <a:avLst/>
              <a:gdLst>
                <a:gd name="T0" fmla="*/ 8 w 17"/>
                <a:gd name="T1" fmla="*/ 16 h 17"/>
                <a:gd name="T2" fmla="*/ 0 w 17"/>
                <a:gd name="T3" fmla="*/ 16 h 17"/>
                <a:gd name="T4" fmla="*/ 8 w 17"/>
                <a:gd name="T5" fmla="*/ 0 h 17"/>
                <a:gd name="T6" fmla="*/ 8 w 17"/>
                <a:gd name="T7" fmla="*/ 1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59" name="Freeform 1139">
              <a:extLst>
                <a:ext uri="{FF2B5EF4-FFF2-40B4-BE49-F238E27FC236}">
                  <a16:creationId xmlns:a16="http://schemas.microsoft.com/office/drawing/2014/main" id="{01F40648-E68C-4DB9-AE07-0CE77FAEF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4" y="3370"/>
              <a:ext cx="29" cy="21"/>
            </a:xfrm>
            <a:custGeom>
              <a:avLst/>
              <a:gdLst>
                <a:gd name="T0" fmla="*/ 153 w 28"/>
                <a:gd name="T1" fmla="*/ 3 h 23"/>
                <a:gd name="T2" fmla="*/ 153 w 28"/>
                <a:gd name="T3" fmla="*/ 5 h 23"/>
                <a:gd name="T4" fmla="*/ 108 w 28"/>
                <a:gd name="T5" fmla="*/ 5 h 23"/>
                <a:gd name="T6" fmla="*/ 8 w 28"/>
                <a:gd name="T7" fmla="*/ 5 h 23"/>
                <a:gd name="T8" fmla="*/ 3 w 28"/>
                <a:gd name="T9" fmla="*/ 5 h 23"/>
                <a:gd name="T10" fmla="*/ 0 w 28"/>
                <a:gd name="T11" fmla="*/ 5 h 23"/>
                <a:gd name="T12" fmla="*/ 0 w 28"/>
                <a:gd name="T13" fmla="*/ 3 h 23"/>
                <a:gd name="T14" fmla="*/ 3 w 28"/>
                <a:gd name="T15" fmla="*/ 0 h 23"/>
                <a:gd name="T16" fmla="*/ 12 w 28"/>
                <a:gd name="T17" fmla="*/ 0 h 23"/>
                <a:gd name="T18" fmla="*/ 124 w 28"/>
                <a:gd name="T19" fmla="*/ 0 h 23"/>
                <a:gd name="T20" fmla="*/ 153 w 28"/>
                <a:gd name="T21" fmla="*/ 3 h 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8"/>
                <a:gd name="T34" fmla="*/ 0 h 23"/>
                <a:gd name="T35" fmla="*/ 28 w 28"/>
                <a:gd name="T36" fmla="*/ 23 h 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8" h="23">
                  <a:moveTo>
                    <a:pt x="27" y="3"/>
                  </a:moveTo>
                  <a:lnTo>
                    <a:pt x="27" y="7"/>
                  </a:lnTo>
                  <a:lnTo>
                    <a:pt x="17" y="16"/>
                  </a:lnTo>
                  <a:lnTo>
                    <a:pt x="8" y="22"/>
                  </a:lnTo>
                  <a:lnTo>
                    <a:pt x="3" y="22"/>
                  </a:lnTo>
                  <a:lnTo>
                    <a:pt x="0" y="22"/>
                  </a:lnTo>
                  <a:lnTo>
                    <a:pt x="0" y="3"/>
                  </a:lnTo>
                  <a:lnTo>
                    <a:pt x="3" y="0"/>
                  </a:lnTo>
                  <a:lnTo>
                    <a:pt x="12" y="0"/>
                  </a:lnTo>
                  <a:lnTo>
                    <a:pt x="21" y="0"/>
                  </a:lnTo>
                  <a:lnTo>
                    <a:pt x="27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60" name="Freeform 1140">
              <a:extLst>
                <a:ext uri="{FF2B5EF4-FFF2-40B4-BE49-F238E27FC236}">
                  <a16:creationId xmlns:a16="http://schemas.microsoft.com/office/drawing/2014/main" id="{A601AACF-6460-48B6-9B32-91018F8DB1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4" y="3370"/>
              <a:ext cx="29" cy="21"/>
            </a:xfrm>
            <a:custGeom>
              <a:avLst/>
              <a:gdLst>
                <a:gd name="T0" fmla="*/ 153 w 28"/>
                <a:gd name="T1" fmla="*/ 3 h 23"/>
                <a:gd name="T2" fmla="*/ 153 w 28"/>
                <a:gd name="T3" fmla="*/ 5 h 23"/>
                <a:gd name="T4" fmla="*/ 108 w 28"/>
                <a:gd name="T5" fmla="*/ 5 h 23"/>
                <a:gd name="T6" fmla="*/ 8 w 28"/>
                <a:gd name="T7" fmla="*/ 5 h 23"/>
                <a:gd name="T8" fmla="*/ 3 w 28"/>
                <a:gd name="T9" fmla="*/ 5 h 23"/>
                <a:gd name="T10" fmla="*/ 0 w 28"/>
                <a:gd name="T11" fmla="*/ 5 h 23"/>
                <a:gd name="T12" fmla="*/ 0 w 28"/>
                <a:gd name="T13" fmla="*/ 3 h 23"/>
                <a:gd name="T14" fmla="*/ 3 w 28"/>
                <a:gd name="T15" fmla="*/ 0 h 23"/>
                <a:gd name="T16" fmla="*/ 12 w 28"/>
                <a:gd name="T17" fmla="*/ 0 h 23"/>
                <a:gd name="T18" fmla="*/ 124 w 28"/>
                <a:gd name="T19" fmla="*/ 0 h 23"/>
                <a:gd name="T20" fmla="*/ 153 w 28"/>
                <a:gd name="T21" fmla="*/ 3 h 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8"/>
                <a:gd name="T34" fmla="*/ 0 h 23"/>
                <a:gd name="T35" fmla="*/ 28 w 28"/>
                <a:gd name="T36" fmla="*/ 23 h 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8" h="23">
                  <a:moveTo>
                    <a:pt x="27" y="3"/>
                  </a:moveTo>
                  <a:lnTo>
                    <a:pt x="27" y="7"/>
                  </a:lnTo>
                  <a:lnTo>
                    <a:pt x="17" y="16"/>
                  </a:lnTo>
                  <a:lnTo>
                    <a:pt x="8" y="22"/>
                  </a:lnTo>
                  <a:lnTo>
                    <a:pt x="3" y="22"/>
                  </a:lnTo>
                  <a:lnTo>
                    <a:pt x="0" y="22"/>
                  </a:lnTo>
                  <a:lnTo>
                    <a:pt x="0" y="3"/>
                  </a:lnTo>
                  <a:lnTo>
                    <a:pt x="3" y="0"/>
                  </a:lnTo>
                  <a:lnTo>
                    <a:pt x="12" y="0"/>
                  </a:lnTo>
                  <a:lnTo>
                    <a:pt x="21" y="0"/>
                  </a:lnTo>
                  <a:lnTo>
                    <a:pt x="27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61" name="Freeform 1141">
              <a:extLst>
                <a:ext uri="{FF2B5EF4-FFF2-40B4-BE49-F238E27FC236}">
                  <a16:creationId xmlns:a16="http://schemas.microsoft.com/office/drawing/2014/main" id="{CE7F8468-9FE5-459B-9823-2BC89A6656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3" y="3370"/>
              <a:ext cx="18" cy="15"/>
            </a:xfrm>
            <a:custGeom>
              <a:avLst/>
              <a:gdLst>
                <a:gd name="T0" fmla="*/ 274 w 17"/>
                <a:gd name="T1" fmla="*/ 0 h 17"/>
                <a:gd name="T2" fmla="*/ 8 w 17"/>
                <a:gd name="T3" fmla="*/ 4 h 17"/>
                <a:gd name="T4" fmla="*/ 0 w 17"/>
                <a:gd name="T5" fmla="*/ 4 h 17"/>
                <a:gd name="T6" fmla="*/ 0 w 17"/>
                <a:gd name="T7" fmla="*/ 4 h 17"/>
                <a:gd name="T8" fmla="*/ 8 w 17"/>
                <a:gd name="T9" fmla="*/ 0 h 17"/>
                <a:gd name="T10" fmla="*/ 274 w 17"/>
                <a:gd name="T11" fmla="*/ 0 h 17"/>
                <a:gd name="T12" fmla="*/ 8 w 17"/>
                <a:gd name="T13" fmla="*/ 0 h 17"/>
                <a:gd name="T14" fmla="*/ 274 w 17"/>
                <a:gd name="T15" fmla="*/ 0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16" y="0"/>
                  </a:moveTo>
                  <a:lnTo>
                    <a:pt x="8" y="16"/>
                  </a:lnTo>
                  <a:lnTo>
                    <a:pt x="0" y="16"/>
                  </a:lnTo>
                  <a:lnTo>
                    <a:pt x="0" y="8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62" name="Freeform 1142">
              <a:extLst>
                <a:ext uri="{FF2B5EF4-FFF2-40B4-BE49-F238E27FC236}">
                  <a16:creationId xmlns:a16="http://schemas.microsoft.com/office/drawing/2014/main" id="{F005DC29-0263-4DF2-8E8A-9E86DA7C00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3" y="3370"/>
              <a:ext cx="18" cy="15"/>
            </a:xfrm>
            <a:custGeom>
              <a:avLst/>
              <a:gdLst>
                <a:gd name="T0" fmla="*/ 274 w 17"/>
                <a:gd name="T1" fmla="*/ 0 h 17"/>
                <a:gd name="T2" fmla="*/ 8 w 17"/>
                <a:gd name="T3" fmla="*/ 4 h 17"/>
                <a:gd name="T4" fmla="*/ 0 w 17"/>
                <a:gd name="T5" fmla="*/ 4 h 17"/>
                <a:gd name="T6" fmla="*/ 0 w 17"/>
                <a:gd name="T7" fmla="*/ 4 h 17"/>
                <a:gd name="T8" fmla="*/ 8 w 17"/>
                <a:gd name="T9" fmla="*/ 0 h 17"/>
                <a:gd name="T10" fmla="*/ 274 w 17"/>
                <a:gd name="T11" fmla="*/ 0 h 17"/>
                <a:gd name="T12" fmla="*/ 8 w 17"/>
                <a:gd name="T13" fmla="*/ 0 h 17"/>
                <a:gd name="T14" fmla="*/ 274 w 17"/>
                <a:gd name="T15" fmla="*/ 0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16" y="0"/>
                  </a:moveTo>
                  <a:lnTo>
                    <a:pt x="8" y="16"/>
                  </a:lnTo>
                  <a:lnTo>
                    <a:pt x="0" y="16"/>
                  </a:lnTo>
                  <a:lnTo>
                    <a:pt x="0" y="8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63" name="Freeform 1143">
              <a:extLst>
                <a:ext uri="{FF2B5EF4-FFF2-40B4-BE49-F238E27FC236}">
                  <a16:creationId xmlns:a16="http://schemas.microsoft.com/office/drawing/2014/main" id="{6FF8C9D4-1E2D-4C89-85C5-6C39878A28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4" y="3365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64" name="Freeform 1144">
              <a:extLst>
                <a:ext uri="{FF2B5EF4-FFF2-40B4-BE49-F238E27FC236}">
                  <a16:creationId xmlns:a16="http://schemas.microsoft.com/office/drawing/2014/main" id="{9F4DE5FD-BE29-490C-9441-354358CC2A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4" y="3365"/>
              <a:ext cx="17" cy="17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16 h 17"/>
                <a:gd name="T4" fmla="*/ 0 w 17"/>
                <a:gd name="T5" fmla="*/ 16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65" name="Freeform 1145">
              <a:extLst>
                <a:ext uri="{FF2B5EF4-FFF2-40B4-BE49-F238E27FC236}">
                  <a16:creationId xmlns:a16="http://schemas.microsoft.com/office/drawing/2014/main" id="{FF75294F-39A5-44D6-BB39-62B0381412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3942"/>
              <a:ext cx="19" cy="31"/>
            </a:xfrm>
            <a:custGeom>
              <a:avLst/>
              <a:gdLst>
                <a:gd name="T0" fmla="*/ 8 w 19"/>
                <a:gd name="T1" fmla="*/ 0 h 32"/>
                <a:gd name="T2" fmla="*/ 8 w 19"/>
                <a:gd name="T3" fmla="*/ 0 h 32"/>
                <a:gd name="T4" fmla="*/ 12 w 19"/>
                <a:gd name="T5" fmla="*/ 0 h 32"/>
                <a:gd name="T6" fmla="*/ 18 w 19"/>
                <a:gd name="T7" fmla="*/ 12 h 32"/>
                <a:gd name="T8" fmla="*/ 8 w 19"/>
                <a:gd name="T9" fmla="*/ 16 h 32"/>
                <a:gd name="T10" fmla="*/ 12 w 19"/>
                <a:gd name="T11" fmla="*/ 16 h 32"/>
                <a:gd name="T12" fmla="*/ 12 w 19"/>
                <a:gd name="T13" fmla="*/ 16 h 32"/>
                <a:gd name="T14" fmla="*/ 8 w 19"/>
                <a:gd name="T15" fmla="*/ 16 h 32"/>
                <a:gd name="T16" fmla="*/ 8 w 19"/>
                <a:gd name="T17" fmla="*/ 16 h 32"/>
                <a:gd name="T18" fmla="*/ 3 w 19"/>
                <a:gd name="T19" fmla="*/ 16 h 32"/>
                <a:gd name="T20" fmla="*/ 0 w 19"/>
                <a:gd name="T21" fmla="*/ 16 h 32"/>
                <a:gd name="T22" fmla="*/ 3 w 19"/>
                <a:gd name="T23" fmla="*/ 16 h 32"/>
                <a:gd name="T24" fmla="*/ 3 w 19"/>
                <a:gd name="T25" fmla="*/ 3 h 32"/>
                <a:gd name="T26" fmla="*/ 8 w 19"/>
                <a:gd name="T27" fmla="*/ 0 h 3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9"/>
                <a:gd name="T43" fmla="*/ 0 h 32"/>
                <a:gd name="T44" fmla="*/ 19 w 19"/>
                <a:gd name="T45" fmla="*/ 32 h 3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9" h="32">
                  <a:moveTo>
                    <a:pt x="8" y="0"/>
                  </a:moveTo>
                  <a:lnTo>
                    <a:pt x="8" y="0"/>
                  </a:lnTo>
                  <a:lnTo>
                    <a:pt x="12" y="0"/>
                  </a:lnTo>
                  <a:lnTo>
                    <a:pt x="18" y="12"/>
                  </a:lnTo>
                  <a:lnTo>
                    <a:pt x="8" y="16"/>
                  </a:lnTo>
                  <a:lnTo>
                    <a:pt x="12" y="21"/>
                  </a:lnTo>
                  <a:lnTo>
                    <a:pt x="12" y="25"/>
                  </a:lnTo>
                  <a:lnTo>
                    <a:pt x="8" y="25"/>
                  </a:lnTo>
                  <a:lnTo>
                    <a:pt x="8" y="31"/>
                  </a:lnTo>
                  <a:lnTo>
                    <a:pt x="3" y="31"/>
                  </a:lnTo>
                  <a:lnTo>
                    <a:pt x="0" y="25"/>
                  </a:lnTo>
                  <a:lnTo>
                    <a:pt x="3" y="16"/>
                  </a:lnTo>
                  <a:lnTo>
                    <a:pt x="3" y="3"/>
                  </a:lnTo>
                  <a:lnTo>
                    <a:pt x="8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66" name="Freeform 1146">
              <a:extLst>
                <a:ext uri="{FF2B5EF4-FFF2-40B4-BE49-F238E27FC236}">
                  <a16:creationId xmlns:a16="http://schemas.microsoft.com/office/drawing/2014/main" id="{5677DDEE-2F64-4054-AD3F-7A69E98A09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3942"/>
              <a:ext cx="19" cy="31"/>
            </a:xfrm>
            <a:custGeom>
              <a:avLst/>
              <a:gdLst>
                <a:gd name="T0" fmla="*/ 8 w 19"/>
                <a:gd name="T1" fmla="*/ 0 h 32"/>
                <a:gd name="T2" fmla="*/ 8 w 19"/>
                <a:gd name="T3" fmla="*/ 0 h 32"/>
                <a:gd name="T4" fmla="*/ 12 w 19"/>
                <a:gd name="T5" fmla="*/ 0 h 32"/>
                <a:gd name="T6" fmla="*/ 18 w 19"/>
                <a:gd name="T7" fmla="*/ 12 h 32"/>
                <a:gd name="T8" fmla="*/ 8 w 19"/>
                <a:gd name="T9" fmla="*/ 16 h 32"/>
                <a:gd name="T10" fmla="*/ 12 w 19"/>
                <a:gd name="T11" fmla="*/ 16 h 32"/>
                <a:gd name="T12" fmla="*/ 12 w 19"/>
                <a:gd name="T13" fmla="*/ 16 h 32"/>
                <a:gd name="T14" fmla="*/ 8 w 19"/>
                <a:gd name="T15" fmla="*/ 16 h 32"/>
                <a:gd name="T16" fmla="*/ 8 w 19"/>
                <a:gd name="T17" fmla="*/ 16 h 32"/>
                <a:gd name="T18" fmla="*/ 3 w 19"/>
                <a:gd name="T19" fmla="*/ 16 h 32"/>
                <a:gd name="T20" fmla="*/ 0 w 19"/>
                <a:gd name="T21" fmla="*/ 16 h 32"/>
                <a:gd name="T22" fmla="*/ 3 w 19"/>
                <a:gd name="T23" fmla="*/ 16 h 32"/>
                <a:gd name="T24" fmla="*/ 3 w 19"/>
                <a:gd name="T25" fmla="*/ 3 h 32"/>
                <a:gd name="T26" fmla="*/ 8 w 19"/>
                <a:gd name="T27" fmla="*/ 0 h 3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9"/>
                <a:gd name="T43" fmla="*/ 0 h 32"/>
                <a:gd name="T44" fmla="*/ 19 w 19"/>
                <a:gd name="T45" fmla="*/ 32 h 3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9" h="32">
                  <a:moveTo>
                    <a:pt x="8" y="0"/>
                  </a:moveTo>
                  <a:lnTo>
                    <a:pt x="8" y="0"/>
                  </a:lnTo>
                  <a:lnTo>
                    <a:pt x="12" y="0"/>
                  </a:lnTo>
                  <a:lnTo>
                    <a:pt x="18" y="12"/>
                  </a:lnTo>
                  <a:lnTo>
                    <a:pt x="8" y="16"/>
                  </a:lnTo>
                  <a:lnTo>
                    <a:pt x="12" y="21"/>
                  </a:lnTo>
                  <a:lnTo>
                    <a:pt x="12" y="25"/>
                  </a:lnTo>
                  <a:lnTo>
                    <a:pt x="8" y="25"/>
                  </a:lnTo>
                  <a:lnTo>
                    <a:pt x="8" y="31"/>
                  </a:lnTo>
                  <a:lnTo>
                    <a:pt x="3" y="31"/>
                  </a:lnTo>
                  <a:lnTo>
                    <a:pt x="0" y="25"/>
                  </a:lnTo>
                  <a:lnTo>
                    <a:pt x="3" y="16"/>
                  </a:lnTo>
                  <a:lnTo>
                    <a:pt x="3" y="3"/>
                  </a:lnTo>
                  <a:lnTo>
                    <a:pt x="8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67" name="Freeform 1147">
              <a:extLst>
                <a:ext uri="{FF2B5EF4-FFF2-40B4-BE49-F238E27FC236}">
                  <a16:creationId xmlns:a16="http://schemas.microsoft.com/office/drawing/2014/main" id="{DD60691F-31C2-4F22-85CD-648B27B64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6" y="3987"/>
              <a:ext cx="18" cy="16"/>
            </a:xfrm>
            <a:custGeom>
              <a:avLst/>
              <a:gdLst>
                <a:gd name="T0" fmla="*/ 274 w 17"/>
                <a:gd name="T1" fmla="*/ 0 h 17"/>
                <a:gd name="T2" fmla="*/ 274 w 17"/>
                <a:gd name="T3" fmla="*/ 4 h 17"/>
                <a:gd name="T4" fmla="*/ 274 w 17"/>
                <a:gd name="T5" fmla="*/ 8 h 17"/>
                <a:gd name="T6" fmla="*/ 6 w 17"/>
                <a:gd name="T7" fmla="*/ 8 h 17"/>
                <a:gd name="T8" fmla="*/ 0 w 17"/>
                <a:gd name="T9" fmla="*/ 4 h 17"/>
                <a:gd name="T10" fmla="*/ 274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0"/>
                  </a:moveTo>
                  <a:lnTo>
                    <a:pt x="16" y="4"/>
                  </a:lnTo>
                  <a:lnTo>
                    <a:pt x="16" y="9"/>
                  </a:lnTo>
                  <a:lnTo>
                    <a:pt x="6" y="16"/>
                  </a:lnTo>
                  <a:lnTo>
                    <a:pt x="0" y="4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68" name="Freeform 1148">
              <a:extLst>
                <a:ext uri="{FF2B5EF4-FFF2-40B4-BE49-F238E27FC236}">
                  <a16:creationId xmlns:a16="http://schemas.microsoft.com/office/drawing/2014/main" id="{5A0B210D-66EC-4B14-8576-E844556856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6" y="3987"/>
              <a:ext cx="18" cy="16"/>
            </a:xfrm>
            <a:custGeom>
              <a:avLst/>
              <a:gdLst>
                <a:gd name="T0" fmla="*/ 274 w 17"/>
                <a:gd name="T1" fmla="*/ 0 h 17"/>
                <a:gd name="T2" fmla="*/ 274 w 17"/>
                <a:gd name="T3" fmla="*/ 4 h 17"/>
                <a:gd name="T4" fmla="*/ 274 w 17"/>
                <a:gd name="T5" fmla="*/ 8 h 17"/>
                <a:gd name="T6" fmla="*/ 6 w 17"/>
                <a:gd name="T7" fmla="*/ 8 h 17"/>
                <a:gd name="T8" fmla="*/ 0 w 17"/>
                <a:gd name="T9" fmla="*/ 4 h 17"/>
                <a:gd name="T10" fmla="*/ 274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0"/>
                  </a:moveTo>
                  <a:lnTo>
                    <a:pt x="16" y="4"/>
                  </a:lnTo>
                  <a:lnTo>
                    <a:pt x="16" y="9"/>
                  </a:lnTo>
                  <a:lnTo>
                    <a:pt x="6" y="16"/>
                  </a:lnTo>
                  <a:lnTo>
                    <a:pt x="0" y="4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69" name="Freeform 1149">
              <a:extLst>
                <a:ext uri="{FF2B5EF4-FFF2-40B4-BE49-F238E27FC236}">
                  <a16:creationId xmlns:a16="http://schemas.microsoft.com/office/drawing/2014/main" id="{03B1E163-26D5-4903-95F2-C78ACE831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7" y="3991"/>
              <a:ext cx="18" cy="16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8 h 17"/>
                <a:gd name="T4" fmla="*/ 0 w 17"/>
                <a:gd name="T5" fmla="*/ 8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70" name="Freeform 1150">
              <a:extLst>
                <a:ext uri="{FF2B5EF4-FFF2-40B4-BE49-F238E27FC236}">
                  <a16:creationId xmlns:a16="http://schemas.microsoft.com/office/drawing/2014/main" id="{AF801A3B-B997-4E1C-B409-2689AEFBBE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7" y="3991"/>
              <a:ext cx="18" cy="16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8 h 17"/>
                <a:gd name="T4" fmla="*/ 0 w 17"/>
                <a:gd name="T5" fmla="*/ 8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71" name="Freeform 1151">
              <a:extLst>
                <a:ext uri="{FF2B5EF4-FFF2-40B4-BE49-F238E27FC236}">
                  <a16:creationId xmlns:a16="http://schemas.microsoft.com/office/drawing/2014/main" id="{6F4309AF-69CE-43D2-A955-5A54EA5A08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7" y="3998"/>
              <a:ext cx="18" cy="3"/>
            </a:xfrm>
            <a:custGeom>
              <a:avLst/>
              <a:gdLst>
                <a:gd name="T0" fmla="*/ 0 w 17"/>
                <a:gd name="T1" fmla="*/ 0 h 1"/>
                <a:gd name="T2" fmla="*/ 0 w 17"/>
                <a:gd name="T3" fmla="*/ 0 h 1"/>
                <a:gd name="T4" fmla="*/ 274 w 17"/>
                <a:gd name="T5" fmla="*/ 0 h 1"/>
                <a:gd name="T6" fmla="*/ 0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72" name="Freeform 1152">
              <a:extLst>
                <a:ext uri="{FF2B5EF4-FFF2-40B4-BE49-F238E27FC236}">
                  <a16:creationId xmlns:a16="http://schemas.microsoft.com/office/drawing/2014/main" id="{1CB787A4-E466-43FC-994F-2A39CBF3E8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7" y="3998"/>
              <a:ext cx="18" cy="3"/>
            </a:xfrm>
            <a:custGeom>
              <a:avLst/>
              <a:gdLst>
                <a:gd name="T0" fmla="*/ 0 w 17"/>
                <a:gd name="T1" fmla="*/ 0 h 1"/>
                <a:gd name="T2" fmla="*/ 0 w 17"/>
                <a:gd name="T3" fmla="*/ 0 h 1"/>
                <a:gd name="T4" fmla="*/ 274 w 17"/>
                <a:gd name="T5" fmla="*/ 0 h 1"/>
                <a:gd name="T6" fmla="*/ 0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73" name="Freeform 1153">
              <a:extLst>
                <a:ext uri="{FF2B5EF4-FFF2-40B4-BE49-F238E27FC236}">
                  <a16:creationId xmlns:a16="http://schemas.microsoft.com/office/drawing/2014/main" id="{086187A0-02CA-46F5-A065-9C05C8FB1D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7" y="3998"/>
              <a:ext cx="18" cy="17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0 h 17"/>
                <a:gd name="T4" fmla="*/ 274 w 17"/>
                <a:gd name="T5" fmla="*/ 16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74" name="Freeform 1154">
              <a:extLst>
                <a:ext uri="{FF2B5EF4-FFF2-40B4-BE49-F238E27FC236}">
                  <a16:creationId xmlns:a16="http://schemas.microsoft.com/office/drawing/2014/main" id="{06E7C3F6-8236-407C-B85A-8AF8F9F750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7" y="3998"/>
              <a:ext cx="18" cy="17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0 h 17"/>
                <a:gd name="T4" fmla="*/ 274 w 17"/>
                <a:gd name="T5" fmla="*/ 16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75" name="Freeform 1155">
              <a:extLst>
                <a:ext uri="{FF2B5EF4-FFF2-40B4-BE49-F238E27FC236}">
                  <a16:creationId xmlns:a16="http://schemas.microsoft.com/office/drawing/2014/main" id="{0F893D8F-D664-4547-B7F9-B21BC331D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7" y="4003"/>
              <a:ext cx="18" cy="14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2 h 17"/>
                <a:gd name="T4" fmla="*/ 0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0"/>
                  </a:move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76" name="Freeform 1156">
              <a:extLst>
                <a:ext uri="{FF2B5EF4-FFF2-40B4-BE49-F238E27FC236}">
                  <a16:creationId xmlns:a16="http://schemas.microsoft.com/office/drawing/2014/main" id="{4571D3BE-BF56-4B36-883D-6F03C578FA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7" y="4003"/>
              <a:ext cx="18" cy="14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2 h 17"/>
                <a:gd name="T4" fmla="*/ 0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0" y="0"/>
                  </a:move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77" name="Rectangle 1157">
              <a:extLst>
                <a:ext uri="{FF2B5EF4-FFF2-40B4-BE49-F238E27FC236}">
                  <a16:creationId xmlns:a16="http://schemas.microsoft.com/office/drawing/2014/main" id="{51CA3EB7-3669-432B-BC0C-2D75D0AA99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1" y="4018"/>
              <a:ext cx="0" cy="0"/>
            </a:xfrm>
            <a:prstGeom prst="rect">
              <a:avLst/>
            </a:prstGeom>
            <a:solidFill>
              <a:srgbClr val="7B8CD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878" name="Rectangle 1158">
              <a:extLst>
                <a:ext uri="{FF2B5EF4-FFF2-40B4-BE49-F238E27FC236}">
                  <a16:creationId xmlns:a16="http://schemas.microsoft.com/office/drawing/2014/main" id="{E5655295-0840-48D1-8725-D506E99AF2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1" y="4018"/>
              <a:ext cx="0" cy="0"/>
            </a:xfrm>
            <a:prstGeom prst="rect">
              <a:avLst/>
            </a:prstGeom>
            <a:solidFill>
              <a:srgbClr val="7B8CD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879" name="Freeform 1159">
              <a:extLst>
                <a:ext uri="{FF2B5EF4-FFF2-40B4-BE49-F238E27FC236}">
                  <a16:creationId xmlns:a16="http://schemas.microsoft.com/office/drawing/2014/main" id="{DEF76173-8227-4713-8300-4060559649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4048"/>
              <a:ext cx="17" cy="16"/>
            </a:xfrm>
            <a:custGeom>
              <a:avLst/>
              <a:gdLst>
                <a:gd name="T0" fmla="*/ 16 w 17"/>
                <a:gd name="T1" fmla="*/ 8 h 17"/>
                <a:gd name="T2" fmla="*/ 0 w 17"/>
                <a:gd name="T3" fmla="*/ 0 h 17"/>
                <a:gd name="T4" fmla="*/ 16 w 17"/>
                <a:gd name="T5" fmla="*/ 8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16" y="16"/>
                  </a:move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80" name="Freeform 1160">
              <a:extLst>
                <a:ext uri="{FF2B5EF4-FFF2-40B4-BE49-F238E27FC236}">
                  <a16:creationId xmlns:a16="http://schemas.microsoft.com/office/drawing/2014/main" id="{B15D715C-2D57-4E06-939E-69177683E2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4048"/>
              <a:ext cx="17" cy="16"/>
            </a:xfrm>
            <a:custGeom>
              <a:avLst/>
              <a:gdLst>
                <a:gd name="T0" fmla="*/ 16 w 17"/>
                <a:gd name="T1" fmla="*/ 8 h 17"/>
                <a:gd name="T2" fmla="*/ 0 w 17"/>
                <a:gd name="T3" fmla="*/ 0 h 17"/>
                <a:gd name="T4" fmla="*/ 16 w 17"/>
                <a:gd name="T5" fmla="*/ 8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16" y="16"/>
                  </a:move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81" name="Freeform 1161">
              <a:extLst>
                <a:ext uri="{FF2B5EF4-FFF2-40B4-BE49-F238E27FC236}">
                  <a16:creationId xmlns:a16="http://schemas.microsoft.com/office/drawing/2014/main" id="{CBCE78BA-B944-40A8-AE93-75EF6DAD7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" y="4048"/>
              <a:ext cx="16" cy="16"/>
            </a:xfrm>
            <a:custGeom>
              <a:avLst/>
              <a:gdLst>
                <a:gd name="T0" fmla="*/ 8 w 17"/>
                <a:gd name="T1" fmla="*/ 0 h 17"/>
                <a:gd name="T2" fmla="*/ 7 w 17"/>
                <a:gd name="T3" fmla="*/ 8 h 17"/>
                <a:gd name="T4" fmla="*/ 0 w 17"/>
                <a:gd name="T5" fmla="*/ 8 h 17"/>
                <a:gd name="T6" fmla="*/ 8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7" y="16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82" name="Freeform 1162">
              <a:extLst>
                <a:ext uri="{FF2B5EF4-FFF2-40B4-BE49-F238E27FC236}">
                  <a16:creationId xmlns:a16="http://schemas.microsoft.com/office/drawing/2014/main" id="{550FD76A-B06D-4FD5-9859-3094BC4FBA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" y="4048"/>
              <a:ext cx="16" cy="16"/>
            </a:xfrm>
            <a:custGeom>
              <a:avLst/>
              <a:gdLst>
                <a:gd name="T0" fmla="*/ 8 w 17"/>
                <a:gd name="T1" fmla="*/ 0 h 17"/>
                <a:gd name="T2" fmla="*/ 7 w 17"/>
                <a:gd name="T3" fmla="*/ 8 h 17"/>
                <a:gd name="T4" fmla="*/ 0 w 17"/>
                <a:gd name="T5" fmla="*/ 8 h 17"/>
                <a:gd name="T6" fmla="*/ 8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7" y="16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83" name="Freeform 1163">
              <a:extLst>
                <a:ext uri="{FF2B5EF4-FFF2-40B4-BE49-F238E27FC236}">
                  <a16:creationId xmlns:a16="http://schemas.microsoft.com/office/drawing/2014/main" id="{D5493B22-14A1-4969-BDA3-390E61427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1" y="2800"/>
              <a:ext cx="29" cy="16"/>
            </a:xfrm>
            <a:custGeom>
              <a:avLst/>
              <a:gdLst>
                <a:gd name="T0" fmla="*/ 767 w 27"/>
                <a:gd name="T1" fmla="*/ 4 h 17"/>
                <a:gd name="T2" fmla="*/ 767 w 27"/>
                <a:gd name="T3" fmla="*/ 0 h 17"/>
                <a:gd name="T4" fmla="*/ 576 w 27"/>
                <a:gd name="T5" fmla="*/ 4 h 17"/>
                <a:gd name="T6" fmla="*/ 3 w 27"/>
                <a:gd name="T7" fmla="*/ 8 h 17"/>
                <a:gd name="T8" fmla="*/ 0 w 27"/>
                <a:gd name="T9" fmla="*/ 8 h 17"/>
                <a:gd name="T10" fmla="*/ 0 w 27"/>
                <a:gd name="T11" fmla="*/ 8 h 17"/>
                <a:gd name="T12" fmla="*/ 767 w 27"/>
                <a:gd name="T13" fmla="*/ 4 h 17"/>
                <a:gd name="T14" fmla="*/ 1007 w 27"/>
                <a:gd name="T15" fmla="*/ 4 h 17"/>
                <a:gd name="T16" fmla="*/ 767 w 27"/>
                <a:gd name="T17" fmla="*/ 4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7"/>
                <a:gd name="T28" fmla="*/ 0 h 17"/>
                <a:gd name="T29" fmla="*/ 27 w 2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7" h="17">
                  <a:moveTo>
                    <a:pt x="20" y="4"/>
                  </a:moveTo>
                  <a:lnTo>
                    <a:pt x="20" y="0"/>
                  </a:lnTo>
                  <a:lnTo>
                    <a:pt x="16" y="4"/>
                  </a:lnTo>
                  <a:lnTo>
                    <a:pt x="3" y="9"/>
                  </a:lnTo>
                  <a:lnTo>
                    <a:pt x="0" y="9"/>
                  </a:lnTo>
                  <a:lnTo>
                    <a:pt x="0" y="16"/>
                  </a:lnTo>
                  <a:lnTo>
                    <a:pt x="20" y="4"/>
                  </a:lnTo>
                  <a:lnTo>
                    <a:pt x="26" y="4"/>
                  </a:lnTo>
                  <a:lnTo>
                    <a:pt x="20" y="4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84" name="Freeform 1164">
              <a:extLst>
                <a:ext uri="{FF2B5EF4-FFF2-40B4-BE49-F238E27FC236}">
                  <a16:creationId xmlns:a16="http://schemas.microsoft.com/office/drawing/2014/main" id="{B2F477D6-9551-490E-9E0E-6B161A56ED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1" y="2800"/>
              <a:ext cx="29" cy="16"/>
            </a:xfrm>
            <a:custGeom>
              <a:avLst/>
              <a:gdLst>
                <a:gd name="T0" fmla="*/ 767 w 27"/>
                <a:gd name="T1" fmla="*/ 4 h 17"/>
                <a:gd name="T2" fmla="*/ 767 w 27"/>
                <a:gd name="T3" fmla="*/ 0 h 17"/>
                <a:gd name="T4" fmla="*/ 576 w 27"/>
                <a:gd name="T5" fmla="*/ 4 h 17"/>
                <a:gd name="T6" fmla="*/ 3 w 27"/>
                <a:gd name="T7" fmla="*/ 8 h 17"/>
                <a:gd name="T8" fmla="*/ 0 w 27"/>
                <a:gd name="T9" fmla="*/ 8 h 17"/>
                <a:gd name="T10" fmla="*/ 0 w 27"/>
                <a:gd name="T11" fmla="*/ 8 h 17"/>
                <a:gd name="T12" fmla="*/ 767 w 27"/>
                <a:gd name="T13" fmla="*/ 4 h 17"/>
                <a:gd name="T14" fmla="*/ 1007 w 27"/>
                <a:gd name="T15" fmla="*/ 4 h 17"/>
                <a:gd name="T16" fmla="*/ 767 w 27"/>
                <a:gd name="T17" fmla="*/ 4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7"/>
                <a:gd name="T28" fmla="*/ 0 h 17"/>
                <a:gd name="T29" fmla="*/ 27 w 2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7" h="17">
                  <a:moveTo>
                    <a:pt x="20" y="4"/>
                  </a:moveTo>
                  <a:lnTo>
                    <a:pt x="20" y="0"/>
                  </a:lnTo>
                  <a:lnTo>
                    <a:pt x="16" y="4"/>
                  </a:lnTo>
                  <a:lnTo>
                    <a:pt x="3" y="9"/>
                  </a:lnTo>
                  <a:lnTo>
                    <a:pt x="0" y="9"/>
                  </a:lnTo>
                  <a:lnTo>
                    <a:pt x="0" y="16"/>
                  </a:lnTo>
                  <a:lnTo>
                    <a:pt x="20" y="4"/>
                  </a:lnTo>
                  <a:lnTo>
                    <a:pt x="26" y="4"/>
                  </a:lnTo>
                  <a:lnTo>
                    <a:pt x="20" y="4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85" name="Freeform 1165">
              <a:extLst>
                <a:ext uri="{FF2B5EF4-FFF2-40B4-BE49-F238E27FC236}">
                  <a16:creationId xmlns:a16="http://schemas.microsoft.com/office/drawing/2014/main" id="{1E69CD2F-48A3-4FD4-B11A-3C3F44F581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5" y="2583"/>
              <a:ext cx="19" cy="16"/>
            </a:xfrm>
            <a:custGeom>
              <a:avLst/>
              <a:gdLst>
                <a:gd name="T0" fmla="*/ 0 w 19"/>
                <a:gd name="T1" fmla="*/ 0 h 17"/>
                <a:gd name="T2" fmla="*/ 8 w 19"/>
                <a:gd name="T3" fmla="*/ 0 h 17"/>
                <a:gd name="T4" fmla="*/ 12 w 19"/>
                <a:gd name="T5" fmla="*/ 0 h 17"/>
                <a:gd name="T6" fmla="*/ 18 w 19"/>
                <a:gd name="T7" fmla="*/ 8 h 17"/>
                <a:gd name="T8" fmla="*/ 12 w 19"/>
                <a:gd name="T9" fmla="*/ 8 h 17"/>
                <a:gd name="T10" fmla="*/ 8 w 19"/>
                <a:gd name="T11" fmla="*/ 7 h 17"/>
                <a:gd name="T12" fmla="*/ 0 w 19"/>
                <a:gd name="T13" fmla="*/ 7 h 17"/>
                <a:gd name="T14" fmla="*/ 0 w 19"/>
                <a:gd name="T15" fmla="*/ 0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"/>
                <a:gd name="T25" fmla="*/ 0 h 17"/>
                <a:gd name="T26" fmla="*/ 19 w 19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" h="17">
                  <a:moveTo>
                    <a:pt x="0" y="0"/>
                  </a:moveTo>
                  <a:lnTo>
                    <a:pt x="8" y="0"/>
                  </a:lnTo>
                  <a:lnTo>
                    <a:pt x="12" y="0"/>
                  </a:lnTo>
                  <a:lnTo>
                    <a:pt x="18" y="16"/>
                  </a:lnTo>
                  <a:lnTo>
                    <a:pt x="12" y="16"/>
                  </a:lnTo>
                  <a:lnTo>
                    <a:pt x="8" y="7"/>
                  </a:lnTo>
                  <a:lnTo>
                    <a:pt x="0" y="7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86" name="Freeform 1166">
              <a:extLst>
                <a:ext uri="{FF2B5EF4-FFF2-40B4-BE49-F238E27FC236}">
                  <a16:creationId xmlns:a16="http://schemas.microsoft.com/office/drawing/2014/main" id="{6D72E4FE-5B21-4B07-A918-C0E32B871C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5" y="2583"/>
              <a:ext cx="19" cy="16"/>
            </a:xfrm>
            <a:custGeom>
              <a:avLst/>
              <a:gdLst>
                <a:gd name="T0" fmla="*/ 0 w 19"/>
                <a:gd name="T1" fmla="*/ 0 h 17"/>
                <a:gd name="T2" fmla="*/ 8 w 19"/>
                <a:gd name="T3" fmla="*/ 0 h 17"/>
                <a:gd name="T4" fmla="*/ 12 w 19"/>
                <a:gd name="T5" fmla="*/ 0 h 17"/>
                <a:gd name="T6" fmla="*/ 18 w 19"/>
                <a:gd name="T7" fmla="*/ 8 h 17"/>
                <a:gd name="T8" fmla="*/ 12 w 19"/>
                <a:gd name="T9" fmla="*/ 8 h 17"/>
                <a:gd name="T10" fmla="*/ 8 w 19"/>
                <a:gd name="T11" fmla="*/ 7 h 17"/>
                <a:gd name="T12" fmla="*/ 0 w 19"/>
                <a:gd name="T13" fmla="*/ 7 h 17"/>
                <a:gd name="T14" fmla="*/ 0 w 19"/>
                <a:gd name="T15" fmla="*/ 0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"/>
                <a:gd name="T25" fmla="*/ 0 h 17"/>
                <a:gd name="T26" fmla="*/ 19 w 19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" h="17">
                  <a:moveTo>
                    <a:pt x="0" y="0"/>
                  </a:moveTo>
                  <a:lnTo>
                    <a:pt x="8" y="0"/>
                  </a:lnTo>
                  <a:lnTo>
                    <a:pt x="12" y="0"/>
                  </a:lnTo>
                  <a:lnTo>
                    <a:pt x="18" y="16"/>
                  </a:lnTo>
                  <a:lnTo>
                    <a:pt x="12" y="16"/>
                  </a:lnTo>
                  <a:lnTo>
                    <a:pt x="8" y="7"/>
                  </a:lnTo>
                  <a:lnTo>
                    <a:pt x="0" y="7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87" name="Freeform 1167">
              <a:extLst>
                <a:ext uri="{FF2B5EF4-FFF2-40B4-BE49-F238E27FC236}">
                  <a16:creationId xmlns:a16="http://schemas.microsoft.com/office/drawing/2014/main" id="{536F82BD-7611-4125-A9C9-422761BD4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6" y="2646"/>
              <a:ext cx="37" cy="16"/>
            </a:xfrm>
            <a:custGeom>
              <a:avLst/>
              <a:gdLst>
                <a:gd name="T0" fmla="*/ 3 w 36"/>
                <a:gd name="T1" fmla="*/ 0 h 17"/>
                <a:gd name="T2" fmla="*/ 100 w 36"/>
                <a:gd name="T3" fmla="*/ 3 h 17"/>
                <a:gd name="T4" fmla="*/ 112 w 36"/>
                <a:gd name="T5" fmla="*/ 7 h 17"/>
                <a:gd name="T6" fmla="*/ 131 w 36"/>
                <a:gd name="T7" fmla="*/ 8 h 17"/>
                <a:gd name="T8" fmla="*/ 131 w 36"/>
                <a:gd name="T9" fmla="*/ 8 h 17"/>
                <a:gd name="T10" fmla="*/ 112 w 36"/>
                <a:gd name="T11" fmla="*/ 8 h 17"/>
                <a:gd name="T12" fmla="*/ 12 w 36"/>
                <a:gd name="T13" fmla="*/ 8 h 17"/>
                <a:gd name="T14" fmla="*/ 7 w 36"/>
                <a:gd name="T15" fmla="*/ 7 h 17"/>
                <a:gd name="T16" fmla="*/ 0 w 36"/>
                <a:gd name="T17" fmla="*/ 0 h 17"/>
                <a:gd name="T18" fmla="*/ 3 w 36"/>
                <a:gd name="T19" fmla="*/ 0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6"/>
                <a:gd name="T31" fmla="*/ 0 h 17"/>
                <a:gd name="T32" fmla="*/ 36 w 36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6" h="17">
                  <a:moveTo>
                    <a:pt x="3" y="0"/>
                  </a:moveTo>
                  <a:lnTo>
                    <a:pt x="25" y="3"/>
                  </a:lnTo>
                  <a:lnTo>
                    <a:pt x="29" y="7"/>
                  </a:lnTo>
                  <a:lnTo>
                    <a:pt x="35" y="11"/>
                  </a:lnTo>
                  <a:lnTo>
                    <a:pt x="35" y="16"/>
                  </a:lnTo>
                  <a:lnTo>
                    <a:pt x="29" y="16"/>
                  </a:lnTo>
                  <a:lnTo>
                    <a:pt x="12" y="11"/>
                  </a:lnTo>
                  <a:lnTo>
                    <a:pt x="7" y="7"/>
                  </a:lnTo>
                  <a:lnTo>
                    <a:pt x="0" y="0"/>
                  </a:lnTo>
                  <a:lnTo>
                    <a:pt x="3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88" name="Freeform 1168">
              <a:extLst>
                <a:ext uri="{FF2B5EF4-FFF2-40B4-BE49-F238E27FC236}">
                  <a16:creationId xmlns:a16="http://schemas.microsoft.com/office/drawing/2014/main" id="{2D0B9980-C3C1-4BA7-B227-A933AEECBD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6" y="2646"/>
              <a:ext cx="37" cy="16"/>
            </a:xfrm>
            <a:custGeom>
              <a:avLst/>
              <a:gdLst>
                <a:gd name="T0" fmla="*/ 3 w 36"/>
                <a:gd name="T1" fmla="*/ 0 h 17"/>
                <a:gd name="T2" fmla="*/ 100 w 36"/>
                <a:gd name="T3" fmla="*/ 3 h 17"/>
                <a:gd name="T4" fmla="*/ 112 w 36"/>
                <a:gd name="T5" fmla="*/ 7 h 17"/>
                <a:gd name="T6" fmla="*/ 131 w 36"/>
                <a:gd name="T7" fmla="*/ 8 h 17"/>
                <a:gd name="T8" fmla="*/ 131 w 36"/>
                <a:gd name="T9" fmla="*/ 8 h 17"/>
                <a:gd name="T10" fmla="*/ 112 w 36"/>
                <a:gd name="T11" fmla="*/ 8 h 17"/>
                <a:gd name="T12" fmla="*/ 12 w 36"/>
                <a:gd name="T13" fmla="*/ 8 h 17"/>
                <a:gd name="T14" fmla="*/ 7 w 36"/>
                <a:gd name="T15" fmla="*/ 7 h 17"/>
                <a:gd name="T16" fmla="*/ 0 w 36"/>
                <a:gd name="T17" fmla="*/ 0 h 17"/>
                <a:gd name="T18" fmla="*/ 3 w 36"/>
                <a:gd name="T19" fmla="*/ 0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6"/>
                <a:gd name="T31" fmla="*/ 0 h 17"/>
                <a:gd name="T32" fmla="*/ 36 w 36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6" h="17">
                  <a:moveTo>
                    <a:pt x="3" y="0"/>
                  </a:moveTo>
                  <a:lnTo>
                    <a:pt x="25" y="3"/>
                  </a:lnTo>
                  <a:lnTo>
                    <a:pt x="29" y="7"/>
                  </a:lnTo>
                  <a:lnTo>
                    <a:pt x="35" y="11"/>
                  </a:lnTo>
                  <a:lnTo>
                    <a:pt x="35" y="16"/>
                  </a:lnTo>
                  <a:lnTo>
                    <a:pt x="29" y="16"/>
                  </a:lnTo>
                  <a:lnTo>
                    <a:pt x="12" y="11"/>
                  </a:lnTo>
                  <a:lnTo>
                    <a:pt x="7" y="7"/>
                  </a:lnTo>
                  <a:lnTo>
                    <a:pt x="0" y="0"/>
                  </a:lnTo>
                  <a:lnTo>
                    <a:pt x="3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89" name="Freeform 1169">
              <a:extLst>
                <a:ext uri="{FF2B5EF4-FFF2-40B4-BE49-F238E27FC236}">
                  <a16:creationId xmlns:a16="http://schemas.microsoft.com/office/drawing/2014/main" id="{C874D5F3-0107-4EF5-A3FF-7A4A3C0FEE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6" y="2697"/>
              <a:ext cx="32" cy="26"/>
            </a:xfrm>
            <a:custGeom>
              <a:avLst/>
              <a:gdLst>
                <a:gd name="T0" fmla="*/ 3 w 32"/>
                <a:gd name="T1" fmla="*/ 3 h 27"/>
                <a:gd name="T2" fmla="*/ 3 w 32"/>
                <a:gd name="T3" fmla="*/ 7 h 27"/>
                <a:gd name="T4" fmla="*/ 7 w 32"/>
                <a:gd name="T5" fmla="*/ 12 h 27"/>
                <a:gd name="T6" fmla="*/ 12 w 32"/>
                <a:gd name="T7" fmla="*/ 12 h 27"/>
                <a:gd name="T8" fmla="*/ 21 w 32"/>
                <a:gd name="T9" fmla="*/ 13 h 27"/>
                <a:gd name="T10" fmla="*/ 31 w 32"/>
                <a:gd name="T11" fmla="*/ 12 h 27"/>
                <a:gd name="T12" fmla="*/ 31 w 32"/>
                <a:gd name="T13" fmla="*/ 13 h 27"/>
                <a:gd name="T14" fmla="*/ 25 w 32"/>
                <a:gd name="T15" fmla="*/ 13 h 27"/>
                <a:gd name="T16" fmla="*/ 25 w 32"/>
                <a:gd name="T17" fmla="*/ 13 h 27"/>
                <a:gd name="T18" fmla="*/ 25 w 32"/>
                <a:gd name="T19" fmla="*/ 13 h 27"/>
                <a:gd name="T20" fmla="*/ 21 w 32"/>
                <a:gd name="T21" fmla="*/ 13 h 27"/>
                <a:gd name="T22" fmla="*/ 16 w 32"/>
                <a:gd name="T23" fmla="*/ 13 h 27"/>
                <a:gd name="T24" fmla="*/ 12 w 32"/>
                <a:gd name="T25" fmla="*/ 13 h 27"/>
                <a:gd name="T26" fmla="*/ 3 w 32"/>
                <a:gd name="T27" fmla="*/ 13 h 27"/>
                <a:gd name="T28" fmla="*/ 3 w 32"/>
                <a:gd name="T29" fmla="*/ 12 h 27"/>
                <a:gd name="T30" fmla="*/ 0 w 32"/>
                <a:gd name="T31" fmla="*/ 7 h 27"/>
                <a:gd name="T32" fmla="*/ 3 w 32"/>
                <a:gd name="T33" fmla="*/ 0 h 27"/>
                <a:gd name="T34" fmla="*/ 3 w 32"/>
                <a:gd name="T35" fmla="*/ 3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2"/>
                <a:gd name="T55" fmla="*/ 0 h 27"/>
                <a:gd name="T56" fmla="*/ 32 w 32"/>
                <a:gd name="T57" fmla="*/ 27 h 2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2" h="27">
                  <a:moveTo>
                    <a:pt x="3" y="3"/>
                  </a:moveTo>
                  <a:lnTo>
                    <a:pt x="3" y="7"/>
                  </a:lnTo>
                  <a:lnTo>
                    <a:pt x="7" y="12"/>
                  </a:lnTo>
                  <a:lnTo>
                    <a:pt x="12" y="12"/>
                  </a:lnTo>
                  <a:lnTo>
                    <a:pt x="21" y="16"/>
                  </a:lnTo>
                  <a:lnTo>
                    <a:pt x="31" y="12"/>
                  </a:lnTo>
                  <a:lnTo>
                    <a:pt x="31" y="16"/>
                  </a:lnTo>
                  <a:lnTo>
                    <a:pt x="25" y="16"/>
                  </a:lnTo>
                  <a:lnTo>
                    <a:pt x="25" y="20"/>
                  </a:lnTo>
                  <a:lnTo>
                    <a:pt x="25" y="26"/>
                  </a:lnTo>
                  <a:lnTo>
                    <a:pt x="21" y="20"/>
                  </a:lnTo>
                  <a:lnTo>
                    <a:pt x="16" y="16"/>
                  </a:lnTo>
                  <a:lnTo>
                    <a:pt x="12" y="20"/>
                  </a:lnTo>
                  <a:lnTo>
                    <a:pt x="3" y="16"/>
                  </a:lnTo>
                  <a:lnTo>
                    <a:pt x="3" y="12"/>
                  </a:lnTo>
                  <a:lnTo>
                    <a:pt x="0" y="7"/>
                  </a:lnTo>
                  <a:lnTo>
                    <a:pt x="3" y="0"/>
                  </a:lnTo>
                  <a:lnTo>
                    <a:pt x="3" y="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90" name="Freeform 1170">
              <a:extLst>
                <a:ext uri="{FF2B5EF4-FFF2-40B4-BE49-F238E27FC236}">
                  <a16:creationId xmlns:a16="http://schemas.microsoft.com/office/drawing/2014/main" id="{E3D8F12E-43CB-44FD-B1FE-6D114A766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6" y="2697"/>
              <a:ext cx="32" cy="26"/>
            </a:xfrm>
            <a:custGeom>
              <a:avLst/>
              <a:gdLst>
                <a:gd name="T0" fmla="*/ 3 w 32"/>
                <a:gd name="T1" fmla="*/ 3 h 27"/>
                <a:gd name="T2" fmla="*/ 3 w 32"/>
                <a:gd name="T3" fmla="*/ 7 h 27"/>
                <a:gd name="T4" fmla="*/ 7 w 32"/>
                <a:gd name="T5" fmla="*/ 12 h 27"/>
                <a:gd name="T6" fmla="*/ 12 w 32"/>
                <a:gd name="T7" fmla="*/ 12 h 27"/>
                <a:gd name="T8" fmla="*/ 21 w 32"/>
                <a:gd name="T9" fmla="*/ 13 h 27"/>
                <a:gd name="T10" fmla="*/ 31 w 32"/>
                <a:gd name="T11" fmla="*/ 12 h 27"/>
                <a:gd name="T12" fmla="*/ 31 w 32"/>
                <a:gd name="T13" fmla="*/ 13 h 27"/>
                <a:gd name="T14" fmla="*/ 25 w 32"/>
                <a:gd name="T15" fmla="*/ 13 h 27"/>
                <a:gd name="T16" fmla="*/ 25 w 32"/>
                <a:gd name="T17" fmla="*/ 13 h 27"/>
                <a:gd name="T18" fmla="*/ 25 w 32"/>
                <a:gd name="T19" fmla="*/ 13 h 27"/>
                <a:gd name="T20" fmla="*/ 21 w 32"/>
                <a:gd name="T21" fmla="*/ 13 h 27"/>
                <a:gd name="T22" fmla="*/ 16 w 32"/>
                <a:gd name="T23" fmla="*/ 13 h 27"/>
                <a:gd name="T24" fmla="*/ 12 w 32"/>
                <a:gd name="T25" fmla="*/ 13 h 27"/>
                <a:gd name="T26" fmla="*/ 3 w 32"/>
                <a:gd name="T27" fmla="*/ 13 h 27"/>
                <a:gd name="T28" fmla="*/ 3 w 32"/>
                <a:gd name="T29" fmla="*/ 12 h 27"/>
                <a:gd name="T30" fmla="*/ 0 w 32"/>
                <a:gd name="T31" fmla="*/ 7 h 27"/>
                <a:gd name="T32" fmla="*/ 3 w 32"/>
                <a:gd name="T33" fmla="*/ 0 h 27"/>
                <a:gd name="T34" fmla="*/ 3 w 32"/>
                <a:gd name="T35" fmla="*/ 3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2"/>
                <a:gd name="T55" fmla="*/ 0 h 27"/>
                <a:gd name="T56" fmla="*/ 32 w 32"/>
                <a:gd name="T57" fmla="*/ 27 h 2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2" h="27">
                  <a:moveTo>
                    <a:pt x="3" y="3"/>
                  </a:moveTo>
                  <a:lnTo>
                    <a:pt x="3" y="7"/>
                  </a:lnTo>
                  <a:lnTo>
                    <a:pt x="7" y="12"/>
                  </a:lnTo>
                  <a:lnTo>
                    <a:pt x="12" y="12"/>
                  </a:lnTo>
                  <a:lnTo>
                    <a:pt x="21" y="16"/>
                  </a:lnTo>
                  <a:lnTo>
                    <a:pt x="31" y="12"/>
                  </a:lnTo>
                  <a:lnTo>
                    <a:pt x="31" y="16"/>
                  </a:lnTo>
                  <a:lnTo>
                    <a:pt x="25" y="16"/>
                  </a:lnTo>
                  <a:lnTo>
                    <a:pt x="25" y="20"/>
                  </a:lnTo>
                  <a:lnTo>
                    <a:pt x="25" y="26"/>
                  </a:lnTo>
                  <a:lnTo>
                    <a:pt x="21" y="20"/>
                  </a:lnTo>
                  <a:lnTo>
                    <a:pt x="16" y="16"/>
                  </a:lnTo>
                  <a:lnTo>
                    <a:pt x="12" y="20"/>
                  </a:lnTo>
                  <a:lnTo>
                    <a:pt x="3" y="16"/>
                  </a:lnTo>
                  <a:lnTo>
                    <a:pt x="3" y="12"/>
                  </a:lnTo>
                  <a:lnTo>
                    <a:pt x="0" y="7"/>
                  </a:lnTo>
                  <a:lnTo>
                    <a:pt x="3" y="0"/>
                  </a:lnTo>
                  <a:lnTo>
                    <a:pt x="3" y="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91" name="Freeform 1171">
              <a:extLst>
                <a:ext uri="{FF2B5EF4-FFF2-40B4-BE49-F238E27FC236}">
                  <a16:creationId xmlns:a16="http://schemas.microsoft.com/office/drawing/2014/main" id="{21E40331-016D-4F1D-8925-5F8DEE083B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8" y="2702"/>
              <a:ext cx="22" cy="25"/>
            </a:xfrm>
            <a:custGeom>
              <a:avLst/>
              <a:gdLst>
                <a:gd name="T0" fmla="*/ 11 w 23"/>
                <a:gd name="T1" fmla="*/ 0 h 27"/>
                <a:gd name="T2" fmla="*/ 11 w 23"/>
                <a:gd name="T3" fmla="*/ 0 h 27"/>
                <a:gd name="T4" fmla="*/ 3 w 23"/>
                <a:gd name="T5" fmla="*/ 6 h 27"/>
                <a:gd name="T6" fmla="*/ 0 w 23"/>
                <a:gd name="T7" fmla="*/ 6 h 27"/>
                <a:gd name="T8" fmla="*/ 3 w 23"/>
                <a:gd name="T9" fmla="*/ 6 h 27"/>
                <a:gd name="T10" fmla="*/ 11 w 23"/>
                <a:gd name="T11" fmla="*/ 6 h 27"/>
                <a:gd name="T12" fmla="*/ 11 w 23"/>
                <a:gd name="T13" fmla="*/ 6 h 27"/>
                <a:gd name="T14" fmla="*/ 11 w 23"/>
                <a:gd name="T15" fmla="*/ 6 h 27"/>
                <a:gd name="T16" fmla="*/ 11 w 23"/>
                <a:gd name="T17" fmla="*/ 6 h 27"/>
                <a:gd name="T18" fmla="*/ 11 w 23"/>
                <a:gd name="T19" fmla="*/ 6 h 27"/>
                <a:gd name="T20" fmla="*/ 11 w 23"/>
                <a:gd name="T21" fmla="*/ 6 h 27"/>
                <a:gd name="T22" fmla="*/ 11 w 23"/>
                <a:gd name="T23" fmla="*/ 6 h 27"/>
                <a:gd name="T24" fmla="*/ 11 w 23"/>
                <a:gd name="T25" fmla="*/ 6 h 27"/>
                <a:gd name="T26" fmla="*/ 11 w 23"/>
                <a:gd name="T27" fmla="*/ 3 h 27"/>
                <a:gd name="T28" fmla="*/ 11 w 23"/>
                <a:gd name="T29" fmla="*/ 0 h 27"/>
                <a:gd name="T30" fmla="*/ 11 w 23"/>
                <a:gd name="T31" fmla="*/ 0 h 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3"/>
                <a:gd name="T49" fmla="*/ 0 h 27"/>
                <a:gd name="T50" fmla="*/ 23 w 23"/>
                <a:gd name="T51" fmla="*/ 27 h 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3" h="27">
                  <a:moveTo>
                    <a:pt x="12" y="0"/>
                  </a:moveTo>
                  <a:lnTo>
                    <a:pt x="12" y="0"/>
                  </a:lnTo>
                  <a:lnTo>
                    <a:pt x="3" y="16"/>
                  </a:lnTo>
                  <a:lnTo>
                    <a:pt x="0" y="20"/>
                  </a:lnTo>
                  <a:lnTo>
                    <a:pt x="3" y="26"/>
                  </a:lnTo>
                  <a:lnTo>
                    <a:pt x="12" y="26"/>
                  </a:lnTo>
                  <a:lnTo>
                    <a:pt x="22" y="20"/>
                  </a:lnTo>
                  <a:lnTo>
                    <a:pt x="22" y="16"/>
                  </a:lnTo>
                  <a:lnTo>
                    <a:pt x="22" y="12"/>
                  </a:lnTo>
                  <a:lnTo>
                    <a:pt x="16" y="16"/>
                  </a:lnTo>
                  <a:lnTo>
                    <a:pt x="16" y="12"/>
                  </a:lnTo>
                  <a:lnTo>
                    <a:pt x="12" y="16"/>
                  </a:lnTo>
                  <a:lnTo>
                    <a:pt x="12" y="12"/>
                  </a:lnTo>
                  <a:lnTo>
                    <a:pt x="16" y="3"/>
                  </a:lnTo>
                  <a:lnTo>
                    <a:pt x="16" y="0"/>
                  </a:lnTo>
                  <a:lnTo>
                    <a:pt x="12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92" name="Freeform 1172">
              <a:extLst>
                <a:ext uri="{FF2B5EF4-FFF2-40B4-BE49-F238E27FC236}">
                  <a16:creationId xmlns:a16="http://schemas.microsoft.com/office/drawing/2014/main" id="{659B093F-4216-4B43-8A12-9EAF7D188A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8" y="2702"/>
              <a:ext cx="22" cy="25"/>
            </a:xfrm>
            <a:custGeom>
              <a:avLst/>
              <a:gdLst>
                <a:gd name="T0" fmla="*/ 11 w 23"/>
                <a:gd name="T1" fmla="*/ 0 h 27"/>
                <a:gd name="T2" fmla="*/ 11 w 23"/>
                <a:gd name="T3" fmla="*/ 0 h 27"/>
                <a:gd name="T4" fmla="*/ 3 w 23"/>
                <a:gd name="T5" fmla="*/ 6 h 27"/>
                <a:gd name="T6" fmla="*/ 0 w 23"/>
                <a:gd name="T7" fmla="*/ 6 h 27"/>
                <a:gd name="T8" fmla="*/ 3 w 23"/>
                <a:gd name="T9" fmla="*/ 6 h 27"/>
                <a:gd name="T10" fmla="*/ 11 w 23"/>
                <a:gd name="T11" fmla="*/ 6 h 27"/>
                <a:gd name="T12" fmla="*/ 11 w 23"/>
                <a:gd name="T13" fmla="*/ 6 h 27"/>
                <a:gd name="T14" fmla="*/ 11 w 23"/>
                <a:gd name="T15" fmla="*/ 6 h 27"/>
                <a:gd name="T16" fmla="*/ 11 w 23"/>
                <a:gd name="T17" fmla="*/ 6 h 27"/>
                <a:gd name="T18" fmla="*/ 11 w 23"/>
                <a:gd name="T19" fmla="*/ 6 h 27"/>
                <a:gd name="T20" fmla="*/ 11 w 23"/>
                <a:gd name="T21" fmla="*/ 6 h 27"/>
                <a:gd name="T22" fmla="*/ 11 w 23"/>
                <a:gd name="T23" fmla="*/ 6 h 27"/>
                <a:gd name="T24" fmla="*/ 11 w 23"/>
                <a:gd name="T25" fmla="*/ 6 h 27"/>
                <a:gd name="T26" fmla="*/ 11 w 23"/>
                <a:gd name="T27" fmla="*/ 3 h 27"/>
                <a:gd name="T28" fmla="*/ 11 w 23"/>
                <a:gd name="T29" fmla="*/ 0 h 27"/>
                <a:gd name="T30" fmla="*/ 11 w 23"/>
                <a:gd name="T31" fmla="*/ 0 h 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3"/>
                <a:gd name="T49" fmla="*/ 0 h 27"/>
                <a:gd name="T50" fmla="*/ 23 w 23"/>
                <a:gd name="T51" fmla="*/ 27 h 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3" h="27">
                  <a:moveTo>
                    <a:pt x="12" y="0"/>
                  </a:moveTo>
                  <a:lnTo>
                    <a:pt x="12" y="0"/>
                  </a:lnTo>
                  <a:lnTo>
                    <a:pt x="3" y="16"/>
                  </a:lnTo>
                  <a:lnTo>
                    <a:pt x="0" y="20"/>
                  </a:lnTo>
                  <a:lnTo>
                    <a:pt x="3" y="26"/>
                  </a:lnTo>
                  <a:lnTo>
                    <a:pt x="12" y="26"/>
                  </a:lnTo>
                  <a:lnTo>
                    <a:pt x="22" y="20"/>
                  </a:lnTo>
                  <a:lnTo>
                    <a:pt x="22" y="16"/>
                  </a:lnTo>
                  <a:lnTo>
                    <a:pt x="22" y="12"/>
                  </a:lnTo>
                  <a:lnTo>
                    <a:pt x="16" y="16"/>
                  </a:lnTo>
                  <a:lnTo>
                    <a:pt x="16" y="12"/>
                  </a:lnTo>
                  <a:lnTo>
                    <a:pt x="12" y="16"/>
                  </a:lnTo>
                  <a:lnTo>
                    <a:pt x="12" y="12"/>
                  </a:lnTo>
                  <a:lnTo>
                    <a:pt x="16" y="3"/>
                  </a:lnTo>
                  <a:lnTo>
                    <a:pt x="16" y="0"/>
                  </a:lnTo>
                  <a:lnTo>
                    <a:pt x="12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93" name="Freeform 1173">
              <a:extLst>
                <a:ext uri="{FF2B5EF4-FFF2-40B4-BE49-F238E27FC236}">
                  <a16:creationId xmlns:a16="http://schemas.microsoft.com/office/drawing/2014/main" id="{D7FFEF16-CB7D-4D32-B0FA-57E498C099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7" y="2614"/>
              <a:ext cx="96" cy="96"/>
            </a:xfrm>
            <a:custGeom>
              <a:avLst/>
              <a:gdLst>
                <a:gd name="T0" fmla="*/ 655 w 92"/>
                <a:gd name="T1" fmla="*/ 5 h 106"/>
                <a:gd name="T2" fmla="*/ 601 w 92"/>
                <a:gd name="T3" fmla="*/ 5 h 106"/>
                <a:gd name="T4" fmla="*/ 474 w 92"/>
                <a:gd name="T5" fmla="*/ 5 h 106"/>
                <a:gd name="T6" fmla="*/ 429 w 92"/>
                <a:gd name="T7" fmla="*/ 5 h 106"/>
                <a:gd name="T8" fmla="*/ 394 w 92"/>
                <a:gd name="T9" fmla="*/ 5 h 106"/>
                <a:gd name="T10" fmla="*/ 429 w 92"/>
                <a:gd name="T11" fmla="*/ 5 h 106"/>
                <a:gd name="T12" fmla="*/ 362 w 92"/>
                <a:gd name="T13" fmla="*/ 5 h 106"/>
                <a:gd name="T14" fmla="*/ 297 w 92"/>
                <a:gd name="T15" fmla="*/ 5 h 106"/>
                <a:gd name="T16" fmla="*/ 362 w 92"/>
                <a:gd name="T17" fmla="*/ 5 h 106"/>
                <a:gd name="T18" fmla="*/ 394 w 92"/>
                <a:gd name="T19" fmla="*/ 5 h 106"/>
                <a:gd name="T20" fmla="*/ 394 w 92"/>
                <a:gd name="T21" fmla="*/ 3 h 106"/>
                <a:gd name="T22" fmla="*/ 362 w 92"/>
                <a:gd name="T23" fmla="*/ 0 h 106"/>
                <a:gd name="T24" fmla="*/ 297 w 92"/>
                <a:gd name="T25" fmla="*/ 5 h 106"/>
                <a:gd name="T26" fmla="*/ 241 w 92"/>
                <a:gd name="T27" fmla="*/ 5 h 106"/>
                <a:gd name="T28" fmla="*/ 241 w 92"/>
                <a:gd name="T29" fmla="*/ 5 h 106"/>
                <a:gd name="T30" fmla="*/ 195 w 92"/>
                <a:gd name="T31" fmla="*/ 5 h 106"/>
                <a:gd name="T32" fmla="*/ 165 w 92"/>
                <a:gd name="T33" fmla="*/ 5 h 106"/>
                <a:gd name="T34" fmla="*/ 139 w 92"/>
                <a:gd name="T35" fmla="*/ 5 h 106"/>
                <a:gd name="T36" fmla="*/ 139 w 92"/>
                <a:gd name="T37" fmla="*/ 5 h 106"/>
                <a:gd name="T38" fmla="*/ 117 w 92"/>
                <a:gd name="T39" fmla="*/ 5 h 106"/>
                <a:gd name="T40" fmla="*/ 3 w 92"/>
                <a:gd name="T41" fmla="*/ 5 h 106"/>
                <a:gd name="T42" fmla="*/ 117 w 92"/>
                <a:gd name="T43" fmla="*/ 5 h 106"/>
                <a:gd name="T44" fmla="*/ 0 w 92"/>
                <a:gd name="T45" fmla="*/ 5 h 106"/>
                <a:gd name="T46" fmla="*/ 139 w 92"/>
                <a:gd name="T47" fmla="*/ 5 h 106"/>
                <a:gd name="T48" fmla="*/ 362 w 92"/>
                <a:gd name="T49" fmla="*/ 5 h 106"/>
                <a:gd name="T50" fmla="*/ 394 w 92"/>
                <a:gd name="T51" fmla="*/ 5 h 106"/>
                <a:gd name="T52" fmla="*/ 429 w 92"/>
                <a:gd name="T53" fmla="*/ 5 h 106"/>
                <a:gd name="T54" fmla="*/ 529 w 92"/>
                <a:gd name="T55" fmla="*/ 5 h 106"/>
                <a:gd name="T56" fmla="*/ 429 w 92"/>
                <a:gd name="T57" fmla="*/ 5 h 106"/>
                <a:gd name="T58" fmla="*/ 474 w 92"/>
                <a:gd name="T59" fmla="*/ 5 h 106"/>
                <a:gd name="T60" fmla="*/ 553 w 92"/>
                <a:gd name="T61" fmla="*/ 5 h 106"/>
                <a:gd name="T62" fmla="*/ 627 w 92"/>
                <a:gd name="T63" fmla="*/ 5 h 106"/>
                <a:gd name="T64" fmla="*/ 601 w 92"/>
                <a:gd name="T65" fmla="*/ 5 h 106"/>
                <a:gd name="T66" fmla="*/ 655 w 92"/>
                <a:gd name="T67" fmla="*/ 5 h 106"/>
                <a:gd name="T68" fmla="*/ 655 w 92"/>
                <a:gd name="T69" fmla="*/ 5 h 106"/>
                <a:gd name="T70" fmla="*/ 743 w 92"/>
                <a:gd name="T71" fmla="*/ 5 h 106"/>
                <a:gd name="T72" fmla="*/ 790 w 92"/>
                <a:gd name="T73" fmla="*/ 5 h 106"/>
                <a:gd name="T74" fmla="*/ 743 w 92"/>
                <a:gd name="T75" fmla="*/ 5 h 106"/>
                <a:gd name="T76" fmla="*/ 743 w 92"/>
                <a:gd name="T77" fmla="*/ 5 h 106"/>
                <a:gd name="T78" fmla="*/ 655 w 92"/>
                <a:gd name="T79" fmla="*/ 5 h 106"/>
                <a:gd name="T80" fmla="*/ 655 w 92"/>
                <a:gd name="T81" fmla="*/ 5 h 106"/>
                <a:gd name="T82" fmla="*/ 712 w 92"/>
                <a:gd name="T83" fmla="*/ 5 h 106"/>
                <a:gd name="T84" fmla="*/ 655 w 92"/>
                <a:gd name="T85" fmla="*/ 5 h 106"/>
                <a:gd name="T86" fmla="*/ 627 w 92"/>
                <a:gd name="T87" fmla="*/ 5 h 106"/>
                <a:gd name="T88" fmla="*/ 655 w 92"/>
                <a:gd name="T89" fmla="*/ 5 h 10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92"/>
                <a:gd name="T136" fmla="*/ 0 h 106"/>
                <a:gd name="T137" fmla="*/ 92 w 92"/>
                <a:gd name="T138" fmla="*/ 106 h 10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92" h="106">
                  <a:moveTo>
                    <a:pt x="76" y="47"/>
                  </a:moveTo>
                  <a:lnTo>
                    <a:pt x="76" y="47"/>
                  </a:lnTo>
                  <a:lnTo>
                    <a:pt x="72" y="43"/>
                  </a:lnTo>
                  <a:lnTo>
                    <a:pt x="69" y="47"/>
                  </a:lnTo>
                  <a:lnTo>
                    <a:pt x="64" y="43"/>
                  </a:lnTo>
                  <a:lnTo>
                    <a:pt x="55" y="47"/>
                  </a:lnTo>
                  <a:lnTo>
                    <a:pt x="55" y="43"/>
                  </a:lnTo>
                  <a:lnTo>
                    <a:pt x="50" y="43"/>
                  </a:lnTo>
                  <a:lnTo>
                    <a:pt x="46" y="43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50" y="34"/>
                  </a:lnTo>
                  <a:lnTo>
                    <a:pt x="42" y="34"/>
                  </a:lnTo>
                  <a:lnTo>
                    <a:pt x="42" y="29"/>
                  </a:lnTo>
                  <a:lnTo>
                    <a:pt x="34" y="38"/>
                  </a:lnTo>
                  <a:lnTo>
                    <a:pt x="34" y="29"/>
                  </a:lnTo>
                  <a:lnTo>
                    <a:pt x="42" y="21"/>
                  </a:lnTo>
                  <a:lnTo>
                    <a:pt x="42" y="12"/>
                  </a:lnTo>
                  <a:lnTo>
                    <a:pt x="42" y="16"/>
                  </a:lnTo>
                  <a:lnTo>
                    <a:pt x="46" y="12"/>
                  </a:lnTo>
                  <a:lnTo>
                    <a:pt x="46" y="7"/>
                  </a:lnTo>
                  <a:lnTo>
                    <a:pt x="46" y="3"/>
                  </a:lnTo>
                  <a:lnTo>
                    <a:pt x="50" y="0"/>
                  </a:lnTo>
                  <a:lnTo>
                    <a:pt x="42" y="0"/>
                  </a:lnTo>
                  <a:lnTo>
                    <a:pt x="34" y="3"/>
                  </a:lnTo>
                  <a:lnTo>
                    <a:pt x="34" y="7"/>
                  </a:lnTo>
                  <a:lnTo>
                    <a:pt x="29" y="7"/>
                  </a:lnTo>
                  <a:lnTo>
                    <a:pt x="29" y="12"/>
                  </a:lnTo>
                  <a:lnTo>
                    <a:pt x="24" y="16"/>
                  </a:lnTo>
                  <a:lnTo>
                    <a:pt x="29" y="21"/>
                  </a:lnTo>
                  <a:lnTo>
                    <a:pt x="24" y="25"/>
                  </a:lnTo>
                  <a:lnTo>
                    <a:pt x="24" y="29"/>
                  </a:lnTo>
                  <a:lnTo>
                    <a:pt x="20" y="29"/>
                  </a:lnTo>
                  <a:lnTo>
                    <a:pt x="20" y="38"/>
                  </a:lnTo>
                  <a:lnTo>
                    <a:pt x="20" y="43"/>
                  </a:lnTo>
                  <a:lnTo>
                    <a:pt x="16" y="47"/>
                  </a:lnTo>
                  <a:lnTo>
                    <a:pt x="12" y="47"/>
                  </a:lnTo>
                  <a:lnTo>
                    <a:pt x="16" y="47"/>
                  </a:lnTo>
                  <a:lnTo>
                    <a:pt x="16" y="52"/>
                  </a:lnTo>
                  <a:lnTo>
                    <a:pt x="12" y="52"/>
                  </a:lnTo>
                  <a:lnTo>
                    <a:pt x="7" y="59"/>
                  </a:lnTo>
                  <a:lnTo>
                    <a:pt x="3" y="64"/>
                  </a:lnTo>
                  <a:lnTo>
                    <a:pt x="7" y="64"/>
                  </a:lnTo>
                  <a:lnTo>
                    <a:pt x="12" y="64"/>
                  </a:lnTo>
                  <a:lnTo>
                    <a:pt x="0" y="78"/>
                  </a:lnTo>
                  <a:lnTo>
                    <a:pt x="0" y="81"/>
                  </a:lnTo>
                  <a:lnTo>
                    <a:pt x="3" y="81"/>
                  </a:lnTo>
                  <a:lnTo>
                    <a:pt x="16" y="81"/>
                  </a:lnTo>
                  <a:lnTo>
                    <a:pt x="34" y="81"/>
                  </a:lnTo>
                  <a:lnTo>
                    <a:pt x="42" y="81"/>
                  </a:lnTo>
                  <a:lnTo>
                    <a:pt x="46" y="78"/>
                  </a:lnTo>
                  <a:lnTo>
                    <a:pt x="46" y="81"/>
                  </a:lnTo>
                  <a:lnTo>
                    <a:pt x="42" y="86"/>
                  </a:lnTo>
                  <a:lnTo>
                    <a:pt x="50" y="86"/>
                  </a:lnTo>
                  <a:lnTo>
                    <a:pt x="55" y="81"/>
                  </a:lnTo>
                  <a:lnTo>
                    <a:pt x="60" y="81"/>
                  </a:lnTo>
                  <a:lnTo>
                    <a:pt x="55" y="86"/>
                  </a:lnTo>
                  <a:lnTo>
                    <a:pt x="50" y="90"/>
                  </a:lnTo>
                  <a:lnTo>
                    <a:pt x="46" y="95"/>
                  </a:lnTo>
                  <a:lnTo>
                    <a:pt x="55" y="95"/>
                  </a:lnTo>
                  <a:lnTo>
                    <a:pt x="60" y="86"/>
                  </a:lnTo>
                  <a:lnTo>
                    <a:pt x="64" y="86"/>
                  </a:lnTo>
                  <a:lnTo>
                    <a:pt x="69" y="78"/>
                  </a:lnTo>
                  <a:lnTo>
                    <a:pt x="72" y="78"/>
                  </a:lnTo>
                  <a:lnTo>
                    <a:pt x="72" y="86"/>
                  </a:lnTo>
                  <a:lnTo>
                    <a:pt x="69" y="99"/>
                  </a:lnTo>
                  <a:lnTo>
                    <a:pt x="72" y="99"/>
                  </a:lnTo>
                  <a:lnTo>
                    <a:pt x="76" y="90"/>
                  </a:lnTo>
                  <a:lnTo>
                    <a:pt x="76" y="99"/>
                  </a:lnTo>
                  <a:lnTo>
                    <a:pt x="76" y="105"/>
                  </a:lnTo>
                  <a:lnTo>
                    <a:pt x="81" y="99"/>
                  </a:lnTo>
                  <a:lnTo>
                    <a:pt x="85" y="99"/>
                  </a:lnTo>
                  <a:lnTo>
                    <a:pt x="91" y="86"/>
                  </a:lnTo>
                  <a:lnTo>
                    <a:pt x="91" y="81"/>
                  </a:lnTo>
                  <a:lnTo>
                    <a:pt x="91" y="78"/>
                  </a:lnTo>
                  <a:lnTo>
                    <a:pt x="85" y="86"/>
                  </a:lnTo>
                  <a:lnTo>
                    <a:pt x="81" y="81"/>
                  </a:lnTo>
                  <a:lnTo>
                    <a:pt x="85" y="69"/>
                  </a:lnTo>
                  <a:lnTo>
                    <a:pt x="81" y="74"/>
                  </a:lnTo>
                  <a:lnTo>
                    <a:pt x="76" y="81"/>
                  </a:lnTo>
                  <a:lnTo>
                    <a:pt x="72" y="78"/>
                  </a:lnTo>
                  <a:lnTo>
                    <a:pt x="76" y="74"/>
                  </a:lnTo>
                  <a:lnTo>
                    <a:pt x="72" y="69"/>
                  </a:lnTo>
                  <a:lnTo>
                    <a:pt x="81" y="64"/>
                  </a:lnTo>
                  <a:lnTo>
                    <a:pt x="85" y="59"/>
                  </a:lnTo>
                  <a:lnTo>
                    <a:pt x="76" y="64"/>
                  </a:lnTo>
                  <a:lnTo>
                    <a:pt x="72" y="64"/>
                  </a:lnTo>
                  <a:lnTo>
                    <a:pt x="72" y="59"/>
                  </a:lnTo>
                  <a:lnTo>
                    <a:pt x="72" y="55"/>
                  </a:lnTo>
                  <a:lnTo>
                    <a:pt x="76" y="4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94" name="Freeform 1174">
              <a:extLst>
                <a:ext uri="{FF2B5EF4-FFF2-40B4-BE49-F238E27FC236}">
                  <a16:creationId xmlns:a16="http://schemas.microsoft.com/office/drawing/2014/main" id="{2A45FBBF-5437-4BB9-878C-08FFB89D61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7" y="2614"/>
              <a:ext cx="96" cy="96"/>
            </a:xfrm>
            <a:custGeom>
              <a:avLst/>
              <a:gdLst>
                <a:gd name="T0" fmla="*/ 655 w 92"/>
                <a:gd name="T1" fmla="*/ 5 h 106"/>
                <a:gd name="T2" fmla="*/ 601 w 92"/>
                <a:gd name="T3" fmla="*/ 5 h 106"/>
                <a:gd name="T4" fmla="*/ 474 w 92"/>
                <a:gd name="T5" fmla="*/ 5 h 106"/>
                <a:gd name="T6" fmla="*/ 429 w 92"/>
                <a:gd name="T7" fmla="*/ 5 h 106"/>
                <a:gd name="T8" fmla="*/ 394 w 92"/>
                <a:gd name="T9" fmla="*/ 5 h 106"/>
                <a:gd name="T10" fmla="*/ 429 w 92"/>
                <a:gd name="T11" fmla="*/ 5 h 106"/>
                <a:gd name="T12" fmla="*/ 362 w 92"/>
                <a:gd name="T13" fmla="*/ 5 h 106"/>
                <a:gd name="T14" fmla="*/ 297 w 92"/>
                <a:gd name="T15" fmla="*/ 5 h 106"/>
                <a:gd name="T16" fmla="*/ 362 w 92"/>
                <a:gd name="T17" fmla="*/ 5 h 106"/>
                <a:gd name="T18" fmla="*/ 394 w 92"/>
                <a:gd name="T19" fmla="*/ 5 h 106"/>
                <a:gd name="T20" fmla="*/ 394 w 92"/>
                <a:gd name="T21" fmla="*/ 3 h 106"/>
                <a:gd name="T22" fmla="*/ 362 w 92"/>
                <a:gd name="T23" fmla="*/ 0 h 106"/>
                <a:gd name="T24" fmla="*/ 297 w 92"/>
                <a:gd name="T25" fmla="*/ 5 h 106"/>
                <a:gd name="T26" fmla="*/ 241 w 92"/>
                <a:gd name="T27" fmla="*/ 5 h 106"/>
                <a:gd name="T28" fmla="*/ 241 w 92"/>
                <a:gd name="T29" fmla="*/ 5 h 106"/>
                <a:gd name="T30" fmla="*/ 195 w 92"/>
                <a:gd name="T31" fmla="*/ 5 h 106"/>
                <a:gd name="T32" fmla="*/ 165 w 92"/>
                <a:gd name="T33" fmla="*/ 5 h 106"/>
                <a:gd name="T34" fmla="*/ 139 w 92"/>
                <a:gd name="T35" fmla="*/ 5 h 106"/>
                <a:gd name="T36" fmla="*/ 139 w 92"/>
                <a:gd name="T37" fmla="*/ 5 h 106"/>
                <a:gd name="T38" fmla="*/ 117 w 92"/>
                <a:gd name="T39" fmla="*/ 5 h 106"/>
                <a:gd name="T40" fmla="*/ 3 w 92"/>
                <a:gd name="T41" fmla="*/ 5 h 106"/>
                <a:gd name="T42" fmla="*/ 117 w 92"/>
                <a:gd name="T43" fmla="*/ 5 h 106"/>
                <a:gd name="T44" fmla="*/ 0 w 92"/>
                <a:gd name="T45" fmla="*/ 5 h 106"/>
                <a:gd name="T46" fmla="*/ 139 w 92"/>
                <a:gd name="T47" fmla="*/ 5 h 106"/>
                <a:gd name="T48" fmla="*/ 362 w 92"/>
                <a:gd name="T49" fmla="*/ 5 h 106"/>
                <a:gd name="T50" fmla="*/ 394 w 92"/>
                <a:gd name="T51" fmla="*/ 5 h 106"/>
                <a:gd name="T52" fmla="*/ 429 w 92"/>
                <a:gd name="T53" fmla="*/ 5 h 106"/>
                <a:gd name="T54" fmla="*/ 529 w 92"/>
                <a:gd name="T55" fmla="*/ 5 h 106"/>
                <a:gd name="T56" fmla="*/ 429 w 92"/>
                <a:gd name="T57" fmla="*/ 5 h 106"/>
                <a:gd name="T58" fmla="*/ 474 w 92"/>
                <a:gd name="T59" fmla="*/ 5 h 106"/>
                <a:gd name="T60" fmla="*/ 553 w 92"/>
                <a:gd name="T61" fmla="*/ 5 h 106"/>
                <a:gd name="T62" fmla="*/ 627 w 92"/>
                <a:gd name="T63" fmla="*/ 5 h 106"/>
                <a:gd name="T64" fmla="*/ 601 w 92"/>
                <a:gd name="T65" fmla="*/ 5 h 106"/>
                <a:gd name="T66" fmla="*/ 655 w 92"/>
                <a:gd name="T67" fmla="*/ 5 h 106"/>
                <a:gd name="T68" fmla="*/ 655 w 92"/>
                <a:gd name="T69" fmla="*/ 5 h 106"/>
                <a:gd name="T70" fmla="*/ 743 w 92"/>
                <a:gd name="T71" fmla="*/ 5 h 106"/>
                <a:gd name="T72" fmla="*/ 790 w 92"/>
                <a:gd name="T73" fmla="*/ 5 h 106"/>
                <a:gd name="T74" fmla="*/ 743 w 92"/>
                <a:gd name="T75" fmla="*/ 5 h 106"/>
                <a:gd name="T76" fmla="*/ 743 w 92"/>
                <a:gd name="T77" fmla="*/ 5 h 106"/>
                <a:gd name="T78" fmla="*/ 655 w 92"/>
                <a:gd name="T79" fmla="*/ 5 h 106"/>
                <a:gd name="T80" fmla="*/ 655 w 92"/>
                <a:gd name="T81" fmla="*/ 5 h 106"/>
                <a:gd name="T82" fmla="*/ 712 w 92"/>
                <a:gd name="T83" fmla="*/ 5 h 106"/>
                <a:gd name="T84" fmla="*/ 655 w 92"/>
                <a:gd name="T85" fmla="*/ 5 h 106"/>
                <a:gd name="T86" fmla="*/ 627 w 92"/>
                <a:gd name="T87" fmla="*/ 5 h 106"/>
                <a:gd name="T88" fmla="*/ 655 w 92"/>
                <a:gd name="T89" fmla="*/ 5 h 10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92"/>
                <a:gd name="T136" fmla="*/ 0 h 106"/>
                <a:gd name="T137" fmla="*/ 92 w 92"/>
                <a:gd name="T138" fmla="*/ 106 h 10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92" h="106">
                  <a:moveTo>
                    <a:pt x="76" y="47"/>
                  </a:moveTo>
                  <a:lnTo>
                    <a:pt x="76" y="47"/>
                  </a:lnTo>
                  <a:lnTo>
                    <a:pt x="72" y="43"/>
                  </a:lnTo>
                  <a:lnTo>
                    <a:pt x="69" y="47"/>
                  </a:lnTo>
                  <a:lnTo>
                    <a:pt x="64" y="43"/>
                  </a:lnTo>
                  <a:lnTo>
                    <a:pt x="55" y="47"/>
                  </a:lnTo>
                  <a:lnTo>
                    <a:pt x="55" y="43"/>
                  </a:lnTo>
                  <a:lnTo>
                    <a:pt x="50" y="43"/>
                  </a:lnTo>
                  <a:lnTo>
                    <a:pt x="46" y="43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50" y="34"/>
                  </a:lnTo>
                  <a:lnTo>
                    <a:pt x="42" y="34"/>
                  </a:lnTo>
                  <a:lnTo>
                    <a:pt x="42" y="29"/>
                  </a:lnTo>
                  <a:lnTo>
                    <a:pt x="34" y="38"/>
                  </a:lnTo>
                  <a:lnTo>
                    <a:pt x="34" y="29"/>
                  </a:lnTo>
                  <a:lnTo>
                    <a:pt x="42" y="21"/>
                  </a:lnTo>
                  <a:lnTo>
                    <a:pt x="42" y="12"/>
                  </a:lnTo>
                  <a:lnTo>
                    <a:pt x="42" y="16"/>
                  </a:lnTo>
                  <a:lnTo>
                    <a:pt x="46" y="12"/>
                  </a:lnTo>
                  <a:lnTo>
                    <a:pt x="46" y="7"/>
                  </a:lnTo>
                  <a:lnTo>
                    <a:pt x="46" y="3"/>
                  </a:lnTo>
                  <a:lnTo>
                    <a:pt x="50" y="0"/>
                  </a:lnTo>
                  <a:lnTo>
                    <a:pt x="42" y="0"/>
                  </a:lnTo>
                  <a:lnTo>
                    <a:pt x="34" y="3"/>
                  </a:lnTo>
                  <a:lnTo>
                    <a:pt x="34" y="7"/>
                  </a:lnTo>
                  <a:lnTo>
                    <a:pt x="29" y="7"/>
                  </a:lnTo>
                  <a:lnTo>
                    <a:pt x="29" y="12"/>
                  </a:lnTo>
                  <a:lnTo>
                    <a:pt x="24" y="16"/>
                  </a:lnTo>
                  <a:lnTo>
                    <a:pt x="29" y="21"/>
                  </a:lnTo>
                  <a:lnTo>
                    <a:pt x="24" y="25"/>
                  </a:lnTo>
                  <a:lnTo>
                    <a:pt x="24" y="29"/>
                  </a:lnTo>
                  <a:lnTo>
                    <a:pt x="20" y="29"/>
                  </a:lnTo>
                  <a:lnTo>
                    <a:pt x="20" y="38"/>
                  </a:lnTo>
                  <a:lnTo>
                    <a:pt x="20" y="43"/>
                  </a:lnTo>
                  <a:lnTo>
                    <a:pt x="16" y="47"/>
                  </a:lnTo>
                  <a:lnTo>
                    <a:pt x="12" y="47"/>
                  </a:lnTo>
                  <a:lnTo>
                    <a:pt x="16" y="47"/>
                  </a:lnTo>
                  <a:lnTo>
                    <a:pt x="16" y="52"/>
                  </a:lnTo>
                  <a:lnTo>
                    <a:pt x="12" y="52"/>
                  </a:lnTo>
                  <a:lnTo>
                    <a:pt x="7" y="59"/>
                  </a:lnTo>
                  <a:lnTo>
                    <a:pt x="3" y="64"/>
                  </a:lnTo>
                  <a:lnTo>
                    <a:pt x="7" y="64"/>
                  </a:lnTo>
                  <a:lnTo>
                    <a:pt x="12" y="64"/>
                  </a:lnTo>
                  <a:lnTo>
                    <a:pt x="0" y="78"/>
                  </a:lnTo>
                  <a:lnTo>
                    <a:pt x="0" y="81"/>
                  </a:lnTo>
                  <a:lnTo>
                    <a:pt x="3" y="81"/>
                  </a:lnTo>
                  <a:lnTo>
                    <a:pt x="16" y="81"/>
                  </a:lnTo>
                  <a:lnTo>
                    <a:pt x="34" y="81"/>
                  </a:lnTo>
                  <a:lnTo>
                    <a:pt x="42" y="81"/>
                  </a:lnTo>
                  <a:lnTo>
                    <a:pt x="46" y="78"/>
                  </a:lnTo>
                  <a:lnTo>
                    <a:pt x="46" y="81"/>
                  </a:lnTo>
                  <a:lnTo>
                    <a:pt x="42" y="86"/>
                  </a:lnTo>
                  <a:lnTo>
                    <a:pt x="50" y="86"/>
                  </a:lnTo>
                  <a:lnTo>
                    <a:pt x="55" y="81"/>
                  </a:lnTo>
                  <a:lnTo>
                    <a:pt x="60" y="81"/>
                  </a:lnTo>
                  <a:lnTo>
                    <a:pt x="55" y="86"/>
                  </a:lnTo>
                  <a:lnTo>
                    <a:pt x="50" y="90"/>
                  </a:lnTo>
                  <a:lnTo>
                    <a:pt x="46" y="95"/>
                  </a:lnTo>
                  <a:lnTo>
                    <a:pt x="55" y="95"/>
                  </a:lnTo>
                  <a:lnTo>
                    <a:pt x="60" y="86"/>
                  </a:lnTo>
                  <a:lnTo>
                    <a:pt x="64" y="86"/>
                  </a:lnTo>
                  <a:lnTo>
                    <a:pt x="69" y="78"/>
                  </a:lnTo>
                  <a:lnTo>
                    <a:pt x="72" y="78"/>
                  </a:lnTo>
                  <a:lnTo>
                    <a:pt x="72" y="86"/>
                  </a:lnTo>
                  <a:lnTo>
                    <a:pt x="69" y="99"/>
                  </a:lnTo>
                  <a:lnTo>
                    <a:pt x="72" y="99"/>
                  </a:lnTo>
                  <a:lnTo>
                    <a:pt x="76" y="90"/>
                  </a:lnTo>
                  <a:lnTo>
                    <a:pt x="76" y="99"/>
                  </a:lnTo>
                  <a:lnTo>
                    <a:pt x="76" y="105"/>
                  </a:lnTo>
                  <a:lnTo>
                    <a:pt x="81" y="99"/>
                  </a:lnTo>
                  <a:lnTo>
                    <a:pt x="85" y="99"/>
                  </a:lnTo>
                  <a:lnTo>
                    <a:pt x="91" y="86"/>
                  </a:lnTo>
                  <a:lnTo>
                    <a:pt x="91" y="81"/>
                  </a:lnTo>
                  <a:lnTo>
                    <a:pt x="91" y="78"/>
                  </a:lnTo>
                  <a:lnTo>
                    <a:pt x="85" y="86"/>
                  </a:lnTo>
                  <a:lnTo>
                    <a:pt x="81" y="81"/>
                  </a:lnTo>
                  <a:lnTo>
                    <a:pt x="85" y="69"/>
                  </a:lnTo>
                  <a:lnTo>
                    <a:pt x="81" y="74"/>
                  </a:lnTo>
                  <a:lnTo>
                    <a:pt x="76" y="81"/>
                  </a:lnTo>
                  <a:lnTo>
                    <a:pt x="72" y="78"/>
                  </a:lnTo>
                  <a:lnTo>
                    <a:pt x="76" y="74"/>
                  </a:lnTo>
                  <a:lnTo>
                    <a:pt x="72" y="69"/>
                  </a:lnTo>
                  <a:lnTo>
                    <a:pt x="81" y="64"/>
                  </a:lnTo>
                  <a:lnTo>
                    <a:pt x="85" y="59"/>
                  </a:lnTo>
                  <a:lnTo>
                    <a:pt x="76" y="64"/>
                  </a:lnTo>
                  <a:lnTo>
                    <a:pt x="72" y="64"/>
                  </a:lnTo>
                  <a:lnTo>
                    <a:pt x="72" y="59"/>
                  </a:lnTo>
                  <a:lnTo>
                    <a:pt x="72" y="55"/>
                  </a:lnTo>
                  <a:lnTo>
                    <a:pt x="76" y="4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95" name="Freeform 1175">
              <a:extLst>
                <a:ext uri="{FF2B5EF4-FFF2-40B4-BE49-F238E27FC236}">
                  <a16:creationId xmlns:a16="http://schemas.microsoft.com/office/drawing/2014/main" id="{0C6353E5-DED1-4272-8492-B5DF939760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6" y="2885"/>
              <a:ext cx="17" cy="15"/>
            </a:xfrm>
            <a:custGeom>
              <a:avLst/>
              <a:gdLst>
                <a:gd name="T0" fmla="*/ 0 w 17"/>
                <a:gd name="T1" fmla="*/ 4 h 17"/>
                <a:gd name="T2" fmla="*/ 16 w 17"/>
                <a:gd name="T3" fmla="*/ 4 h 17"/>
                <a:gd name="T4" fmla="*/ 16 w 17"/>
                <a:gd name="T5" fmla="*/ 4 h 17"/>
                <a:gd name="T6" fmla="*/ 0 w 17"/>
                <a:gd name="T7" fmla="*/ 0 h 17"/>
                <a:gd name="T8" fmla="*/ 16 w 17"/>
                <a:gd name="T9" fmla="*/ 4 h 17"/>
                <a:gd name="T10" fmla="*/ 16 w 17"/>
                <a:gd name="T11" fmla="*/ 4 h 17"/>
                <a:gd name="T12" fmla="*/ 0 w 17"/>
                <a:gd name="T13" fmla="*/ 4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0" y="16"/>
                  </a:moveTo>
                  <a:lnTo>
                    <a:pt x="16" y="16"/>
                  </a:lnTo>
                  <a:lnTo>
                    <a:pt x="16" y="10"/>
                  </a:lnTo>
                  <a:lnTo>
                    <a:pt x="0" y="0"/>
                  </a:lnTo>
                  <a:lnTo>
                    <a:pt x="16" y="10"/>
                  </a:lnTo>
                  <a:lnTo>
                    <a:pt x="16" y="16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96" name="Freeform 1176">
              <a:extLst>
                <a:ext uri="{FF2B5EF4-FFF2-40B4-BE49-F238E27FC236}">
                  <a16:creationId xmlns:a16="http://schemas.microsoft.com/office/drawing/2014/main" id="{4B49BF0A-A264-411E-A27F-9801A7E55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6" y="2885"/>
              <a:ext cx="17" cy="15"/>
            </a:xfrm>
            <a:custGeom>
              <a:avLst/>
              <a:gdLst>
                <a:gd name="T0" fmla="*/ 0 w 17"/>
                <a:gd name="T1" fmla="*/ 4 h 17"/>
                <a:gd name="T2" fmla="*/ 16 w 17"/>
                <a:gd name="T3" fmla="*/ 4 h 17"/>
                <a:gd name="T4" fmla="*/ 16 w 17"/>
                <a:gd name="T5" fmla="*/ 4 h 17"/>
                <a:gd name="T6" fmla="*/ 0 w 17"/>
                <a:gd name="T7" fmla="*/ 0 h 17"/>
                <a:gd name="T8" fmla="*/ 16 w 17"/>
                <a:gd name="T9" fmla="*/ 4 h 17"/>
                <a:gd name="T10" fmla="*/ 16 w 17"/>
                <a:gd name="T11" fmla="*/ 4 h 17"/>
                <a:gd name="T12" fmla="*/ 0 w 17"/>
                <a:gd name="T13" fmla="*/ 4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0" y="16"/>
                  </a:moveTo>
                  <a:lnTo>
                    <a:pt x="16" y="16"/>
                  </a:lnTo>
                  <a:lnTo>
                    <a:pt x="16" y="10"/>
                  </a:lnTo>
                  <a:lnTo>
                    <a:pt x="0" y="0"/>
                  </a:lnTo>
                  <a:lnTo>
                    <a:pt x="16" y="10"/>
                  </a:lnTo>
                  <a:lnTo>
                    <a:pt x="16" y="16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97" name="Freeform 1177">
              <a:extLst>
                <a:ext uri="{FF2B5EF4-FFF2-40B4-BE49-F238E27FC236}">
                  <a16:creationId xmlns:a16="http://schemas.microsoft.com/office/drawing/2014/main" id="{BEB98AF9-B9B3-4727-8F8E-3E68B74F88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0" y="3045"/>
              <a:ext cx="0" cy="1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0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98" name="Freeform 1178">
              <a:extLst>
                <a:ext uri="{FF2B5EF4-FFF2-40B4-BE49-F238E27FC236}">
                  <a16:creationId xmlns:a16="http://schemas.microsoft.com/office/drawing/2014/main" id="{D268353B-E4FB-4BCF-A935-72E8B5AC32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0" y="3045"/>
              <a:ext cx="0" cy="1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0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99" name="Freeform 1179">
              <a:extLst>
                <a:ext uri="{FF2B5EF4-FFF2-40B4-BE49-F238E27FC236}">
                  <a16:creationId xmlns:a16="http://schemas.microsoft.com/office/drawing/2014/main" id="{9179EA9C-78D5-4F20-9A36-C0E5FD13D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4" y="3048"/>
              <a:ext cx="0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60000 65536"/>
                <a:gd name="T5" fmla="*/ 0 60000 65536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00" name="Freeform 1180">
              <a:extLst>
                <a:ext uri="{FF2B5EF4-FFF2-40B4-BE49-F238E27FC236}">
                  <a16:creationId xmlns:a16="http://schemas.microsoft.com/office/drawing/2014/main" id="{F2875BA4-CF8D-4513-A177-F8617FCC40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4" y="3048"/>
              <a:ext cx="0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60000 65536"/>
                <a:gd name="T5" fmla="*/ 0 60000 65536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01" name="Freeform 1181">
              <a:extLst>
                <a:ext uri="{FF2B5EF4-FFF2-40B4-BE49-F238E27FC236}">
                  <a16:creationId xmlns:a16="http://schemas.microsoft.com/office/drawing/2014/main" id="{9FC9B0A3-5B60-496B-BBF5-76BBF7BC37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9" y="3048"/>
              <a:ext cx="18" cy="14"/>
            </a:xfrm>
            <a:custGeom>
              <a:avLst/>
              <a:gdLst>
                <a:gd name="T0" fmla="*/ 274 w 17"/>
                <a:gd name="T1" fmla="*/ 2 h 17"/>
                <a:gd name="T2" fmla="*/ 0 w 17"/>
                <a:gd name="T3" fmla="*/ 2 h 17"/>
                <a:gd name="T4" fmla="*/ 274 w 17"/>
                <a:gd name="T5" fmla="*/ 0 h 17"/>
                <a:gd name="T6" fmla="*/ 274 w 17"/>
                <a:gd name="T7" fmla="*/ 2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02" name="Freeform 1182">
              <a:extLst>
                <a:ext uri="{FF2B5EF4-FFF2-40B4-BE49-F238E27FC236}">
                  <a16:creationId xmlns:a16="http://schemas.microsoft.com/office/drawing/2014/main" id="{F94F03F2-A5C1-4198-A602-0463B8E7C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9" y="3048"/>
              <a:ext cx="18" cy="14"/>
            </a:xfrm>
            <a:custGeom>
              <a:avLst/>
              <a:gdLst>
                <a:gd name="T0" fmla="*/ 274 w 17"/>
                <a:gd name="T1" fmla="*/ 2 h 17"/>
                <a:gd name="T2" fmla="*/ 0 w 17"/>
                <a:gd name="T3" fmla="*/ 2 h 17"/>
                <a:gd name="T4" fmla="*/ 274 w 17"/>
                <a:gd name="T5" fmla="*/ 0 h 17"/>
                <a:gd name="T6" fmla="*/ 274 w 17"/>
                <a:gd name="T7" fmla="*/ 2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03" name="Rectangle 1183">
              <a:extLst>
                <a:ext uri="{FF2B5EF4-FFF2-40B4-BE49-F238E27FC236}">
                  <a16:creationId xmlns:a16="http://schemas.microsoft.com/office/drawing/2014/main" id="{E74A2056-AF2B-4139-B28B-1250023087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0" y="2922"/>
              <a:ext cx="1" cy="1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904" name="Rectangle 1184">
              <a:extLst>
                <a:ext uri="{FF2B5EF4-FFF2-40B4-BE49-F238E27FC236}">
                  <a16:creationId xmlns:a16="http://schemas.microsoft.com/office/drawing/2014/main" id="{2703D3E5-86E6-4C0C-80F0-3F6B40A16A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0" y="2922"/>
              <a:ext cx="1" cy="1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905" name="Freeform 1185">
              <a:extLst>
                <a:ext uri="{FF2B5EF4-FFF2-40B4-BE49-F238E27FC236}">
                  <a16:creationId xmlns:a16="http://schemas.microsoft.com/office/drawing/2014/main" id="{6F7B6FE2-915C-41C1-AE9E-0C55D2BC92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2" y="2798"/>
              <a:ext cx="17" cy="13"/>
            </a:xfrm>
            <a:custGeom>
              <a:avLst/>
              <a:gdLst>
                <a:gd name="T0" fmla="*/ 0 w 17"/>
                <a:gd name="T1" fmla="*/ 2 h 17"/>
                <a:gd name="T2" fmla="*/ 16 w 17"/>
                <a:gd name="T3" fmla="*/ 2 h 17"/>
                <a:gd name="T4" fmla="*/ 16 w 17"/>
                <a:gd name="T5" fmla="*/ 0 h 17"/>
                <a:gd name="T6" fmla="*/ 7 w 17"/>
                <a:gd name="T7" fmla="*/ 0 h 17"/>
                <a:gd name="T8" fmla="*/ 0 w 17"/>
                <a:gd name="T9" fmla="*/ 2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16"/>
                  </a:moveTo>
                  <a:lnTo>
                    <a:pt x="16" y="16"/>
                  </a:lnTo>
                  <a:lnTo>
                    <a:pt x="16" y="0"/>
                  </a:lnTo>
                  <a:lnTo>
                    <a:pt x="7" y="0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06" name="Freeform 1186">
              <a:extLst>
                <a:ext uri="{FF2B5EF4-FFF2-40B4-BE49-F238E27FC236}">
                  <a16:creationId xmlns:a16="http://schemas.microsoft.com/office/drawing/2014/main" id="{B97C0FED-6676-424E-A0EF-BF38E6C20F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2" y="2798"/>
              <a:ext cx="17" cy="13"/>
            </a:xfrm>
            <a:custGeom>
              <a:avLst/>
              <a:gdLst>
                <a:gd name="T0" fmla="*/ 0 w 17"/>
                <a:gd name="T1" fmla="*/ 2 h 17"/>
                <a:gd name="T2" fmla="*/ 16 w 17"/>
                <a:gd name="T3" fmla="*/ 2 h 17"/>
                <a:gd name="T4" fmla="*/ 16 w 17"/>
                <a:gd name="T5" fmla="*/ 0 h 17"/>
                <a:gd name="T6" fmla="*/ 7 w 17"/>
                <a:gd name="T7" fmla="*/ 0 h 17"/>
                <a:gd name="T8" fmla="*/ 0 w 17"/>
                <a:gd name="T9" fmla="*/ 2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16"/>
                  </a:moveTo>
                  <a:lnTo>
                    <a:pt x="16" y="16"/>
                  </a:lnTo>
                  <a:lnTo>
                    <a:pt x="16" y="0"/>
                  </a:lnTo>
                  <a:lnTo>
                    <a:pt x="7" y="0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07" name="Freeform 1187">
              <a:extLst>
                <a:ext uri="{FF2B5EF4-FFF2-40B4-BE49-F238E27FC236}">
                  <a16:creationId xmlns:a16="http://schemas.microsoft.com/office/drawing/2014/main" id="{ABC92A8C-2045-4339-AFD3-718863114B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1" y="2800"/>
              <a:ext cx="18" cy="2"/>
            </a:xfrm>
            <a:custGeom>
              <a:avLst/>
              <a:gdLst>
                <a:gd name="T0" fmla="*/ 0 w 17"/>
                <a:gd name="T1" fmla="*/ 0 h 1"/>
                <a:gd name="T2" fmla="*/ 274 w 17"/>
                <a:gd name="T3" fmla="*/ 0 h 1"/>
                <a:gd name="T4" fmla="*/ 0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0" y="0"/>
                  </a:move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08" name="Freeform 1188">
              <a:extLst>
                <a:ext uri="{FF2B5EF4-FFF2-40B4-BE49-F238E27FC236}">
                  <a16:creationId xmlns:a16="http://schemas.microsoft.com/office/drawing/2014/main" id="{DAF8BC9E-353B-42F3-93CD-3FB1023F65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1" y="2800"/>
              <a:ext cx="18" cy="2"/>
            </a:xfrm>
            <a:custGeom>
              <a:avLst/>
              <a:gdLst>
                <a:gd name="T0" fmla="*/ 0 w 17"/>
                <a:gd name="T1" fmla="*/ 0 h 1"/>
                <a:gd name="T2" fmla="*/ 274 w 17"/>
                <a:gd name="T3" fmla="*/ 0 h 1"/>
                <a:gd name="T4" fmla="*/ 0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0" y="0"/>
                  </a:move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09" name="Freeform 1189">
              <a:extLst>
                <a:ext uri="{FF2B5EF4-FFF2-40B4-BE49-F238E27FC236}">
                  <a16:creationId xmlns:a16="http://schemas.microsoft.com/office/drawing/2014/main" id="{56D346F1-D156-4D25-A348-D0784B74BD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3" y="2748"/>
              <a:ext cx="2" cy="17"/>
            </a:xfrm>
            <a:custGeom>
              <a:avLst/>
              <a:gdLst>
                <a:gd name="T0" fmla="*/ 0 w 1"/>
                <a:gd name="T1" fmla="*/ 16 h 17"/>
                <a:gd name="T2" fmla="*/ 0 w 1"/>
                <a:gd name="T3" fmla="*/ 16 h 17"/>
                <a:gd name="T4" fmla="*/ 0 w 1"/>
                <a:gd name="T5" fmla="*/ 0 h 17"/>
                <a:gd name="T6" fmla="*/ 0 w 1"/>
                <a:gd name="T7" fmla="*/ 1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10" name="Freeform 1190">
              <a:extLst>
                <a:ext uri="{FF2B5EF4-FFF2-40B4-BE49-F238E27FC236}">
                  <a16:creationId xmlns:a16="http://schemas.microsoft.com/office/drawing/2014/main" id="{E7477415-8851-4A84-B753-A424C678E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3" y="2748"/>
              <a:ext cx="2" cy="17"/>
            </a:xfrm>
            <a:custGeom>
              <a:avLst/>
              <a:gdLst>
                <a:gd name="T0" fmla="*/ 0 w 1"/>
                <a:gd name="T1" fmla="*/ 16 h 17"/>
                <a:gd name="T2" fmla="*/ 0 w 1"/>
                <a:gd name="T3" fmla="*/ 16 h 17"/>
                <a:gd name="T4" fmla="*/ 0 w 1"/>
                <a:gd name="T5" fmla="*/ 0 h 17"/>
                <a:gd name="T6" fmla="*/ 0 w 1"/>
                <a:gd name="T7" fmla="*/ 1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11" name="Freeform 1191">
              <a:extLst>
                <a:ext uri="{FF2B5EF4-FFF2-40B4-BE49-F238E27FC236}">
                  <a16:creationId xmlns:a16="http://schemas.microsoft.com/office/drawing/2014/main" id="{EB5563C5-6A39-421B-9E32-E507CE9F97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3" y="2748"/>
              <a:ext cx="2" cy="17"/>
            </a:xfrm>
            <a:custGeom>
              <a:avLst/>
              <a:gdLst>
                <a:gd name="T0" fmla="*/ 0 w 1"/>
                <a:gd name="T1" fmla="*/ 16 h 17"/>
                <a:gd name="T2" fmla="*/ 0 w 1"/>
                <a:gd name="T3" fmla="*/ 16 h 17"/>
                <a:gd name="T4" fmla="*/ 0 w 1"/>
                <a:gd name="T5" fmla="*/ 0 h 17"/>
                <a:gd name="T6" fmla="*/ 0 w 1"/>
                <a:gd name="T7" fmla="*/ 1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12" name="Freeform 1192">
              <a:extLst>
                <a:ext uri="{FF2B5EF4-FFF2-40B4-BE49-F238E27FC236}">
                  <a16:creationId xmlns:a16="http://schemas.microsoft.com/office/drawing/2014/main" id="{BBC4F5AD-FE3A-4711-9F6E-3DE5C934BC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3" y="2748"/>
              <a:ext cx="2" cy="17"/>
            </a:xfrm>
            <a:custGeom>
              <a:avLst/>
              <a:gdLst>
                <a:gd name="T0" fmla="*/ 0 w 1"/>
                <a:gd name="T1" fmla="*/ 16 h 17"/>
                <a:gd name="T2" fmla="*/ 0 w 1"/>
                <a:gd name="T3" fmla="*/ 16 h 17"/>
                <a:gd name="T4" fmla="*/ 0 w 1"/>
                <a:gd name="T5" fmla="*/ 0 h 17"/>
                <a:gd name="T6" fmla="*/ 0 w 1"/>
                <a:gd name="T7" fmla="*/ 1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13" name="Rectangle 1193">
              <a:extLst>
                <a:ext uri="{FF2B5EF4-FFF2-40B4-BE49-F238E27FC236}">
                  <a16:creationId xmlns:a16="http://schemas.microsoft.com/office/drawing/2014/main" id="{F5088D41-9F3B-4EB9-BF67-BFEE7CE9E7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1" y="2759"/>
              <a:ext cx="1" cy="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914" name="Rectangle 1194">
              <a:extLst>
                <a:ext uri="{FF2B5EF4-FFF2-40B4-BE49-F238E27FC236}">
                  <a16:creationId xmlns:a16="http://schemas.microsoft.com/office/drawing/2014/main" id="{022E7794-410D-4D4A-9272-F8F374E40E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1" y="2759"/>
              <a:ext cx="1" cy="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915" name="Freeform 1195">
              <a:extLst>
                <a:ext uri="{FF2B5EF4-FFF2-40B4-BE49-F238E27FC236}">
                  <a16:creationId xmlns:a16="http://schemas.microsoft.com/office/drawing/2014/main" id="{FFD968F9-79C4-49C7-A690-8E71023B7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1" y="2741"/>
              <a:ext cx="0" cy="16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8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0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16" name="Freeform 1196">
              <a:extLst>
                <a:ext uri="{FF2B5EF4-FFF2-40B4-BE49-F238E27FC236}">
                  <a16:creationId xmlns:a16="http://schemas.microsoft.com/office/drawing/2014/main" id="{D5503A63-AE61-4B37-8CAC-C87557D7C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1" y="2741"/>
              <a:ext cx="0" cy="16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8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0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17" name="Freeform 1197">
              <a:extLst>
                <a:ext uri="{FF2B5EF4-FFF2-40B4-BE49-F238E27FC236}">
                  <a16:creationId xmlns:a16="http://schemas.microsoft.com/office/drawing/2014/main" id="{EFFFF44A-BB84-4648-ADE1-BD3082ACD7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4" y="3000"/>
              <a:ext cx="18" cy="16"/>
            </a:xfrm>
            <a:custGeom>
              <a:avLst/>
              <a:gdLst>
                <a:gd name="T0" fmla="*/ 0 w 17"/>
                <a:gd name="T1" fmla="*/ 8 h 17"/>
                <a:gd name="T2" fmla="*/ 274 w 17"/>
                <a:gd name="T3" fmla="*/ 0 h 17"/>
                <a:gd name="T4" fmla="*/ 0 w 17"/>
                <a:gd name="T5" fmla="*/ 8 h 17"/>
                <a:gd name="T6" fmla="*/ 0 w 17"/>
                <a:gd name="T7" fmla="*/ 8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8"/>
                  </a:moveTo>
                  <a:lnTo>
                    <a:pt x="16" y="0"/>
                  </a:lnTo>
                  <a:lnTo>
                    <a:pt x="0" y="16"/>
                  </a:lnTo>
                  <a:lnTo>
                    <a:pt x="0" y="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18" name="Freeform 1198">
              <a:extLst>
                <a:ext uri="{FF2B5EF4-FFF2-40B4-BE49-F238E27FC236}">
                  <a16:creationId xmlns:a16="http://schemas.microsoft.com/office/drawing/2014/main" id="{5D70D55E-70AF-4B61-971F-0EB57932E2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4" y="3000"/>
              <a:ext cx="18" cy="16"/>
            </a:xfrm>
            <a:custGeom>
              <a:avLst/>
              <a:gdLst>
                <a:gd name="T0" fmla="*/ 0 w 17"/>
                <a:gd name="T1" fmla="*/ 8 h 17"/>
                <a:gd name="T2" fmla="*/ 274 w 17"/>
                <a:gd name="T3" fmla="*/ 0 h 17"/>
                <a:gd name="T4" fmla="*/ 0 w 17"/>
                <a:gd name="T5" fmla="*/ 8 h 17"/>
                <a:gd name="T6" fmla="*/ 0 w 17"/>
                <a:gd name="T7" fmla="*/ 8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8"/>
                  </a:moveTo>
                  <a:lnTo>
                    <a:pt x="16" y="0"/>
                  </a:lnTo>
                  <a:lnTo>
                    <a:pt x="0" y="16"/>
                  </a:lnTo>
                  <a:lnTo>
                    <a:pt x="0" y="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19" name="Freeform 1199">
              <a:extLst>
                <a:ext uri="{FF2B5EF4-FFF2-40B4-BE49-F238E27FC236}">
                  <a16:creationId xmlns:a16="http://schemas.microsoft.com/office/drawing/2014/main" id="{6BE99C70-19BA-4641-8324-05B2D08A17A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" y="2132"/>
              <a:ext cx="24" cy="28"/>
            </a:xfrm>
            <a:custGeom>
              <a:avLst/>
              <a:gdLst>
                <a:gd name="T0" fmla="*/ 3 w 23"/>
                <a:gd name="T1" fmla="*/ 4 h 32"/>
                <a:gd name="T2" fmla="*/ 3 w 23"/>
                <a:gd name="T3" fmla="*/ 4 h 32"/>
                <a:gd name="T4" fmla="*/ 117 w 23"/>
                <a:gd name="T5" fmla="*/ 4 h 32"/>
                <a:gd name="T6" fmla="*/ 7 w 23"/>
                <a:gd name="T7" fmla="*/ 4 h 32"/>
                <a:gd name="T8" fmla="*/ 117 w 23"/>
                <a:gd name="T9" fmla="*/ 3 h 32"/>
                <a:gd name="T10" fmla="*/ 7 w 23"/>
                <a:gd name="T11" fmla="*/ 0 h 32"/>
                <a:gd name="T12" fmla="*/ 117 w 23"/>
                <a:gd name="T13" fmla="*/ 0 h 32"/>
                <a:gd name="T14" fmla="*/ 117 w 23"/>
                <a:gd name="T15" fmla="*/ 4 h 32"/>
                <a:gd name="T16" fmla="*/ 179 w 23"/>
                <a:gd name="T17" fmla="*/ 4 h 32"/>
                <a:gd name="T18" fmla="*/ 139 w 23"/>
                <a:gd name="T19" fmla="*/ 4 h 32"/>
                <a:gd name="T20" fmla="*/ 7 w 23"/>
                <a:gd name="T21" fmla="*/ 4 h 32"/>
                <a:gd name="T22" fmla="*/ 3 w 23"/>
                <a:gd name="T23" fmla="*/ 4 h 32"/>
                <a:gd name="T24" fmla="*/ 3 w 23"/>
                <a:gd name="T25" fmla="*/ 4 h 32"/>
                <a:gd name="T26" fmla="*/ 0 w 23"/>
                <a:gd name="T27" fmla="*/ 4 h 32"/>
                <a:gd name="T28" fmla="*/ 3 w 23"/>
                <a:gd name="T29" fmla="*/ 4 h 3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3"/>
                <a:gd name="T46" fmla="*/ 0 h 32"/>
                <a:gd name="T47" fmla="*/ 23 w 23"/>
                <a:gd name="T48" fmla="*/ 32 h 3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3" h="32">
                  <a:moveTo>
                    <a:pt x="3" y="16"/>
                  </a:moveTo>
                  <a:lnTo>
                    <a:pt x="3" y="12"/>
                  </a:lnTo>
                  <a:lnTo>
                    <a:pt x="12" y="12"/>
                  </a:lnTo>
                  <a:lnTo>
                    <a:pt x="7" y="7"/>
                  </a:lnTo>
                  <a:lnTo>
                    <a:pt x="12" y="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2" y="7"/>
                  </a:lnTo>
                  <a:lnTo>
                    <a:pt x="22" y="7"/>
                  </a:lnTo>
                  <a:lnTo>
                    <a:pt x="16" y="12"/>
                  </a:lnTo>
                  <a:lnTo>
                    <a:pt x="7" y="31"/>
                  </a:lnTo>
                  <a:lnTo>
                    <a:pt x="3" y="25"/>
                  </a:lnTo>
                  <a:lnTo>
                    <a:pt x="3" y="21"/>
                  </a:lnTo>
                  <a:lnTo>
                    <a:pt x="0" y="12"/>
                  </a:lnTo>
                  <a:lnTo>
                    <a:pt x="3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20" name="Freeform 1200">
              <a:extLst>
                <a:ext uri="{FF2B5EF4-FFF2-40B4-BE49-F238E27FC236}">
                  <a16:creationId xmlns:a16="http://schemas.microsoft.com/office/drawing/2014/main" id="{7A18DF3E-5458-4030-A7CF-A7C8D35690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" y="2132"/>
              <a:ext cx="24" cy="28"/>
            </a:xfrm>
            <a:custGeom>
              <a:avLst/>
              <a:gdLst>
                <a:gd name="T0" fmla="*/ 3 w 23"/>
                <a:gd name="T1" fmla="*/ 4 h 32"/>
                <a:gd name="T2" fmla="*/ 3 w 23"/>
                <a:gd name="T3" fmla="*/ 4 h 32"/>
                <a:gd name="T4" fmla="*/ 117 w 23"/>
                <a:gd name="T5" fmla="*/ 4 h 32"/>
                <a:gd name="T6" fmla="*/ 7 w 23"/>
                <a:gd name="T7" fmla="*/ 4 h 32"/>
                <a:gd name="T8" fmla="*/ 117 w 23"/>
                <a:gd name="T9" fmla="*/ 3 h 32"/>
                <a:gd name="T10" fmla="*/ 7 w 23"/>
                <a:gd name="T11" fmla="*/ 0 h 32"/>
                <a:gd name="T12" fmla="*/ 117 w 23"/>
                <a:gd name="T13" fmla="*/ 0 h 32"/>
                <a:gd name="T14" fmla="*/ 117 w 23"/>
                <a:gd name="T15" fmla="*/ 4 h 32"/>
                <a:gd name="T16" fmla="*/ 179 w 23"/>
                <a:gd name="T17" fmla="*/ 4 h 32"/>
                <a:gd name="T18" fmla="*/ 139 w 23"/>
                <a:gd name="T19" fmla="*/ 4 h 32"/>
                <a:gd name="T20" fmla="*/ 7 w 23"/>
                <a:gd name="T21" fmla="*/ 4 h 32"/>
                <a:gd name="T22" fmla="*/ 3 w 23"/>
                <a:gd name="T23" fmla="*/ 4 h 32"/>
                <a:gd name="T24" fmla="*/ 3 w 23"/>
                <a:gd name="T25" fmla="*/ 4 h 32"/>
                <a:gd name="T26" fmla="*/ 0 w 23"/>
                <a:gd name="T27" fmla="*/ 4 h 32"/>
                <a:gd name="T28" fmla="*/ 3 w 23"/>
                <a:gd name="T29" fmla="*/ 4 h 3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3"/>
                <a:gd name="T46" fmla="*/ 0 h 32"/>
                <a:gd name="T47" fmla="*/ 23 w 23"/>
                <a:gd name="T48" fmla="*/ 32 h 3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3" h="32">
                  <a:moveTo>
                    <a:pt x="3" y="16"/>
                  </a:moveTo>
                  <a:lnTo>
                    <a:pt x="3" y="12"/>
                  </a:lnTo>
                  <a:lnTo>
                    <a:pt x="12" y="12"/>
                  </a:lnTo>
                  <a:lnTo>
                    <a:pt x="7" y="7"/>
                  </a:lnTo>
                  <a:lnTo>
                    <a:pt x="12" y="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2" y="7"/>
                  </a:lnTo>
                  <a:lnTo>
                    <a:pt x="22" y="7"/>
                  </a:lnTo>
                  <a:lnTo>
                    <a:pt x="16" y="12"/>
                  </a:lnTo>
                  <a:lnTo>
                    <a:pt x="7" y="31"/>
                  </a:lnTo>
                  <a:lnTo>
                    <a:pt x="3" y="25"/>
                  </a:lnTo>
                  <a:lnTo>
                    <a:pt x="3" y="21"/>
                  </a:lnTo>
                  <a:lnTo>
                    <a:pt x="0" y="12"/>
                  </a:lnTo>
                  <a:lnTo>
                    <a:pt x="3" y="1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21" name="Freeform 1201">
              <a:extLst>
                <a:ext uri="{FF2B5EF4-FFF2-40B4-BE49-F238E27FC236}">
                  <a16:creationId xmlns:a16="http://schemas.microsoft.com/office/drawing/2014/main" id="{BAFDB59C-7F0F-4D79-865E-DAA7F95C1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" y="2147"/>
              <a:ext cx="18" cy="17"/>
            </a:xfrm>
            <a:custGeom>
              <a:avLst/>
              <a:gdLst>
                <a:gd name="T0" fmla="*/ 0 w 17"/>
                <a:gd name="T1" fmla="*/ 5 h 17"/>
                <a:gd name="T2" fmla="*/ 0 w 17"/>
                <a:gd name="T3" fmla="*/ 10 h 17"/>
                <a:gd name="T4" fmla="*/ 5 w 17"/>
                <a:gd name="T5" fmla="*/ 16 h 17"/>
                <a:gd name="T6" fmla="*/ 274 w 17"/>
                <a:gd name="T7" fmla="*/ 16 h 17"/>
                <a:gd name="T8" fmla="*/ 5 w 17"/>
                <a:gd name="T9" fmla="*/ 0 h 17"/>
                <a:gd name="T10" fmla="*/ 0 w 17"/>
                <a:gd name="T11" fmla="*/ 5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5"/>
                  </a:moveTo>
                  <a:lnTo>
                    <a:pt x="0" y="10"/>
                  </a:lnTo>
                  <a:lnTo>
                    <a:pt x="5" y="16"/>
                  </a:lnTo>
                  <a:lnTo>
                    <a:pt x="16" y="16"/>
                  </a:lnTo>
                  <a:lnTo>
                    <a:pt x="5" y="0"/>
                  </a:lnTo>
                  <a:lnTo>
                    <a:pt x="0" y="5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22" name="Freeform 1202">
              <a:extLst>
                <a:ext uri="{FF2B5EF4-FFF2-40B4-BE49-F238E27FC236}">
                  <a16:creationId xmlns:a16="http://schemas.microsoft.com/office/drawing/2014/main" id="{96785807-74ED-424F-97B2-F39F5F20B7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" y="2147"/>
              <a:ext cx="18" cy="17"/>
            </a:xfrm>
            <a:custGeom>
              <a:avLst/>
              <a:gdLst>
                <a:gd name="T0" fmla="*/ 0 w 17"/>
                <a:gd name="T1" fmla="*/ 5 h 17"/>
                <a:gd name="T2" fmla="*/ 0 w 17"/>
                <a:gd name="T3" fmla="*/ 10 h 17"/>
                <a:gd name="T4" fmla="*/ 5 w 17"/>
                <a:gd name="T5" fmla="*/ 16 h 17"/>
                <a:gd name="T6" fmla="*/ 274 w 17"/>
                <a:gd name="T7" fmla="*/ 16 h 17"/>
                <a:gd name="T8" fmla="*/ 5 w 17"/>
                <a:gd name="T9" fmla="*/ 0 h 17"/>
                <a:gd name="T10" fmla="*/ 0 w 17"/>
                <a:gd name="T11" fmla="*/ 5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5"/>
                  </a:moveTo>
                  <a:lnTo>
                    <a:pt x="0" y="10"/>
                  </a:lnTo>
                  <a:lnTo>
                    <a:pt x="5" y="16"/>
                  </a:lnTo>
                  <a:lnTo>
                    <a:pt x="16" y="16"/>
                  </a:lnTo>
                  <a:lnTo>
                    <a:pt x="5" y="0"/>
                  </a:lnTo>
                  <a:lnTo>
                    <a:pt x="0" y="5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23" name="Freeform 1203">
              <a:extLst>
                <a:ext uri="{FF2B5EF4-FFF2-40B4-BE49-F238E27FC236}">
                  <a16:creationId xmlns:a16="http://schemas.microsoft.com/office/drawing/2014/main" id="{7BE21636-8CF8-4714-B3E1-0FBFAD510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8" y="2916"/>
              <a:ext cx="16" cy="0"/>
            </a:xfrm>
            <a:custGeom>
              <a:avLst/>
              <a:gdLst>
                <a:gd name="T0" fmla="*/ 0 w 17"/>
                <a:gd name="T1" fmla="*/ 0 h 1"/>
                <a:gd name="T2" fmla="*/ 0 w 17"/>
                <a:gd name="T3" fmla="*/ 0 h 1"/>
                <a:gd name="T4" fmla="*/ 8 w 17"/>
                <a:gd name="T5" fmla="*/ 0 h 1"/>
                <a:gd name="T6" fmla="*/ 0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0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24" name="Freeform 1204">
              <a:extLst>
                <a:ext uri="{FF2B5EF4-FFF2-40B4-BE49-F238E27FC236}">
                  <a16:creationId xmlns:a16="http://schemas.microsoft.com/office/drawing/2014/main" id="{749C376D-DC83-4A06-80D1-9B0A42A407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5" y="3374"/>
              <a:ext cx="286" cy="127"/>
            </a:xfrm>
            <a:custGeom>
              <a:avLst/>
              <a:gdLst>
                <a:gd name="T0" fmla="*/ 487 w 280"/>
                <a:gd name="T1" fmla="*/ 5 h 141"/>
                <a:gd name="T2" fmla="*/ 497 w 280"/>
                <a:gd name="T3" fmla="*/ 5 h 141"/>
                <a:gd name="T4" fmla="*/ 532 w 280"/>
                <a:gd name="T5" fmla="*/ 5 h 141"/>
                <a:gd name="T6" fmla="*/ 532 w 280"/>
                <a:gd name="T7" fmla="*/ 5 h 141"/>
                <a:gd name="T8" fmla="*/ 628 w 280"/>
                <a:gd name="T9" fmla="*/ 5 h 141"/>
                <a:gd name="T10" fmla="*/ 652 w 280"/>
                <a:gd name="T11" fmla="*/ 5 h 141"/>
                <a:gd name="T12" fmla="*/ 686 w 280"/>
                <a:gd name="T13" fmla="*/ 5 h 141"/>
                <a:gd name="T14" fmla="*/ 777 w 280"/>
                <a:gd name="T15" fmla="*/ 5 h 141"/>
                <a:gd name="T16" fmla="*/ 807 w 280"/>
                <a:gd name="T17" fmla="*/ 5 h 141"/>
                <a:gd name="T18" fmla="*/ 807 w 280"/>
                <a:gd name="T19" fmla="*/ 5 h 141"/>
                <a:gd name="T20" fmla="*/ 793 w 280"/>
                <a:gd name="T21" fmla="*/ 5 h 141"/>
                <a:gd name="T22" fmla="*/ 777 w 280"/>
                <a:gd name="T23" fmla="*/ 5 h 141"/>
                <a:gd name="T24" fmla="*/ 757 w 280"/>
                <a:gd name="T25" fmla="*/ 5 h 141"/>
                <a:gd name="T26" fmla="*/ 729 w 280"/>
                <a:gd name="T27" fmla="*/ 5 h 141"/>
                <a:gd name="T28" fmla="*/ 699 w 280"/>
                <a:gd name="T29" fmla="*/ 5 h 141"/>
                <a:gd name="T30" fmla="*/ 666 w 280"/>
                <a:gd name="T31" fmla="*/ 5 h 141"/>
                <a:gd name="T32" fmla="*/ 686 w 280"/>
                <a:gd name="T33" fmla="*/ 5 h 141"/>
                <a:gd name="T34" fmla="*/ 672 w 280"/>
                <a:gd name="T35" fmla="*/ 5 h 141"/>
                <a:gd name="T36" fmla="*/ 615 w 280"/>
                <a:gd name="T37" fmla="*/ 5 h 141"/>
                <a:gd name="T38" fmla="*/ 555 w 280"/>
                <a:gd name="T39" fmla="*/ 5 h 141"/>
                <a:gd name="T40" fmla="*/ 469 w 280"/>
                <a:gd name="T41" fmla="*/ 5 h 141"/>
                <a:gd name="T42" fmla="*/ 388 w 280"/>
                <a:gd name="T43" fmla="*/ 5 h 141"/>
                <a:gd name="T44" fmla="*/ 276 w 280"/>
                <a:gd name="T45" fmla="*/ 5 h 141"/>
                <a:gd name="T46" fmla="*/ 249 w 280"/>
                <a:gd name="T47" fmla="*/ 5 h 141"/>
                <a:gd name="T48" fmla="*/ 218 w 280"/>
                <a:gd name="T49" fmla="*/ 5 h 141"/>
                <a:gd name="T50" fmla="*/ 186 w 280"/>
                <a:gd name="T51" fmla="*/ 5 h 141"/>
                <a:gd name="T52" fmla="*/ 154 w 280"/>
                <a:gd name="T53" fmla="*/ 5 h 141"/>
                <a:gd name="T54" fmla="*/ 139 w 280"/>
                <a:gd name="T55" fmla="*/ 5 h 141"/>
                <a:gd name="T56" fmla="*/ 130 w 280"/>
                <a:gd name="T57" fmla="*/ 5 h 141"/>
                <a:gd name="T58" fmla="*/ 130 w 280"/>
                <a:gd name="T59" fmla="*/ 5 h 141"/>
                <a:gd name="T60" fmla="*/ 100 w 280"/>
                <a:gd name="T61" fmla="*/ 3 h 141"/>
                <a:gd name="T62" fmla="*/ 21 w 280"/>
                <a:gd name="T63" fmla="*/ 0 h 141"/>
                <a:gd name="T64" fmla="*/ 12 w 280"/>
                <a:gd name="T65" fmla="*/ 3 h 141"/>
                <a:gd name="T66" fmla="*/ 0 w 280"/>
                <a:gd name="T67" fmla="*/ 5 h 141"/>
                <a:gd name="T68" fmla="*/ 12 w 280"/>
                <a:gd name="T69" fmla="*/ 5 h 141"/>
                <a:gd name="T70" fmla="*/ 21 w 280"/>
                <a:gd name="T71" fmla="*/ 5 h 141"/>
                <a:gd name="T72" fmla="*/ 118 w 280"/>
                <a:gd name="T73" fmla="*/ 5 h 141"/>
                <a:gd name="T74" fmla="*/ 100 w 280"/>
                <a:gd name="T75" fmla="*/ 5 h 141"/>
                <a:gd name="T76" fmla="*/ 16 w 280"/>
                <a:gd name="T77" fmla="*/ 5 h 141"/>
                <a:gd name="T78" fmla="*/ 21 w 280"/>
                <a:gd name="T79" fmla="*/ 5 h 141"/>
                <a:gd name="T80" fmla="*/ 88 w 280"/>
                <a:gd name="T81" fmla="*/ 5 h 141"/>
                <a:gd name="T82" fmla="*/ 118 w 280"/>
                <a:gd name="T83" fmla="*/ 5 h 141"/>
                <a:gd name="T84" fmla="*/ 130 w 280"/>
                <a:gd name="T85" fmla="*/ 5 h 141"/>
                <a:gd name="T86" fmla="*/ 154 w 280"/>
                <a:gd name="T87" fmla="*/ 5 h 141"/>
                <a:gd name="T88" fmla="*/ 228 w 280"/>
                <a:gd name="T89" fmla="*/ 5 h 141"/>
                <a:gd name="T90" fmla="*/ 288 w 280"/>
                <a:gd name="T91" fmla="*/ 5 h 141"/>
                <a:gd name="T92" fmla="*/ 300 w 280"/>
                <a:gd name="T93" fmla="*/ 5 h 141"/>
                <a:gd name="T94" fmla="*/ 314 w 280"/>
                <a:gd name="T95" fmla="*/ 5 h 141"/>
                <a:gd name="T96" fmla="*/ 314 w 280"/>
                <a:gd name="T97" fmla="*/ 5 h 141"/>
                <a:gd name="T98" fmla="*/ 314 w 280"/>
                <a:gd name="T99" fmla="*/ 5 h 141"/>
                <a:gd name="T100" fmla="*/ 288 w 280"/>
                <a:gd name="T101" fmla="*/ 5 h 141"/>
                <a:gd name="T102" fmla="*/ 314 w 280"/>
                <a:gd name="T103" fmla="*/ 5 h 141"/>
                <a:gd name="T104" fmla="*/ 328 w 280"/>
                <a:gd name="T105" fmla="*/ 5 h 141"/>
                <a:gd name="T106" fmla="*/ 356 w 280"/>
                <a:gd name="T107" fmla="*/ 5 h 141"/>
                <a:gd name="T108" fmla="*/ 404 w 280"/>
                <a:gd name="T109" fmla="*/ 5 h 1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80"/>
                <a:gd name="T166" fmla="*/ 0 h 141"/>
                <a:gd name="T167" fmla="*/ 280 w 280"/>
                <a:gd name="T168" fmla="*/ 141 h 1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80" h="141">
                  <a:moveTo>
                    <a:pt x="143" y="117"/>
                  </a:moveTo>
                  <a:lnTo>
                    <a:pt x="164" y="121"/>
                  </a:lnTo>
                  <a:lnTo>
                    <a:pt x="174" y="112"/>
                  </a:lnTo>
                  <a:lnTo>
                    <a:pt x="168" y="109"/>
                  </a:lnTo>
                  <a:lnTo>
                    <a:pt x="174" y="104"/>
                  </a:lnTo>
                  <a:lnTo>
                    <a:pt x="182" y="104"/>
                  </a:lnTo>
                  <a:lnTo>
                    <a:pt x="178" y="95"/>
                  </a:lnTo>
                  <a:lnTo>
                    <a:pt x="182" y="99"/>
                  </a:lnTo>
                  <a:lnTo>
                    <a:pt x="186" y="95"/>
                  </a:lnTo>
                  <a:lnTo>
                    <a:pt x="212" y="104"/>
                  </a:lnTo>
                  <a:lnTo>
                    <a:pt x="217" y="117"/>
                  </a:lnTo>
                  <a:lnTo>
                    <a:pt x="221" y="117"/>
                  </a:lnTo>
                  <a:lnTo>
                    <a:pt x="221" y="121"/>
                  </a:lnTo>
                  <a:lnTo>
                    <a:pt x="234" y="130"/>
                  </a:lnTo>
                  <a:lnTo>
                    <a:pt x="264" y="134"/>
                  </a:lnTo>
                  <a:lnTo>
                    <a:pt x="264" y="140"/>
                  </a:lnTo>
                  <a:lnTo>
                    <a:pt x="269" y="140"/>
                  </a:lnTo>
                  <a:lnTo>
                    <a:pt x="273" y="140"/>
                  </a:lnTo>
                  <a:lnTo>
                    <a:pt x="269" y="134"/>
                  </a:lnTo>
                  <a:lnTo>
                    <a:pt x="273" y="134"/>
                  </a:lnTo>
                  <a:lnTo>
                    <a:pt x="279" y="134"/>
                  </a:lnTo>
                  <a:lnTo>
                    <a:pt x="269" y="130"/>
                  </a:lnTo>
                  <a:lnTo>
                    <a:pt x="260" y="130"/>
                  </a:lnTo>
                  <a:lnTo>
                    <a:pt x="264" y="125"/>
                  </a:lnTo>
                  <a:lnTo>
                    <a:pt x="252" y="121"/>
                  </a:lnTo>
                  <a:lnTo>
                    <a:pt x="256" y="117"/>
                  </a:lnTo>
                  <a:lnTo>
                    <a:pt x="252" y="117"/>
                  </a:lnTo>
                  <a:lnTo>
                    <a:pt x="248" y="117"/>
                  </a:lnTo>
                  <a:lnTo>
                    <a:pt x="243" y="117"/>
                  </a:lnTo>
                  <a:lnTo>
                    <a:pt x="238" y="109"/>
                  </a:lnTo>
                  <a:lnTo>
                    <a:pt x="238" y="104"/>
                  </a:lnTo>
                  <a:lnTo>
                    <a:pt x="226" y="95"/>
                  </a:lnTo>
                  <a:lnTo>
                    <a:pt x="226" y="86"/>
                  </a:lnTo>
                  <a:lnTo>
                    <a:pt x="234" y="86"/>
                  </a:lnTo>
                  <a:lnTo>
                    <a:pt x="234" y="82"/>
                  </a:lnTo>
                  <a:lnTo>
                    <a:pt x="229" y="78"/>
                  </a:lnTo>
                  <a:lnTo>
                    <a:pt x="208" y="69"/>
                  </a:lnTo>
                  <a:lnTo>
                    <a:pt x="208" y="59"/>
                  </a:lnTo>
                  <a:lnTo>
                    <a:pt x="203" y="56"/>
                  </a:lnTo>
                  <a:lnTo>
                    <a:pt x="190" y="47"/>
                  </a:lnTo>
                  <a:lnTo>
                    <a:pt x="186" y="43"/>
                  </a:lnTo>
                  <a:lnTo>
                    <a:pt x="160" y="34"/>
                  </a:lnTo>
                  <a:lnTo>
                    <a:pt x="139" y="28"/>
                  </a:lnTo>
                  <a:lnTo>
                    <a:pt x="133" y="25"/>
                  </a:lnTo>
                  <a:lnTo>
                    <a:pt x="121" y="25"/>
                  </a:lnTo>
                  <a:lnTo>
                    <a:pt x="95" y="12"/>
                  </a:lnTo>
                  <a:lnTo>
                    <a:pt x="86" y="16"/>
                  </a:lnTo>
                  <a:lnTo>
                    <a:pt x="86" y="21"/>
                  </a:lnTo>
                  <a:lnTo>
                    <a:pt x="77" y="25"/>
                  </a:lnTo>
                  <a:lnTo>
                    <a:pt x="73" y="25"/>
                  </a:lnTo>
                  <a:lnTo>
                    <a:pt x="64" y="34"/>
                  </a:lnTo>
                  <a:lnTo>
                    <a:pt x="64" y="38"/>
                  </a:lnTo>
                  <a:lnTo>
                    <a:pt x="59" y="38"/>
                  </a:lnTo>
                  <a:lnTo>
                    <a:pt x="55" y="34"/>
                  </a:lnTo>
                  <a:lnTo>
                    <a:pt x="50" y="28"/>
                  </a:lnTo>
                  <a:lnTo>
                    <a:pt x="50" y="25"/>
                  </a:lnTo>
                  <a:lnTo>
                    <a:pt x="47" y="28"/>
                  </a:lnTo>
                  <a:lnTo>
                    <a:pt x="47" y="25"/>
                  </a:lnTo>
                  <a:lnTo>
                    <a:pt x="43" y="21"/>
                  </a:lnTo>
                  <a:lnTo>
                    <a:pt x="47" y="7"/>
                  </a:lnTo>
                  <a:lnTo>
                    <a:pt x="43" y="3"/>
                  </a:lnTo>
                  <a:lnTo>
                    <a:pt x="34" y="3"/>
                  </a:lnTo>
                  <a:lnTo>
                    <a:pt x="28" y="0"/>
                  </a:lnTo>
                  <a:lnTo>
                    <a:pt x="21" y="0"/>
                  </a:lnTo>
                  <a:lnTo>
                    <a:pt x="16" y="0"/>
                  </a:lnTo>
                  <a:lnTo>
                    <a:pt x="12" y="3"/>
                  </a:lnTo>
                  <a:lnTo>
                    <a:pt x="3" y="3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12" y="12"/>
                  </a:lnTo>
                  <a:lnTo>
                    <a:pt x="16" y="21"/>
                  </a:lnTo>
                  <a:lnTo>
                    <a:pt x="21" y="25"/>
                  </a:lnTo>
                  <a:lnTo>
                    <a:pt x="28" y="25"/>
                  </a:lnTo>
                  <a:lnTo>
                    <a:pt x="43" y="21"/>
                  </a:lnTo>
                  <a:lnTo>
                    <a:pt x="38" y="25"/>
                  </a:lnTo>
                  <a:lnTo>
                    <a:pt x="34" y="25"/>
                  </a:lnTo>
                  <a:lnTo>
                    <a:pt x="25" y="28"/>
                  </a:lnTo>
                  <a:lnTo>
                    <a:pt x="16" y="28"/>
                  </a:lnTo>
                  <a:lnTo>
                    <a:pt x="16" y="34"/>
                  </a:lnTo>
                  <a:lnTo>
                    <a:pt x="21" y="34"/>
                  </a:lnTo>
                  <a:lnTo>
                    <a:pt x="25" y="38"/>
                  </a:lnTo>
                  <a:lnTo>
                    <a:pt x="28" y="47"/>
                  </a:lnTo>
                  <a:lnTo>
                    <a:pt x="34" y="47"/>
                  </a:lnTo>
                  <a:lnTo>
                    <a:pt x="43" y="34"/>
                  </a:lnTo>
                  <a:lnTo>
                    <a:pt x="38" y="43"/>
                  </a:lnTo>
                  <a:lnTo>
                    <a:pt x="47" y="47"/>
                  </a:lnTo>
                  <a:lnTo>
                    <a:pt x="50" y="47"/>
                  </a:lnTo>
                  <a:lnTo>
                    <a:pt x="55" y="51"/>
                  </a:lnTo>
                  <a:lnTo>
                    <a:pt x="59" y="51"/>
                  </a:lnTo>
                  <a:lnTo>
                    <a:pt x="77" y="56"/>
                  </a:lnTo>
                  <a:lnTo>
                    <a:pt x="95" y="64"/>
                  </a:lnTo>
                  <a:lnTo>
                    <a:pt x="99" y="69"/>
                  </a:lnTo>
                  <a:lnTo>
                    <a:pt x="103" y="73"/>
                  </a:lnTo>
                  <a:lnTo>
                    <a:pt x="103" y="78"/>
                  </a:lnTo>
                  <a:lnTo>
                    <a:pt x="108" y="82"/>
                  </a:lnTo>
                  <a:lnTo>
                    <a:pt x="108" y="86"/>
                  </a:lnTo>
                  <a:lnTo>
                    <a:pt x="112" y="90"/>
                  </a:lnTo>
                  <a:lnTo>
                    <a:pt x="108" y="90"/>
                  </a:lnTo>
                  <a:lnTo>
                    <a:pt x="112" y="95"/>
                  </a:lnTo>
                  <a:lnTo>
                    <a:pt x="108" y="95"/>
                  </a:lnTo>
                  <a:lnTo>
                    <a:pt x="103" y="95"/>
                  </a:lnTo>
                  <a:lnTo>
                    <a:pt x="99" y="99"/>
                  </a:lnTo>
                  <a:lnTo>
                    <a:pt x="95" y="109"/>
                  </a:lnTo>
                  <a:lnTo>
                    <a:pt x="108" y="109"/>
                  </a:lnTo>
                  <a:lnTo>
                    <a:pt x="112" y="109"/>
                  </a:lnTo>
                  <a:lnTo>
                    <a:pt x="112" y="104"/>
                  </a:lnTo>
                  <a:lnTo>
                    <a:pt x="117" y="104"/>
                  </a:lnTo>
                  <a:lnTo>
                    <a:pt x="121" y="104"/>
                  </a:lnTo>
                  <a:lnTo>
                    <a:pt x="125" y="104"/>
                  </a:lnTo>
                  <a:lnTo>
                    <a:pt x="139" y="117"/>
                  </a:lnTo>
                  <a:lnTo>
                    <a:pt x="143" y="11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25" name="Freeform 1205">
              <a:extLst>
                <a:ext uri="{FF2B5EF4-FFF2-40B4-BE49-F238E27FC236}">
                  <a16:creationId xmlns:a16="http://schemas.microsoft.com/office/drawing/2014/main" id="{445CF1EE-D6A2-42E4-9E3E-1B1771DFA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" y="2064"/>
              <a:ext cx="25" cy="31"/>
            </a:xfrm>
            <a:custGeom>
              <a:avLst/>
              <a:gdLst>
                <a:gd name="T0" fmla="*/ 1532 w 23"/>
                <a:gd name="T1" fmla="*/ 16 h 32"/>
                <a:gd name="T2" fmla="*/ 3 w 23"/>
                <a:gd name="T3" fmla="*/ 16 h 32"/>
                <a:gd name="T4" fmla="*/ 0 w 23"/>
                <a:gd name="T5" fmla="*/ 16 h 32"/>
                <a:gd name="T6" fmla="*/ 786 w 23"/>
                <a:gd name="T7" fmla="*/ 7 h 32"/>
                <a:gd name="T8" fmla="*/ 1532 w 23"/>
                <a:gd name="T9" fmla="*/ 0 h 32"/>
                <a:gd name="T10" fmla="*/ 1532 w 23"/>
                <a:gd name="T11" fmla="*/ 16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"/>
                <a:gd name="T19" fmla="*/ 0 h 32"/>
                <a:gd name="T20" fmla="*/ 23 w 23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" h="32">
                  <a:moveTo>
                    <a:pt x="22" y="25"/>
                  </a:moveTo>
                  <a:lnTo>
                    <a:pt x="3" y="31"/>
                  </a:lnTo>
                  <a:lnTo>
                    <a:pt x="0" y="21"/>
                  </a:lnTo>
                  <a:lnTo>
                    <a:pt x="12" y="7"/>
                  </a:lnTo>
                  <a:lnTo>
                    <a:pt x="22" y="0"/>
                  </a:lnTo>
                  <a:lnTo>
                    <a:pt x="22" y="2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26" name="Freeform 1206">
              <a:extLst>
                <a:ext uri="{FF2B5EF4-FFF2-40B4-BE49-F238E27FC236}">
                  <a16:creationId xmlns:a16="http://schemas.microsoft.com/office/drawing/2014/main" id="{9D576AD7-AD7A-4036-BD23-019709C509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" y="2064"/>
              <a:ext cx="25" cy="31"/>
            </a:xfrm>
            <a:custGeom>
              <a:avLst/>
              <a:gdLst>
                <a:gd name="T0" fmla="*/ 1532 w 23"/>
                <a:gd name="T1" fmla="*/ 16 h 32"/>
                <a:gd name="T2" fmla="*/ 3 w 23"/>
                <a:gd name="T3" fmla="*/ 16 h 32"/>
                <a:gd name="T4" fmla="*/ 0 w 23"/>
                <a:gd name="T5" fmla="*/ 16 h 32"/>
                <a:gd name="T6" fmla="*/ 786 w 23"/>
                <a:gd name="T7" fmla="*/ 7 h 32"/>
                <a:gd name="T8" fmla="*/ 1532 w 23"/>
                <a:gd name="T9" fmla="*/ 0 h 32"/>
                <a:gd name="T10" fmla="*/ 1532 w 23"/>
                <a:gd name="T11" fmla="*/ 16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"/>
                <a:gd name="T19" fmla="*/ 0 h 32"/>
                <a:gd name="T20" fmla="*/ 23 w 23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" h="32">
                  <a:moveTo>
                    <a:pt x="22" y="25"/>
                  </a:moveTo>
                  <a:lnTo>
                    <a:pt x="3" y="31"/>
                  </a:lnTo>
                  <a:lnTo>
                    <a:pt x="0" y="21"/>
                  </a:lnTo>
                  <a:lnTo>
                    <a:pt x="12" y="7"/>
                  </a:lnTo>
                  <a:lnTo>
                    <a:pt x="22" y="0"/>
                  </a:lnTo>
                  <a:lnTo>
                    <a:pt x="22" y="2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27" name="Freeform 1207">
              <a:extLst>
                <a:ext uri="{FF2B5EF4-FFF2-40B4-BE49-F238E27FC236}">
                  <a16:creationId xmlns:a16="http://schemas.microsoft.com/office/drawing/2014/main" id="{D93613D0-DEDB-4281-B6EE-CA98AD3C93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" y="2164"/>
              <a:ext cx="149" cy="148"/>
            </a:xfrm>
            <a:custGeom>
              <a:avLst/>
              <a:gdLst>
                <a:gd name="T0" fmla="*/ 7 w 146"/>
                <a:gd name="T1" fmla="*/ 5 h 163"/>
                <a:gd name="T2" fmla="*/ 3 w 146"/>
                <a:gd name="T3" fmla="*/ 5 h 163"/>
                <a:gd name="T4" fmla="*/ 7 w 146"/>
                <a:gd name="T5" fmla="*/ 5 h 163"/>
                <a:gd name="T6" fmla="*/ 12 w 146"/>
                <a:gd name="T7" fmla="*/ 5 h 163"/>
                <a:gd name="T8" fmla="*/ 21 w 146"/>
                <a:gd name="T9" fmla="*/ 5 h 163"/>
                <a:gd name="T10" fmla="*/ 12 w 146"/>
                <a:gd name="T11" fmla="*/ 5 h 163"/>
                <a:gd name="T12" fmla="*/ 21 w 146"/>
                <a:gd name="T13" fmla="*/ 5 h 163"/>
                <a:gd name="T14" fmla="*/ 87 w 146"/>
                <a:gd name="T15" fmla="*/ 5 h 163"/>
                <a:gd name="T16" fmla="*/ 150 w 146"/>
                <a:gd name="T17" fmla="*/ 5 h 163"/>
                <a:gd name="T18" fmla="*/ 175 w 146"/>
                <a:gd name="T19" fmla="*/ 5 h 163"/>
                <a:gd name="T20" fmla="*/ 191 w 146"/>
                <a:gd name="T21" fmla="*/ 5 h 163"/>
                <a:gd name="T22" fmla="*/ 213 w 146"/>
                <a:gd name="T23" fmla="*/ 5 h 163"/>
                <a:gd name="T24" fmla="*/ 221 w 146"/>
                <a:gd name="T25" fmla="*/ 5 h 163"/>
                <a:gd name="T26" fmla="*/ 244 w 146"/>
                <a:gd name="T27" fmla="*/ 5 h 163"/>
                <a:gd name="T28" fmla="*/ 251 w 146"/>
                <a:gd name="T29" fmla="*/ 5 h 163"/>
                <a:gd name="T30" fmla="*/ 251 w 146"/>
                <a:gd name="T31" fmla="*/ 5 h 163"/>
                <a:gd name="T32" fmla="*/ 264 w 146"/>
                <a:gd name="T33" fmla="*/ 5 h 163"/>
                <a:gd name="T34" fmla="*/ 274 w 146"/>
                <a:gd name="T35" fmla="*/ 5 h 163"/>
                <a:gd name="T36" fmla="*/ 274 w 146"/>
                <a:gd name="T37" fmla="*/ 5 h 163"/>
                <a:gd name="T38" fmla="*/ 274 w 146"/>
                <a:gd name="T39" fmla="*/ 5 h 163"/>
                <a:gd name="T40" fmla="*/ 304 w 146"/>
                <a:gd name="T41" fmla="*/ 5 h 163"/>
                <a:gd name="T42" fmla="*/ 304 w 146"/>
                <a:gd name="T43" fmla="*/ 5 h 163"/>
                <a:gd name="T44" fmla="*/ 319 w 146"/>
                <a:gd name="T45" fmla="*/ 5 h 163"/>
                <a:gd name="T46" fmla="*/ 343 w 146"/>
                <a:gd name="T47" fmla="*/ 5 h 163"/>
                <a:gd name="T48" fmla="*/ 329 w 146"/>
                <a:gd name="T49" fmla="*/ 5 h 163"/>
                <a:gd name="T50" fmla="*/ 367 w 146"/>
                <a:gd name="T51" fmla="*/ 5 h 163"/>
                <a:gd name="T52" fmla="*/ 379 w 146"/>
                <a:gd name="T53" fmla="*/ 5 h 163"/>
                <a:gd name="T54" fmla="*/ 367 w 146"/>
                <a:gd name="T55" fmla="*/ 5 h 163"/>
                <a:gd name="T56" fmla="*/ 329 w 146"/>
                <a:gd name="T57" fmla="*/ 5 h 163"/>
                <a:gd name="T58" fmla="*/ 274 w 146"/>
                <a:gd name="T59" fmla="*/ 5 h 163"/>
                <a:gd name="T60" fmla="*/ 251 w 146"/>
                <a:gd name="T61" fmla="*/ 5 h 163"/>
                <a:gd name="T62" fmla="*/ 251 w 146"/>
                <a:gd name="T63" fmla="*/ 5 h 163"/>
                <a:gd name="T64" fmla="*/ 251 w 146"/>
                <a:gd name="T65" fmla="*/ 5 h 163"/>
                <a:gd name="T66" fmla="*/ 244 w 146"/>
                <a:gd name="T67" fmla="*/ 5 h 163"/>
                <a:gd name="T68" fmla="*/ 213 w 146"/>
                <a:gd name="T69" fmla="*/ 5 h 163"/>
                <a:gd name="T70" fmla="*/ 234 w 146"/>
                <a:gd name="T71" fmla="*/ 5 h 163"/>
                <a:gd name="T72" fmla="*/ 244 w 146"/>
                <a:gd name="T73" fmla="*/ 5 h 163"/>
                <a:gd name="T74" fmla="*/ 234 w 146"/>
                <a:gd name="T75" fmla="*/ 5 h 163"/>
                <a:gd name="T76" fmla="*/ 221 w 146"/>
                <a:gd name="T77" fmla="*/ 5 h 163"/>
                <a:gd name="T78" fmla="*/ 213 w 146"/>
                <a:gd name="T79" fmla="*/ 5 h 163"/>
                <a:gd name="T80" fmla="*/ 191 w 146"/>
                <a:gd name="T81" fmla="*/ 5 h 163"/>
                <a:gd name="T82" fmla="*/ 175 w 146"/>
                <a:gd name="T83" fmla="*/ 5 h 163"/>
                <a:gd name="T84" fmla="*/ 150 w 146"/>
                <a:gd name="T85" fmla="*/ 5 h 163"/>
                <a:gd name="T86" fmla="*/ 123 w 146"/>
                <a:gd name="T87" fmla="*/ 5 h 163"/>
                <a:gd name="T88" fmla="*/ 138 w 146"/>
                <a:gd name="T89" fmla="*/ 5 h 163"/>
                <a:gd name="T90" fmla="*/ 115 w 146"/>
                <a:gd name="T91" fmla="*/ 5 h 163"/>
                <a:gd name="T92" fmla="*/ 95 w 146"/>
                <a:gd name="T93" fmla="*/ 5 h 163"/>
                <a:gd name="T94" fmla="*/ 79 w 146"/>
                <a:gd name="T95" fmla="*/ 5 h 163"/>
                <a:gd name="T96" fmla="*/ 16 w 146"/>
                <a:gd name="T97" fmla="*/ 5 h 163"/>
                <a:gd name="T98" fmla="*/ 0 w 146"/>
                <a:gd name="T99" fmla="*/ 0 h 16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46"/>
                <a:gd name="T151" fmla="*/ 0 h 163"/>
                <a:gd name="T152" fmla="*/ 146 w 146"/>
                <a:gd name="T153" fmla="*/ 163 h 16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46" h="163">
                  <a:moveTo>
                    <a:pt x="0" y="135"/>
                  </a:moveTo>
                  <a:lnTo>
                    <a:pt x="7" y="117"/>
                  </a:lnTo>
                  <a:lnTo>
                    <a:pt x="7" y="112"/>
                  </a:lnTo>
                  <a:lnTo>
                    <a:pt x="3" y="108"/>
                  </a:lnTo>
                  <a:lnTo>
                    <a:pt x="0" y="100"/>
                  </a:lnTo>
                  <a:lnTo>
                    <a:pt x="7" y="100"/>
                  </a:lnTo>
                  <a:lnTo>
                    <a:pt x="7" y="90"/>
                  </a:lnTo>
                  <a:lnTo>
                    <a:pt x="12" y="90"/>
                  </a:lnTo>
                  <a:lnTo>
                    <a:pt x="12" y="95"/>
                  </a:lnTo>
                  <a:lnTo>
                    <a:pt x="21" y="90"/>
                  </a:lnTo>
                  <a:lnTo>
                    <a:pt x="21" y="100"/>
                  </a:lnTo>
                  <a:lnTo>
                    <a:pt x="12" y="100"/>
                  </a:lnTo>
                  <a:lnTo>
                    <a:pt x="16" y="108"/>
                  </a:lnTo>
                  <a:lnTo>
                    <a:pt x="21" y="108"/>
                  </a:lnTo>
                  <a:lnTo>
                    <a:pt x="21" y="117"/>
                  </a:lnTo>
                  <a:lnTo>
                    <a:pt x="29" y="121"/>
                  </a:lnTo>
                  <a:lnTo>
                    <a:pt x="47" y="117"/>
                  </a:lnTo>
                  <a:lnTo>
                    <a:pt x="56" y="121"/>
                  </a:lnTo>
                  <a:lnTo>
                    <a:pt x="56" y="135"/>
                  </a:lnTo>
                  <a:lnTo>
                    <a:pt x="64" y="143"/>
                  </a:lnTo>
                  <a:lnTo>
                    <a:pt x="68" y="143"/>
                  </a:lnTo>
                  <a:lnTo>
                    <a:pt x="68" y="139"/>
                  </a:lnTo>
                  <a:lnTo>
                    <a:pt x="74" y="143"/>
                  </a:lnTo>
                  <a:lnTo>
                    <a:pt x="74" y="139"/>
                  </a:lnTo>
                  <a:lnTo>
                    <a:pt x="74" y="143"/>
                  </a:lnTo>
                  <a:lnTo>
                    <a:pt x="78" y="147"/>
                  </a:lnTo>
                  <a:lnTo>
                    <a:pt x="83" y="156"/>
                  </a:lnTo>
                  <a:lnTo>
                    <a:pt x="87" y="152"/>
                  </a:lnTo>
                  <a:lnTo>
                    <a:pt x="87" y="156"/>
                  </a:lnTo>
                  <a:lnTo>
                    <a:pt x="90" y="156"/>
                  </a:lnTo>
                  <a:lnTo>
                    <a:pt x="90" y="147"/>
                  </a:lnTo>
                  <a:lnTo>
                    <a:pt x="90" y="152"/>
                  </a:lnTo>
                  <a:lnTo>
                    <a:pt x="90" y="156"/>
                  </a:lnTo>
                  <a:lnTo>
                    <a:pt x="95" y="162"/>
                  </a:lnTo>
                  <a:lnTo>
                    <a:pt x="99" y="156"/>
                  </a:lnTo>
                  <a:lnTo>
                    <a:pt x="99" y="152"/>
                  </a:lnTo>
                  <a:lnTo>
                    <a:pt x="104" y="152"/>
                  </a:lnTo>
                  <a:lnTo>
                    <a:pt x="99" y="147"/>
                  </a:lnTo>
                  <a:lnTo>
                    <a:pt x="95" y="147"/>
                  </a:lnTo>
                  <a:lnTo>
                    <a:pt x="99" y="143"/>
                  </a:lnTo>
                  <a:lnTo>
                    <a:pt x="95" y="143"/>
                  </a:lnTo>
                  <a:lnTo>
                    <a:pt x="109" y="135"/>
                  </a:lnTo>
                  <a:lnTo>
                    <a:pt x="109" y="131"/>
                  </a:lnTo>
                  <a:lnTo>
                    <a:pt x="109" y="125"/>
                  </a:lnTo>
                  <a:lnTo>
                    <a:pt x="109" y="121"/>
                  </a:lnTo>
                  <a:lnTo>
                    <a:pt x="114" y="117"/>
                  </a:lnTo>
                  <a:lnTo>
                    <a:pt x="121" y="121"/>
                  </a:lnTo>
                  <a:lnTo>
                    <a:pt x="121" y="117"/>
                  </a:lnTo>
                  <a:lnTo>
                    <a:pt x="117" y="112"/>
                  </a:lnTo>
                  <a:lnTo>
                    <a:pt x="117" y="108"/>
                  </a:lnTo>
                  <a:lnTo>
                    <a:pt x="130" y="117"/>
                  </a:lnTo>
                  <a:lnTo>
                    <a:pt x="130" y="104"/>
                  </a:lnTo>
                  <a:lnTo>
                    <a:pt x="145" y="100"/>
                  </a:lnTo>
                  <a:lnTo>
                    <a:pt x="135" y="95"/>
                  </a:lnTo>
                  <a:lnTo>
                    <a:pt x="135" y="90"/>
                  </a:lnTo>
                  <a:lnTo>
                    <a:pt x="130" y="95"/>
                  </a:lnTo>
                  <a:lnTo>
                    <a:pt x="130" y="90"/>
                  </a:lnTo>
                  <a:lnTo>
                    <a:pt x="117" y="81"/>
                  </a:lnTo>
                  <a:lnTo>
                    <a:pt x="114" y="69"/>
                  </a:lnTo>
                  <a:lnTo>
                    <a:pt x="99" y="69"/>
                  </a:lnTo>
                  <a:lnTo>
                    <a:pt x="99" y="73"/>
                  </a:lnTo>
                  <a:lnTo>
                    <a:pt x="90" y="69"/>
                  </a:lnTo>
                  <a:lnTo>
                    <a:pt x="95" y="73"/>
                  </a:lnTo>
                  <a:lnTo>
                    <a:pt x="90" y="73"/>
                  </a:lnTo>
                  <a:lnTo>
                    <a:pt x="90" y="69"/>
                  </a:lnTo>
                  <a:lnTo>
                    <a:pt x="90" y="65"/>
                  </a:lnTo>
                  <a:lnTo>
                    <a:pt x="87" y="65"/>
                  </a:lnTo>
                  <a:lnTo>
                    <a:pt x="87" y="69"/>
                  </a:lnTo>
                  <a:lnTo>
                    <a:pt x="78" y="65"/>
                  </a:lnTo>
                  <a:lnTo>
                    <a:pt x="74" y="65"/>
                  </a:lnTo>
                  <a:lnTo>
                    <a:pt x="78" y="69"/>
                  </a:lnTo>
                  <a:lnTo>
                    <a:pt x="83" y="69"/>
                  </a:lnTo>
                  <a:lnTo>
                    <a:pt x="83" y="81"/>
                  </a:lnTo>
                  <a:lnTo>
                    <a:pt x="87" y="81"/>
                  </a:lnTo>
                  <a:lnTo>
                    <a:pt x="87" y="90"/>
                  </a:lnTo>
                  <a:lnTo>
                    <a:pt x="83" y="90"/>
                  </a:lnTo>
                  <a:lnTo>
                    <a:pt x="83" y="86"/>
                  </a:lnTo>
                  <a:lnTo>
                    <a:pt x="78" y="81"/>
                  </a:lnTo>
                  <a:lnTo>
                    <a:pt x="78" y="78"/>
                  </a:lnTo>
                  <a:lnTo>
                    <a:pt x="74" y="78"/>
                  </a:lnTo>
                  <a:lnTo>
                    <a:pt x="74" y="69"/>
                  </a:lnTo>
                  <a:lnTo>
                    <a:pt x="68" y="55"/>
                  </a:lnTo>
                  <a:lnTo>
                    <a:pt x="68" y="51"/>
                  </a:lnTo>
                  <a:lnTo>
                    <a:pt x="64" y="47"/>
                  </a:lnTo>
                  <a:lnTo>
                    <a:pt x="64" y="43"/>
                  </a:lnTo>
                  <a:lnTo>
                    <a:pt x="56" y="43"/>
                  </a:lnTo>
                  <a:lnTo>
                    <a:pt x="64" y="51"/>
                  </a:lnTo>
                  <a:lnTo>
                    <a:pt x="47" y="43"/>
                  </a:lnTo>
                  <a:lnTo>
                    <a:pt x="52" y="43"/>
                  </a:lnTo>
                  <a:lnTo>
                    <a:pt x="52" y="38"/>
                  </a:lnTo>
                  <a:lnTo>
                    <a:pt x="38" y="34"/>
                  </a:lnTo>
                  <a:lnTo>
                    <a:pt x="43" y="28"/>
                  </a:lnTo>
                  <a:lnTo>
                    <a:pt x="38" y="28"/>
                  </a:lnTo>
                  <a:lnTo>
                    <a:pt x="33" y="25"/>
                  </a:lnTo>
                  <a:lnTo>
                    <a:pt x="29" y="21"/>
                  </a:lnTo>
                  <a:lnTo>
                    <a:pt x="25" y="21"/>
                  </a:lnTo>
                  <a:lnTo>
                    <a:pt x="25" y="16"/>
                  </a:lnTo>
                  <a:lnTo>
                    <a:pt x="16" y="12"/>
                  </a:lnTo>
                  <a:lnTo>
                    <a:pt x="16" y="3"/>
                  </a:lnTo>
                  <a:lnTo>
                    <a:pt x="0" y="0"/>
                  </a:lnTo>
                  <a:lnTo>
                    <a:pt x="0" y="135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28" name="Freeform 1208">
              <a:extLst>
                <a:ext uri="{FF2B5EF4-FFF2-40B4-BE49-F238E27FC236}">
                  <a16:creationId xmlns:a16="http://schemas.microsoft.com/office/drawing/2014/main" id="{44C0F002-504B-4B8C-AC72-40BEE627DB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" y="2164"/>
              <a:ext cx="149" cy="148"/>
            </a:xfrm>
            <a:custGeom>
              <a:avLst/>
              <a:gdLst>
                <a:gd name="T0" fmla="*/ 7 w 146"/>
                <a:gd name="T1" fmla="*/ 5 h 163"/>
                <a:gd name="T2" fmla="*/ 3 w 146"/>
                <a:gd name="T3" fmla="*/ 5 h 163"/>
                <a:gd name="T4" fmla="*/ 7 w 146"/>
                <a:gd name="T5" fmla="*/ 5 h 163"/>
                <a:gd name="T6" fmla="*/ 12 w 146"/>
                <a:gd name="T7" fmla="*/ 5 h 163"/>
                <a:gd name="T8" fmla="*/ 21 w 146"/>
                <a:gd name="T9" fmla="*/ 5 h 163"/>
                <a:gd name="T10" fmla="*/ 12 w 146"/>
                <a:gd name="T11" fmla="*/ 5 h 163"/>
                <a:gd name="T12" fmla="*/ 21 w 146"/>
                <a:gd name="T13" fmla="*/ 5 h 163"/>
                <a:gd name="T14" fmla="*/ 87 w 146"/>
                <a:gd name="T15" fmla="*/ 5 h 163"/>
                <a:gd name="T16" fmla="*/ 150 w 146"/>
                <a:gd name="T17" fmla="*/ 5 h 163"/>
                <a:gd name="T18" fmla="*/ 175 w 146"/>
                <a:gd name="T19" fmla="*/ 5 h 163"/>
                <a:gd name="T20" fmla="*/ 191 w 146"/>
                <a:gd name="T21" fmla="*/ 5 h 163"/>
                <a:gd name="T22" fmla="*/ 213 w 146"/>
                <a:gd name="T23" fmla="*/ 5 h 163"/>
                <a:gd name="T24" fmla="*/ 221 w 146"/>
                <a:gd name="T25" fmla="*/ 5 h 163"/>
                <a:gd name="T26" fmla="*/ 244 w 146"/>
                <a:gd name="T27" fmla="*/ 5 h 163"/>
                <a:gd name="T28" fmla="*/ 251 w 146"/>
                <a:gd name="T29" fmla="*/ 5 h 163"/>
                <a:gd name="T30" fmla="*/ 251 w 146"/>
                <a:gd name="T31" fmla="*/ 5 h 163"/>
                <a:gd name="T32" fmla="*/ 264 w 146"/>
                <a:gd name="T33" fmla="*/ 5 h 163"/>
                <a:gd name="T34" fmla="*/ 274 w 146"/>
                <a:gd name="T35" fmla="*/ 5 h 163"/>
                <a:gd name="T36" fmla="*/ 274 w 146"/>
                <a:gd name="T37" fmla="*/ 5 h 163"/>
                <a:gd name="T38" fmla="*/ 274 w 146"/>
                <a:gd name="T39" fmla="*/ 5 h 163"/>
                <a:gd name="T40" fmla="*/ 304 w 146"/>
                <a:gd name="T41" fmla="*/ 5 h 163"/>
                <a:gd name="T42" fmla="*/ 304 w 146"/>
                <a:gd name="T43" fmla="*/ 5 h 163"/>
                <a:gd name="T44" fmla="*/ 319 w 146"/>
                <a:gd name="T45" fmla="*/ 5 h 163"/>
                <a:gd name="T46" fmla="*/ 343 w 146"/>
                <a:gd name="T47" fmla="*/ 5 h 163"/>
                <a:gd name="T48" fmla="*/ 329 w 146"/>
                <a:gd name="T49" fmla="*/ 5 h 163"/>
                <a:gd name="T50" fmla="*/ 367 w 146"/>
                <a:gd name="T51" fmla="*/ 5 h 163"/>
                <a:gd name="T52" fmla="*/ 379 w 146"/>
                <a:gd name="T53" fmla="*/ 5 h 163"/>
                <a:gd name="T54" fmla="*/ 367 w 146"/>
                <a:gd name="T55" fmla="*/ 5 h 163"/>
                <a:gd name="T56" fmla="*/ 329 w 146"/>
                <a:gd name="T57" fmla="*/ 5 h 163"/>
                <a:gd name="T58" fmla="*/ 274 w 146"/>
                <a:gd name="T59" fmla="*/ 5 h 163"/>
                <a:gd name="T60" fmla="*/ 251 w 146"/>
                <a:gd name="T61" fmla="*/ 5 h 163"/>
                <a:gd name="T62" fmla="*/ 251 w 146"/>
                <a:gd name="T63" fmla="*/ 5 h 163"/>
                <a:gd name="T64" fmla="*/ 251 w 146"/>
                <a:gd name="T65" fmla="*/ 5 h 163"/>
                <a:gd name="T66" fmla="*/ 244 w 146"/>
                <a:gd name="T67" fmla="*/ 5 h 163"/>
                <a:gd name="T68" fmla="*/ 213 w 146"/>
                <a:gd name="T69" fmla="*/ 5 h 163"/>
                <a:gd name="T70" fmla="*/ 234 w 146"/>
                <a:gd name="T71" fmla="*/ 5 h 163"/>
                <a:gd name="T72" fmla="*/ 244 w 146"/>
                <a:gd name="T73" fmla="*/ 5 h 163"/>
                <a:gd name="T74" fmla="*/ 234 w 146"/>
                <a:gd name="T75" fmla="*/ 5 h 163"/>
                <a:gd name="T76" fmla="*/ 221 w 146"/>
                <a:gd name="T77" fmla="*/ 5 h 163"/>
                <a:gd name="T78" fmla="*/ 213 w 146"/>
                <a:gd name="T79" fmla="*/ 5 h 163"/>
                <a:gd name="T80" fmla="*/ 191 w 146"/>
                <a:gd name="T81" fmla="*/ 5 h 163"/>
                <a:gd name="T82" fmla="*/ 175 w 146"/>
                <a:gd name="T83" fmla="*/ 5 h 163"/>
                <a:gd name="T84" fmla="*/ 150 w 146"/>
                <a:gd name="T85" fmla="*/ 5 h 163"/>
                <a:gd name="T86" fmla="*/ 123 w 146"/>
                <a:gd name="T87" fmla="*/ 5 h 163"/>
                <a:gd name="T88" fmla="*/ 138 w 146"/>
                <a:gd name="T89" fmla="*/ 5 h 163"/>
                <a:gd name="T90" fmla="*/ 115 w 146"/>
                <a:gd name="T91" fmla="*/ 5 h 163"/>
                <a:gd name="T92" fmla="*/ 95 w 146"/>
                <a:gd name="T93" fmla="*/ 5 h 163"/>
                <a:gd name="T94" fmla="*/ 79 w 146"/>
                <a:gd name="T95" fmla="*/ 5 h 163"/>
                <a:gd name="T96" fmla="*/ 16 w 146"/>
                <a:gd name="T97" fmla="*/ 5 h 163"/>
                <a:gd name="T98" fmla="*/ 0 w 146"/>
                <a:gd name="T99" fmla="*/ 0 h 16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46"/>
                <a:gd name="T151" fmla="*/ 0 h 163"/>
                <a:gd name="T152" fmla="*/ 146 w 146"/>
                <a:gd name="T153" fmla="*/ 163 h 16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46" h="163">
                  <a:moveTo>
                    <a:pt x="0" y="135"/>
                  </a:moveTo>
                  <a:lnTo>
                    <a:pt x="7" y="117"/>
                  </a:lnTo>
                  <a:lnTo>
                    <a:pt x="7" y="112"/>
                  </a:lnTo>
                  <a:lnTo>
                    <a:pt x="3" y="108"/>
                  </a:lnTo>
                  <a:lnTo>
                    <a:pt x="0" y="100"/>
                  </a:lnTo>
                  <a:lnTo>
                    <a:pt x="7" y="100"/>
                  </a:lnTo>
                  <a:lnTo>
                    <a:pt x="7" y="90"/>
                  </a:lnTo>
                  <a:lnTo>
                    <a:pt x="12" y="90"/>
                  </a:lnTo>
                  <a:lnTo>
                    <a:pt x="12" y="95"/>
                  </a:lnTo>
                  <a:lnTo>
                    <a:pt x="21" y="90"/>
                  </a:lnTo>
                  <a:lnTo>
                    <a:pt x="21" y="100"/>
                  </a:lnTo>
                  <a:lnTo>
                    <a:pt x="12" y="100"/>
                  </a:lnTo>
                  <a:lnTo>
                    <a:pt x="16" y="108"/>
                  </a:lnTo>
                  <a:lnTo>
                    <a:pt x="21" y="108"/>
                  </a:lnTo>
                  <a:lnTo>
                    <a:pt x="21" y="117"/>
                  </a:lnTo>
                  <a:lnTo>
                    <a:pt x="29" y="121"/>
                  </a:lnTo>
                  <a:lnTo>
                    <a:pt x="47" y="117"/>
                  </a:lnTo>
                  <a:lnTo>
                    <a:pt x="56" y="121"/>
                  </a:lnTo>
                  <a:lnTo>
                    <a:pt x="56" y="135"/>
                  </a:lnTo>
                  <a:lnTo>
                    <a:pt x="64" y="143"/>
                  </a:lnTo>
                  <a:lnTo>
                    <a:pt x="68" y="143"/>
                  </a:lnTo>
                  <a:lnTo>
                    <a:pt x="68" y="139"/>
                  </a:lnTo>
                  <a:lnTo>
                    <a:pt x="74" y="143"/>
                  </a:lnTo>
                  <a:lnTo>
                    <a:pt x="74" y="139"/>
                  </a:lnTo>
                  <a:lnTo>
                    <a:pt x="74" y="143"/>
                  </a:lnTo>
                  <a:lnTo>
                    <a:pt x="78" y="147"/>
                  </a:lnTo>
                  <a:lnTo>
                    <a:pt x="83" y="156"/>
                  </a:lnTo>
                  <a:lnTo>
                    <a:pt x="87" y="152"/>
                  </a:lnTo>
                  <a:lnTo>
                    <a:pt x="87" y="156"/>
                  </a:lnTo>
                  <a:lnTo>
                    <a:pt x="90" y="156"/>
                  </a:lnTo>
                  <a:lnTo>
                    <a:pt x="90" y="147"/>
                  </a:lnTo>
                  <a:lnTo>
                    <a:pt x="90" y="152"/>
                  </a:lnTo>
                  <a:lnTo>
                    <a:pt x="90" y="156"/>
                  </a:lnTo>
                  <a:lnTo>
                    <a:pt x="95" y="162"/>
                  </a:lnTo>
                  <a:lnTo>
                    <a:pt x="99" y="156"/>
                  </a:lnTo>
                  <a:lnTo>
                    <a:pt x="99" y="152"/>
                  </a:lnTo>
                  <a:lnTo>
                    <a:pt x="104" y="152"/>
                  </a:lnTo>
                  <a:lnTo>
                    <a:pt x="99" y="147"/>
                  </a:lnTo>
                  <a:lnTo>
                    <a:pt x="95" y="147"/>
                  </a:lnTo>
                  <a:lnTo>
                    <a:pt x="99" y="143"/>
                  </a:lnTo>
                  <a:lnTo>
                    <a:pt x="95" y="143"/>
                  </a:lnTo>
                  <a:lnTo>
                    <a:pt x="109" y="135"/>
                  </a:lnTo>
                  <a:lnTo>
                    <a:pt x="109" y="131"/>
                  </a:lnTo>
                  <a:lnTo>
                    <a:pt x="109" y="125"/>
                  </a:lnTo>
                  <a:lnTo>
                    <a:pt x="109" y="121"/>
                  </a:lnTo>
                  <a:lnTo>
                    <a:pt x="114" y="117"/>
                  </a:lnTo>
                  <a:lnTo>
                    <a:pt x="121" y="121"/>
                  </a:lnTo>
                  <a:lnTo>
                    <a:pt x="121" y="117"/>
                  </a:lnTo>
                  <a:lnTo>
                    <a:pt x="117" y="112"/>
                  </a:lnTo>
                  <a:lnTo>
                    <a:pt x="117" y="108"/>
                  </a:lnTo>
                  <a:lnTo>
                    <a:pt x="130" y="117"/>
                  </a:lnTo>
                  <a:lnTo>
                    <a:pt x="130" y="104"/>
                  </a:lnTo>
                  <a:lnTo>
                    <a:pt x="145" y="100"/>
                  </a:lnTo>
                  <a:lnTo>
                    <a:pt x="135" y="95"/>
                  </a:lnTo>
                  <a:lnTo>
                    <a:pt x="135" y="90"/>
                  </a:lnTo>
                  <a:lnTo>
                    <a:pt x="130" y="95"/>
                  </a:lnTo>
                  <a:lnTo>
                    <a:pt x="130" y="90"/>
                  </a:lnTo>
                  <a:lnTo>
                    <a:pt x="117" y="81"/>
                  </a:lnTo>
                  <a:lnTo>
                    <a:pt x="114" y="69"/>
                  </a:lnTo>
                  <a:lnTo>
                    <a:pt x="99" y="69"/>
                  </a:lnTo>
                  <a:lnTo>
                    <a:pt x="99" y="73"/>
                  </a:lnTo>
                  <a:lnTo>
                    <a:pt x="90" y="69"/>
                  </a:lnTo>
                  <a:lnTo>
                    <a:pt x="95" y="73"/>
                  </a:lnTo>
                  <a:lnTo>
                    <a:pt x="90" y="73"/>
                  </a:lnTo>
                  <a:lnTo>
                    <a:pt x="90" y="69"/>
                  </a:lnTo>
                  <a:lnTo>
                    <a:pt x="90" y="65"/>
                  </a:lnTo>
                  <a:lnTo>
                    <a:pt x="87" y="65"/>
                  </a:lnTo>
                  <a:lnTo>
                    <a:pt x="87" y="69"/>
                  </a:lnTo>
                  <a:lnTo>
                    <a:pt x="78" y="65"/>
                  </a:lnTo>
                  <a:lnTo>
                    <a:pt x="74" y="65"/>
                  </a:lnTo>
                  <a:lnTo>
                    <a:pt x="78" y="69"/>
                  </a:lnTo>
                  <a:lnTo>
                    <a:pt x="83" y="69"/>
                  </a:lnTo>
                  <a:lnTo>
                    <a:pt x="83" y="81"/>
                  </a:lnTo>
                  <a:lnTo>
                    <a:pt x="87" y="81"/>
                  </a:lnTo>
                  <a:lnTo>
                    <a:pt x="87" y="90"/>
                  </a:lnTo>
                  <a:lnTo>
                    <a:pt x="83" y="90"/>
                  </a:lnTo>
                  <a:lnTo>
                    <a:pt x="83" y="86"/>
                  </a:lnTo>
                  <a:lnTo>
                    <a:pt x="78" y="81"/>
                  </a:lnTo>
                  <a:lnTo>
                    <a:pt x="78" y="78"/>
                  </a:lnTo>
                  <a:lnTo>
                    <a:pt x="74" y="78"/>
                  </a:lnTo>
                  <a:lnTo>
                    <a:pt x="74" y="69"/>
                  </a:lnTo>
                  <a:lnTo>
                    <a:pt x="68" y="55"/>
                  </a:lnTo>
                  <a:lnTo>
                    <a:pt x="68" y="51"/>
                  </a:lnTo>
                  <a:lnTo>
                    <a:pt x="64" y="47"/>
                  </a:lnTo>
                  <a:lnTo>
                    <a:pt x="64" y="43"/>
                  </a:lnTo>
                  <a:lnTo>
                    <a:pt x="56" y="43"/>
                  </a:lnTo>
                  <a:lnTo>
                    <a:pt x="64" y="51"/>
                  </a:lnTo>
                  <a:lnTo>
                    <a:pt x="47" y="43"/>
                  </a:lnTo>
                  <a:lnTo>
                    <a:pt x="52" y="43"/>
                  </a:lnTo>
                  <a:lnTo>
                    <a:pt x="52" y="38"/>
                  </a:lnTo>
                  <a:lnTo>
                    <a:pt x="38" y="34"/>
                  </a:lnTo>
                  <a:lnTo>
                    <a:pt x="43" y="28"/>
                  </a:lnTo>
                  <a:lnTo>
                    <a:pt x="38" y="28"/>
                  </a:lnTo>
                  <a:lnTo>
                    <a:pt x="33" y="25"/>
                  </a:lnTo>
                  <a:lnTo>
                    <a:pt x="29" y="21"/>
                  </a:lnTo>
                  <a:lnTo>
                    <a:pt x="25" y="21"/>
                  </a:lnTo>
                  <a:lnTo>
                    <a:pt x="25" y="16"/>
                  </a:lnTo>
                  <a:lnTo>
                    <a:pt x="16" y="12"/>
                  </a:lnTo>
                  <a:lnTo>
                    <a:pt x="16" y="3"/>
                  </a:lnTo>
                  <a:lnTo>
                    <a:pt x="0" y="0"/>
                  </a:lnTo>
                  <a:lnTo>
                    <a:pt x="0" y="135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29" name="Freeform 1209">
              <a:extLst>
                <a:ext uri="{FF2B5EF4-FFF2-40B4-BE49-F238E27FC236}">
                  <a16:creationId xmlns:a16="http://schemas.microsoft.com/office/drawing/2014/main" id="{C1FB36B0-5234-4CD0-92D3-826ACC7AFC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2385"/>
              <a:ext cx="37" cy="26"/>
            </a:xfrm>
            <a:custGeom>
              <a:avLst/>
              <a:gdLst>
                <a:gd name="T0" fmla="*/ 0 w 36"/>
                <a:gd name="T1" fmla="*/ 0 h 27"/>
                <a:gd name="T2" fmla="*/ 12 w 36"/>
                <a:gd name="T3" fmla="*/ 0 h 27"/>
                <a:gd name="T4" fmla="*/ 100 w 36"/>
                <a:gd name="T5" fmla="*/ 3 h 27"/>
                <a:gd name="T6" fmla="*/ 131 w 36"/>
                <a:gd name="T7" fmla="*/ 13 h 27"/>
                <a:gd name="T8" fmla="*/ 12 w 36"/>
                <a:gd name="T9" fmla="*/ 13 h 27"/>
                <a:gd name="T10" fmla="*/ 0 w 36"/>
                <a:gd name="T11" fmla="*/ 13 h 27"/>
                <a:gd name="T12" fmla="*/ 0 w 36"/>
                <a:gd name="T13" fmla="*/ 0 h 2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27"/>
                <a:gd name="T23" fmla="*/ 36 w 36"/>
                <a:gd name="T24" fmla="*/ 27 h 2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27">
                  <a:moveTo>
                    <a:pt x="0" y="0"/>
                  </a:moveTo>
                  <a:lnTo>
                    <a:pt x="12" y="0"/>
                  </a:lnTo>
                  <a:lnTo>
                    <a:pt x="25" y="3"/>
                  </a:lnTo>
                  <a:lnTo>
                    <a:pt x="35" y="16"/>
                  </a:lnTo>
                  <a:lnTo>
                    <a:pt x="12" y="26"/>
                  </a:lnTo>
                  <a:lnTo>
                    <a:pt x="0" y="2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30" name="Freeform 1210">
              <a:extLst>
                <a:ext uri="{FF2B5EF4-FFF2-40B4-BE49-F238E27FC236}">
                  <a16:creationId xmlns:a16="http://schemas.microsoft.com/office/drawing/2014/main" id="{013579A0-A1E9-4755-9002-83E4B7114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2385"/>
              <a:ext cx="37" cy="26"/>
            </a:xfrm>
            <a:custGeom>
              <a:avLst/>
              <a:gdLst>
                <a:gd name="T0" fmla="*/ 0 w 36"/>
                <a:gd name="T1" fmla="*/ 0 h 27"/>
                <a:gd name="T2" fmla="*/ 12 w 36"/>
                <a:gd name="T3" fmla="*/ 0 h 27"/>
                <a:gd name="T4" fmla="*/ 100 w 36"/>
                <a:gd name="T5" fmla="*/ 3 h 27"/>
                <a:gd name="T6" fmla="*/ 131 w 36"/>
                <a:gd name="T7" fmla="*/ 13 h 27"/>
                <a:gd name="T8" fmla="*/ 12 w 36"/>
                <a:gd name="T9" fmla="*/ 13 h 27"/>
                <a:gd name="T10" fmla="*/ 0 w 36"/>
                <a:gd name="T11" fmla="*/ 13 h 27"/>
                <a:gd name="T12" fmla="*/ 0 w 36"/>
                <a:gd name="T13" fmla="*/ 0 h 2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27"/>
                <a:gd name="T23" fmla="*/ 36 w 36"/>
                <a:gd name="T24" fmla="*/ 27 h 2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27">
                  <a:moveTo>
                    <a:pt x="0" y="0"/>
                  </a:moveTo>
                  <a:lnTo>
                    <a:pt x="12" y="0"/>
                  </a:lnTo>
                  <a:lnTo>
                    <a:pt x="25" y="3"/>
                  </a:lnTo>
                  <a:lnTo>
                    <a:pt x="35" y="16"/>
                  </a:lnTo>
                  <a:lnTo>
                    <a:pt x="12" y="26"/>
                  </a:lnTo>
                  <a:lnTo>
                    <a:pt x="0" y="26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31" name="Freeform 1211">
              <a:extLst>
                <a:ext uri="{FF2B5EF4-FFF2-40B4-BE49-F238E27FC236}">
                  <a16:creationId xmlns:a16="http://schemas.microsoft.com/office/drawing/2014/main" id="{34E8A8E1-5FD7-446B-BB75-4ECD19EE4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6" y="3074"/>
              <a:ext cx="16" cy="15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4 h 17"/>
                <a:gd name="T4" fmla="*/ 8 w 17"/>
                <a:gd name="T5" fmla="*/ 4 h 17"/>
                <a:gd name="T6" fmla="*/ 8 w 17"/>
                <a:gd name="T7" fmla="*/ 4 h 17"/>
                <a:gd name="T8" fmla="*/ 8 w 17"/>
                <a:gd name="T9" fmla="*/ 0 h 17"/>
                <a:gd name="T10" fmla="*/ 0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0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7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32" name="Freeform 1212">
              <a:extLst>
                <a:ext uri="{FF2B5EF4-FFF2-40B4-BE49-F238E27FC236}">
                  <a16:creationId xmlns:a16="http://schemas.microsoft.com/office/drawing/2014/main" id="{BB1DF5C9-B266-4A23-BE74-C399418C7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2120"/>
              <a:ext cx="152" cy="309"/>
            </a:xfrm>
            <a:custGeom>
              <a:avLst/>
              <a:gdLst>
                <a:gd name="T0" fmla="*/ 16 w 148"/>
                <a:gd name="T1" fmla="*/ 5 h 338"/>
                <a:gd name="T2" fmla="*/ 138 w 148"/>
                <a:gd name="T3" fmla="*/ 5 h 338"/>
                <a:gd name="T4" fmla="*/ 154 w 148"/>
                <a:gd name="T5" fmla="*/ 5 h 338"/>
                <a:gd name="T6" fmla="*/ 175 w 148"/>
                <a:gd name="T7" fmla="*/ 5 h 338"/>
                <a:gd name="T8" fmla="*/ 154 w 148"/>
                <a:gd name="T9" fmla="*/ 5 h 338"/>
                <a:gd name="T10" fmla="*/ 217 w 148"/>
                <a:gd name="T11" fmla="*/ 5 h 338"/>
                <a:gd name="T12" fmla="*/ 244 w 148"/>
                <a:gd name="T13" fmla="*/ 5 h 338"/>
                <a:gd name="T14" fmla="*/ 262 w 148"/>
                <a:gd name="T15" fmla="*/ 5 h 338"/>
                <a:gd name="T16" fmla="*/ 244 w 148"/>
                <a:gd name="T17" fmla="*/ 5 h 338"/>
                <a:gd name="T18" fmla="*/ 190 w 148"/>
                <a:gd name="T19" fmla="*/ 5 h 338"/>
                <a:gd name="T20" fmla="*/ 106 w 148"/>
                <a:gd name="T21" fmla="*/ 5 h 338"/>
                <a:gd name="T22" fmla="*/ 16 w 148"/>
                <a:gd name="T23" fmla="*/ 5 h 338"/>
                <a:gd name="T24" fmla="*/ 16 w 148"/>
                <a:gd name="T25" fmla="*/ 5 h 338"/>
                <a:gd name="T26" fmla="*/ 7 w 148"/>
                <a:gd name="T27" fmla="*/ 5 h 338"/>
                <a:gd name="T28" fmla="*/ 7 w 148"/>
                <a:gd name="T29" fmla="*/ 5 h 338"/>
                <a:gd name="T30" fmla="*/ 12 w 148"/>
                <a:gd name="T31" fmla="*/ 5 h 338"/>
                <a:gd name="T32" fmla="*/ 7 w 148"/>
                <a:gd name="T33" fmla="*/ 5 h 338"/>
                <a:gd name="T34" fmla="*/ 12 w 148"/>
                <a:gd name="T35" fmla="*/ 5 h 338"/>
                <a:gd name="T36" fmla="*/ 94 w 148"/>
                <a:gd name="T37" fmla="*/ 5 h 338"/>
                <a:gd name="T38" fmla="*/ 106 w 148"/>
                <a:gd name="T39" fmla="*/ 5 h 338"/>
                <a:gd name="T40" fmla="*/ 121 w 148"/>
                <a:gd name="T41" fmla="*/ 5 h 338"/>
                <a:gd name="T42" fmla="*/ 121 w 148"/>
                <a:gd name="T43" fmla="*/ 5 h 338"/>
                <a:gd name="T44" fmla="*/ 138 w 148"/>
                <a:gd name="T45" fmla="*/ 5 h 338"/>
                <a:gd name="T46" fmla="*/ 217 w 148"/>
                <a:gd name="T47" fmla="*/ 5 h 338"/>
                <a:gd name="T48" fmla="*/ 244 w 148"/>
                <a:gd name="T49" fmla="*/ 5 h 338"/>
                <a:gd name="T50" fmla="*/ 279 w 148"/>
                <a:gd name="T51" fmla="*/ 5 h 338"/>
                <a:gd name="T52" fmla="*/ 370 w 148"/>
                <a:gd name="T53" fmla="*/ 5 h 338"/>
                <a:gd name="T54" fmla="*/ 574 w 148"/>
                <a:gd name="T55" fmla="*/ 5 h 338"/>
                <a:gd name="T56" fmla="*/ 517 w 148"/>
                <a:gd name="T57" fmla="*/ 5 h 338"/>
                <a:gd name="T58" fmla="*/ 502 w 148"/>
                <a:gd name="T59" fmla="*/ 5 h 338"/>
                <a:gd name="T60" fmla="*/ 483 w 148"/>
                <a:gd name="T61" fmla="*/ 5 h 338"/>
                <a:gd name="T62" fmla="*/ 502 w 148"/>
                <a:gd name="T63" fmla="*/ 5 h 338"/>
                <a:gd name="T64" fmla="*/ 502 w 148"/>
                <a:gd name="T65" fmla="*/ 5 h 338"/>
                <a:gd name="T66" fmla="*/ 464 w 148"/>
                <a:gd name="T67" fmla="*/ 5 h 338"/>
                <a:gd name="T68" fmla="*/ 412 w 148"/>
                <a:gd name="T69" fmla="*/ 5 h 338"/>
                <a:gd name="T70" fmla="*/ 428 w 148"/>
                <a:gd name="T71" fmla="*/ 5 h 338"/>
                <a:gd name="T72" fmla="*/ 451 w 148"/>
                <a:gd name="T73" fmla="*/ 5 h 338"/>
                <a:gd name="T74" fmla="*/ 328 w 148"/>
                <a:gd name="T75" fmla="*/ 5 h 338"/>
                <a:gd name="T76" fmla="*/ 279 w 148"/>
                <a:gd name="T77" fmla="*/ 5 h 338"/>
                <a:gd name="T78" fmla="*/ 217 w 148"/>
                <a:gd name="T79" fmla="*/ 5 h 338"/>
                <a:gd name="T80" fmla="*/ 138 w 148"/>
                <a:gd name="T81" fmla="*/ 5 h 338"/>
                <a:gd name="T82" fmla="*/ 16 w 148"/>
                <a:gd name="T83" fmla="*/ 5 h 338"/>
                <a:gd name="T84" fmla="*/ 3 w 148"/>
                <a:gd name="T85" fmla="*/ 5 h 338"/>
                <a:gd name="T86" fmla="*/ 0 w 148"/>
                <a:gd name="T87" fmla="*/ 5 h 33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8"/>
                <a:gd name="T133" fmla="*/ 0 h 338"/>
                <a:gd name="T134" fmla="*/ 148 w 148"/>
                <a:gd name="T135" fmla="*/ 338 h 33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8" h="338">
                  <a:moveTo>
                    <a:pt x="0" y="38"/>
                  </a:moveTo>
                  <a:lnTo>
                    <a:pt x="16" y="59"/>
                  </a:lnTo>
                  <a:lnTo>
                    <a:pt x="33" y="69"/>
                  </a:lnTo>
                  <a:lnTo>
                    <a:pt x="38" y="81"/>
                  </a:lnTo>
                  <a:lnTo>
                    <a:pt x="38" y="95"/>
                  </a:lnTo>
                  <a:lnTo>
                    <a:pt x="42" y="104"/>
                  </a:lnTo>
                  <a:lnTo>
                    <a:pt x="38" y="108"/>
                  </a:lnTo>
                  <a:lnTo>
                    <a:pt x="47" y="126"/>
                  </a:lnTo>
                  <a:lnTo>
                    <a:pt x="47" y="130"/>
                  </a:lnTo>
                  <a:lnTo>
                    <a:pt x="42" y="139"/>
                  </a:lnTo>
                  <a:lnTo>
                    <a:pt x="47" y="152"/>
                  </a:lnTo>
                  <a:lnTo>
                    <a:pt x="55" y="156"/>
                  </a:lnTo>
                  <a:lnTo>
                    <a:pt x="63" y="170"/>
                  </a:lnTo>
                  <a:lnTo>
                    <a:pt x="63" y="174"/>
                  </a:lnTo>
                  <a:lnTo>
                    <a:pt x="63" y="179"/>
                  </a:lnTo>
                  <a:lnTo>
                    <a:pt x="68" y="186"/>
                  </a:lnTo>
                  <a:lnTo>
                    <a:pt x="63" y="186"/>
                  </a:lnTo>
                  <a:lnTo>
                    <a:pt x="63" y="191"/>
                  </a:lnTo>
                  <a:lnTo>
                    <a:pt x="55" y="191"/>
                  </a:lnTo>
                  <a:lnTo>
                    <a:pt x="50" y="200"/>
                  </a:lnTo>
                  <a:lnTo>
                    <a:pt x="38" y="217"/>
                  </a:lnTo>
                  <a:lnTo>
                    <a:pt x="28" y="231"/>
                  </a:lnTo>
                  <a:lnTo>
                    <a:pt x="20" y="239"/>
                  </a:lnTo>
                  <a:lnTo>
                    <a:pt x="16" y="239"/>
                  </a:lnTo>
                  <a:lnTo>
                    <a:pt x="12" y="244"/>
                  </a:lnTo>
                  <a:lnTo>
                    <a:pt x="16" y="244"/>
                  </a:lnTo>
                  <a:lnTo>
                    <a:pt x="12" y="244"/>
                  </a:lnTo>
                  <a:lnTo>
                    <a:pt x="7" y="248"/>
                  </a:lnTo>
                  <a:lnTo>
                    <a:pt x="3" y="257"/>
                  </a:lnTo>
                  <a:lnTo>
                    <a:pt x="7" y="270"/>
                  </a:lnTo>
                  <a:lnTo>
                    <a:pt x="7" y="275"/>
                  </a:lnTo>
                  <a:lnTo>
                    <a:pt x="12" y="291"/>
                  </a:lnTo>
                  <a:lnTo>
                    <a:pt x="12" y="300"/>
                  </a:lnTo>
                  <a:lnTo>
                    <a:pt x="7" y="306"/>
                  </a:lnTo>
                  <a:lnTo>
                    <a:pt x="7" y="310"/>
                  </a:lnTo>
                  <a:lnTo>
                    <a:pt x="12" y="313"/>
                  </a:lnTo>
                  <a:lnTo>
                    <a:pt x="7" y="313"/>
                  </a:lnTo>
                  <a:lnTo>
                    <a:pt x="24" y="322"/>
                  </a:lnTo>
                  <a:lnTo>
                    <a:pt x="24" y="327"/>
                  </a:lnTo>
                  <a:lnTo>
                    <a:pt x="28" y="322"/>
                  </a:lnTo>
                  <a:lnTo>
                    <a:pt x="28" y="327"/>
                  </a:lnTo>
                  <a:lnTo>
                    <a:pt x="33" y="337"/>
                  </a:lnTo>
                  <a:lnTo>
                    <a:pt x="28" y="337"/>
                  </a:lnTo>
                  <a:lnTo>
                    <a:pt x="33" y="337"/>
                  </a:lnTo>
                  <a:lnTo>
                    <a:pt x="38" y="331"/>
                  </a:lnTo>
                  <a:lnTo>
                    <a:pt x="38" y="337"/>
                  </a:lnTo>
                  <a:lnTo>
                    <a:pt x="50" y="331"/>
                  </a:lnTo>
                  <a:lnTo>
                    <a:pt x="55" y="327"/>
                  </a:lnTo>
                  <a:lnTo>
                    <a:pt x="63" y="327"/>
                  </a:lnTo>
                  <a:lnTo>
                    <a:pt x="63" y="322"/>
                  </a:lnTo>
                  <a:lnTo>
                    <a:pt x="68" y="322"/>
                  </a:lnTo>
                  <a:lnTo>
                    <a:pt x="73" y="322"/>
                  </a:lnTo>
                  <a:lnTo>
                    <a:pt x="73" y="318"/>
                  </a:lnTo>
                  <a:lnTo>
                    <a:pt x="94" y="318"/>
                  </a:lnTo>
                  <a:lnTo>
                    <a:pt x="124" y="287"/>
                  </a:lnTo>
                  <a:lnTo>
                    <a:pt x="147" y="257"/>
                  </a:lnTo>
                  <a:lnTo>
                    <a:pt x="147" y="244"/>
                  </a:lnTo>
                  <a:lnTo>
                    <a:pt x="132" y="226"/>
                  </a:lnTo>
                  <a:lnTo>
                    <a:pt x="137" y="208"/>
                  </a:lnTo>
                  <a:lnTo>
                    <a:pt x="128" y="200"/>
                  </a:lnTo>
                  <a:lnTo>
                    <a:pt x="128" y="191"/>
                  </a:lnTo>
                  <a:lnTo>
                    <a:pt x="124" y="186"/>
                  </a:lnTo>
                  <a:lnTo>
                    <a:pt x="124" y="174"/>
                  </a:lnTo>
                  <a:lnTo>
                    <a:pt x="128" y="156"/>
                  </a:lnTo>
                  <a:lnTo>
                    <a:pt x="116" y="117"/>
                  </a:lnTo>
                  <a:lnTo>
                    <a:pt x="128" y="95"/>
                  </a:lnTo>
                  <a:lnTo>
                    <a:pt x="128" y="90"/>
                  </a:lnTo>
                  <a:lnTo>
                    <a:pt x="120" y="78"/>
                  </a:lnTo>
                  <a:lnTo>
                    <a:pt x="111" y="74"/>
                  </a:lnTo>
                  <a:lnTo>
                    <a:pt x="106" y="55"/>
                  </a:lnTo>
                  <a:lnTo>
                    <a:pt x="116" y="38"/>
                  </a:lnTo>
                  <a:lnTo>
                    <a:pt x="111" y="34"/>
                  </a:lnTo>
                  <a:lnTo>
                    <a:pt x="120" y="25"/>
                  </a:lnTo>
                  <a:lnTo>
                    <a:pt x="116" y="16"/>
                  </a:lnTo>
                  <a:lnTo>
                    <a:pt x="102" y="0"/>
                  </a:lnTo>
                  <a:lnTo>
                    <a:pt x="85" y="7"/>
                  </a:lnTo>
                  <a:lnTo>
                    <a:pt x="73" y="12"/>
                  </a:lnTo>
                  <a:lnTo>
                    <a:pt x="73" y="21"/>
                  </a:lnTo>
                  <a:lnTo>
                    <a:pt x="68" y="43"/>
                  </a:lnTo>
                  <a:lnTo>
                    <a:pt x="55" y="55"/>
                  </a:lnTo>
                  <a:lnTo>
                    <a:pt x="47" y="47"/>
                  </a:lnTo>
                  <a:lnTo>
                    <a:pt x="38" y="55"/>
                  </a:lnTo>
                  <a:lnTo>
                    <a:pt x="24" y="52"/>
                  </a:lnTo>
                  <a:lnTo>
                    <a:pt x="16" y="34"/>
                  </a:lnTo>
                  <a:lnTo>
                    <a:pt x="7" y="29"/>
                  </a:lnTo>
                  <a:lnTo>
                    <a:pt x="3" y="29"/>
                  </a:lnTo>
                  <a:lnTo>
                    <a:pt x="7" y="38"/>
                  </a:lnTo>
                  <a:lnTo>
                    <a:pt x="0" y="38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33" name="Freeform 1213">
              <a:extLst>
                <a:ext uri="{FF2B5EF4-FFF2-40B4-BE49-F238E27FC236}">
                  <a16:creationId xmlns:a16="http://schemas.microsoft.com/office/drawing/2014/main" id="{A05C6D13-189E-4389-996C-BD20C2541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4" y="2120"/>
              <a:ext cx="152" cy="309"/>
            </a:xfrm>
            <a:custGeom>
              <a:avLst/>
              <a:gdLst>
                <a:gd name="T0" fmla="*/ 16 w 148"/>
                <a:gd name="T1" fmla="*/ 5 h 338"/>
                <a:gd name="T2" fmla="*/ 138 w 148"/>
                <a:gd name="T3" fmla="*/ 5 h 338"/>
                <a:gd name="T4" fmla="*/ 154 w 148"/>
                <a:gd name="T5" fmla="*/ 5 h 338"/>
                <a:gd name="T6" fmla="*/ 175 w 148"/>
                <a:gd name="T7" fmla="*/ 5 h 338"/>
                <a:gd name="T8" fmla="*/ 154 w 148"/>
                <a:gd name="T9" fmla="*/ 5 h 338"/>
                <a:gd name="T10" fmla="*/ 217 w 148"/>
                <a:gd name="T11" fmla="*/ 5 h 338"/>
                <a:gd name="T12" fmla="*/ 244 w 148"/>
                <a:gd name="T13" fmla="*/ 5 h 338"/>
                <a:gd name="T14" fmla="*/ 262 w 148"/>
                <a:gd name="T15" fmla="*/ 5 h 338"/>
                <a:gd name="T16" fmla="*/ 244 w 148"/>
                <a:gd name="T17" fmla="*/ 5 h 338"/>
                <a:gd name="T18" fmla="*/ 190 w 148"/>
                <a:gd name="T19" fmla="*/ 5 h 338"/>
                <a:gd name="T20" fmla="*/ 106 w 148"/>
                <a:gd name="T21" fmla="*/ 5 h 338"/>
                <a:gd name="T22" fmla="*/ 16 w 148"/>
                <a:gd name="T23" fmla="*/ 5 h 338"/>
                <a:gd name="T24" fmla="*/ 16 w 148"/>
                <a:gd name="T25" fmla="*/ 5 h 338"/>
                <a:gd name="T26" fmla="*/ 7 w 148"/>
                <a:gd name="T27" fmla="*/ 5 h 338"/>
                <a:gd name="T28" fmla="*/ 7 w 148"/>
                <a:gd name="T29" fmla="*/ 5 h 338"/>
                <a:gd name="T30" fmla="*/ 12 w 148"/>
                <a:gd name="T31" fmla="*/ 5 h 338"/>
                <a:gd name="T32" fmla="*/ 7 w 148"/>
                <a:gd name="T33" fmla="*/ 5 h 338"/>
                <a:gd name="T34" fmla="*/ 12 w 148"/>
                <a:gd name="T35" fmla="*/ 5 h 338"/>
                <a:gd name="T36" fmla="*/ 94 w 148"/>
                <a:gd name="T37" fmla="*/ 5 h 338"/>
                <a:gd name="T38" fmla="*/ 106 w 148"/>
                <a:gd name="T39" fmla="*/ 5 h 338"/>
                <a:gd name="T40" fmla="*/ 121 w 148"/>
                <a:gd name="T41" fmla="*/ 5 h 338"/>
                <a:gd name="T42" fmla="*/ 121 w 148"/>
                <a:gd name="T43" fmla="*/ 5 h 338"/>
                <a:gd name="T44" fmla="*/ 138 w 148"/>
                <a:gd name="T45" fmla="*/ 5 h 338"/>
                <a:gd name="T46" fmla="*/ 217 w 148"/>
                <a:gd name="T47" fmla="*/ 5 h 338"/>
                <a:gd name="T48" fmla="*/ 244 w 148"/>
                <a:gd name="T49" fmla="*/ 5 h 338"/>
                <a:gd name="T50" fmla="*/ 279 w 148"/>
                <a:gd name="T51" fmla="*/ 5 h 338"/>
                <a:gd name="T52" fmla="*/ 370 w 148"/>
                <a:gd name="T53" fmla="*/ 5 h 338"/>
                <a:gd name="T54" fmla="*/ 574 w 148"/>
                <a:gd name="T55" fmla="*/ 5 h 338"/>
                <a:gd name="T56" fmla="*/ 517 w 148"/>
                <a:gd name="T57" fmla="*/ 5 h 338"/>
                <a:gd name="T58" fmla="*/ 502 w 148"/>
                <a:gd name="T59" fmla="*/ 5 h 338"/>
                <a:gd name="T60" fmla="*/ 483 w 148"/>
                <a:gd name="T61" fmla="*/ 5 h 338"/>
                <a:gd name="T62" fmla="*/ 502 w 148"/>
                <a:gd name="T63" fmla="*/ 5 h 338"/>
                <a:gd name="T64" fmla="*/ 502 w 148"/>
                <a:gd name="T65" fmla="*/ 5 h 338"/>
                <a:gd name="T66" fmla="*/ 464 w 148"/>
                <a:gd name="T67" fmla="*/ 5 h 338"/>
                <a:gd name="T68" fmla="*/ 412 w 148"/>
                <a:gd name="T69" fmla="*/ 5 h 338"/>
                <a:gd name="T70" fmla="*/ 428 w 148"/>
                <a:gd name="T71" fmla="*/ 5 h 338"/>
                <a:gd name="T72" fmla="*/ 451 w 148"/>
                <a:gd name="T73" fmla="*/ 5 h 338"/>
                <a:gd name="T74" fmla="*/ 328 w 148"/>
                <a:gd name="T75" fmla="*/ 5 h 338"/>
                <a:gd name="T76" fmla="*/ 279 w 148"/>
                <a:gd name="T77" fmla="*/ 5 h 338"/>
                <a:gd name="T78" fmla="*/ 217 w 148"/>
                <a:gd name="T79" fmla="*/ 5 h 338"/>
                <a:gd name="T80" fmla="*/ 138 w 148"/>
                <a:gd name="T81" fmla="*/ 5 h 338"/>
                <a:gd name="T82" fmla="*/ 16 w 148"/>
                <a:gd name="T83" fmla="*/ 5 h 338"/>
                <a:gd name="T84" fmla="*/ 3 w 148"/>
                <a:gd name="T85" fmla="*/ 5 h 338"/>
                <a:gd name="T86" fmla="*/ 0 w 148"/>
                <a:gd name="T87" fmla="*/ 5 h 33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8"/>
                <a:gd name="T133" fmla="*/ 0 h 338"/>
                <a:gd name="T134" fmla="*/ 148 w 148"/>
                <a:gd name="T135" fmla="*/ 338 h 33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8" h="338">
                  <a:moveTo>
                    <a:pt x="0" y="38"/>
                  </a:moveTo>
                  <a:lnTo>
                    <a:pt x="16" y="59"/>
                  </a:lnTo>
                  <a:lnTo>
                    <a:pt x="33" y="69"/>
                  </a:lnTo>
                  <a:lnTo>
                    <a:pt x="38" y="81"/>
                  </a:lnTo>
                  <a:lnTo>
                    <a:pt x="38" y="95"/>
                  </a:lnTo>
                  <a:lnTo>
                    <a:pt x="42" y="104"/>
                  </a:lnTo>
                  <a:lnTo>
                    <a:pt x="38" y="108"/>
                  </a:lnTo>
                  <a:lnTo>
                    <a:pt x="47" y="126"/>
                  </a:lnTo>
                  <a:lnTo>
                    <a:pt x="47" y="130"/>
                  </a:lnTo>
                  <a:lnTo>
                    <a:pt x="42" y="139"/>
                  </a:lnTo>
                  <a:lnTo>
                    <a:pt x="47" y="152"/>
                  </a:lnTo>
                  <a:lnTo>
                    <a:pt x="55" y="156"/>
                  </a:lnTo>
                  <a:lnTo>
                    <a:pt x="63" y="170"/>
                  </a:lnTo>
                  <a:lnTo>
                    <a:pt x="63" y="174"/>
                  </a:lnTo>
                  <a:lnTo>
                    <a:pt x="63" y="179"/>
                  </a:lnTo>
                  <a:lnTo>
                    <a:pt x="68" y="186"/>
                  </a:lnTo>
                  <a:lnTo>
                    <a:pt x="63" y="186"/>
                  </a:lnTo>
                  <a:lnTo>
                    <a:pt x="63" y="191"/>
                  </a:lnTo>
                  <a:lnTo>
                    <a:pt x="55" y="191"/>
                  </a:lnTo>
                  <a:lnTo>
                    <a:pt x="50" y="200"/>
                  </a:lnTo>
                  <a:lnTo>
                    <a:pt x="38" y="217"/>
                  </a:lnTo>
                  <a:lnTo>
                    <a:pt x="28" y="231"/>
                  </a:lnTo>
                  <a:lnTo>
                    <a:pt x="20" y="239"/>
                  </a:lnTo>
                  <a:lnTo>
                    <a:pt x="16" y="239"/>
                  </a:lnTo>
                  <a:lnTo>
                    <a:pt x="12" y="244"/>
                  </a:lnTo>
                  <a:lnTo>
                    <a:pt x="16" y="244"/>
                  </a:lnTo>
                  <a:lnTo>
                    <a:pt x="12" y="244"/>
                  </a:lnTo>
                  <a:lnTo>
                    <a:pt x="7" y="248"/>
                  </a:lnTo>
                  <a:lnTo>
                    <a:pt x="3" y="257"/>
                  </a:lnTo>
                  <a:lnTo>
                    <a:pt x="7" y="270"/>
                  </a:lnTo>
                  <a:lnTo>
                    <a:pt x="7" y="275"/>
                  </a:lnTo>
                  <a:lnTo>
                    <a:pt x="12" y="291"/>
                  </a:lnTo>
                  <a:lnTo>
                    <a:pt x="12" y="300"/>
                  </a:lnTo>
                  <a:lnTo>
                    <a:pt x="7" y="306"/>
                  </a:lnTo>
                  <a:lnTo>
                    <a:pt x="7" y="310"/>
                  </a:lnTo>
                  <a:lnTo>
                    <a:pt x="12" y="313"/>
                  </a:lnTo>
                  <a:lnTo>
                    <a:pt x="7" y="313"/>
                  </a:lnTo>
                  <a:lnTo>
                    <a:pt x="24" y="322"/>
                  </a:lnTo>
                  <a:lnTo>
                    <a:pt x="24" y="327"/>
                  </a:lnTo>
                  <a:lnTo>
                    <a:pt x="28" y="322"/>
                  </a:lnTo>
                  <a:lnTo>
                    <a:pt x="28" y="327"/>
                  </a:lnTo>
                  <a:lnTo>
                    <a:pt x="33" y="337"/>
                  </a:lnTo>
                  <a:lnTo>
                    <a:pt x="28" y="337"/>
                  </a:lnTo>
                  <a:lnTo>
                    <a:pt x="33" y="337"/>
                  </a:lnTo>
                  <a:lnTo>
                    <a:pt x="38" y="331"/>
                  </a:lnTo>
                  <a:lnTo>
                    <a:pt x="38" y="337"/>
                  </a:lnTo>
                  <a:lnTo>
                    <a:pt x="50" y="331"/>
                  </a:lnTo>
                  <a:lnTo>
                    <a:pt x="55" y="327"/>
                  </a:lnTo>
                  <a:lnTo>
                    <a:pt x="63" y="327"/>
                  </a:lnTo>
                  <a:lnTo>
                    <a:pt x="63" y="322"/>
                  </a:lnTo>
                  <a:lnTo>
                    <a:pt x="68" y="322"/>
                  </a:lnTo>
                  <a:lnTo>
                    <a:pt x="73" y="322"/>
                  </a:lnTo>
                  <a:lnTo>
                    <a:pt x="73" y="318"/>
                  </a:lnTo>
                  <a:lnTo>
                    <a:pt x="94" y="318"/>
                  </a:lnTo>
                  <a:lnTo>
                    <a:pt x="124" y="287"/>
                  </a:lnTo>
                  <a:lnTo>
                    <a:pt x="147" y="257"/>
                  </a:lnTo>
                  <a:lnTo>
                    <a:pt x="147" y="244"/>
                  </a:lnTo>
                  <a:lnTo>
                    <a:pt x="132" y="226"/>
                  </a:lnTo>
                  <a:lnTo>
                    <a:pt x="137" y="208"/>
                  </a:lnTo>
                  <a:lnTo>
                    <a:pt x="128" y="200"/>
                  </a:lnTo>
                  <a:lnTo>
                    <a:pt x="128" y="191"/>
                  </a:lnTo>
                  <a:lnTo>
                    <a:pt x="124" y="186"/>
                  </a:lnTo>
                  <a:lnTo>
                    <a:pt x="124" y="174"/>
                  </a:lnTo>
                  <a:lnTo>
                    <a:pt x="128" y="156"/>
                  </a:lnTo>
                  <a:lnTo>
                    <a:pt x="116" y="117"/>
                  </a:lnTo>
                  <a:lnTo>
                    <a:pt x="128" y="95"/>
                  </a:lnTo>
                  <a:lnTo>
                    <a:pt x="128" y="90"/>
                  </a:lnTo>
                  <a:lnTo>
                    <a:pt x="120" y="78"/>
                  </a:lnTo>
                  <a:lnTo>
                    <a:pt x="111" y="74"/>
                  </a:lnTo>
                  <a:lnTo>
                    <a:pt x="106" y="55"/>
                  </a:lnTo>
                  <a:lnTo>
                    <a:pt x="116" y="38"/>
                  </a:lnTo>
                  <a:lnTo>
                    <a:pt x="111" y="34"/>
                  </a:lnTo>
                  <a:lnTo>
                    <a:pt x="120" y="25"/>
                  </a:lnTo>
                  <a:lnTo>
                    <a:pt x="116" y="16"/>
                  </a:lnTo>
                  <a:lnTo>
                    <a:pt x="102" y="0"/>
                  </a:lnTo>
                  <a:lnTo>
                    <a:pt x="85" y="7"/>
                  </a:lnTo>
                  <a:lnTo>
                    <a:pt x="73" y="12"/>
                  </a:lnTo>
                  <a:lnTo>
                    <a:pt x="73" y="21"/>
                  </a:lnTo>
                  <a:lnTo>
                    <a:pt x="68" y="43"/>
                  </a:lnTo>
                  <a:lnTo>
                    <a:pt x="55" y="55"/>
                  </a:lnTo>
                  <a:lnTo>
                    <a:pt x="47" y="47"/>
                  </a:lnTo>
                  <a:lnTo>
                    <a:pt x="38" y="55"/>
                  </a:lnTo>
                  <a:lnTo>
                    <a:pt x="24" y="52"/>
                  </a:lnTo>
                  <a:lnTo>
                    <a:pt x="16" y="34"/>
                  </a:lnTo>
                  <a:lnTo>
                    <a:pt x="7" y="29"/>
                  </a:lnTo>
                  <a:lnTo>
                    <a:pt x="3" y="29"/>
                  </a:lnTo>
                  <a:lnTo>
                    <a:pt x="7" y="38"/>
                  </a:lnTo>
                  <a:lnTo>
                    <a:pt x="0" y="3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34" name="Freeform 1214">
              <a:extLst>
                <a:ext uri="{FF2B5EF4-FFF2-40B4-BE49-F238E27FC236}">
                  <a16:creationId xmlns:a16="http://schemas.microsoft.com/office/drawing/2014/main" id="{5FDF2684-5AE3-43BD-9ABF-57B5C2FFC7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7" y="2085"/>
              <a:ext cx="368" cy="389"/>
            </a:xfrm>
            <a:custGeom>
              <a:avLst/>
              <a:gdLst>
                <a:gd name="T0" fmla="*/ 0 w 359"/>
                <a:gd name="T1" fmla="*/ 5 h 428"/>
                <a:gd name="T2" fmla="*/ 84 w 359"/>
                <a:gd name="T3" fmla="*/ 5 h 428"/>
                <a:gd name="T4" fmla="*/ 112 w 359"/>
                <a:gd name="T5" fmla="*/ 5 h 428"/>
                <a:gd name="T6" fmla="*/ 92 w 359"/>
                <a:gd name="T7" fmla="*/ 5 h 428"/>
                <a:gd name="T8" fmla="*/ 3 w 359"/>
                <a:gd name="T9" fmla="*/ 5 h 428"/>
                <a:gd name="T10" fmla="*/ 3 w 359"/>
                <a:gd name="T11" fmla="*/ 5 h 428"/>
                <a:gd name="T12" fmla="*/ 16 w 359"/>
                <a:gd name="T13" fmla="*/ 5 h 428"/>
                <a:gd name="T14" fmla="*/ 16 w 359"/>
                <a:gd name="T15" fmla="*/ 5 h 428"/>
                <a:gd name="T16" fmla="*/ 100 w 359"/>
                <a:gd name="T17" fmla="*/ 5 h 428"/>
                <a:gd name="T18" fmla="*/ 192 w 359"/>
                <a:gd name="T19" fmla="*/ 5 h 428"/>
                <a:gd name="T20" fmla="*/ 240 w 359"/>
                <a:gd name="T21" fmla="*/ 5 h 428"/>
                <a:gd name="T22" fmla="*/ 240 w 359"/>
                <a:gd name="T23" fmla="*/ 5 h 428"/>
                <a:gd name="T24" fmla="*/ 240 w 359"/>
                <a:gd name="T25" fmla="*/ 5 h 428"/>
                <a:gd name="T26" fmla="*/ 353 w 359"/>
                <a:gd name="T27" fmla="*/ 5 h 428"/>
                <a:gd name="T28" fmla="*/ 353 w 359"/>
                <a:gd name="T29" fmla="*/ 5 h 428"/>
                <a:gd name="T30" fmla="*/ 381 w 359"/>
                <a:gd name="T31" fmla="*/ 5 h 428"/>
                <a:gd name="T32" fmla="*/ 392 w 359"/>
                <a:gd name="T33" fmla="*/ 5 h 428"/>
                <a:gd name="T34" fmla="*/ 454 w 359"/>
                <a:gd name="T35" fmla="*/ 5 h 428"/>
                <a:gd name="T36" fmla="*/ 489 w 359"/>
                <a:gd name="T37" fmla="*/ 5 h 428"/>
                <a:gd name="T38" fmla="*/ 526 w 359"/>
                <a:gd name="T39" fmla="*/ 5 h 428"/>
                <a:gd name="T40" fmla="*/ 544 w 359"/>
                <a:gd name="T41" fmla="*/ 5 h 428"/>
                <a:gd name="T42" fmla="*/ 597 w 359"/>
                <a:gd name="T43" fmla="*/ 5 h 428"/>
                <a:gd name="T44" fmla="*/ 644 w 359"/>
                <a:gd name="T45" fmla="*/ 5 h 428"/>
                <a:gd name="T46" fmla="*/ 708 w 359"/>
                <a:gd name="T47" fmla="*/ 5 h 428"/>
                <a:gd name="T48" fmla="*/ 708 w 359"/>
                <a:gd name="T49" fmla="*/ 5 h 428"/>
                <a:gd name="T50" fmla="*/ 747 w 359"/>
                <a:gd name="T51" fmla="*/ 5 h 428"/>
                <a:gd name="T52" fmla="*/ 825 w 359"/>
                <a:gd name="T53" fmla="*/ 5 h 428"/>
                <a:gd name="T54" fmla="*/ 843 w 359"/>
                <a:gd name="T55" fmla="*/ 5 h 428"/>
                <a:gd name="T56" fmla="*/ 908 w 359"/>
                <a:gd name="T57" fmla="*/ 5 h 428"/>
                <a:gd name="T58" fmla="*/ 954 w 359"/>
                <a:gd name="T59" fmla="*/ 3 h 428"/>
                <a:gd name="T60" fmla="*/ 966 w 359"/>
                <a:gd name="T61" fmla="*/ 5 h 428"/>
                <a:gd name="T62" fmla="*/ 1051 w 359"/>
                <a:gd name="T63" fmla="*/ 5 h 428"/>
                <a:gd name="T64" fmla="*/ 1138 w 359"/>
                <a:gd name="T65" fmla="*/ 3 h 428"/>
                <a:gd name="T66" fmla="*/ 1107 w 359"/>
                <a:gd name="T67" fmla="*/ 5 h 428"/>
                <a:gd name="T68" fmla="*/ 1229 w 359"/>
                <a:gd name="T69" fmla="*/ 5 h 428"/>
                <a:gd name="T70" fmla="*/ 1219 w 359"/>
                <a:gd name="T71" fmla="*/ 5 h 428"/>
                <a:gd name="T72" fmla="*/ 1219 w 359"/>
                <a:gd name="T73" fmla="*/ 5 h 428"/>
                <a:gd name="T74" fmla="*/ 1118 w 359"/>
                <a:gd name="T75" fmla="*/ 5 h 428"/>
                <a:gd name="T76" fmla="*/ 919 w 359"/>
                <a:gd name="T77" fmla="*/ 5 h 428"/>
                <a:gd name="T78" fmla="*/ 785 w 359"/>
                <a:gd name="T79" fmla="*/ 5 h 428"/>
                <a:gd name="T80" fmla="*/ 719 w 359"/>
                <a:gd name="T81" fmla="*/ 5 h 428"/>
                <a:gd name="T82" fmla="*/ 567 w 359"/>
                <a:gd name="T83" fmla="*/ 5 h 428"/>
                <a:gd name="T84" fmla="*/ 489 w 359"/>
                <a:gd name="T85" fmla="*/ 5 h 428"/>
                <a:gd name="T86" fmla="*/ 443 w 359"/>
                <a:gd name="T87" fmla="*/ 5 h 428"/>
                <a:gd name="T88" fmla="*/ 336 w 359"/>
                <a:gd name="T89" fmla="*/ 5 h 428"/>
                <a:gd name="T90" fmla="*/ 336 w 359"/>
                <a:gd name="T91" fmla="*/ 5 h 428"/>
                <a:gd name="T92" fmla="*/ 314 w 359"/>
                <a:gd name="T93" fmla="*/ 5 h 428"/>
                <a:gd name="T94" fmla="*/ 269 w 359"/>
                <a:gd name="T95" fmla="*/ 5 h 428"/>
                <a:gd name="T96" fmla="*/ 240 w 359"/>
                <a:gd name="T97" fmla="*/ 5 h 428"/>
                <a:gd name="T98" fmla="*/ 192 w 359"/>
                <a:gd name="T99" fmla="*/ 5 h 428"/>
                <a:gd name="T100" fmla="*/ 92 w 359"/>
                <a:gd name="T101" fmla="*/ 5 h 428"/>
                <a:gd name="T102" fmla="*/ 7 w 359"/>
                <a:gd name="T103" fmla="*/ 5 h 428"/>
                <a:gd name="T104" fmla="*/ 3 w 359"/>
                <a:gd name="T105" fmla="*/ 5 h 428"/>
                <a:gd name="T106" fmla="*/ 16 w 359"/>
                <a:gd name="T107" fmla="*/ 5 h 428"/>
                <a:gd name="T108" fmla="*/ 16 w 359"/>
                <a:gd name="T109" fmla="*/ 5 h 42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59"/>
                <a:gd name="T166" fmla="*/ 0 h 428"/>
                <a:gd name="T167" fmla="*/ 359 w 359"/>
                <a:gd name="T168" fmla="*/ 428 h 42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59" h="428">
                  <a:moveTo>
                    <a:pt x="7" y="369"/>
                  </a:moveTo>
                  <a:lnTo>
                    <a:pt x="7" y="365"/>
                  </a:lnTo>
                  <a:lnTo>
                    <a:pt x="3" y="365"/>
                  </a:lnTo>
                  <a:lnTo>
                    <a:pt x="0" y="361"/>
                  </a:lnTo>
                  <a:lnTo>
                    <a:pt x="7" y="352"/>
                  </a:lnTo>
                  <a:lnTo>
                    <a:pt x="0" y="355"/>
                  </a:lnTo>
                  <a:lnTo>
                    <a:pt x="0" y="347"/>
                  </a:lnTo>
                  <a:lnTo>
                    <a:pt x="3" y="352"/>
                  </a:lnTo>
                  <a:lnTo>
                    <a:pt x="3" y="347"/>
                  </a:lnTo>
                  <a:lnTo>
                    <a:pt x="0" y="347"/>
                  </a:lnTo>
                  <a:lnTo>
                    <a:pt x="0" y="343"/>
                  </a:lnTo>
                  <a:lnTo>
                    <a:pt x="21" y="339"/>
                  </a:lnTo>
                  <a:lnTo>
                    <a:pt x="25" y="343"/>
                  </a:lnTo>
                  <a:lnTo>
                    <a:pt x="25" y="347"/>
                  </a:lnTo>
                  <a:lnTo>
                    <a:pt x="29" y="343"/>
                  </a:lnTo>
                  <a:lnTo>
                    <a:pt x="25" y="343"/>
                  </a:lnTo>
                  <a:lnTo>
                    <a:pt x="25" y="339"/>
                  </a:lnTo>
                  <a:lnTo>
                    <a:pt x="33" y="339"/>
                  </a:lnTo>
                  <a:lnTo>
                    <a:pt x="33" y="334"/>
                  </a:lnTo>
                  <a:lnTo>
                    <a:pt x="29" y="339"/>
                  </a:lnTo>
                  <a:lnTo>
                    <a:pt x="33" y="330"/>
                  </a:lnTo>
                  <a:lnTo>
                    <a:pt x="29" y="330"/>
                  </a:lnTo>
                  <a:lnTo>
                    <a:pt x="29" y="334"/>
                  </a:lnTo>
                  <a:lnTo>
                    <a:pt x="25" y="339"/>
                  </a:lnTo>
                  <a:lnTo>
                    <a:pt x="21" y="339"/>
                  </a:lnTo>
                  <a:lnTo>
                    <a:pt x="21" y="330"/>
                  </a:lnTo>
                  <a:lnTo>
                    <a:pt x="16" y="339"/>
                  </a:lnTo>
                  <a:lnTo>
                    <a:pt x="0" y="339"/>
                  </a:lnTo>
                  <a:lnTo>
                    <a:pt x="0" y="334"/>
                  </a:lnTo>
                  <a:lnTo>
                    <a:pt x="3" y="330"/>
                  </a:lnTo>
                  <a:lnTo>
                    <a:pt x="3" y="325"/>
                  </a:lnTo>
                  <a:lnTo>
                    <a:pt x="0" y="321"/>
                  </a:lnTo>
                  <a:lnTo>
                    <a:pt x="3" y="317"/>
                  </a:lnTo>
                  <a:lnTo>
                    <a:pt x="12" y="317"/>
                  </a:lnTo>
                  <a:lnTo>
                    <a:pt x="16" y="317"/>
                  </a:lnTo>
                  <a:lnTo>
                    <a:pt x="3" y="317"/>
                  </a:lnTo>
                  <a:lnTo>
                    <a:pt x="0" y="312"/>
                  </a:lnTo>
                  <a:lnTo>
                    <a:pt x="7" y="312"/>
                  </a:lnTo>
                  <a:lnTo>
                    <a:pt x="3" y="312"/>
                  </a:lnTo>
                  <a:lnTo>
                    <a:pt x="12" y="308"/>
                  </a:lnTo>
                  <a:lnTo>
                    <a:pt x="12" y="312"/>
                  </a:lnTo>
                  <a:lnTo>
                    <a:pt x="16" y="303"/>
                  </a:lnTo>
                  <a:lnTo>
                    <a:pt x="21" y="308"/>
                  </a:lnTo>
                  <a:lnTo>
                    <a:pt x="21" y="303"/>
                  </a:lnTo>
                  <a:lnTo>
                    <a:pt x="21" y="300"/>
                  </a:lnTo>
                  <a:lnTo>
                    <a:pt x="16" y="303"/>
                  </a:lnTo>
                  <a:lnTo>
                    <a:pt x="21" y="300"/>
                  </a:lnTo>
                  <a:lnTo>
                    <a:pt x="16" y="300"/>
                  </a:lnTo>
                  <a:lnTo>
                    <a:pt x="33" y="300"/>
                  </a:lnTo>
                  <a:lnTo>
                    <a:pt x="33" y="296"/>
                  </a:lnTo>
                  <a:lnTo>
                    <a:pt x="25" y="290"/>
                  </a:lnTo>
                  <a:lnTo>
                    <a:pt x="29" y="290"/>
                  </a:lnTo>
                  <a:lnTo>
                    <a:pt x="25" y="290"/>
                  </a:lnTo>
                  <a:lnTo>
                    <a:pt x="29" y="286"/>
                  </a:lnTo>
                  <a:lnTo>
                    <a:pt x="33" y="286"/>
                  </a:lnTo>
                  <a:lnTo>
                    <a:pt x="33" y="281"/>
                  </a:lnTo>
                  <a:lnTo>
                    <a:pt x="38" y="277"/>
                  </a:lnTo>
                  <a:lnTo>
                    <a:pt x="43" y="277"/>
                  </a:lnTo>
                  <a:lnTo>
                    <a:pt x="47" y="274"/>
                  </a:lnTo>
                  <a:lnTo>
                    <a:pt x="55" y="269"/>
                  </a:lnTo>
                  <a:lnTo>
                    <a:pt x="55" y="274"/>
                  </a:lnTo>
                  <a:lnTo>
                    <a:pt x="59" y="274"/>
                  </a:lnTo>
                  <a:lnTo>
                    <a:pt x="55" y="269"/>
                  </a:lnTo>
                  <a:lnTo>
                    <a:pt x="64" y="265"/>
                  </a:lnTo>
                  <a:lnTo>
                    <a:pt x="64" y="274"/>
                  </a:lnTo>
                  <a:lnTo>
                    <a:pt x="68" y="274"/>
                  </a:lnTo>
                  <a:lnTo>
                    <a:pt x="68" y="269"/>
                  </a:lnTo>
                  <a:lnTo>
                    <a:pt x="77" y="269"/>
                  </a:lnTo>
                  <a:lnTo>
                    <a:pt x="77" y="265"/>
                  </a:lnTo>
                  <a:lnTo>
                    <a:pt x="86" y="259"/>
                  </a:lnTo>
                  <a:lnTo>
                    <a:pt x="86" y="255"/>
                  </a:lnTo>
                  <a:lnTo>
                    <a:pt x="68" y="269"/>
                  </a:lnTo>
                  <a:lnTo>
                    <a:pt x="64" y="265"/>
                  </a:lnTo>
                  <a:lnTo>
                    <a:pt x="68" y="259"/>
                  </a:lnTo>
                  <a:lnTo>
                    <a:pt x="64" y="259"/>
                  </a:lnTo>
                  <a:lnTo>
                    <a:pt x="64" y="255"/>
                  </a:lnTo>
                  <a:lnTo>
                    <a:pt x="68" y="255"/>
                  </a:lnTo>
                  <a:lnTo>
                    <a:pt x="68" y="251"/>
                  </a:lnTo>
                  <a:lnTo>
                    <a:pt x="81" y="234"/>
                  </a:lnTo>
                  <a:lnTo>
                    <a:pt x="86" y="238"/>
                  </a:lnTo>
                  <a:lnTo>
                    <a:pt x="86" y="230"/>
                  </a:lnTo>
                  <a:lnTo>
                    <a:pt x="86" y="225"/>
                  </a:lnTo>
                  <a:lnTo>
                    <a:pt x="95" y="216"/>
                  </a:lnTo>
                  <a:lnTo>
                    <a:pt x="99" y="216"/>
                  </a:lnTo>
                  <a:lnTo>
                    <a:pt x="99" y="212"/>
                  </a:lnTo>
                  <a:lnTo>
                    <a:pt x="95" y="212"/>
                  </a:lnTo>
                  <a:lnTo>
                    <a:pt x="99" y="208"/>
                  </a:lnTo>
                  <a:lnTo>
                    <a:pt x="99" y="203"/>
                  </a:lnTo>
                  <a:lnTo>
                    <a:pt x="103" y="208"/>
                  </a:lnTo>
                  <a:lnTo>
                    <a:pt x="99" y="200"/>
                  </a:lnTo>
                  <a:lnTo>
                    <a:pt x="103" y="200"/>
                  </a:lnTo>
                  <a:lnTo>
                    <a:pt x="103" y="190"/>
                  </a:lnTo>
                  <a:lnTo>
                    <a:pt x="112" y="195"/>
                  </a:lnTo>
                  <a:lnTo>
                    <a:pt x="108" y="186"/>
                  </a:lnTo>
                  <a:lnTo>
                    <a:pt x="103" y="190"/>
                  </a:lnTo>
                  <a:lnTo>
                    <a:pt x="108" y="181"/>
                  </a:lnTo>
                  <a:lnTo>
                    <a:pt x="112" y="181"/>
                  </a:lnTo>
                  <a:lnTo>
                    <a:pt x="117" y="177"/>
                  </a:lnTo>
                  <a:lnTo>
                    <a:pt x="112" y="177"/>
                  </a:lnTo>
                  <a:lnTo>
                    <a:pt x="112" y="173"/>
                  </a:lnTo>
                  <a:lnTo>
                    <a:pt x="117" y="169"/>
                  </a:lnTo>
                  <a:lnTo>
                    <a:pt x="112" y="169"/>
                  </a:lnTo>
                  <a:lnTo>
                    <a:pt x="112" y="165"/>
                  </a:lnTo>
                  <a:lnTo>
                    <a:pt x="121" y="159"/>
                  </a:lnTo>
                  <a:lnTo>
                    <a:pt x="117" y="159"/>
                  </a:lnTo>
                  <a:lnTo>
                    <a:pt x="121" y="155"/>
                  </a:lnTo>
                  <a:lnTo>
                    <a:pt x="126" y="155"/>
                  </a:lnTo>
                  <a:lnTo>
                    <a:pt x="129" y="147"/>
                  </a:lnTo>
                  <a:lnTo>
                    <a:pt x="126" y="143"/>
                  </a:lnTo>
                  <a:lnTo>
                    <a:pt x="129" y="138"/>
                  </a:lnTo>
                  <a:lnTo>
                    <a:pt x="133" y="134"/>
                  </a:lnTo>
                  <a:lnTo>
                    <a:pt x="143" y="138"/>
                  </a:lnTo>
                  <a:lnTo>
                    <a:pt x="148" y="134"/>
                  </a:lnTo>
                  <a:lnTo>
                    <a:pt x="138" y="134"/>
                  </a:lnTo>
                  <a:lnTo>
                    <a:pt x="143" y="129"/>
                  </a:lnTo>
                  <a:lnTo>
                    <a:pt x="143" y="125"/>
                  </a:lnTo>
                  <a:lnTo>
                    <a:pt x="143" y="121"/>
                  </a:lnTo>
                  <a:lnTo>
                    <a:pt x="148" y="121"/>
                  </a:lnTo>
                  <a:lnTo>
                    <a:pt x="143" y="116"/>
                  </a:lnTo>
                  <a:lnTo>
                    <a:pt x="148" y="112"/>
                  </a:lnTo>
                  <a:lnTo>
                    <a:pt x="152" y="112"/>
                  </a:lnTo>
                  <a:lnTo>
                    <a:pt x="152" y="121"/>
                  </a:lnTo>
                  <a:lnTo>
                    <a:pt x="155" y="121"/>
                  </a:lnTo>
                  <a:lnTo>
                    <a:pt x="155" y="112"/>
                  </a:lnTo>
                  <a:lnTo>
                    <a:pt x="152" y="107"/>
                  </a:lnTo>
                  <a:lnTo>
                    <a:pt x="155" y="103"/>
                  </a:lnTo>
                  <a:lnTo>
                    <a:pt x="169" y="107"/>
                  </a:lnTo>
                  <a:lnTo>
                    <a:pt x="169" y="103"/>
                  </a:lnTo>
                  <a:lnTo>
                    <a:pt x="155" y="100"/>
                  </a:lnTo>
                  <a:lnTo>
                    <a:pt x="160" y="94"/>
                  </a:lnTo>
                  <a:lnTo>
                    <a:pt x="169" y="94"/>
                  </a:lnTo>
                  <a:lnTo>
                    <a:pt x="169" y="90"/>
                  </a:lnTo>
                  <a:lnTo>
                    <a:pt x="173" y="90"/>
                  </a:lnTo>
                  <a:lnTo>
                    <a:pt x="173" y="86"/>
                  </a:lnTo>
                  <a:lnTo>
                    <a:pt x="169" y="81"/>
                  </a:lnTo>
                  <a:lnTo>
                    <a:pt x="179" y="73"/>
                  </a:lnTo>
                  <a:lnTo>
                    <a:pt x="179" y="69"/>
                  </a:lnTo>
                  <a:lnTo>
                    <a:pt x="182" y="64"/>
                  </a:lnTo>
                  <a:lnTo>
                    <a:pt x="182" y="69"/>
                  </a:lnTo>
                  <a:lnTo>
                    <a:pt x="186" y="73"/>
                  </a:lnTo>
                  <a:lnTo>
                    <a:pt x="191" y="69"/>
                  </a:lnTo>
                  <a:lnTo>
                    <a:pt x="182" y="59"/>
                  </a:lnTo>
                  <a:lnTo>
                    <a:pt x="186" y="59"/>
                  </a:lnTo>
                  <a:lnTo>
                    <a:pt x="200" y="73"/>
                  </a:lnTo>
                  <a:lnTo>
                    <a:pt x="195" y="69"/>
                  </a:lnTo>
                  <a:lnTo>
                    <a:pt x="191" y="64"/>
                  </a:lnTo>
                  <a:lnTo>
                    <a:pt x="191" y="55"/>
                  </a:lnTo>
                  <a:lnTo>
                    <a:pt x="195" y="50"/>
                  </a:lnTo>
                  <a:lnTo>
                    <a:pt x="200" y="50"/>
                  </a:lnTo>
                  <a:lnTo>
                    <a:pt x="200" y="64"/>
                  </a:lnTo>
                  <a:lnTo>
                    <a:pt x="204" y="55"/>
                  </a:lnTo>
                  <a:lnTo>
                    <a:pt x="208" y="47"/>
                  </a:lnTo>
                  <a:lnTo>
                    <a:pt x="208" y="59"/>
                  </a:lnTo>
                  <a:lnTo>
                    <a:pt x="204" y="69"/>
                  </a:lnTo>
                  <a:lnTo>
                    <a:pt x="212" y="59"/>
                  </a:lnTo>
                  <a:lnTo>
                    <a:pt x="212" y="50"/>
                  </a:lnTo>
                  <a:lnTo>
                    <a:pt x="217" y="50"/>
                  </a:lnTo>
                  <a:lnTo>
                    <a:pt x="217" y="47"/>
                  </a:lnTo>
                  <a:lnTo>
                    <a:pt x="217" y="50"/>
                  </a:lnTo>
                  <a:lnTo>
                    <a:pt x="222" y="47"/>
                  </a:lnTo>
                  <a:lnTo>
                    <a:pt x="222" y="43"/>
                  </a:lnTo>
                  <a:lnTo>
                    <a:pt x="234" y="55"/>
                  </a:lnTo>
                  <a:lnTo>
                    <a:pt x="230" y="38"/>
                  </a:lnTo>
                  <a:lnTo>
                    <a:pt x="226" y="38"/>
                  </a:lnTo>
                  <a:lnTo>
                    <a:pt x="226" y="28"/>
                  </a:lnTo>
                  <a:lnTo>
                    <a:pt x="230" y="38"/>
                  </a:lnTo>
                  <a:lnTo>
                    <a:pt x="230" y="28"/>
                  </a:lnTo>
                  <a:lnTo>
                    <a:pt x="238" y="38"/>
                  </a:lnTo>
                  <a:lnTo>
                    <a:pt x="238" y="34"/>
                  </a:lnTo>
                  <a:lnTo>
                    <a:pt x="247" y="34"/>
                  </a:lnTo>
                  <a:lnTo>
                    <a:pt x="243" y="38"/>
                  </a:lnTo>
                  <a:lnTo>
                    <a:pt x="247" y="43"/>
                  </a:lnTo>
                  <a:lnTo>
                    <a:pt x="253" y="34"/>
                  </a:lnTo>
                  <a:lnTo>
                    <a:pt x="256" y="25"/>
                  </a:lnTo>
                  <a:lnTo>
                    <a:pt x="265" y="25"/>
                  </a:lnTo>
                  <a:lnTo>
                    <a:pt x="265" y="21"/>
                  </a:lnTo>
                  <a:lnTo>
                    <a:pt x="269" y="16"/>
                  </a:lnTo>
                  <a:lnTo>
                    <a:pt x="265" y="7"/>
                  </a:lnTo>
                  <a:lnTo>
                    <a:pt x="269" y="12"/>
                  </a:lnTo>
                  <a:lnTo>
                    <a:pt x="269" y="3"/>
                  </a:lnTo>
                  <a:lnTo>
                    <a:pt x="274" y="3"/>
                  </a:lnTo>
                  <a:lnTo>
                    <a:pt x="278" y="12"/>
                  </a:lnTo>
                  <a:lnTo>
                    <a:pt x="287" y="7"/>
                  </a:lnTo>
                  <a:lnTo>
                    <a:pt x="274" y="25"/>
                  </a:lnTo>
                  <a:lnTo>
                    <a:pt x="274" y="34"/>
                  </a:lnTo>
                  <a:lnTo>
                    <a:pt x="274" y="38"/>
                  </a:lnTo>
                  <a:lnTo>
                    <a:pt x="274" y="43"/>
                  </a:lnTo>
                  <a:lnTo>
                    <a:pt x="274" y="38"/>
                  </a:lnTo>
                  <a:lnTo>
                    <a:pt x="296" y="3"/>
                  </a:lnTo>
                  <a:lnTo>
                    <a:pt x="296" y="12"/>
                  </a:lnTo>
                  <a:lnTo>
                    <a:pt x="296" y="16"/>
                  </a:lnTo>
                  <a:lnTo>
                    <a:pt x="296" y="21"/>
                  </a:lnTo>
                  <a:lnTo>
                    <a:pt x="296" y="28"/>
                  </a:lnTo>
                  <a:lnTo>
                    <a:pt x="300" y="25"/>
                  </a:lnTo>
                  <a:lnTo>
                    <a:pt x="300" y="21"/>
                  </a:lnTo>
                  <a:lnTo>
                    <a:pt x="305" y="16"/>
                  </a:lnTo>
                  <a:lnTo>
                    <a:pt x="308" y="0"/>
                  </a:lnTo>
                  <a:lnTo>
                    <a:pt x="322" y="3"/>
                  </a:lnTo>
                  <a:lnTo>
                    <a:pt x="317" y="12"/>
                  </a:lnTo>
                  <a:lnTo>
                    <a:pt x="312" y="12"/>
                  </a:lnTo>
                  <a:lnTo>
                    <a:pt x="317" y="16"/>
                  </a:lnTo>
                  <a:lnTo>
                    <a:pt x="312" y="16"/>
                  </a:lnTo>
                  <a:lnTo>
                    <a:pt x="317" y="16"/>
                  </a:lnTo>
                  <a:lnTo>
                    <a:pt x="312" y="25"/>
                  </a:lnTo>
                  <a:lnTo>
                    <a:pt x="322" y="25"/>
                  </a:lnTo>
                  <a:lnTo>
                    <a:pt x="322" y="12"/>
                  </a:lnTo>
                  <a:lnTo>
                    <a:pt x="331" y="7"/>
                  </a:lnTo>
                  <a:lnTo>
                    <a:pt x="334" y="16"/>
                  </a:lnTo>
                  <a:lnTo>
                    <a:pt x="343" y="12"/>
                  </a:lnTo>
                  <a:lnTo>
                    <a:pt x="348" y="16"/>
                  </a:lnTo>
                  <a:lnTo>
                    <a:pt x="343" y="21"/>
                  </a:lnTo>
                  <a:lnTo>
                    <a:pt x="358" y="25"/>
                  </a:lnTo>
                  <a:lnTo>
                    <a:pt x="358" y="28"/>
                  </a:lnTo>
                  <a:lnTo>
                    <a:pt x="343" y="38"/>
                  </a:lnTo>
                  <a:lnTo>
                    <a:pt x="327" y="38"/>
                  </a:lnTo>
                  <a:lnTo>
                    <a:pt x="343" y="47"/>
                  </a:lnTo>
                  <a:lnTo>
                    <a:pt x="334" y="55"/>
                  </a:lnTo>
                  <a:lnTo>
                    <a:pt x="343" y="55"/>
                  </a:lnTo>
                  <a:lnTo>
                    <a:pt x="358" y="50"/>
                  </a:lnTo>
                  <a:lnTo>
                    <a:pt x="352" y="59"/>
                  </a:lnTo>
                  <a:lnTo>
                    <a:pt x="343" y="55"/>
                  </a:lnTo>
                  <a:lnTo>
                    <a:pt x="343" y="64"/>
                  </a:lnTo>
                  <a:lnTo>
                    <a:pt x="334" y="73"/>
                  </a:lnTo>
                  <a:lnTo>
                    <a:pt x="331" y="77"/>
                  </a:lnTo>
                  <a:lnTo>
                    <a:pt x="327" y="73"/>
                  </a:lnTo>
                  <a:lnTo>
                    <a:pt x="334" y="64"/>
                  </a:lnTo>
                  <a:lnTo>
                    <a:pt x="331" y="55"/>
                  </a:lnTo>
                  <a:lnTo>
                    <a:pt x="317" y="38"/>
                  </a:lnTo>
                  <a:lnTo>
                    <a:pt x="300" y="47"/>
                  </a:lnTo>
                  <a:lnTo>
                    <a:pt x="287" y="50"/>
                  </a:lnTo>
                  <a:lnTo>
                    <a:pt x="287" y="59"/>
                  </a:lnTo>
                  <a:lnTo>
                    <a:pt x="282" y="81"/>
                  </a:lnTo>
                  <a:lnTo>
                    <a:pt x="269" y="94"/>
                  </a:lnTo>
                  <a:lnTo>
                    <a:pt x="260" y="86"/>
                  </a:lnTo>
                  <a:lnTo>
                    <a:pt x="253" y="94"/>
                  </a:lnTo>
                  <a:lnTo>
                    <a:pt x="238" y="90"/>
                  </a:lnTo>
                  <a:lnTo>
                    <a:pt x="230" y="73"/>
                  </a:lnTo>
                  <a:lnTo>
                    <a:pt x="222" y="69"/>
                  </a:lnTo>
                  <a:lnTo>
                    <a:pt x="217" y="69"/>
                  </a:lnTo>
                  <a:lnTo>
                    <a:pt x="222" y="77"/>
                  </a:lnTo>
                  <a:lnTo>
                    <a:pt x="212" y="77"/>
                  </a:lnTo>
                  <a:lnTo>
                    <a:pt x="204" y="81"/>
                  </a:lnTo>
                  <a:lnTo>
                    <a:pt x="208" y="86"/>
                  </a:lnTo>
                  <a:lnTo>
                    <a:pt x="204" y="94"/>
                  </a:lnTo>
                  <a:lnTo>
                    <a:pt x="208" y="100"/>
                  </a:lnTo>
                  <a:lnTo>
                    <a:pt x="204" y="103"/>
                  </a:lnTo>
                  <a:lnTo>
                    <a:pt x="182" y="100"/>
                  </a:lnTo>
                  <a:lnTo>
                    <a:pt x="179" y="103"/>
                  </a:lnTo>
                  <a:lnTo>
                    <a:pt x="179" y="112"/>
                  </a:lnTo>
                  <a:lnTo>
                    <a:pt x="173" y="121"/>
                  </a:lnTo>
                  <a:lnTo>
                    <a:pt x="169" y="116"/>
                  </a:lnTo>
                  <a:lnTo>
                    <a:pt x="160" y="125"/>
                  </a:lnTo>
                  <a:lnTo>
                    <a:pt x="155" y="129"/>
                  </a:lnTo>
                  <a:lnTo>
                    <a:pt x="152" y="143"/>
                  </a:lnTo>
                  <a:lnTo>
                    <a:pt x="155" y="147"/>
                  </a:lnTo>
                  <a:lnTo>
                    <a:pt x="155" y="151"/>
                  </a:lnTo>
                  <a:lnTo>
                    <a:pt x="143" y="169"/>
                  </a:lnTo>
                  <a:lnTo>
                    <a:pt x="138" y="181"/>
                  </a:lnTo>
                  <a:lnTo>
                    <a:pt x="129" y="186"/>
                  </a:lnTo>
                  <a:lnTo>
                    <a:pt x="129" y="203"/>
                  </a:lnTo>
                  <a:lnTo>
                    <a:pt x="129" y="216"/>
                  </a:lnTo>
                  <a:lnTo>
                    <a:pt x="117" y="234"/>
                  </a:lnTo>
                  <a:lnTo>
                    <a:pt x="126" y="243"/>
                  </a:lnTo>
                  <a:lnTo>
                    <a:pt x="126" y="251"/>
                  </a:lnTo>
                  <a:lnTo>
                    <a:pt x="121" y="251"/>
                  </a:lnTo>
                  <a:lnTo>
                    <a:pt x="108" y="251"/>
                  </a:lnTo>
                  <a:lnTo>
                    <a:pt x="99" y="265"/>
                  </a:lnTo>
                  <a:lnTo>
                    <a:pt x="95" y="274"/>
                  </a:lnTo>
                  <a:lnTo>
                    <a:pt x="99" y="281"/>
                  </a:lnTo>
                  <a:lnTo>
                    <a:pt x="95" y="296"/>
                  </a:lnTo>
                  <a:lnTo>
                    <a:pt x="95" y="303"/>
                  </a:lnTo>
                  <a:lnTo>
                    <a:pt x="95" y="321"/>
                  </a:lnTo>
                  <a:lnTo>
                    <a:pt x="103" y="330"/>
                  </a:lnTo>
                  <a:lnTo>
                    <a:pt x="103" y="334"/>
                  </a:lnTo>
                  <a:lnTo>
                    <a:pt x="103" y="339"/>
                  </a:lnTo>
                  <a:lnTo>
                    <a:pt x="95" y="343"/>
                  </a:lnTo>
                  <a:lnTo>
                    <a:pt x="99" y="347"/>
                  </a:lnTo>
                  <a:lnTo>
                    <a:pt x="99" y="355"/>
                  </a:lnTo>
                  <a:lnTo>
                    <a:pt x="99" y="365"/>
                  </a:lnTo>
                  <a:lnTo>
                    <a:pt x="99" y="369"/>
                  </a:lnTo>
                  <a:lnTo>
                    <a:pt x="90" y="374"/>
                  </a:lnTo>
                  <a:lnTo>
                    <a:pt x="90" y="377"/>
                  </a:lnTo>
                  <a:lnTo>
                    <a:pt x="86" y="382"/>
                  </a:lnTo>
                  <a:lnTo>
                    <a:pt x="90" y="390"/>
                  </a:lnTo>
                  <a:lnTo>
                    <a:pt x="86" y="400"/>
                  </a:lnTo>
                  <a:lnTo>
                    <a:pt x="81" y="404"/>
                  </a:lnTo>
                  <a:lnTo>
                    <a:pt x="81" y="396"/>
                  </a:lnTo>
                  <a:lnTo>
                    <a:pt x="77" y="390"/>
                  </a:lnTo>
                  <a:lnTo>
                    <a:pt x="74" y="377"/>
                  </a:lnTo>
                  <a:lnTo>
                    <a:pt x="77" y="374"/>
                  </a:lnTo>
                  <a:lnTo>
                    <a:pt x="74" y="374"/>
                  </a:lnTo>
                  <a:lnTo>
                    <a:pt x="74" y="377"/>
                  </a:lnTo>
                  <a:lnTo>
                    <a:pt x="74" y="382"/>
                  </a:lnTo>
                  <a:lnTo>
                    <a:pt x="68" y="377"/>
                  </a:lnTo>
                  <a:lnTo>
                    <a:pt x="68" y="382"/>
                  </a:lnTo>
                  <a:lnTo>
                    <a:pt x="74" y="390"/>
                  </a:lnTo>
                  <a:lnTo>
                    <a:pt x="68" y="396"/>
                  </a:lnTo>
                  <a:lnTo>
                    <a:pt x="59" y="396"/>
                  </a:lnTo>
                  <a:lnTo>
                    <a:pt x="59" y="400"/>
                  </a:lnTo>
                  <a:lnTo>
                    <a:pt x="55" y="408"/>
                  </a:lnTo>
                  <a:lnTo>
                    <a:pt x="43" y="421"/>
                  </a:lnTo>
                  <a:lnTo>
                    <a:pt x="38" y="417"/>
                  </a:lnTo>
                  <a:lnTo>
                    <a:pt x="33" y="421"/>
                  </a:lnTo>
                  <a:lnTo>
                    <a:pt x="33" y="427"/>
                  </a:lnTo>
                  <a:lnTo>
                    <a:pt x="29" y="421"/>
                  </a:lnTo>
                  <a:lnTo>
                    <a:pt x="25" y="421"/>
                  </a:lnTo>
                  <a:lnTo>
                    <a:pt x="21" y="421"/>
                  </a:lnTo>
                  <a:lnTo>
                    <a:pt x="21" y="412"/>
                  </a:lnTo>
                  <a:lnTo>
                    <a:pt x="21" y="417"/>
                  </a:lnTo>
                  <a:lnTo>
                    <a:pt x="16" y="417"/>
                  </a:lnTo>
                  <a:lnTo>
                    <a:pt x="3" y="408"/>
                  </a:lnTo>
                  <a:lnTo>
                    <a:pt x="7" y="400"/>
                  </a:lnTo>
                  <a:lnTo>
                    <a:pt x="12" y="400"/>
                  </a:lnTo>
                  <a:lnTo>
                    <a:pt x="12" y="396"/>
                  </a:lnTo>
                  <a:lnTo>
                    <a:pt x="16" y="390"/>
                  </a:lnTo>
                  <a:lnTo>
                    <a:pt x="12" y="390"/>
                  </a:lnTo>
                  <a:lnTo>
                    <a:pt x="16" y="386"/>
                  </a:lnTo>
                  <a:lnTo>
                    <a:pt x="3" y="390"/>
                  </a:lnTo>
                  <a:lnTo>
                    <a:pt x="3" y="386"/>
                  </a:lnTo>
                  <a:lnTo>
                    <a:pt x="3" y="382"/>
                  </a:lnTo>
                  <a:lnTo>
                    <a:pt x="12" y="382"/>
                  </a:lnTo>
                  <a:lnTo>
                    <a:pt x="16" y="377"/>
                  </a:lnTo>
                  <a:lnTo>
                    <a:pt x="7" y="374"/>
                  </a:lnTo>
                  <a:lnTo>
                    <a:pt x="16" y="369"/>
                  </a:lnTo>
                  <a:lnTo>
                    <a:pt x="16" y="365"/>
                  </a:lnTo>
                  <a:lnTo>
                    <a:pt x="21" y="361"/>
                  </a:lnTo>
                  <a:lnTo>
                    <a:pt x="21" y="355"/>
                  </a:lnTo>
                  <a:lnTo>
                    <a:pt x="25" y="355"/>
                  </a:lnTo>
                  <a:lnTo>
                    <a:pt x="21" y="355"/>
                  </a:lnTo>
                  <a:lnTo>
                    <a:pt x="16" y="355"/>
                  </a:lnTo>
                  <a:lnTo>
                    <a:pt x="7" y="369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35" name="Freeform 1215">
              <a:extLst>
                <a:ext uri="{FF2B5EF4-FFF2-40B4-BE49-F238E27FC236}">
                  <a16:creationId xmlns:a16="http://schemas.microsoft.com/office/drawing/2014/main" id="{5D4AE542-852F-48E4-B685-05DB40149A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7" y="2085"/>
              <a:ext cx="368" cy="389"/>
            </a:xfrm>
            <a:custGeom>
              <a:avLst/>
              <a:gdLst>
                <a:gd name="T0" fmla="*/ 0 w 359"/>
                <a:gd name="T1" fmla="*/ 5 h 428"/>
                <a:gd name="T2" fmla="*/ 84 w 359"/>
                <a:gd name="T3" fmla="*/ 5 h 428"/>
                <a:gd name="T4" fmla="*/ 112 w 359"/>
                <a:gd name="T5" fmla="*/ 5 h 428"/>
                <a:gd name="T6" fmla="*/ 92 w 359"/>
                <a:gd name="T7" fmla="*/ 5 h 428"/>
                <a:gd name="T8" fmla="*/ 3 w 359"/>
                <a:gd name="T9" fmla="*/ 5 h 428"/>
                <a:gd name="T10" fmla="*/ 3 w 359"/>
                <a:gd name="T11" fmla="*/ 5 h 428"/>
                <a:gd name="T12" fmla="*/ 16 w 359"/>
                <a:gd name="T13" fmla="*/ 5 h 428"/>
                <a:gd name="T14" fmla="*/ 16 w 359"/>
                <a:gd name="T15" fmla="*/ 5 h 428"/>
                <a:gd name="T16" fmla="*/ 100 w 359"/>
                <a:gd name="T17" fmla="*/ 5 h 428"/>
                <a:gd name="T18" fmla="*/ 192 w 359"/>
                <a:gd name="T19" fmla="*/ 5 h 428"/>
                <a:gd name="T20" fmla="*/ 240 w 359"/>
                <a:gd name="T21" fmla="*/ 5 h 428"/>
                <a:gd name="T22" fmla="*/ 240 w 359"/>
                <a:gd name="T23" fmla="*/ 5 h 428"/>
                <a:gd name="T24" fmla="*/ 240 w 359"/>
                <a:gd name="T25" fmla="*/ 5 h 428"/>
                <a:gd name="T26" fmla="*/ 353 w 359"/>
                <a:gd name="T27" fmla="*/ 5 h 428"/>
                <a:gd name="T28" fmla="*/ 353 w 359"/>
                <a:gd name="T29" fmla="*/ 5 h 428"/>
                <a:gd name="T30" fmla="*/ 381 w 359"/>
                <a:gd name="T31" fmla="*/ 5 h 428"/>
                <a:gd name="T32" fmla="*/ 392 w 359"/>
                <a:gd name="T33" fmla="*/ 5 h 428"/>
                <a:gd name="T34" fmla="*/ 454 w 359"/>
                <a:gd name="T35" fmla="*/ 5 h 428"/>
                <a:gd name="T36" fmla="*/ 489 w 359"/>
                <a:gd name="T37" fmla="*/ 5 h 428"/>
                <a:gd name="T38" fmla="*/ 526 w 359"/>
                <a:gd name="T39" fmla="*/ 5 h 428"/>
                <a:gd name="T40" fmla="*/ 544 w 359"/>
                <a:gd name="T41" fmla="*/ 5 h 428"/>
                <a:gd name="T42" fmla="*/ 597 w 359"/>
                <a:gd name="T43" fmla="*/ 5 h 428"/>
                <a:gd name="T44" fmla="*/ 644 w 359"/>
                <a:gd name="T45" fmla="*/ 5 h 428"/>
                <a:gd name="T46" fmla="*/ 708 w 359"/>
                <a:gd name="T47" fmla="*/ 5 h 428"/>
                <a:gd name="T48" fmla="*/ 708 w 359"/>
                <a:gd name="T49" fmla="*/ 5 h 428"/>
                <a:gd name="T50" fmla="*/ 747 w 359"/>
                <a:gd name="T51" fmla="*/ 5 h 428"/>
                <a:gd name="T52" fmla="*/ 825 w 359"/>
                <a:gd name="T53" fmla="*/ 5 h 428"/>
                <a:gd name="T54" fmla="*/ 843 w 359"/>
                <a:gd name="T55" fmla="*/ 5 h 428"/>
                <a:gd name="T56" fmla="*/ 908 w 359"/>
                <a:gd name="T57" fmla="*/ 5 h 428"/>
                <a:gd name="T58" fmla="*/ 954 w 359"/>
                <a:gd name="T59" fmla="*/ 3 h 428"/>
                <a:gd name="T60" fmla="*/ 966 w 359"/>
                <a:gd name="T61" fmla="*/ 5 h 428"/>
                <a:gd name="T62" fmla="*/ 1051 w 359"/>
                <a:gd name="T63" fmla="*/ 5 h 428"/>
                <a:gd name="T64" fmla="*/ 1138 w 359"/>
                <a:gd name="T65" fmla="*/ 3 h 428"/>
                <a:gd name="T66" fmla="*/ 1107 w 359"/>
                <a:gd name="T67" fmla="*/ 5 h 428"/>
                <a:gd name="T68" fmla="*/ 1229 w 359"/>
                <a:gd name="T69" fmla="*/ 5 h 428"/>
                <a:gd name="T70" fmla="*/ 1219 w 359"/>
                <a:gd name="T71" fmla="*/ 5 h 428"/>
                <a:gd name="T72" fmla="*/ 1219 w 359"/>
                <a:gd name="T73" fmla="*/ 5 h 428"/>
                <a:gd name="T74" fmla="*/ 1118 w 359"/>
                <a:gd name="T75" fmla="*/ 5 h 428"/>
                <a:gd name="T76" fmla="*/ 919 w 359"/>
                <a:gd name="T77" fmla="*/ 5 h 428"/>
                <a:gd name="T78" fmla="*/ 785 w 359"/>
                <a:gd name="T79" fmla="*/ 5 h 428"/>
                <a:gd name="T80" fmla="*/ 719 w 359"/>
                <a:gd name="T81" fmla="*/ 5 h 428"/>
                <a:gd name="T82" fmla="*/ 567 w 359"/>
                <a:gd name="T83" fmla="*/ 5 h 428"/>
                <a:gd name="T84" fmla="*/ 489 w 359"/>
                <a:gd name="T85" fmla="*/ 5 h 428"/>
                <a:gd name="T86" fmla="*/ 443 w 359"/>
                <a:gd name="T87" fmla="*/ 5 h 428"/>
                <a:gd name="T88" fmla="*/ 336 w 359"/>
                <a:gd name="T89" fmla="*/ 5 h 428"/>
                <a:gd name="T90" fmla="*/ 336 w 359"/>
                <a:gd name="T91" fmla="*/ 5 h 428"/>
                <a:gd name="T92" fmla="*/ 314 w 359"/>
                <a:gd name="T93" fmla="*/ 5 h 428"/>
                <a:gd name="T94" fmla="*/ 269 w 359"/>
                <a:gd name="T95" fmla="*/ 5 h 428"/>
                <a:gd name="T96" fmla="*/ 240 w 359"/>
                <a:gd name="T97" fmla="*/ 5 h 428"/>
                <a:gd name="T98" fmla="*/ 192 w 359"/>
                <a:gd name="T99" fmla="*/ 5 h 428"/>
                <a:gd name="T100" fmla="*/ 92 w 359"/>
                <a:gd name="T101" fmla="*/ 5 h 428"/>
                <a:gd name="T102" fmla="*/ 7 w 359"/>
                <a:gd name="T103" fmla="*/ 5 h 428"/>
                <a:gd name="T104" fmla="*/ 3 w 359"/>
                <a:gd name="T105" fmla="*/ 5 h 428"/>
                <a:gd name="T106" fmla="*/ 16 w 359"/>
                <a:gd name="T107" fmla="*/ 5 h 428"/>
                <a:gd name="T108" fmla="*/ 16 w 359"/>
                <a:gd name="T109" fmla="*/ 5 h 42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59"/>
                <a:gd name="T166" fmla="*/ 0 h 428"/>
                <a:gd name="T167" fmla="*/ 359 w 359"/>
                <a:gd name="T168" fmla="*/ 428 h 42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59" h="428">
                  <a:moveTo>
                    <a:pt x="7" y="369"/>
                  </a:moveTo>
                  <a:lnTo>
                    <a:pt x="7" y="365"/>
                  </a:lnTo>
                  <a:lnTo>
                    <a:pt x="3" y="365"/>
                  </a:lnTo>
                  <a:lnTo>
                    <a:pt x="0" y="361"/>
                  </a:lnTo>
                  <a:lnTo>
                    <a:pt x="7" y="352"/>
                  </a:lnTo>
                  <a:lnTo>
                    <a:pt x="0" y="355"/>
                  </a:lnTo>
                  <a:lnTo>
                    <a:pt x="0" y="347"/>
                  </a:lnTo>
                  <a:lnTo>
                    <a:pt x="3" y="352"/>
                  </a:lnTo>
                  <a:lnTo>
                    <a:pt x="3" y="347"/>
                  </a:lnTo>
                  <a:lnTo>
                    <a:pt x="0" y="347"/>
                  </a:lnTo>
                  <a:lnTo>
                    <a:pt x="0" y="343"/>
                  </a:lnTo>
                  <a:lnTo>
                    <a:pt x="21" y="339"/>
                  </a:lnTo>
                  <a:lnTo>
                    <a:pt x="25" y="343"/>
                  </a:lnTo>
                  <a:lnTo>
                    <a:pt x="25" y="347"/>
                  </a:lnTo>
                  <a:lnTo>
                    <a:pt x="29" y="343"/>
                  </a:lnTo>
                  <a:lnTo>
                    <a:pt x="25" y="343"/>
                  </a:lnTo>
                  <a:lnTo>
                    <a:pt x="25" y="339"/>
                  </a:lnTo>
                  <a:lnTo>
                    <a:pt x="33" y="339"/>
                  </a:lnTo>
                  <a:lnTo>
                    <a:pt x="33" y="334"/>
                  </a:lnTo>
                  <a:lnTo>
                    <a:pt x="29" y="339"/>
                  </a:lnTo>
                  <a:lnTo>
                    <a:pt x="33" y="330"/>
                  </a:lnTo>
                  <a:lnTo>
                    <a:pt x="29" y="330"/>
                  </a:lnTo>
                  <a:lnTo>
                    <a:pt x="29" y="334"/>
                  </a:lnTo>
                  <a:lnTo>
                    <a:pt x="25" y="339"/>
                  </a:lnTo>
                  <a:lnTo>
                    <a:pt x="21" y="339"/>
                  </a:lnTo>
                  <a:lnTo>
                    <a:pt x="21" y="330"/>
                  </a:lnTo>
                  <a:lnTo>
                    <a:pt x="16" y="339"/>
                  </a:lnTo>
                  <a:lnTo>
                    <a:pt x="0" y="339"/>
                  </a:lnTo>
                  <a:lnTo>
                    <a:pt x="0" y="334"/>
                  </a:lnTo>
                  <a:lnTo>
                    <a:pt x="3" y="330"/>
                  </a:lnTo>
                  <a:lnTo>
                    <a:pt x="3" y="325"/>
                  </a:lnTo>
                  <a:lnTo>
                    <a:pt x="0" y="321"/>
                  </a:lnTo>
                  <a:lnTo>
                    <a:pt x="3" y="317"/>
                  </a:lnTo>
                  <a:lnTo>
                    <a:pt x="12" y="317"/>
                  </a:lnTo>
                  <a:lnTo>
                    <a:pt x="16" y="317"/>
                  </a:lnTo>
                  <a:lnTo>
                    <a:pt x="3" y="317"/>
                  </a:lnTo>
                  <a:lnTo>
                    <a:pt x="0" y="312"/>
                  </a:lnTo>
                  <a:lnTo>
                    <a:pt x="7" y="312"/>
                  </a:lnTo>
                  <a:lnTo>
                    <a:pt x="3" y="312"/>
                  </a:lnTo>
                  <a:lnTo>
                    <a:pt x="12" y="308"/>
                  </a:lnTo>
                  <a:lnTo>
                    <a:pt x="12" y="312"/>
                  </a:lnTo>
                  <a:lnTo>
                    <a:pt x="16" y="303"/>
                  </a:lnTo>
                  <a:lnTo>
                    <a:pt x="21" y="308"/>
                  </a:lnTo>
                  <a:lnTo>
                    <a:pt x="21" y="303"/>
                  </a:lnTo>
                  <a:lnTo>
                    <a:pt x="21" y="300"/>
                  </a:lnTo>
                  <a:lnTo>
                    <a:pt x="16" y="303"/>
                  </a:lnTo>
                  <a:lnTo>
                    <a:pt x="21" y="300"/>
                  </a:lnTo>
                  <a:lnTo>
                    <a:pt x="16" y="300"/>
                  </a:lnTo>
                  <a:lnTo>
                    <a:pt x="33" y="300"/>
                  </a:lnTo>
                  <a:lnTo>
                    <a:pt x="33" y="296"/>
                  </a:lnTo>
                  <a:lnTo>
                    <a:pt x="25" y="290"/>
                  </a:lnTo>
                  <a:lnTo>
                    <a:pt x="29" y="290"/>
                  </a:lnTo>
                  <a:lnTo>
                    <a:pt x="25" y="290"/>
                  </a:lnTo>
                  <a:lnTo>
                    <a:pt x="29" y="286"/>
                  </a:lnTo>
                  <a:lnTo>
                    <a:pt x="33" y="286"/>
                  </a:lnTo>
                  <a:lnTo>
                    <a:pt x="33" y="281"/>
                  </a:lnTo>
                  <a:lnTo>
                    <a:pt x="38" y="277"/>
                  </a:lnTo>
                  <a:lnTo>
                    <a:pt x="43" y="277"/>
                  </a:lnTo>
                  <a:lnTo>
                    <a:pt x="47" y="274"/>
                  </a:lnTo>
                  <a:lnTo>
                    <a:pt x="55" y="269"/>
                  </a:lnTo>
                  <a:lnTo>
                    <a:pt x="55" y="274"/>
                  </a:lnTo>
                  <a:lnTo>
                    <a:pt x="59" y="274"/>
                  </a:lnTo>
                  <a:lnTo>
                    <a:pt x="55" y="269"/>
                  </a:lnTo>
                  <a:lnTo>
                    <a:pt x="64" y="265"/>
                  </a:lnTo>
                  <a:lnTo>
                    <a:pt x="64" y="274"/>
                  </a:lnTo>
                  <a:lnTo>
                    <a:pt x="68" y="274"/>
                  </a:lnTo>
                  <a:lnTo>
                    <a:pt x="68" y="269"/>
                  </a:lnTo>
                  <a:lnTo>
                    <a:pt x="77" y="269"/>
                  </a:lnTo>
                  <a:lnTo>
                    <a:pt x="77" y="265"/>
                  </a:lnTo>
                  <a:lnTo>
                    <a:pt x="86" y="259"/>
                  </a:lnTo>
                  <a:lnTo>
                    <a:pt x="86" y="255"/>
                  </a:lnTo>
                  <a:lnTo>
                    <a:pt x="68" y="269"/>
                  </a:lnTo>
                  <a:lnTo>
                    <a:pt x="64" y="265"/>
                  </a:lnTo>
                  <a:lnTo>
                    <a:pt x="68" y="259"/>
                  </a:lnTo>
                  <a:lnTo>
                    <a:pt x="64" y="259"/>
                  </a:lnTo>
                  <a:lnTo>
                    <a:pt x="64" y="255"/>
                  </a:lnTo>
                  <a:lnTo>
                    <a:pt x="68" y="255"/>
                  </a:lnTo>
                  <a:lnTo>
                    <a:pt x="68" y="251"/>
                  </a:lnTo>
                  <a:lnTo>
                    <a:pt x="81" y="234"/>
                  </a:lnTo>
                  <a:lnTo>
                    <a:pt x="86" y="238"/>
                  </a:lnTo>
                  <a:lnTo>
                    <a:pt x="86" y="230"/>
                  </a:lnTo>
                  <a:lnTo>
                    <a:pt x="86" y="225"/>
                  </a:lnTo>
                  <a:lnTo>
                    <a:pt x="95" y="216"/>
                  </a:lnTo>
                  <a:lnTo>
                    <a:pt x="99" y="216"/>
                  </a:lnTo>
                  <a:lnTo>
                    <a:pt x="99" y="212"/>
                  </a:lnTo>
                  <a:lnTo>
                    <a:pt x="95" y="212"/>
                  </a:lnTo>
                  <a:lnTo>
                    <a:pt x="99" y="208"/>
                  </a:lnTo>
                  <a:lnTo>
                    <a:pt x="99" y="203"/>
                  </a:lnTo>
                  <a:lnTo>
                    <a:pt x="103" y="208"/>
                  </a:lnTo>
                  <a:lnTo>
                    <a:pt x="99" y="200"/>
                  </a:lnTo>
                  <a:lnTo>
                    <a:pt x="103" y="200"/>
                  </a:lnTo>
                  <a:lnTo>
                    <a:pt x="103" y="190"/>
                  </a:lnTo>
                  <a:lnTo>
                    <a:pt x="112" y="195"/>
                  </a:lnTo>
                  <a:lnTo>
                    <a:pt x="108" y="186"/>
                  </a:lnTo>
                  <a:lnTo>
                    <a:pt x="103" y="190"/>
                  </a:lnTo>
                  <a:lnTo>
                    <a:pt x="108" y="181"/>
                  </a:lnTo>
                  <a:lnTo>
                    <a:pt x="112" y="181"/>
                  </a:lnTo>
                  <a:lnTo>
                    <a:pt x="117" y="177"/>
                  </a:lnTo>
                  <a:lnTo>
                    <a:pt x="112" y="177"/>
                  </a:lnTo>
                  <a:lnTo>
                    <a:pt x="112" y="173"/>
                  </a:lnTo>
                  <a:lnTo>
                    <a:pt x="117" y="169"/>
                  </a:lnTo>
                  <a:lnTo>
                    <a:pt x="112" y="169"/>
                  </a:lnTo>
                  <a:lnTo>
                    <a:pt x="112" y="165"/>
                  </a:lnTo>
                  <a:lnTo>
                    <a:pt x="121" y="159"/>
                  </a:lnTo>
                  <a:lnTo>
                    <a:pt x="117" y="159"/>
                  </a:lnTo>
                  <a:lnTo>
                    <a:pt x="121" y="155"/>
                  </a:lnTo>
                  <a:lnTo>
                    <a:pt x="126" y="155"/>
                  </a:lnTo>
                  <a:lnTo>
                    <a:pt x="129" y="147"/>
                  </a:lnTo>
                  <a:lnTo>
                    <a:pt x="126" y="143"/>
                  </a:lnTo>
                  <a:lnTo>
                    <a:pt x="129" y="138"/>
                  </a:lnTo>
                  <a:lnTo>
                    <a:pt x="133" y="134"/>
                  </a:lnTo>
                  <a:lnTo>
                    <a:pt x="143" y="138"/>
                  </a:lnTo>
                  <a:lnTo>
                    <a:pt x="148" y="134"/>
                  </a:lnTo>
                  <a:lnTo>
                    <a:pt x="138" y="134"/>
                  </a:lnTo>
                  <a:lnTo>
                    <a:pt x="143" y="129"/>
                  </a:lnTo>
                  <a:lnTo>
                    <a:pt x="143" y="125"/>
                  </a:lnTo>
                  <a:lnTo>
                    <a:pt x="143" y="121"/>
                  </a:lnTo>
                  <a:lnTo>
                    <a:pt x="148" y="121"/>
                  </a:lnTo>
                  <a:lnTo>
                    <a:pt x="143" y="116"/>
                  </a:lnTo>
                  <a:lnTo>
                    <a:pt x="148" y="112"/>
                  </a:lnTo>
                  <a:lnTo>
                    <a:pt x="152" y="112"/>
                  </a:lnTo>
                  <a:lnTo>
                    <a:pt x="152" y="121"/>
                  </a:lnTo>
                  <a:lnTo>
                    <a:pt x="155" y="121"/>
                  </a:lnTo>
                  <a:lnTo>
                    <a:pt x="155" y="112"/>
                  </a:lnTo>
                  <a:lnTo>
                    <a:pt x="152" y="107"/>
                  </a:lnTo>
                  <a:lnTo>
                    <a:pt x="155" y="103"/>
                  </a:lnTo>
                  <a:lnTo>
                    <a:pt x="169" y="107"/>
                  </a:lnTo>
                  <a:lnTo>
                    <a:pt x="169" y="103"/>
                  </a:lnTo>
                  <a:lnTo>
                    <a:pt x="155" y="100"/>
                  </a:lnTo>
                  <a:lnTo>
                    <a:pt x="160" y="94"/>
                  </a:lnTo>
                  <a:lnTo>
                    <a:pt x="169" y="94"/>
                  </a:lnTo>
                  <a:lnTo>
                    <a:pt x="169" y="90"/>
                  </a:lnTo>
                  <a:lnTo>
                    <a:pt x="173" y="90"/>
                  </a:lnTo>
                  <a:lnTo>
                    <a:pt x="173" y="86"/>
                  </a:lnTo>
                  <a:lnTo>
                    <a:pt x="169" y="81"/>
                  </a:lnTo>
                  <a:lnTo>
                    <a:pt x="179" y="73"/>
                  </a:lnTo>
                  <a:lnTo>
                    <a:pt x="179" y="69"/>
                  </a:lnTo>
                  <a:lnTo>
                    <a:pt x="182" y="64"/>
                  </a:lnTo>
                  <a:lnTo>
                    <a:pt x="182" y="69"/>
                  </a:lnTo>
                  <a:lnTo>
                    <a:pt x="186" y="73"/>
                  </a:lnTo>
                  <a:lnTo>
                    <a:pt x="191" y="69"/>
                  </a:lnTo>
                  <a:lnTo>
                    <a:pt x="182" y="59"/>
                  </a:lnTo>
                  <a:lnTo>
                    <a:pt x="186" y="59"/>
                  </a:lnTo>
                  <a:lnTo>
                    <a:pt x="200" y="73"/>
                  </a:lnTo>
                  <a:lnTo>
                    <a:pt x="195" y="69"/>
                  </a:lnTo>
                  <a:lnTo>
                    <a:pt x="191" y="64"/>
                  </a:lnTo>
                  <a:lnTo>
                    <a:pt x="191" y="55"/>
                  </a:lnTo>
                  <a:lnTo>
                    <a:pt x="195" y="50"/>
                  </a:lnTo>
                  <a:lnTo>
                    <a:pt x="200" y="50"/>
                  </a:lnTo>
                  <a:lnTo>
                    <a:pt x="200" y="64"/>
                  </a:lnTo>
                  <a:lnTo>
                    <a:pt x="204" y="55"/>
                  </a:lnTo>
                  <a:lnTo>
                    <a:pt x="208" y="47"/>
                  </a:lnTo>
                  <a:lnTo>
                    <a:pt x="208" y="59"/>
                  </a:lnTo>
                  <a:lnTo>
                    <a:pt x="204" y="69"/>
                  </a:lnTo>
                  <a:lnTo>
                    <a:pt x="212" y="59"/>
                  </a:lnTo>
                  <a:lnTo>
                    <a:pt x="212" y="50"/>
                  </a:lnTo>
                  <a:lnTo>
                    <a:pt x="217" y="50"/>
                  </a:lnTo>
                  <a:lnTo>
                    <a:pt x="217" y="47"/>
                  </a:lnTo>
                  <a:lnTo>
                    <a:pt x="217" y="50"/>
                  </a:lnTo>
                  <a:lnTo>
                    <a:pt x="222" y="47"/>
                  </a:lnTo>
                  <a:lnTo>
                    <a:pt x="222" y="43"/>
                  </a:lnTo>
                  <a:lnTo>
                    <a:pt x="234" y="55"/>
                  </a:lnTo>
                  <a:lnTo>
                    <a:pt x="230" y="38"/>
                  </a:lnTo>
                  <a:lnTo>
                    <a:pt x="226" y="38"/>
                  </a:lnTo>
                  <a:lnTo>
                    <a:pt x="226" y="28"/>
                  </a:lnTo>
                  <a:lnTo>
                    <a:pt x="230" y="38"/>
                  </a:lnTo>
                  <a:lnTo>
                    <a:pt x="230" y="28"/>
                  </a:lnTo>
                  <a:lnTo>
                    <a:pt x="238" y="38"/>
                  </a:lnTo>
                  <a:lnTo>
                    <a:pt x="238" y="34"/>
                  </a:lnTo>
                  <a:lnTo>
                    <a:pt x="247" y="34"/>
                  </a:lnTo>
                  <a:lnTo>
                    <a:pt x="243" y="38"/>
                  </a:lnTo>
                  <a:lnTo>
                    <a:pt x="247" y="43"/>
                  </a:lnTo>
                  <a:lnTo>
                    <a:pt x="253" y="34"/>
                  </a:lnTo>
                  <a:lnTo>
                    <a:pt x="256" y="25"/>
                  </a:lnTo>
                  <a:lnTo>
                    <a:pt x="265" y="25"/>
                  </a:lnTo>
                  <a:lnTo>
                    <a:pt x="265" y="21"/>
                  </a:lnTo>
                  <a:lnTo>
                    <a:pt x="269" y="16"/>
                  </a:lnTo>
                  <a:lnTo>
                    <a:pt x="265" y="7"/>
                  </a:lnTo>
                  <a:lnTo>
                    <a:pt x="269" y="12"/>
                  </a:lnTo>
                  <a:lnTo>
                    <a:pt x="269" y="3"/>
                  </a:lnTo>
                  <a:lnTo>
                    <a:pt x="274" y="3"/>
                  </a:lnTo>
                  <a:lnTo>
                    <a:pt x="278" y="12"/>
                  </a:lnTo>
                  <a:lnTo>
                    <a:pt x="287" y="7"/>
                  </a:lnTo>
                  <a:lnTo>
                    <a:pt x="274" y="25"/>
                  </a:lnTo>
                  <a:lnTo>
                    <a:pt x="274" y="34"/>
                  </a:lnTo>
                  <a:lnTo>
                    <a:pt x="274" y="38"/>
                  </a:lnTo>
                  <a:lnTo>
                    <a:pt x="274" y="43"/>
                  </a:lnTo>
                  <a:lnTo>
                    <a:pt x="274" y="38"/>
                  </a:lnTo>
                  <a:lnTo>
                    <a:pt x="296" y="3"/>
                  </a:lnTo>
                  <a:lnTo>
                    <a:pt x="296" y="12"/>
                  </a:lnTo>
                  <a:lnTo>
                    <a:pt x="296" y="16"/>
                  </a:lnTo>
                  <a:lnTo>
                    <a:pt x="296" y="21"/>
                  </a:lnTo>
                  <a:lnTo>
                    <a:pt x="296" y="28"/>
                  </a:lnTo>
                  <a:lnTo>
                    <a:pt x="300" y="25"/>
                  </a:lnTo>
                  <a:lnTo>
                    <a:pt x="300" y="21"/>
                  </a:lnTo>
                  <a:lnTo>
                    <a:pt x="305" y="16"/>
                  </a:lnTo>
                  <a:lnTo>
                    <a:pt x="308" y="0"/>
                  </a:lnTo>
                  <a:lnTo>
                    <a:pt x="322" y="3"/>
                  </a:lnTo>
                  <a:lnTo>
                    <a:pt x="317" y="12"/>
                  </a:lnTo>
                  <a:lnTo>
                    <a:pt x="312" y="12"/>
                  </a:lnTo>
                  <a:lnTo>
                    <a:pt x="317" y="16"/>
                  </a:lnTo>
                  <a:lnTo>
                    <a:pt x="312" y="16"/>
                  </a:lnTo>
                  <a:lnTo>
                    <a:pt x="317" y="16"/>
                  </a:lnTo>
                  <a:lnTo>
                    <a:pt x="312" y="25"/>
                  </a:lnTo>
                  <a:lnTo>
                    <a:pt x="322" y="25"/>
                  </a:lnTo>
                  <a:lnTo>
                    <a:pt x="322" y="12"/>
                  </a:lnTo>
                  <a:lnTo>
                    <a:pt x="331" y="7"/>
                  </a:lnTo>
                  <a:lnTo>
                    <a:pt x="334" y="16"/>
                  </a:lnTo>
                  <a:lnTo>
                    <a:pt x="343" y="12"/>
                  </a:lnTo>
                  <a:lnTo>
                    <a:pt x="348" y="16"/>
                  </a:lnTo>
                  <a:lnTo>
                    <a:pt x="343" y="21"/>
                  </a:lnTo>
                  <a:lnTo>
                    <a:pt x="358" y="25"/>
                  </a:lnTo>
                  <a:lnTo>
                    <a:pt x="358" y="28"/>
                  </a:lnTo>
                  <a:lnTo>
                    <a:pt x="343" y="38"/>
                  </a:lnTo>
                  <a:lnTo>
                    <a:pt x="327" y="38"/>
                  </a:lnTo>
                  <a:lnTo>
                    <a:pt x="343" y="47"/>
                  </a:lnTo>
                  <a:lnTo>
                    <a:pt x="334" y="55"/>
                  </a:lnTo>
                  <a:lnTo>
                    <a:pt x="343" y="55"/>
                  </a:lnTo>
                  <a:lnTo>
                    <a:pt x="358" y="50"/>
                  </a:lnTo>
                  <a:lnTo>
                    <a:pt x="352" y="59"/>
                  </a:lnTo>
                  <a:lnTo>
                    <a:pt x="343" y="55"/>
                  </a:lnTo>
                  <a:lnTo>
                    <a:pt x="343" y="64"/>
                  </a:lnTo>
                  <a:lnTo>
                    <a:pt x="334" y="73"/>
                  </a:lnTo>
                  <a:lnTo>
                    <a:pt x="331" y="77"/>
                  </a:lnTo>
                  <a:lnTo>
                    <a:pt x="327" y="73"/>
                  </a:lnTo>
                  <a:lnTo>
                    <a:pt x="334" y="64"/>
                  </a:lnTo>
                  <a:lnTo>
                    <a:pt x="331" y="55"/>
                  </a:lnTo>
                  <a:lnTo>
                    <a:pt x="317" y="38"/>
                  </a:lnTo>
                  <a:lnTo>
                    <a:pt x="300" y="47"/>
                  </a:lnTo>
                  <a:lnTo>
                    <a:pt x="287" y="50"/>
                  </a:lnTo>
                  <a:lnTo>
                    <a:pt x="287" y="59"/>
                  </a:lnTo>
                  <a:lnTo>
                    <a:pt x="282" y="81"/>
                  </a:lnTo>
                  <a:lnTo>
                    <a:pt x="269" y="94"/>
                  </a:lnTo>
                  <a:lnTo>
                    <a:pt x="260" y="86"/>
                  </a:lnTo>
                  <a:lnTo>
                    <a:pt x="253" y="94"/>
                  </a:lnTo>
                  <a:lnTo>
                    <a:pt x="238" y="90"/>
                  </a:lnTo>
                  <a:lnTo>
                    <a:pt x="230" y="73"/>
                  </a:lnTo>
                  <a:lnTo>
                    <a:pt x="222" y="69"/>
                  </a:lnTo>
                  <a:lnTo>
                    <a:pt x="217" y="69"/>
                  </a:lnTo>
                  <a:lnTo>
                    <a:pt x="222" y="77"/>
                  </a:lnTo>
                  <a:lnTo>
                    <a:pt x="212" y="77"/>
                  </a:lnTo>
                  <a:lnTo>
                    <a:pt x="204" y="81"/>
                  </a:lnTo>
                  <a:lnTo>
                    <a:pt x="208" y="86"/>
                  </a:lnTo>
                  <a:lnTo>
                    <a:pt x="204" y="94"/>
                  </a:lnTo>
                  <a:lnTo>
                    <a:pt x="208" y="100"/>
                  </a:lnTo>
                  <a:lnTo>
                    <a:pt x="204" y="103"/>
                  </a:lnTo>
                  <a:lnTo>
                    <a:pt x="182" y="100"/>
                  </a:lnTo>
                  <a:lnTo>
                    <a:pt x="179" y="103"/>
                  </a:lnTo>
                  <a:lnTo>
                    <a:pt x="179" y="112"/>
                  </a:lnTo>
                  <a:lnTo>
                    <a:pt x="173" y="121"/>
                  </a:lnTo>
                  <a:lnTo>
                    <a:pt x="169" y="116"/>
                  </a:lnTo>
                  <a:lnTo>
                    <a:pt x="160" y="125"/>
                  </a:lnTo>
                  <a:lnTo>
                    <a:pt x="155" y="129"/>
                  </a:lnTo>
                  <a:lnTo>
                    <a:pt x="152" y="143"/>
                  </a:lnTo>
                  <a:lnTo>
                    <a:pt x="155" y="147"/>
                  </a:lnTo>
                  <a:lnTo>
                    <a:pt x="155" y="151"/>
                  </a:lnTo>
                  <a:lnTo>
                    <a:pt x="143" y="169"/>
                  </a:lnTo>
                  <a:lnTo>
                    <a:pt x="138" y="181"/>
                  </a:lnTo>
                  <a:lnTo>
                    <a:pt x="129" y="186"/>
                  </a:lnTo>
                  <a:lnTo>
                    <a:pt x="129" y="203"/>
                  </a:lnTo>
                  <a:lnTo>
                    <a:pt x="129" y="216"/>
                  </a:lnTo>
                  <a:lnTo>
                    <a:pt x="117" y="234"/>
                  </a:lnTo>
                  <a:lnTo>
                    <a:pt x="126" y="243"/>
                  </a:lnTo>
                  <a:lnTo>
                    <a:pt x="126" y="251"/>
                  </a:lnTo>
                  <a:lnTo>
                    <a:pt x="121" y="251"/>
                  </a:lnTo>
                  <a:lnTo>
                    <a:pt x="108" y="251"/>
                  </a:lnTo>
                  <a:lnTo>
                    <a:pt x="99" y="265"/>
                  </a:lnTo>
                  <a:lnTo>
                    <a:pt x="95" y="274"/>
                  </a:lnTo>
                  <a:lnTo>
                    <a:pt x="99" y="281"/>
                  </a:lnTo>
                  <a:lnTo>
                    <a:pt x="95" y="296"/>
                  </a:lnTo>
                  <a:lnTo>
                    <a:pt x="95" y="303"/>
                  </a:lnTo>
                  <a:lnTo>
                    <a:pt x="95" y="321"/>
                  </a:lnTo>
                  <a:lnTo>
                    <a:pt x="103" y="330"/>
                  </a:lnTo>
                  <a:lnTo>
                    <a:pt x="103" y="334"/>
                  </a:lnTo>
                  <a:lnTo>
                    <a:pt x="103" y="339"/>
                  </a:lnTo>
                  <a:lnTo>
                    <a:pt x="95" y="343"/>
                  </a:lnTo>
                  <a:lnTo>
                    <a:pt x="99" y="347"/>
                  </a:lnTo>
                  <a:lnTo>
                    <a:pt x="99" y="355"/>
                  </a:lnTo>
                  <a:lnTo>
                    <a:pt x="99" y="365"/>
                  </a:lnTo>
                  <a:lnTo>
                    <a:pt x="99" y="369"/>
                  </a:lnTo>
                  <a:lnTo>
                    <a:pt x="90" y="374"/>
                  </a:lnTo>
                  <a:lnTo>
                    <a:pt x="90" y="377"/>
                  </a:lnTo>
                  <a:lnTo>
                    <a:pt x="86" y="382"/>
                  </a:lnTo>
                  <a:lnTo>
                    <a:pt x="90" y="390"/>
                  </a:lnTo>
                  <a:lnTo>
                    <a:pt x="86" y="400"/>
                  </a:lnTo>
                  <a:lnTo>
                    <a:pt x="81" y="404"/>
                  </a:lnTo>
                  <a:lnTo>
                    <a:pt x="81" y="396"/>
                  </a:lnTo>
                  <a:lnTo>
                    <a:pt x="77" y="390"/>
                  </a:lnTo>
                  <a:lnTo>
                    <a:pt x="74" y="377"/>
                  </a:lnTo>
                  <a:lnTo>
                    <a:pt x="77" y="374"/>
                  </a:lnTo>
                  <a:lnTo>
                    <a:pt x="74" y="374"/>
                  </a:lnTo>
                  <a:lnTo>
                    <a:pt x="74" y="377"/>
                  </a:lnTo>
                  <a:lnTo>
                    <a:pt x="74" y="382"/>
                  </a:lnTo>
                  <a:lnTo>
                    <a:pt x="68" y="377"/>
                  </a:lnTo>
                  <a:lnTo>
                    <a:pt x="68" y="382"/>
                  </a:lnTo>
                  <a:lnTo>
                    <a:pt x="74" y="390"/>
                  </a:lnTo>
                  <a:lnTo>
                    <a:pt x="68" y="396"/>
                  </a:lnTo>
                  <a:lnTo>
                    <a:pt x="59" y="396"/>
                  </a:lnTo>
                  <a:lnTo>
                    <a:pt x="59" y="400"/>
                  </a:lnTo>
                  <a:lnTo>
                    <a:pt x="55" y="408"/>
                  </a:lnTo>
                  <a:lnTo>
                    <a:pt x="43" y="421"/>
                  </a:lnTo>
                  <a:lnTo>
                    <a:pt x="38" y="417"/>
                  </a:lnTo>
                  <a:lnTo>
                    <a:pt x="33" y="421"/>
                  </a:lnTo>
                  <a:lnTo>
                    <a:pt x="33" y="427"/>
                  </a:lnTo>
                  <a:lnTo>
                    <a:pt x="29" y="421"/>
                  </a:lnTo>
                  <a:lnTo>
                    <a:pt x="25" y="421"/>
                  </a:lnTo>
                  <a:lnTo>
                    <a:pt x="21" y="421"/>
                  </a:lnTo>
                  <a:lnTo>
                    <a:pt x="21" y="412"/>
                  </a:lnTo>
                  <a:lnTo>
                    <a:pt x="21" y="417"/>
                  </a:lnTo>
                  <a:lnTo>
                    <a:pt x="16" y="417"/>
                  </a:lnTo>
                  <a:lnTo>
                    <a:pt x="3" y="408"/>
                  </a:lnTo>
                  <a:lnTo>
                    <a:pt x="7" y="400"/>
                  </a:lnTo>
                  <a:lnTo>
                    <a:pt x="12" y="400"/>
                  </a:lnTo>
                  <a:lnTo>
                    <a:pt x="12" y="396"/>
                  </a:lnTo>
                  <a:lnTo>
                    <a:pt x="16" y="390"/>
                  </a:lnTo>
                  <a:lnTo>
                    <a:pt x="12" y="390"/>
                  </a:lnTo>
                  <a:lnTo>
                    <a:pt x="16" y="386"/>
                  </a:lnTo>
                  <a:lnTo>
                    <a:pt x="3" y="390"/>
                  </a:lnTo>
                  <a:lnTo>
                    <a:pt x="3" y="386"/>
                  </a:lnTo>
                  <a:lnTo>
                    <a:pt x="3" y="382"/>
                  </a:lnTo>
                  <a:lnTo>
                    <a:pt x="12" y="382"/>
                  </a:lnTo>
                  <a:lnTo>
                    <a:pt x="16" y="377"/>
                  </a:lnTo>
                  <a:lnTo>
                    <a:pt x="7" y="374"/>
                  </a:lnTo>
                  <a:lnTo>
                    <a:pt x="16" y="369"/>
                  </a:lnTo>
                  <a:lnTo>
                    <a:pt x="16" y="365"/>
                  </a:lnTo>
                  <a:lnTo>
                    <a:pt x="21" y="361"/>
                  </a:lnTo>
                  <a:lnTo>
                    <a:pt x="21" y="355"/>
                  </a:lnTo>
                  <a:lnTo>
                    <a:pt x="25" y="355"/>
                  </a:lnTo>
                  <a:lnTo>
                    <a:pt x="21" y="355"/>
                  </a:lnTo>
                  <a:lnTo>
                    <a:pt x="16" y="355"/>
                  </a:lnTo>
                  <a:lnTo>
                    <a:pt x="7" y="369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36" name="Freeform 1216">
              <a:extLst>
                <a:ext uri="{FF2B5EF4-FFF2-40B4-BE49-F238E27FC236}">
                  <a16:creationId xmlns:a16="http://schemas.microsoft.com/office/drawing/2014/main" id="{08BBAC19-ACB6-4DB3-8CC8-612C47B70A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2" y="2156"/>
              <a:ext cx="185" cy="379"/>
            </a:xfrm>
            <a:custGeom>
              <a:avLst/>
              <a:gdLst>
                <a:gd name="T0" fmla="*/ 727 w 180"/>
                <a:gd name="T1" fmla="*/ 5 h 416"/>
                <a:gd name="T2" fmla="*/ 669 w 180"/>
                <a:gd name="T3" fmla="*/ 5 h 416"/>
                <a:gd name="T4" fmla="*/ 616 w 180"/>
                <a:gd name="T5" fmla="*/ 5 h 416"/>
                <a:gd name="T6" fmla="*/ 578 w 180"/>
                <a:gd name="T7" fmla="*/ 5 h 416"/>
                <a:gd name="T8" fmla="*/ 578 w 180"/>
                <a:gd name="T9" fmla="*/ 5 h 416"/>
                <a:gd name="T10" fmla="*/ 469 w 180"/>
                <a:gd name="T11" fmla="*/ 5 h 416"/>
                <a:gd name="T12" fmla="*/ 414 w 180"/>
                <a:gd name="T13" fmla="*/ 5 h 416"/>
                <a:gd name="T14" fmla="*/ 386 w 180"/>
                <a:gd name="T15" fmla="*/ 5 h 416"/>
                <a:gd name="T16" fmla="*/ 347 w 180"/>
                <a:gd name="T17" fmla="*/ 5 h 416"/>
                <a:gd name="T18" fmla="*/ 347 w 180"/>
                <a:gd name="T19" fmla="*/ 5 h 416"/>
                <a:gd name="T20" fmla="*/ 323 w 180"/>
                <a:gd name="T21" fmla="*/ 5 h 416"/>
                <a:gd name="T22" fmla="*/ 323 w 180"/>
                <a:gd name="T23" fmla="*/ 5 h 416"/>
                <a:gd name="T24" fmla="*/ 323 w 180"/>
                <a:gd name="T25" fmla="*/ 5 h 416"/>
                <a:gd name="T26" fmla="*/ 386 w 180"/>
                <a:gd name="T27" fmla="*/ 5 h 416"/>
                <a:gd name="T28" fmla="*/ 398 w 180"/>
                <a:gd name="T29" fmla="*/ 5 h 416"/>
                <a:gd name="T30" fmla="*/ 323 w 180"/>
                <a:gd name="T31" fmla="*/ 5 h 416"/>
                <a:gd name="T32" fmla="*/ 295 w 180"/>
                <a:gd name="T33" fmla="*/ 5 h 416"/>
                <a:gd name="T34" fmla="*/ 398 w 180"/>
                <a:gd name="T35" fmla="*/ 5 h 416"/>
                <a:gd name="T36" fmla="*/ 367 w 180"/>
                <a:gd name="T37" fmla="*/ 5 h 416"/>
                <a:gd name="T38" fmla="*/ 347 w 180"/>
                <a:gd name="T39" fmla="*/ 5 h 416"/>
                <a:gd name="T40" fmla="*/ 306 w 180"/>
                <a:gd name="T41" fmla="*/ 5 h 416"/>
                <a:gd name="T42" fmla="*/ 306 w 180"/>
                <a:gd name="T43" fmla="*/ 5 h 416"/>
                <a:gd name="T44" fmla="*/ 295 w 180"/>
                <a:gd name="T45" fmla="*/ 5 h 416"/>
                <a:gd name="T46" fmla="*/ 271 w 180"/>
                <a:gd name="T47" fmla="*/ 5 h 416"/>
                <a:gd name="T48" fmla="*/ 183 w 180"/>
                <a:gd name="T49" fmla="*/ 5 h 416"/>
                <a:gd name="T50" fmla="*/ 163 w 180"/>
                <a:gd name="T51" fmla="*/ 5 h 416"/>
                <a:gd name="T52" fmla="*/ 100 w 180"/>
                <a:gd name="T53" fmla="*/ 5 h 416"/>
                <a:gd name="T54" fmla="*/ 89 w 180"/>
                <a:gd name="T55" fmla="*/ 5 h 416"/>
                <a:gd name="T56" fmla="*/ 16 w 180"/>
                <a:gd name="T57" fmla="*/ 5 h 416"/>
                <a:gd name="T58" fmla="*/ 7 w 180"/>
                <a:gd name="T59" fmla="*/ 5 h 416"/>
                <a:gd name="T60" fmla="*/ 7 w 180"/>
                <a:gd name="T61" fmla="*/ 5 h 416"/>
                <a:gd name="T62" fmla="*/ 3 w 180"/>
                <a:gd name="T63" fmla="*/ 5 h 416"/>
                <a:gd name="T64" fmla="*/ 0 w 180"/>
                <a:gd name="T65" fmla="*/ 5 h 416"/>
                <a:gd name="T66" fmla="*/ 3 w 180"/>
                <a:gd name="T67" fmla="*/ 5 h 416"/>
                <a:gd name="T68" fmla="*/ 7 w 180"/>
                <a:gd name="T69" fmla="*/ 5 h 416"/>
                <a:gd name="T70" fmla="*/ 16 w 180"/>
                <a:gd name="T71" fmla="*/ 5 h 416"/>
                <a:gd name="T72" fmla="*/ 12 w 180"/>
                <a:gd name="T73" fmla="*/ 5 h 416"/>
                <a:gd name="T74" fmla="*/ 89 w 180"/>
                <a:gd name="T75" fmla="*/ 5 h 416"/>
                <a:gd name="T76" fmla="*/ 12 w 180"/>
                <a:gd name="T77" fmla="*/ 5 h 416"/>
                <a:gd name="T78" fmla="*/ 16 w 180"/>
                <a:gd name="T79" fmla="*/ 5 h 416"/>
                <a:gd name="T80" fmla="*/ 163 w 180"/>
                <a:gd name="T81" fmla="*/ 5 h 416"/>
                <a:gd name="T82" fmla="*/ 183 w 180"/>
                <a:gd name="T83" fmla="*/ 5 h 416"/>
                <a:gd name="T84" fmla="*/ 227 w 180"/>
                <a:gd name="T85" fmla="*/ 5 h 416"/>
                <a:gd name="T86" fmla="*/ 295 w 180"/>
                <a:gd name="T87" fmla="*/ 5 h 416"/>
                <a:gd name="T88" fmla="*/ 306 w 180"/>
                <a:gd name="T89" fmla="*/ 5 h 416"/>
                <a:gd name="T90" fmla="*/ 386 w 180"/>
                <a:gd name="T91" fmla="*/ 5 h 416"/>
                <a:gd name="T92" fmla="*/ 490 w 180"/>
                <a:gd name="T93" fmla="*/ 5 h 416"/>
                <a:gd name="T94" fmla="*/ 509 w 180"/>
                <a:gd name="T95" fmla="*/ 5 h 416"/>
                <a:gd name="T96" fmla="*/ 599 w 180"/>
                <a:gd name="T97" fmla="*/ 5 h 416"/>
                <a:gd name="T98" fmla="*/ 688 w 180"/>
                <a:gd name="T99" fmla="*/ 5 h 416"/>
                <a:gd name="T100" fmla="*/ 727 w 180"/>
                <a:gd name="T101" fmla="*/ 5 h 416"/>
                <a:gd name="T102" fmla="*/ 727 w 180"/>
                <a:gd name="T103" fmla="*/ 5 h 4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0"/>
                <a:gd name="T157" fmla="*/ 0 h 416"/>
                <a:gd name="T158" fmla="*/ 180 w 180"/>
                <a:gd name="T159" fmla="*/ 416 h 4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0" h="416">
                  <a:moveTo>
                    <a:pt x="179" y="112"/>
                  </a:moveTo>
                  <a:lnTo>
                    <a:pt x="179" y="117"/>
                  </a:lnTo>
                  <a:lnTo>
                    <a:pt x="179" y="121"/>
                  </a:lnTo>
                  <a:lnTo>
                    <a:pt x="173" y="117"/>
                  </a:lnTo>
                  <a:lnTo>
                    <a:pt x="164" y="117"/>
                  </a:lnTo>
                  <a:lnTo>
                    <a:pt x="164" y="121"/>
                  </a:lnTo>
                  <a:lnTo>
                    <a:pt x="155" y="112"/>
                  </a:lnTo>
                  <a:lnTo>
                    <a:pt x="152" y="121"/>
                  </a:lnTo>
                  <a:lnTo>
                    <a:pt x="152" y="125"/>
                  </a:lnTo>
                  <a:lnTo>
                    <a:pt x="148" y="121"/>
                  </a:lnTo>
                  <a:lnTo>
                    <a:pt x="152" y="125"/>
                  </a:lnTo>
                  <a:lnTo>
                    <a:pt x="143" y="133"/>
                  </a:lnTo>
                  <a:lnTo>
                    <a:pt x="143" y="139"/>
                  </a:lnTo>
                  <a:lnTo>
                    <a:pt x="138" y="152"/>
                  </a:lnTo>
                  <a:lnTo>
                    <a:pt x="143" y="164"/>
                  </a:lnTo>
                  <a:lnTo>
                    <a:pt x="138" y="164"/>
                  </a:lnTo>
                  <a:lnTo>
                    <a:pt x="129" y="182"/>
                  </a:lnTo>
                  <a:lnTo>
                    <a:pt x="117" y="191"/>
                  </a:lnTo>
                  <a:lnTo>
                    <a:pt x="108" y="195"/>
                  </a:lnTo>
                  <a:lnTo>
                    <a:pt x="103" y="195"/>
                  </a:lnTo>
                  <a:lnTo>
                    <a:pt x="103" y="204"/>
                  </a:lnTo>
                  <a:lnTo>
                    <a:pt x="99" y="208"/>
                  </a:lnTo>
                  <a:lnTo>
                    <a:pt x="99" y="213"/>
                  </a:lnTo>
                  <a:lnTo>
                    <a:pt x="95" y="213"/>
                  </a:lnTo>
                  <a:lnTo>
                    <a:pt x="90" y="208"/>
                  </a:lnTo>
                  <a:lnTo>
                    <a:pt x="90" y="217"/>
                  </a:lnTo>
                  <a:lnTo>
                    <a:pt x="86" y="221"/>
                  </a:lnTo>
                  <a:lnTo>
                    <a:pt x="81" y="226"/>
                  </a:lnTo>
                  <a:lnTo>
                    <a:pt x="86" y="230"/>
                  </a:lnTo>
                  <a:lnTo>
                    <a:pt x="86" y="238"/>
                  </a:lnTo>
                  <a:lnTo>
                    <a:pt x="86" y="248"/>
                  </a:lnTo>
                  <a:lnTo>
                    <a:pt x="81" y="243"/>
                  </a:lnTo>
                  <a:lnTo>
                    <a:pt x="81" y="248"/>
                  </a:lnTo>
                  <a:lnTo>
                    <a:pt x="81" y="269"/>
                  </a:lnTo>
                  <a:lnTo>
                    <a:pt x="81" y="273"/>
                  </a:lnTo>
                  <a:lnTo>
                    <a:pt x="81" y="279"/>
                  </a:lnTo>
                  <a:lnTo>
                    <a:pt x="68" y="287"/>
                  </a:lnTo>
                  <a:lnTo>
                    <a:pt x="77" y="287"/>
                  </a:lnTo>
                  <a:lnTo>
                    <a:pt x="81" y="283"/>
                  </a:lnTo>
                  <a:lnTo>
                    <a:pt x="86" y="273"/>
                  </a:lnTo>
                  <a:lnTo>
                    <a:pt x="90" y="279"/>
                  </a:lnTo>
                  <a:lnTo>
                    <a:pt x="95" y="283"/>
                  </a:lnTo>
                  <a:lnTo>
                    <a:pt x="99" y="287"/>
                  </a:lnTo>
                  <a:lnTo>
                    <a:pt x="103" y="295"/>
                  </a:lnTo>
                  <a:lnTo>
                    <a:pt x="99" y="304"/>
                  </a:lnTo>
                  <a:lnTo>
                    <a:pt x="90" y="309"/>
                  </a:lnTo>
                  <a:lnTo>
                    <a:pt x="86" y="304"/>
                  </a:lnTo>
                  <a:lnTo>
                    <a:pt x="81" y="309"/>
                  </a:lnTo>
                  <a:lnTo>
                    <a:pt x="77" y="304"/>
                  </a:lnTo>
                  <a:lnTo>
                    <a:pt x="68" y="309"/>
                  </a:lnTo>
                  <a:lnTo>
                    <a:pt x="74" y="309"/>
                  </a:lnTo>
                  <a:lnTo>
                    <a:pt x="81" y="309"/>
                  </a:lnTo>
                  <a:lnTo>
                    <a:pt x="81" y="313"/>
                  </a:lnTo>
                  <a:lnTo>
                    <a:pt x="99" y="313"/>
                  </a:lnTo>
                  <a:lnTo>
                    <a:pt x="95" y="313"/>
                  </a:lnTo>
                  <a:lnTo>
                    <a:pt x="99" y="317"/>
                  </a:lnTo>
                  <a:lnTo>
                    <a:pt x="90" y="322"/>
                  </a:lnTo>
                  <a:lnTo>
                    <a:pt x="90" y="317"/>
                  </a:lnTo>
                  <a:lnTo>
                    <a:pt x="86" y="317"/>
                  </a:lnTo>
                  <a:lnTo>
                    <a:pt x="86" y="322"/>
                  </a:lnTo>
                  <a:lnTo>
                    <a:pt x="77" y="331"/>
                  </a:lnTo>
                  <a:lnTo>
                    <a:pt x="68" y="331"/>
                  </a:lnTo>
                  <a:lnTo>
                    <a:pt x="77" y="331"/>
                  </a:lnTo>
                  <a:lnTo>
                    <a:pt x="77" y="335"/>
                  </a:lnTo>
                  <a:lnTo>
                    <a:pt x="74" y="335"/>
                  </a:lnTo>
                  <a:lnTo>
                    <a:pt x="77" y="339"/>
                  </a:lnTo>
                  <a:lnTo>
                    <a:pt x="74" y="348"/>
                  </a:lnTo>
                  <a:lnTo>
                    <a:pt x="74" y="353"/>
                  </a:lnTo>
                  <a:lnTo>
                    <a:pt x="74" y="357"/>
                  </a:lnTo>
                  <a:lnTo>
                    <a:pt x="74" y="362"/>
                  </a:lnTo>
                  <a:lnTo>
                    <a:pt x="74" y="365"/>
                  </a:lnTo>
                  <a:lnTo>
                    <a:pt x="68" y="378"/>
                  </a:lnTo>
                  <a:lnTo>
                    <a:pt x="64" y="391"/>
                  </a:lnTo>
                  <a:lnTo>
                    <a:pt x="51" y="391"/>
                  </a:lnTo>
                  <a:lnTo>
                    <a:pt x="47" y="396"/>
                  </a:lnTo>
                  <a:lnTo>
                    <a:pt x="43" y="396"/>
                  </a:lnTo>
                  <a:lnTo>
                    <a:pt x="43" y="400"/>
                  </a:lnTo>
                  <a:lnTo>
                    <a:pt x="43" y="409"/>
                  </a:lnTo>
                  <a:lnTo>
                    <a:pt x="38" y="415"/>
                  </a:lnTo>
                  <a:lnTo>
                    <a:pt x="21" y="415"/>
                  </a:lnTo>
                  <a:lnTo>
                    <a:pt x="25" y="405"/>
                  </a:lnTo>
                  <a:lnTo>
                    <a:pt x="16" y="391"/>
                  </a:lnTo>
                  <a:lnTo>
                    <a:pt x="21" y="391"/>
                  </a:lnTo>
                  <a:lnTo>
                    <a:pt x="21" y="388"/>
                  </a:lnTo>
                  <a:lnTo>
                    <a:pt x="25" y="388"/>
                  </a:lnTo>
                  <a:lnTo>
                    <a:pt x="25" y="384"/>
                  </a:lnTo>
                  <a:lnTo>
                    <a:pt x="16" y="374"/>
                  </a:lnTo>
                  <a:lnTo>
                    <a:pt x="12" y="362"/>
                  </a:lnTo>
                  <a:lnTo>
                    <a:pt x="7" y="362"/>
                  </a:lnTo>
                  <a:lnTo>
                    <a:pt x="7" y="353"/>
                  </a:lnTo>
                  <a:lnTo>
                    <a:pt x="7" y="343"/>
                  </a:lnTo>
                  <a:lnTo>
                    <a:pt x="3" y="343"/>
                  </a:lnTo>
                  <a:lnTo>
                    <a:pt x="7" y="339"/>
                  </a:lnTo>
                  <a:lnTo>
                    <a:pt x="3" y="339"/>
                  </a:lnTo>
                  <a:lnTo>
                    <a:pt x="3" y="335"/>
                  </a:lnTo>
                  <a:lnTo>
                    <a:pt x="3" y="339"/>
                  </a:lnTo>
                  <a:lnTo>
                    <a:pt x="3" y="335"/>
                  </a:lnTo>
                  <a:lnTo>
                    <a:pt x="0" y="335"/>
                  </a:lnTo>
                  <a:lnTo>
                    <a:pt x="0" y="322"/>
                  </a:lnTo>
                  <a:lnTo>
                    <a:pt x="0" y="317"/>
                  </a:lnTo>
                  <a:lnTo>
                    <a:pt x="0" y="326"/>
                  </a:lnTo>
                  <a:lnTo>
                    <a:pt x="3" y="322"/>
                  </a:lnTo>
                  <a:lnTo>
                    <a:pt x="7" y="313"/>
                  </a:lnTo>
                  <a:lnTo>
                    <a:pt x="3" y="304"/>
                  </a:lnTo>
                  <a:lnTo>
                    <a:pt x="7" y="300"/>
                  </a:lnTo>
                  <a:lnTo>
                    <a:pt x="7" y="295"/>
                  </a:lnTo>
                  <a:lnTo>
                    <a:pt x="16" y="291"/>
                  </a:lnTo>
                  <a:lnTo>
                    <a:pt x="16" y="287"/>
                  </a:lnTo>
                  <a:lnTo>
                    <a:pt x="16" y="279"/>
                  </a:lnTo>
                  <a:lnTo>
                    <a:pt x="16" y="269"/>
                  </a:lnTo>
                  <a:lnTo>
                    <a:pt x="12" y="265"/>
                  </a:lnTo>
                  <a:lnTo>
                    <a:pt x="21" y="260"/>
                  </a:lnTo>
                  <a:lnTo>
                    <a:pt x="21" y="257"/>
                  </a:lnTo>
                  <a:lnTo>
                    <a:pt x="21" y="252"/>
                  </a:lnTo>
                  <a:lnTo>
                    <a:pt x="12" y="243"/>
                  </a:lnTo>
                  <a:lnTo>
                    <a:pt x="12" y="226"/>
                  </a:lnTo>
                  <a:lnTo>
                    <a:pt x="12" y="217"/>
                  </a:lnTo>
                  <a:lnTo>
                    <a:pt x="16" y="204"/>
                  </a:lnTo>
                  <a:lnTo>
                    <a:pt x="12" y="195"/>
                  </a:lnTo>
                  <a:lnTo>
                    <a:pt x="16" y="186"/>
                  </a:lnTo>
                  <a:lnTo>
                    <a:pt x="25" y="174"/>
                  </a:lnTo>
                  <a:lnTo>
                    <a:pt x="38" y="174"/>
                  </a:lnTo>
                  <a:lnTo>
                    <a:pt x="43" y="174"/>
                  </a:lnTo>
                  <a:lnTo>
                    <a:pt x="43" y="164"/>
                  </a:lnTo>
                  <a:lnTo>
                    <a:pt x="33" y="156"/>
                  </a:lnTo>
                  <a:lnTo>
                    <a:pt x="47" y="139"/>
                  </a:lnTo>
                  <a:lnTo>
                    <a:pt x="47" y="125"/>
                  </a:lnTo>
                  <a:lnTo>
                    <a:pt x="47" y="108"/>
                  </a:lnTo>
                  <a:lnTo>
                    <a:pt x="55" y="104"/>
                  </a:lnTo>
                  <a:lnTo>
                    <a:pt x="59" y="90"/>
                  </a:lnTo>
                  <a:lnTo>
                    <a:pt x="74" y="73"/>
                  </a:lnTo>
                  <a:lnTo>
                    <a:pt x="74" y="69"/>
                  </a:lnTo>
                  <a:lnTo>
                    <a:pt x="68" y="64"/>
                  </a:lnTo>
                  <a:lnTo>
                    <a:pt x="74" y="51"/>
                  </a:lnTo>
                  <a:lnTo>
                    <a:pt x="77" y="47"/>
                  </a:lnTo>
                  <a:lnTo>
                    <a:pt x="86" y="38"/>
                  </a:lnTo>
                  <a:lnTo>
                    <a:pt x="90" y="43"/>
                  </a:lnTo>
                  <a:lnTo>
                    <a:pt x="95" y="34"/>
                  </a:lnTo>
                  <a:lnTo>
                    <a:pt x="95" y="25"/>
                  </a:lnTo>
                  <a:lnTo>
                    <a:pt x="99" y="21"/>
                  </a:lnTo>
                  <a:lnTo>
                    <a:pt x="121" y="25"/>
                  </a:lnTo>
                  <a:lnTo>
                    <a:pt x="126" y="21"/>
                  </a:lnTo>
                  <a:lnTo>
                    <a:pt x="121" y="16"/>
                  </a:lnTo>
                  <a:lnTo>
                    <a:pt x="126" y="7"/>
                  </a:lnTo>
                  <a:lnTo>
                    <a:pt x="121" y="3"/>
                  </a:lnTo>
                  <a:lnTo>
                    <a:pt x="129" y="0"/>
                  </a:lnTo>
                  <a:lnTo>
                    <a:pt x="148" y="21"/>
                  </a:lnTo>
                  <a:lnTo>
                    <a:pt x="164" y="28"/>
                  </a:lnTo>
                  <a:lnTo>
                    <a:pt x="169" y="43"/>
                  </a:lnTo>
                  <a:lnTo>
                    <a:pt x="169" y="55"/>
                  </a:lnTo>
                  <a:lnTo>
                    <a:pt x="173" y="64"/>
                  </a:lnTo>
                  <a:lnTo>
                    <a:pt x="169" y="69"/>
                  </a:lnTo>
                  <a:lnTo>
                    <a:pt x="179" y="86"/>
                  </a:lnTo>
                  <a:lnTo>
                    <a:pt x="179" y="90"/>
                  </a:lnTo>
                  <a:lnTo>
                    <a:pt x="173" y="99"/>
                  </a:lnTo>
                  <a:lnTo>
                    <a:pt x="179" y="11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37" name="Freeform 1217">
              <a:extLst>
                <a:ext uri="{FF2B5EF4-FFF2-40B4-BE49-F238E27FC236}">
                  <a16:creationId xmlns:a16="http://schemas.microsoft.com/office/drawing/2014/main" id="{170ADE45-14C0-4AA3-9606-1C045E8BA1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2" y="2156"/>
              <a:ext cx="185" cy="379"/>
            </a:xfrm>
            <a:custGeom>
              <a:avLst/>
              <a:gdLst>
                <a:gd name="T0" fmla="*/ 727 w 180"/>
                <a:gd name="T1" fmla="*/ 5 h 416"/>
                <a:gd name="T2" fmla="*/ 669 w 180"/>
                <a:gd name="T3" fmla="*/ 5 h 416"/>
                <a:gd name="T4" fmla="*/ 616 w 180"/>
                <a:gd name="T5" fmla="*/ 5 h 416"/>
                <a:gd name="T6" fmla="*/ 578 w 180"/>
                <a:gd name="T7" fmla="*/ 5 h 416"/>
                <a:gd name="T8" fmla="*/ 578 w 180"/>
                <a:gd name="T9" fmla="*/ 5 h 416"/>
                <a:gd name="T10" fmla="*/ 469 w 180"/>
                <a:gd name="T11" fmla="*/ 5 h 416"/>
                <a:gd name="T12" fmla="*/ 414 w 180"/>
                <a:gd name="T13" fmla="*/ 5 h 416"/>
                <a:gd name="T14" fmla="*/ 386 w 180"/>
                <a:gd name="T15" fmla="*/ 5 h 416"/>
                <a:gd name="T16" fmla="*/ 347 w 180"/>
                <a:gd name="T17" fmla="*/ 5 h 416"/>
                <a:gd name="T18" fmla="*/ 347 w 180"/>
                <a:gd name="T19" fmla="*/ 5 h 416"/>
                <a:gd name="T20" fmla="*/ 323 w 180"/>
                <a:gd name="T21" fmla="*/ 5 h 416"/>
                <a:gd name="T22" fmla="*/ 323 w 180"/>
                <a:gd name="T23" fmla="*/ 5 h 416"/>
                <a:gd name="T24" fmla="*/ 323 w 180"/>
                <a:gd name="T25" fmla="*/ 5 h 416"/>
                <a:gd name="T26" fmla="*/ 386 w 180"/>
                <a:gd name="T27" fmla="*/ 5 h 416"/>
                <a:gd name="T28" fmla="*/ 398 w 180"/>
                <a:gd name="T29" fmla="*/ 5 h 416"/>
                <a:gd name="T30" fmla="*/ 323 w 180"/>
                <a:gd name="T31" fmla="*/ 5 h 416"/>
                <a:gd name="T32" fmla="*/ 295 w 180"/>
                <a:gd name="T33" fmla="*/ 5 h 416"/>
                <a:gd name="T34" fmla="*/ 398 w 180"/>
                <a:gd name="T35" fmla="*/ 5 h 416"/>
                <a:gd name="T36" fmla="*/ 367 w 180"/>
                <a:gd name="T37" fmla="*/ 5 h 416"/>
                <a:gd name="T38" fmla="*/ 347 w 180"/>
                <a:gd name="T39" fmla="*/ 5 h 416"/>
                <a:gd name="T40" fmla="*/ 306 w 180"/>
                <a:gd name="T41" fmla="*/ 5 h 416"/>
                <a:gd name="T42" fmla="*/ 306 w 180"/>
                <a:gd name="T43" fmla="*/ 5 h 416"/>
                <a:gd name="T44" fmla="*/ 295 w 180"/>
                <a:gd name="T45" fmla="*/ 5 h 416"/>
                <a:gd name="T46" fmla="*/ 271 w 180"/>
                <a:gd name="T47" fmla="*/ 5 h 416"/>
                <a:gd name="T48" fmla="*/ 183 w 180"/>
                <a:gd name="T49" fmla="*/ 5 h 416"/>
                <a:gd name="T50" fmla="*/ 163 w 180"/>
                <a:gd name="T51" fmla="*/ 5 h 416"/>
                <a:gd name="T52" fmla="*/ 100 w 180"/>
                <a:gd name="T53" fmla="*/ 5 h 416"/>
                <a:gd name="T54" fmla="*/ 89 w 180"/>
                <a:gd name="T55" fmla="*/ 5 h 416"/>
                <a:gd name="T56" fmla="*/ 16 w 180"/>
                <a:gd name="T57" fmla="*/ 5 h 416"/>
                <a:gd name="T58" fmla="*/ 7 w 180"/>
                <a:gd name="T59" fmla="*/ 5 h 416"/>
                <a:gd name="T60" fmla="*/ 7 w 180"/>
                <a:gd name="T61" fmla="*/ 5 h 416"/>
                <a:gd name="T62" fmla="*/ 3 w 180"/>
                <a:gd name="T63" fmla="*/ 5 h 416"/>
                <a:gd name="T64" fmla="*/ 0 w 180"/>
                <a:gd name="T65" fmla="*/ 5 h 416"/>
                <a:gd name="T66" fmla="*/ 3 w 180"/>
                <a:gd name="T67" fmla="*/ 5 h 416"/>
                <a:gd name="T68" fmla="*/ 7 w 180"/>
                <a:gd name="T69" fmla="*/ 5 h 416"/>
                <a:gd name="T70" fmla="*/ 16 w 180"/>
                <a:gd name="T71" fmla="*/ 5 h 416"/>
                <a:gd name="T72" fmla="*/ 12 w 180"/>
                <a:gd name="T73" fmla="*/ 5 h 416"/>
                <a:gd name="T74" fmla="*/ 89 w 180"/>
                <a:gd name="T75" fmla="*/ 5 h 416"/>
                <a:gd name="T76" fmla="*/ 12 w 180"/>
                <a:gd name="T77" fmla="*/ 5 h 416"/>
                <a:gd name="T78" fmla="*/ 16 w 180"/>
                <a:gd name="T79" fmla="*/ 5 h 416"/>
                <a:gd name="T80" fmla="*/ 163 w 180"/>
                <a:gd name="T81" fmla="*/ 5 h 416"/>
                <a:gd name="T82" fmla="*/ 183 w 180"/>
                <a:gd name="T83" fmla="*/ 5 h 416"/>
                <a:gd name="T84" fmla="*/ 227 w 180"/>
                <a:gd name="T85" fmla="*/ 5 h 416"/>
                <a:gd name="T86" fmla="*/ 295 w 180"/>
                <a:gd name="T87" fmla="*/ 5 h 416"/>
                <a:gd name="T88" fmla="*/ 306 w 180"/>
                <a:gd name="T89" fmla="*/ 5 h 416"/>
                <a:gd name="T90" fmla="*/ 386 w 180"/>
                <a:gd name="T91" fmla="*/ 5 h 416"/>
                <a:gd name="T92" fmla="*/ 490 w 180"/>
                <a:gd name="T93" fmla="*/ 5 h 416"/>
                <a:gd name="T94" fmla="*/ 509 w 180"/>
                <a:gd name="T95" fmla="*/ 5 h 416"/>
                <a:gd name="T96" fmla="*/ 599 w 180"/>
                <a:gd name="T97" fmla="*/ 5 h 416"/>
                <a:gd name="T98" fmla="*/ 688 w 180"/>
                <a:gd name="T99" fmla="*/ 5 h 416"/>
                <a:gd name="T100" fmla="*/ 727 w 180"/>
                <a:gd name="T101" fmla="*/ 5 h 416"/>
                <a:gd name="T102" fmla="*/ 727 w 180"/>
                <a:gd name="T103" fmla="*/ 5 h 4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0"/>
                <a:gd name="T157" fmla="*/ 0 h 416"/>
                <a:gd name="T158" fmla="*/ 180 w 180"/>
                <a:gd name="T159" fmla="*/ 416 h 4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0" h="416">
                  <a:moveTo>
                    <a:pt x="179" y="112"/>
                  </a:moveTo>
                  <a:lnTo>
                    <a:pt x="179" y="117"/>
                  </a:lnTo>
                  <a:lnTo>
                    <a:pt x="179" y="121"/>
                  </a:lnTo>
                  <a:lnTo>
                    <a:pt x="173" y="117"/>
                  </a:lnTo>
                  <a:lnTo>
                    <a:pt x="164" y="117"/>
                  </a:lnTo>
                  <a:lnTo>
                    <a:pt x="164" y="121"/>
                  </a:lnTo>
                  <a:lnTo>
                    <a:pt x="155" y="112"/>
                  </a:lnTo>
                  <a:lnTo>
                    <a:pt x="152" y="121"/>
                  </a:lnTo>
                  <a:lnTo>
                    <a:pt x="152" y="125"/>
                  </a:lnTo>
                  <a:lnTo>
                    <a:pt x="148" y="121"/>
                  </a:lnTo>
                  <a:lnTo>
                    <a:pt x="152" y="125"/>
                  </a:lnTo>
                  <a:lnTo>
                    <a:pt x="143" y="133"/>
                  </a:lnTo>
                  <a:lnTo>
                    <a:pt x="143" y="139"/>
                  </a:lnTo>
                  <a:lnTo>
                    <a:pt x="138" y="152"/>
                  </a:lnTo>
                  <a:lnTo>
                    <a:pt x="143" y="164"/>
                  </a:lnTo>
                  <a:lnTo>
                    <a:pt x="138" y="164"/>
                  </a:lnTo>
                  <a:lnTo>
                    <a:pt x="129" y="182"/>
                  </a:lnTo>
                  <a:lnTo>
                    <a:pt x="117" y="191"/>
                  </a:lnTo>
                  <a:lnTo>
                    <a:pt x="108" y="195"/>
                  </a:lnTo>
                  <a:lnTo>
                    <a:pt x="103" y="195"/>
                  </a:lnTo>
                  <a:lnTo>
                    <a:pt x="103" y="204"/>
                  </a:lnTo>
                  <a:lnTo>
                    <a:pt x="99" y="208"/>
                  </a:lnTo>
                  <a:lnTo>
                    <a:pt x="99" y="213"/>
                  </a:lnTo>
                  <a:lnTo>
                    <a:pt x="95" y="213"/>
                  </a:lnTo>
                  <a:lnTo>
                    <a:pt x="90" y="208"/>
                  </a:lnTo>
                  <a:lnTo>
                    <a:pt x="90" y="217"/>
                  </a:lnTo>
                  <a:lnTo>
                    <a:pt x="86" y="221"/>
                  </a:lnTo>
                  <a:lnTo>
                    <a:pt x="81" y="226"/>
                  </a:lnTo>
                  <a:lnTo>
                    <a:pt x="86" y="230"/>
                  </a:lnTo>
                  <a:lnTo>
                    <a:pt x="86" y="238"/>
                  </a:lnTo>
                  <a:lnTo>
                    <a:pt x="86" y="248"/>
                  </a:lnTo>
                  <a:lnTo>
                    <a:pt x="81" y="243"/>
                  </a:lnTo>
                  <a:lnTo>
                    <a:pt x="81" y="248"/>
                  </a:lnTo>
                  <a:lnTo>
                    <a:pt x="81" y="269"/>
                  </a:lnTo>
                  <a:lnTo>
                    <a:pt x="81" y="273"/>
                  </a:lnTo>
                  <a:lnTo>
                    <a:pt x="81" y="279"/>
                  </a:lnTo>
                  <a:lnTo>
                    <a:pt x="68" y="287"/>
                  </a:lnTo>
                  <a:lnTo>
                    <a:pt x="77" y="287"/>
                  </a:lnTo>
                  <a:lnTo>
                    <a:pt x="81" y="283"/>
                  </a:lnTo>
                  <a:lnTo>
                    <a:pt x="86" y="273"/>
                  </a:lnTo>
                  <a:lnTo>
                    <a:pt x="90" y="279"/>
                  </a:lnTo>
                  <a:lnTo>
                    <a:pt x="95" y="283"/>
                  </a:lnTo>
                  <a:lnTo>
                    <a:pt x="99" y="287"/>
                  </a:lnTo>
                  <a:lnTo>
                    <a:pt x="103" y="295"/>
                  </a:lnTo>
                  <a:lnTo>
                    <a:pt x="99" y="304"/>
                  </a:lnTo>
                  <a:lnTo>
                    <a:pt x="90" y="309"/>
                  </a:lnTo>
                  <a:lnTo>
                    <a:pt x="86" y="304"/>
                  </a:lnTo>
                  <a:lnTo>
                    <a:pt x="81" y="309"/>
                  </a:lnTo>
                  <a:lnTo>
                    <a:pt x="77" y="304"/>
                  </a:lnTo>
                  <a:lnTo>
                    <a:pt x="68" y="309"/>
                  </a:lnTo>
                  <a:lnTo>
                    <a:pt x="74" y="309"/>
                  </a:lnTo>
                  <a:lnTo>
                    <a:pt x="81" y="309"/>
                  </a:lnTo>
                  <a:lnTo>
                    <a:pt x="81" y="313"/>
                  </a:lnTo>
                  <a:lnTo>
                    <a:pt x="99" y="313"/>
                  </a:lnTo>
                  <a:lnTo>
                    <a:pt x="95" y="313"/>
                  </a:lnTo>
                  <a:lnTo>
                    <a:pt x="99" y="317"/>
                  </a:lnTo>
                  <a:lnTo>
                    <a:pt x="90" y="322"/>
                  </a:lnTo>
                  <a:lnTo>
                    <a:pt x="90" y="317"/>
                  </a:lnTo>
                  <a:lnTo>
                    <a:pt x="86" y="317"/>
                  </a:lnTo>
                  <a:lnTo>
                    <a:pt x="86" y="322"/>
                  </a:lnTo>
                  <a:lnTo>
                    <a:pt x="77" y="331"/>
                  </a:lnTo>
                  <a:lnTo>
                    <a:pt x="68" y="331"/>
                  </a:lnTo>
                  <a:lnTo>
                    <a:pt x="77" y="331"/>
                  </a:lnTo>
                  <a:lnTo>
                    <a:pt x="77" y="335"/>
                  </a:lnTo>
                  <a:lnTo>
                    <a:pt x="74" y="335"/>
                  </a:lnTo>
                  <a:lnTo>
                    <a:pt x="77" y="339"/>
                  </a:lnTo>
                  <a:lnTo>
                    <a:pt x="74" y="348"/>
                  </a:lnTo>
                  <a:lnTo>
                    <a:pt x="74" y="353"/>
                  </a:lnTo>
                  <a:lnTo>
                    <a:pt x="74" y="357"/>
                  </a:lnTo>
                  <a:lnTo>
                    <a:pt x="74" y="362"/>
                  </a:lnTo>
                  <a:lnTo>
                    <a:pt x="74" y="365"/>
                  </a:lnTo>
                  <a:lnTo>
                    <a:pt x="68" y="378"/>
                  </a:lnTo>
                  <a:lnTo>
                    <a:pt x="64" y="391"/>
                  </a:lnTo>
                  <a:lnTo>
                    <a:pt x="51" y="391"/>
                  </a:lnTo>
                  <a:lnTo>
                    <a:pt x="47" y="396"/>
                  </a:lnTo>
                  <a:lnTo>
                    <a:pt x="43" y="396"/>
                  </a:lnTo>
                  <a:lnTo>
                    <a:pt x="43" y="400"/>
                  </a:lnTo>
                  <a:lnTo>
                    <a:pt x="43" y="409"/>
                  </a:lnTo>
                  <a:lnTo>
                    <a:pt x="38" y="415"/>
                  </a:lnTo>
                  <a:lnTo>
                    <a:pt x="21" y="415"/>
                  </a:lnTo>
                  <a:lnTo>
                    <a:pt x="25" y="405"/>
                  </a:lnTo>
                  <a:lnTo>
                    <a:pt x="16" y="391"/>
                  </a:lnTo>
                  <a:lnTo>
                    <a:pt x="21" y="391"/>
                  </a:lnTo>
                  <a:lnTo>
                    <a:pt x="21" y="388"/>
                  </a:lnTo>
                  <a:lnTo>
                    <a:pt x="25" y="388"/>
                  </a:lnTo>
                  <a:lnTo>
                    <a:pt x="25" y="384"/>
                  </a:lnTo>
                  <a:lnTo>
                    <a:pt x="16" y="374"/>
                  </a:lnTo>
                  <a:lnTo>
                    <a:pt x="12" y="362"/>
                  </a:lnTo>
                  <a:lnTo>
                    <a:pt x="7" y="362"/>
                  </a:lnTo>
                  <a:lnTo>
                    <a:pt x="7" y="353"/>
                  </a:lnTo>
                  <a:lnTo>
                    <a:pt x="7" y="343"/>
                  </a:lnTo>
                  <a:lnTo>
                    <a:pt x="3" y="343"/>
                  </a:lnTo>
                  <a:lnTo>
                    <a:pt x="7" y="339"/>
                  </a:lnTo>
                  <a:lnTo>
                    <a:pt x="3" y="339"/>
                  </a:lnTo>
                  <a:lnTo>
                    <a:pt x="3" y="335"/>
                  </a:lnTo>
                  <a:lnTo>
                    <a:pt x="3" y="339"/>
                  </a:lnTo>
                  <a:lnTo>
                    <a:pt x="3" y="335"/>
                  </a:lnTo>
                  <a:lnTo>
                    <a:pt x="0" y="335"/>
                  </a:lnTo>
                  <a:lnTo>
                    <a:pt x="0" y="322"/>
                  </a:lnTo>
                  <a:lnTo>
                    <a:pt x="0" y="317"/>
                  </a:lnTo>
                  <a:lnTo>
                    <a:pt x="0" y="326"/>
                  </a:lnTo>
                  <a:lnTo>
                    <a:pt x="3" y="322"/>
                  </a:lnTo>
                  <a:lnTo>
                    <a:pt x="7" y="313"/>
                  </a:lnTo>
                  <a:lnTo>
                    <a:pt x="3" y="304"/>
                  </a:lnTo>
                  <a:lnTo>
                    <a:pt x="7" y="300"/>
                  </a:lnTo>
                  <a:lnTo>
                    <a:pt x="7" y="295"/>
                  </a:lnTo>
                  <a:lnTo>
                    <a:pt x="16" y="291"/>
                  </a:lnTo>
                  <a:lnTo>
                    <a:pt x="16" y="287"/>
                  </a:lnTo>
                  <a:lnTo>
                    <a:pt x="16" y="279"/>
                  </a:lnTo>
                  <a:lnTo>
                    <a:pt x="16" y="269"/>
                  </a:lnTo>
                  <a:lnTo>
                    <a:pt x="12" y="265"/>
                  </a:lnTo>
                  <a:lnTo>
                    <a:pt x="21" y="260"/>
                  </a:lnTo>
                  <a:lnTo>
                    <a:pt x="21" y="257"/>
                  </a:lnTo>
                  <a:lnTo>
                    <a:pt x="21" y="252"/>
                  </a:lnTo>
                  <a:lnTo>
                    <a:pt x="12" y="243"/>
                  </a:lnTo>
                  <a:lnTo>
                    <a:pt x="12" y="226"/>
                  </a:lnTo>
                  <a:lnTo>
                    <a:pt x="12" y="217"/>
                  </a:lnTo>
                  <a:lnTo>
                    <a:pt x="16" y="204"/>
                  </a:lnTo>
                  <a:lnTo>
                    <a:pt x="12" y="195"/>
                  </a:lnTo>
                  <a:lnTo>
                    <a:pt x="16" y="186"/>
                  </a:lnTo>
                  <a:lnTo>
                    <a:pt x="25" y="174"/>
                  </a:lnTo>
                  <a:lnTo>
                    <a:pt x="38" y="174"/>
                  </a:lnTo>
                  <a:lnTo>
                    <a:pt x="43" y="174"/>
                  </a:lnTo>
                  <a:lnTo>
                    <a:pt x="43" y="164"/>
                  </a:lnTo>
                  <a:lnTo>
                    <a:pt x="33" y="156"/>
                  </a:lnTo>
                  <a:lnTo>
                    <a:pt x="47" y="139"/>
                  </a:lnTo>
                  <a:lnTo>
                    <a:pt x="47" y="125"/>
                  </a:lnTo>
                  <a:lnTo>
                    <a:pt x="47" y="108"/>
                  </a:lnTo>
                  <a:lnTo>
                    <a:pt x="55" y="104"/>
                  </a:lnTo>
                  <a:lnTo>
                    <a:pt x="59" y="90"/>
                  </a:lnTo>
                  <a:lnTo>
                    <a:pt x="74" y="73"/>
                  </a:lnTo>
                  <a:lnTo>
                    <a:pt x="74" y="69"/>
                  </a:lnTo>
                  <a:lnTo>
                    <a:pt x="68" y="64"/>
                  </a:lnTo>
                  <a:lnTo>
                    <a:pt x="74" y="51"/>
                  </a:lnTo>
                  <a:lnTo>
                    <a:pt x="77" y="47"/>
                  </a:lnTo>
                  <a:lnTo>
                    <a:pt x="86" y="38"/>
                  </a:lnTo>
                  <a:lnTo>
                    <a:pt x="90" y="43"/>
                  </a:lnTo>
                  <a:lnTo>
                    <a:pt x="95" y="34"/>
                  </a:lnTo>
                  <a:lnTo>
                    <a:pt x="95" y="25"/>
                  </a:lnTo>
                  <a:lnTo>
                    <a:pt x="99" y="21"/>
                  </a:lnTo>
                  <a:lnTo>
                    <a:pt x="121" y="25"/>
                  </a:lnTo>
                  <a:lnTo>
                    <a:pt x="126" y="21"/>
                  </a:lnTo>
                  <a:lnTo>
                    <a:pt x="121" y="16"/>
                  </a:lnTo>
                  <a:lnTo>
                    <a:pt x="126" y="7"/>
                  </a:lnTo>
                  <a:lnTo>
                    <a:pt x="121" y="3"/>
                  </a:lnTo>
                  <a:lnTo>
                    <a:pt x="129" y="0"/>
                  </a:lnTo>
                  <a:lnTo>
                    <a:pt x="148" y="21"/>
                  </a:lnTo>
                  <a:lnTo>
                    <a:pt x="164" y="28"/>
                  </a:lnTo>
                  <a:lnTo>
                    <a:pt x="169" y="43"/>
                  </a:lnTo>
                  <a:lnTo>
                    <a:pt x="169" y="55"/>
                  </a:lnTo>
                  <a:lnTo>
                    <a:pt x="173" y="64"/>
                  </a:lnTo>
                  <a:lnTo>
                    <a:pt x="169" y="69"/>
                  </a:lnTo>
                  <a:lnTo>
                    <a:pt x="179" y="86"/>
                  </a:lnTo>
                  <a:lnTo>
                    <a:pt x="179" y="90"/>
                  </a:lnTo>
                  <a:lnTo>
                    <a:pt x="173" y="99"/>
                  </a:lnTo>
                  <a:lnTo>
                    <a:pt x="179" y="112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38" name="Freeform 1218">
              <a:extLst>
                <a:ext uri="{FF2B5EF4-FFF2-40B4-BE49-F238E27FC236}">
                  <a16:creationId xmlns:a16="http://schemas.microsoft.com/office/drawing/2014/main" id="{9230BFD3-3B56-4B14-A858-92ACBC643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2160"/>
              <a:ext cx="32" cy="28"/>
            </a:xfrm>
            <a:custGeom>
              <a:avLst/>
              <a:gdLst>
                <a:gd name="T0" fmla="*/ 15 w 31"/>
                <a:gd name="T1" fmla="*/ 3 h 30"/>
                <a:gd name="T2" fmla="*/ 103 w 31"/>
                <a:gd name="T3" fmla="*/ 0 h 30"/>
                <a:gd name="T4" fmla="*/ 103 w 31"/>
                <a:gd name="T5" fmla="*/ 7 h 30"/>
                <a:gd name="T6" fmla="*/ 103 w 31"/>
                <a:gd name="T7" fmla="*/ 7 h 30"/>
                <a:gd name="T8" fmla="*/ 117 w 31"/>
                <a:gd name="T9" fmla="*/ 7 h 30"/>
                <a:gd name="T10" fmla="*/ 117 w 31"/>
                <a:gd name="T11" fmla="*/ 3 h 30"/>
                <a:gd name="T12" fmla="*/ 141 w 31"/>
                <a:gd name="T13" fmla="*/ 7 h 30"/>
                <a:gd name="T14" fmla="*/ 141 w 31"/>
                <a:gd name="T15" fmla="*/ 7 h 30"/>
                <a:gd name="T16" fmla="*/ 117 w 31"/>
                <a:gd name="T17" fmla="*/ 7 h 30"/>
                <a:gd name="T18" fmla="*/ 103 w 31"/>
                <a:gd name="T19" fmla="*/ 7 h 30"/>
                <a:gd name="T20" fmla="*/ 15 w 31"/>
                <a:gd name="T21" fmla="*/ 7 h 30"/>
                <a:gd name="T22" fmla="*/ 15 w 31"/>
                <a:gd name="T23" fmla="*/ 7 h 30"/>
                <a:gd name="T24" fmla="*/ 7 w 31"/>
                <a:gd name="T25" fmla="*/ 7 h 30"/>
                <a:gd name="T26" fmla="*/ 7 w 31"/>
                <a:gd name="T27" fmla="*/ 7 h 30"/>
                <a:gd name="T28" fmla="*/ 0 w 31"/>
                <a:gd name="T29" fmla="*/ 7 h 30"/>
                <a:gd name="T30" fmla="*/ 3 w 31"/>
                <a:gd name="T31" fmla="*/ 7 h 30"/>
                <a:gd name="T32" fmla="*/ 12 w 31"/>
                <a:gd name="T33" fmla="*/ 7 h 30"/>
                <a:gd name="T34" fmla="*/ 15 w 31"/>
                <a:gd name="T35" fmla="*/ 3 h 3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1"/>
                <a:gd name="T55" fmla="*/ 0 h 30"/>
                <a:gd name="T56" fmla="*/ 31 w 31"/>
                <a:gd name="T57" fmla="*/ 30 h 3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1" h="30">
                  <a:moveTo>
                    <a:pt x="15" y="3"/>
                  </a:moveTo>
                  <a:lnTo>
                    <a:pt x="20" y="0"/>
                  </a:lnTo>
                  <a:lnTo>
                    <a:pt x="20" y="7"/>
                  </a:lnTo>
                  <a:lnTo>
                    <a:pt x="20" y="15"/>
                  </a:lnTo>
                  <a:lnTo>
                    <a:pt x="24" y="7"/>
                  </a:lnTo>
                  <a:lnTo>
                    <a:pt x="24" y="3"/>
                  </a:lnTo>
                  <a:lnTo>
                    <a:pt x="30" y="7"/>
                  </a:lnTo>
                  <a:lnTo>
                    <a:pt x="30" y="12"/>
                  </a:lnTo>
                  <a:lnTo>
                    <a:pt x="24" y="20"/>
                  </a:lnTo>
                  <a:lnTo>
                    <a:pt x="20" y="15"/>
                  </a:lnTo>
                  <a:lnTo>
                    <a:pt x="15" y="24"/>
                  </a:lnTo>
                  <a:lnTo>
                    <a:pt x="15" y="20"/>
                  </a:lnTo>
                  <a:lnTo>
                    <a:pt x="7" y="29"/>
                  </a:lnTo>
                  <a:lnTo>
                    <a:pt x="7" y="24"/>
                  </a:lnTo>
                  <a:lnTo>
                    <a:pt x="0" y="29"/>
                  </a:lnTo>
                  <a:lnTo>
                    <a:pt x="3" y="20"/>
                  </a:lnTo>
                  <a:lnTo>
                    <a:pt x="12" y="15"/>
                  </a:lnTo>
                  <a:lnTo>
                    <a:pt x="15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39" name="Freeform 1219">
              <a:extLst>
                <a:ext uri="{FF2B5EF4-FFF2-40B4-BE49-F238E27FC236}">
                  <a16:creationId xmlns:a16="http://schemas.microsoft.com/office/drawing/2014/main" id="{5C87E2C4-8266-4F52-82C3-FA32B5098F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2160"/>
              <a:ext cx="32" cy="28"/>
            </a:xfrm>
            <a:custGeom>
              <a:avLst/>
              <a:gdLst>
                <a:gd name="T0" fmla="*/ 15 w 31"/>
                <a:gd name="T1" fmla="*/ 3 h 30"/>
                <a:gd name="T2" fmla="*/ 103 w 31"/>
                <a:gd name="T3" fmla="*/ 0 h 30"/>
                <a:gd name="T4" fmla="*/ 103 w 31"/>
                <a:gd name="T5" fmla="*/ 7 h 30"/>
                <a:gd name="T6" fmla="*/ 103 w 31"/>
                <a:gd name="T7" fmla="*/ 7 h 30"/>
                <a:gd name="T8" fmla="*/ 117 w 31"/>
                <a:gd name="T9" fmla="*/ 7 h 30"/>
                <a:gd name="T10" fmla="*/ 117 w 31"/>
                <a:gd name="T11" fmla="*/ 3 h 30"/>
                <a:gd name="T12" fmla="*/ 141 w 31"/>
                <a:gd name="T13" fmla="*/ 7 h 30"/>
                <a:gd name="T14" fmla="*/ 141 w 31"/>
                <a:gd name="T15" fmla="*/ 7 h 30"/>
                <a:gd name="T16" fmla="*/ 117 w 31"/>
                <a:gd name="T17" fmla="*/ 7 h 30"/>
                <a:gd name="T18" fmla="*/ 103 w 31"/>
                <a:gd name="T19" fmla="*/ 7 h 30"/>
                <a:gd name="T20" fmla="*/ 15 w 31"/>
                <a:gd name="T21" fmla="*/ 7 h 30"/>
                <a:gd name="T22" fmla="*/ 15 w 31"/>
                <a:gd name="T23" fmla="*/ 7 h 30"/>
                <a:gd name="T24" fmla="*/ 7 w 31"/>
                <a:gd name="T25" fmla="*/ 7 h 30"/>
                <a:gd name="T26" fmla="*/ 7 w 31"/>
                <a:gd name="T27" fmla="*/ 7 h 30"/>
                <a:gd name="T28" fmla="*/ 0 w 31"/>
                <a:gd name="T29" fmla="*/ 7 h 30"/>
                <a:gd name="T30" fmla="*/ 3 w 31"/>
                <a:gd name="T31" fmla="*/ 7 h 30"/>
                <a:gd name="T32" fmla="*/ 12 w 31"/>
                <a:gd name="T33" fmla="*/ 7 h 30"/>
                <a:gd name="T34" fmla="*/ 15 w 31"/>
                <a:gd name="T35" fmla="*/ 3 h 3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1"/>
                <a:gd name="T55" fmla="*/ 0 h 30"/>
                <a:gd name="T56" fmla="*/ 31 w 31"/>
                <a:gd name="T57" fmla="*/ 30 h 3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1" h="30">
                  <a:moveTo>
                    <a:pt x="15" y="3"/>
                  </a:moveTo>
                  <a:lnTo>
                    <a:pt x="20" y="0"/>
                  </a:lnTo>
                  <a:lnTo>
                    <a:pt x="20" y="7"/>
                  </a:lnTo>
                  <a:lnTo>
                    <a:pt x="20" y="15"/>
                  </a:lnTo>
                  <a:lnTo>
                    <a:pt x="24" y="7"/>
                  </a:lnTo>
                  <a:lnTo>
                    <a:pt x="24" y="3"/>
                  </a:lnTo>
                  <a:lnTo>
                    <a:pt x="30" y="7"/>
                  </a:lnTo>
                  <a:lnTo>
                    <a:pt x="30" y="12"/>
                  </a:lnTo>
                  <a:lnTo>
                    <a:pt x="24" y="20"/>
                  </a:lnTo>
                  <a:lnTo>
                    <a:pt x="20" y="15"/>
                  </a:lnTo>
                  <a:lnTo>
                    <a:pt x="15" y="24"/>
                  </a:lnTo>
                  <a:lnTo>
                    <a:pt x="15" y="20"/>
                  </a:lnTo>
                  <a:lnTo>
                    <a:pt x="7" y="29"/>
                  </a:lnTo>
                  <a:lnTo>
                    <a:pt x="7" y="24"/>
                  </a:lnTo>
                  <a:lnTo>
                    <a:pt x="0" y="29"/>
                  </a:lnTo>
                  <a:lnTo>
                    <a:pt x="3" y="20"/>
                  </a:lnTo>
                  <a:lnTo>
                    <a:pt x="12" y="15"/>
                  </a:lnTo>
                  <a:lnTo>
                    <a:pt x="15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40" name="Freeform 1220">
              <a:extLst>
                <a:ext uri="{FF2B5EF4-FFF2-40B4-BE49-F238E27FC236}">
                  <a16:creationId xmlns:a16="http://schemas.microsoft.com/office/drawing/2014/main" id="{AB6BB3ED-7E7C-49D8-918E-D51D1C2F1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0" y="2160"/>
              <a:ext cx="18" cy="17"/>
            </a:xfrm>
            <a:custGeom>
              <a:avLst/>
              <a:gdLst>
                <a:gd name="T0" fmla="*/ 0 w 17"/>
                <a:gd name="T1" fmla="*/ 9 h 18"/>
                <a:gd name="T2" fmla="*/ 6 w 17"/>
                <a:gd name="T3" fmla="*/ 3 h 18"/>
                <a:gd name="T4" fmla="*/ 274 w 17"/>
                <a:gd name="T5" fmla="*/ 8 h 18"/>
                <a:gd name="T6" fmla="*/ 274 w 17"/>
                <a:gd name="T7" fmla="*/ 0 h 18"/>
                <a:gd name="T8" fmla="*/ 274 w 17"/>
                <a:gd name="T9" fmla="*/ 8 h 18"/>
                <a:gd name="T10" fmla="*/ 274 w 17"/>
                <a:gd name="T11" fmla="*/ 9 h 18"/>
                <a:gd name="T12" fmla="*/ 6 w 17"/>
                <a:gd name="T13" fmla="*/ 9 h 18"/>
                <a:gd name="T14" fmla="*/ 6 w 17"/>
                <a:gd name="T15" fmla="*/ 9 h 18"/>
                <a:gd name="T16" fmla="*/ 274 w 17"/>
                <a:gd name="T17" fmla="*/ 8 h 18"/>
                <a:gd name="T18" fmla="*/ 0 w 17"/>
                <a:gd name="T19" fmla="*/ 9 h 18"/>
                <a:gd name="T20" fmla="*/ 0 w 17"/>
                <a:gd name="T21" fmla="*/ 9 h 1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"/>
                <a:gd name="T34" fmla="*/ 0 h 18"/>
                <a:gd name="T35" fmla="*/ 17 w 17"/>
                <a:gd name="T36" fmla="*/ 18 h 1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" h="18">
                  <a:moveTo>
                    <a:pt x="0" y="12"/>
                  </a:moveTo>
                  <a:lnTo>
                    <a:pt x="6" y="3"/>
                  </a:lnTo>
                  <a:lnTo>
                    <a:pt x="16" y="8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16" y="12"/>
                  </a:lnTo>
                  <a:lnTo>
                    <a:pt x="6" y="17"/>
                  </a:lnTo>
                  <a:lnTo>
                    <a:pt x="6" y="12"/>
                  </a:lnTo>
                  <a:lnTo>
                    <a:pt x="16" y="8"/>
                  </a:lnTo>
                  <a:lnTo>
                    <a:pt x="0" y="17"/>
                  </a:lnTo>
                  <a:lnTo>
                    <a:pt x="0" y="1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41" name="Freeform 1221">
              <a:extLst>
                <a:ext uri="{FF2B5EF4-FFF2-40B4-BE49-F238E27FC236}">
                  <a16:creationId xmlns:a16="http://schemas.microsoft.com/office/drawing/2014/main" id="{45BC8617-EE8A-4289-8BC6-2936D8D0F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0" y="2160"/>
              <a:ext cx="18" cy="17"/>
            </a:xfrm>
            <a:custGeom>
              <a:avLst/>
              <a:gdLst>
                <a:gd name="T0" fmla="*/ 0 w 17"/>
                <a:gd name="T1" fmla="*/ 9 h 18"/>
                <a:gd name="T2" fmla="*/ 6 w 17"/>
                <a:gd name="T3" fmla="*/ 3 h 18"/>
                <a:gd name="T4" fmla="*/ 274 w 17"/>
                <a:gd name="T5" fmla="*/ 8 h 18"/>
                <a:gd name="T6" fmla="*/ 274 w 17"/>
                <a:gd name="T7" fmla="*/ 0 h 18"/>
                <a:gd name="T8" fmla="*/ 274 w 17"/>
                <a:gd name="T9" fmla="*/ 8 h 18"/>
                <a:gd name="T10" fmla="*/ 274 w 17"/>
                <a:gd name="T11" fmla="*/ 9 h 18"/>
                <a:gd name="T12" fmla="*/ 6 w 17"/>
                <a:gd name="T13" fmla="*/ 9 h 18"/>
                <a:gd name="T14" fmla="*/ 6 w 17"/>
                <a:gd name="T15" fmla="*/ 9 h 18"/>
                <a:gd name="T16" fmla="*/ 274 w 17"/>
                <a:gd name="T17" fmla="*/ 8 h 18"/>
                <a:gd name="T18" fmla="*/ 0 w 17"/>
                <a:gd name="T19" fmla="*/ 9 h 18"/>
                <a:gd name="T20" fmla="*/ 0 w 17"/>
                <a:gd name="T21" fmla="*/ 9 h 1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"/>
                <a:gd name="T34" fmla="*/ 0 h 18"/>
                <a:gd name="T35" fmla="*/ 17 w 17"/>
                <a:gd name="T36" fmla="*/ 18 h 1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" h="18">
                  <a:moveTo>
                    <a:pt x="0" y="12"/>
                  </a:moveTo>
                  <a:lnTo>
                    <a:pt x="6" y="3"/>
                  </a:lnTo>
                  <a:lnTo>
                    <a:pt x="16" y="8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16" y="12"/>
                  </a:lnTo>
                  <a:lnTo>
                    <a:pt x="6" y="17"/>
                  </a:lnTo>
                  <a:lnTo>
                    <a:pt x="6" y="12"/>
                  </a:lnTo>
                  <a:lnTo>
                    <a:pt x="16" y="8"/>
                  </a:lnTo>
                  <a:lnTo>
                    <a:pt x="0" y="17"/>
                  </a:lnTo>
                  <a:lnTo>
                    <a:pt x="0" y="1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42" name="Freeform 1222">
              <a:extLst>
                <a:ext uri="{FF2B5EF4-FFF2-40B4-BE49-F238E27FC236}">
                  <a16:creationId xmlns:a16="http://schemas.microsoft.com/office/drawing/2014/main" id="{4DD84540-E3ED-403A-97FE-DBEB32F3B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5" y="2148"/>
              <a:ext cx="17" cy="16"/>
            </a:xfrm>
            <a:custGeom>
              <a:avLst/>
              <a:gdLst>
                <a:gd name="T0" fmla="*/ 7 w 17"/>
                <a:gd name="T1" fmla="*/ 4 h 17"/>
                <a:gd name="T2" fmla="*/ 7 w 17"/>
                <a:gd name="T3" fmla="*/ 0 h 17"/>
                <a:gd name="T4" fmla="*/ 16 w 17"/>
                <a:gd name="T5" fmla="*/ 4 h 17"/>
                <a:gd name="T6" fmla="*/ 7 w 17"/>
                <a:gd name="T7" fmla="*/ 8 h 17"/>
                <a:gd name="T8" fmla="*/ 0 w 17"/>
                <a:gd name="T9" fmla="*/ 8 h 17"/>
                <a:gd name="T10" fmla="*/ 7 w 17"/>
                <a:gd name="T11" fmla="*/ 4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7" y="4"/>
                  </a:moveTo>
                  <a:lnTo>
                    <a:pt x="7" y="0"/>
                  </a:lnTo>
                  <a:lnTo>
                    <a:pt x="16" y="4"/>
                  </a:lnTo>
                  <a:lnTo>
                    <a:pt x="7" y="16"/>
                  </a:lnTo>
                  <a:lnTo>
                    <a:pt x="0" y="16"/>
                  </a:lnTo>
                  <a:lnTo>
                    <a:pt x="7" y="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43" name="Freeform 1223">
              <a:extLst>
                <a:ext uri="{FF2B5EF4-FFF2-40B4-BE49-F238E27FC236}">
                  <a16:creationId xmlns:a16="http://schemas.microsoft.com/office/drawing/2014/main" id="{74985B9D-8E99-4B7A-A25F-A5EB6C089B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5" y="2148"/>
              <a:ext cx="17" cy="16"/>
            </a:xfrm>
            <a:custGeom>
              <a:avLst/>
              <a:gdLst>
                <a:gd name="T0" fmla="*/ 7 w 17"/>
                <a:gd name="T1" fmla="*/ 4 h 17"/>
                <a:gd name="T2" fmla="*/ 7 w 17"/>
                <a:gd name="T3" fmla="*/ 0 h 17"/>
                <a:gd name="T4" fmla="*/ 16 w 17"/>
                <a:gd name="T5" fmla="*/ 4 h 17"/>
                <a:gd name="T6" fmla="*/ 7 w 17"/>
                <a:gd name="T7" fmla="*/ 8 h 17"/>
                <a:gd name="T8" fmla="*/ 0 w 17"/>
                <a:gd name="T9" fmla="*/ 8 h 17"/>
                <a:gd name="T10" fmla="*/ 7 w 17"/>
                <a:gd name="T11" fmla="*/ 4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7" y="4"/>
                  </a:moveTo>
                  <a:lnTo>
                    <a:pt x="7" y="0"/>
                  </a:lnTo>
                  <a:lnTo>
                    <a:pt x="16" y="4"/>
                  </a:lnTo>
                  <a:lnTo>
                    <a:pt x="7" y="16"/>
                  </a:lnTo>
                  <a:lnTo>
                    <a:pt x="0" y="16"/>
                  </a:lnTo>
                  <a:lnTo>
                    <a:pt x="7" y="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44" name="Freeform 1224">
              <a:extLst>
                <a:ext uri="{FF2B5EF4-FFF2-40B4-BE49-F238E27FC236}">
                  <a16:creationId xmlns:a16="http://schemas.microsoft.com/office/drawing/2014/main" id="{DE634A21-BA73-44E0-9BAD-F059D83E85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6" y="2201"/>
              <a:ext cx="18" cy="15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0 h 17"/>
                <a:gd name="T4" fmla="*/ 274 w 17"/>
                <a:gd name="T5" fmla="*/ 0 h 17"/>
                <a:gd name="T6" fmla="*/ 0 w 17"/>
                <a:gd name="T7" fmla="*/ 4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45" name="Freeform 1225">
              <a:extLst>
                <a:ext uri="{FF2B5EF4-FFF2-40B4-BE49-F238E27FC236}">
                  <a16:creationId xmlns:a16="http://schemas.microsoft.com/office/drawing/2014/main" id="{B78581F2-5D16-4504-BEAC-B88E968A7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6" y="2201"/>
              <a:ext cx="18" cy="15"/>
            </a:xfrm>
            <a:custGeom>
              <a:avLst/>
              <a:gdLst>
                <a:gd name="T0" fmla="*/ 0 w 17"/>
                <a:gd name="T1" fmla="*/ 0 h 17"/>
                <a:gd name="T2" fmla="*/ 0 w 17"/>
                <a:gd name="T3" fmla="*/ 0 h 17"/>
                <a:gd name="T4" fmla="*/ 274 w 17"/>
                <a:gd name="T5" fmla="*/ 0 h 17"/>
                <a:gd name="T6" fmla="*/ 0 w 17"/>
                <a:gd name="T7" fmla="*/ 4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46" name="Freeform 1226">
              <a:extLst>
                <a:ext uri="{FF2B5EF4-FFF2-40B4-BE49-F238E27FC236}">
                  <a16:creationId xmlns:a16="http://schemas.microsoft.com/office/drawing/2014/main" id="{CD968813-F774-4EAB-91C6-6AC55E7D8E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2" y="2141"/>
              <a:ext cx="20" cy="20"/>
            </a:xfrm>
            <a:custGeom>
              <a:avLst/>
              <a:gdLst>
                <a:gd name="T0" fmla="*/ 3 w 19"/>
                <a:gd name="T1" fmla="*/ 5 h 22"/>
                <a:gd name="T2" fmla="*/ 0 w 19"/>
                <a:gd name="T3" fmla="*/ 5 h 22"/>
                <a:gd name="T4" fmla="*/ 3 w 19"/>
                <a:gd name="T5" fmla="*/ 5 h 22"/>
                <a:gd name="T6" fmla="*/ 3 w 19"/>
                <a:gd name="T7" fmla="*/ 5 h 22"/>
                <a:gd name="T8" fmla="*/ 8 w 19"/>
                <a:gd name="T9" fmla="*/ 3 h 22"/>
                <a:gd name="T10" fmla="*/ 8 w 19"/>
                <a:gd name="T11" fmla="*/ 0 h 22"/>
                <a:gd name="T12" fmla="*/ 171 w 19"/>
                <a:gd name="T13" fmla="*/ 0 h 22"/>
                <a:gd name="T14" fmla="*/ 232 w 19"/>
                <a:gd name="T15" fmla="*/ 5 h 22"/>
                <a:gd name="T16" fmla="*/ 232 w 19"/>
                <a:gd name="T17" fmla="*/ 5 h 22"/>
                <a:gd name="T18" fmla="*/ 0 w 19"/>
                <a:gd name="T19" fmla="*/ 5 h 22"/>
                <a:gd name="T20" fmla="*/ 0 w 19"/>
                <a:gd name="T21" fmla="*/ 5 h 22"/>
                <a:gd name="T22" fmla="*/ 3 w 19"/>
                <a:gd name="T23" fmla="*/ 5 h 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9"/>
                <a:gd name="T37" fmla="*/ 0 h 22"/>
                <a:gd name="T38" fmla="*/ 19 w 19"/>
                <a:gd name="T39" fmla="*/ 22 h 2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9" h="22">
                  <a:moveTo>
                    <a:pt x="3" y="11"/>
                  </a:moveTo>
                  <a:lnTo>
                    <a:pt x="0" y="11"/>
                  </a:lnTo>
                  <a:lnTo>
                    <a:pt x="3" y="11"/>
                  </a:lnTo>
                  <a:lnTo>
                    <a:pt x="3" y="7"/>
                  </a:lnTo>
                  <a:lnTo>
                    <a:pt x="8" y="3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8" y="7"/>
                  </a:lnTo>
                  <a:lnTo>
                    <a:pt x="18" y="15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3" y="11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47" name="Freeform 1227">
              <a:extLst>
                <a:ext uri="{FF2B5EF4-FFF2-40B4-BE49-F238E27FC236}">
                  <a16:creationId xmlns:a16="http://schemas.microsoft.com/office/drawing/2014/main" id="{1DAEC724-03B0-460B-8FB0-6CA6367B33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2" y="2141"/>
              <a:ext cx="20" cy="20"/>
            </a:xfrm>
            <a:custGeom>
              <a:avLst/>
              <a:gdLst>
                <a:gd name="T0" fmla="*/ 3 w 19"/>
                <a:gd name="T1" fmla="*/ 5 h 22"/>
                <a:gd name="T2" fmla="*/ 0 w 19"/>
                <a:gd name="T3" fmla="*/ 5 h 22"/>
                <a:gd name="T4" fmla="*/ 3 w 19"/>
                <a:gd name="T5" fmla="*/ 5 h 22"/>
                <a:gd name="T6" fmla="*/ 3 w 19"/>
                <a:gd name="T7" fmla="*/ 5 h 22"/>
                <a:gd name="T8" fmla="*/ 8 w 19"/>
                <a:gd name="T9" fmla="*/ 3 h 22"/>
                <a:gd name="T10" fmla="*/ 8 w 19"/>
                <a:gd name="T11" fmla="*/ 0 h 22"/>
                <a:gd name="T12" fmla="*/ 171 w 19"/>
                <a:gd name="T13" fmla="*/ 0 h 22"/>
                <a:gd name="T14" fmla="*/ 232 w 19"/>
                <a:gd name="T15" fmla="*/ 5 h 22"/>
                <a:gd name="T16" fmla="*/ 232 w 19"/>
                <a:gd name="T17" fmla="*/ 5 h 22"/>
                <a:gd name="T18" fmla="*/ 0 w 19"/>
                <a:gd name="T19" fmla="*/ 5 h 22"/>
                <a:gd name="T20" fmla="*/ 0 w 19"/>
                <a:gd name="T21" fmla="*/ 5 h 22"/>
                <a:gd name="T22" fmla="*/ 3 w 19"/>
                <a:gd name="T23" fmla="*/ 5 h 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9"/>
                <a:gd name="T37" fmla="*/ 0 h 22"/>
                <a:gd name="T38" fmla="*/ 19 w 19"/>
                <a:gd name="T39" fmla="*/ 22 h 2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9" h="22">
                  <a:moveTo>
                    <a:pt x="3" y="11"/>
                  </a:moveTo>
                  <a:lnTo>
                    <a:pt x="0" y="11"/>
                  </a:lnTo>
                  <a:lnTo>
                    <a:pt x="3" y="11"/>
                  </a:lnTo>
                  <a:lnTo>
                    <a:pt x="3" y="7"/>
                  </a:lnTo>
                  <a:lnTo>
                    <a:pt x="8" y="3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8" y="7"/>
                  </a:lnTo>
                  <a:lnTo>
                    <a:pt x="18" y="15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3" y="11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48" name="Freeform 1228">
              <a:extLst>
                <a:ext uri="{FF2B5EF4-FFF2-40B4-BE49-F238E27FC236}">
                  <a16:creationId xmlns:a16="http://schemas.microsoft.com/office/drawing/2014/main" id="{EF84572E-F55E-42E5-A106-565A96F2BD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1" y="2130"/>
              <a:ext cx="17" cy="16"/>
            </a:xfrm>
            <a:custGeom>
              <a:avLst/>
              <a:gdLst>
                <a:gd name="T0" fmla="*/ 4 w 17"/>
                <a:gd name="T1" fmla="*/ 8 h 17"/>
                <a:gd name="T2" fmla="*/ 9 w 17"/>
                <a:gd name="T3" fmla="*/ 4 h 17"/>
                <a:gd name="T4" fmla="*/ 9 w 17"/>
                <a:gd name="T5" fmla="*/ 0 h 17"/>
                <a:gd name="T6" fmla="*/ 16 w 17"/>
                <a:gd name="T7" fmla="*/ 4 h 17"/>
                <a:gd name="T8" fmla="*/ 9 w 17"/>
                <a:gd name="T9" fmla="*/ 8 h 17"/>
                <a:gd name="T10" fmla="*/ 4 w 17"/>
                <a:gd name="T11" fmla="*/ 8 h 17"/>
                <a:gd name="T12" fmla="*/ 0 w 17"/>
                <a:gd name="T13" fmla="*/ 8 h 17"/>
                <a:gd name="T14" fmla="*/ 4 w 17"/>
                <a:gd name="T15" fmla="*/ 8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4" y="9"/>
                  </a:moveTo>
                  <a:lnTo>
                    <a:pt x="9" y="4"/>
                  </a:lnTo>
                  <a:lnTo>
                    <a:pt x="9" y="0"/>
                  </a:lnTo>
                  <a:lnTo>
                    <a:pt x="16" y="4"/>
                  </a:lnTo>
                  <a:lnTo>
                    <a:pt x="9" y="16"/>
                  </a:lnTo>
                  <a:lnTo>
                    <a:pt x="4" y="16"/>
                  </a:lnTo>
                  <a:lnTo>
                    <a:pt x="0" y="16"/>
                  </a:lnTo>
                  <a:lnTo>
                    <a:pt x="4" y="9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49" name="Freeform 1229">
              <a:extLst>
                <a:ext uri="{FF2B5EF4-FFF2-40B4-BE49-F238E27FC236}">
                  <a16:creationId xmlns:a16="http://schemas.microsoft.com/office/drawing/2014/main" id="{DB1B585C-0676-41DD-B79E-F79FDC9AC5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1" y="2130"/>
              <a:ext cx="17" cy="16"/>
            </a:xfrm>
            <a:custGeom>
              <a:avLst/>
              <a:gdLst>
                <a:gd name="T0" fmla="*/ 4 w 17"/>
                <a:gd name="T1" fmla="*/ 8 h 17"/>
                <a:gd name="T2" fmla="*/ 9 w 17"/>
                <a:gd name="T3" fmla="*/ 4 h 17"/>
                <a:gd name="T4" fmla="*/ 9 w 17"/>
                <a:gd name="T5" fmla="*/ 0 h 17"/>
                <a:gd name="T6" fmla="*/ 16 w 17"/>
                <a:gd name="T7" fmla="*/ 4 h 17"/>
                <a:gd name="T8" fmla="*/ 9 w 17"/>
                <a:gd name="T9" fmla="*/ 8 h 17"/>
                <a:gd name="T10" fmla="*/ 4 w 17"/>
                <a:gd name="T11" fmla="*/ 8 h 17"/>
                <a:gd name="T12" fmla="*/ 0 w 17"/>
                <a:gd name="T13" fmla="*/ 8 h 17"/>
                <a:gd name="T14" fmla="*/ 4 w 17"/>
                <a:gd name="T15" fmla="*/ 8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4" y="9"/>
                  </a:moveTo>
                  <a:lnTo>
                    <a:pt x="9" y="4"/>
                  </a:lnTo>
                  <a:lnTo>
                    <a:pt x="9" y="0"/>
                  </a:lnTo>
                  <a:lnTo>
                    <a:pt x="16" y="4"/>
                  </a:lnTo>
                  <a:lnTo>
                    <a:pt x="9" y="16"/>
                  </a:lnTo>
                  <a:lnTo>
                    <a:pt x="4" y="16"/>
                  </a:lnTo>
                  <a:lnTo>
                    <a:pt x="0" y="16"/>
                  </a:lnTo>
                  <a:lnTo>
                    <a:pt x="4" y="9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50" name="Freeform 1230">
              <a:extLst>
                <a:ext uri="{FF2B5EF4-FFF2-40B4-BE49-F238E27FC236}">
                  <a16:creationId xmlns:a16="http://schemas.microsoft.com/office/drawing/2014/main" id="{E0734C7C-521C-4A4F-A6D7-29F71B135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4" y="2125"/>
              <a:ext cx="17" cy="16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6 w 17"/>
                <a:gd name="T5" fmla="*/ 8 h 17"/>
                <a:gd name="T6" fmla="*/ 0 w 17"/>
                <a:gd name="T7" fmla="*/ 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6" y="16"/>
                  </a:lnTo>
                  <a:lnTo>
                    <a:pt x="0" y="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51" name="Freeform 1231">
              <a:extLst>
                <a:ext uri="{FF2B5EF4-FFF2-40B4-BE49-F238E27FC236}">
                  <a16:creationId xmlns:a16="http://schemas.microsoft.com/office/drawing/2014/main" id="{ABA76C88-6057-4F8A-B3B0-38EBD2770B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4" y="2125"/>
              <a:ext cx="17" cy="16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6 w 17"/>
                <a:gd name="T5" fmla="*/ 8 h 17"/>
                <a:gd name="T6" fmla="*/ 0 w 17"/>
                <a:gd name="T7" fmla="*/ 6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6" y="16"/>
                  </a:lnTo>
                  <a:lnTo>
                    <a:pt x="0" y="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52" name="Rectangle 1232">
              <a:extLst>
                <a:ext uri="{FF2B5EF4-FFF2-40B4-BE49-F238E27FC236}">
                  <a16:creationId xmlns:a16="http://schemas.microsoft.com/office/drawing/2014/main" id="{DD88388E-E8CF-4900-AE00-DC1FFE8DE4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0" y="2123"/>
              <a:ext cx="1" cy="1"/>
            </a:xfrm>
            <a:prstGeom prst="rect">
              <a:avLst/>
            </a:prstGeom>
            <a:solidFill>
              <a:srgbClr val="7B8CD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953" name="Rectangle 1233">
              <a:extLst>
                <a:ext uri="{FF2B5EF4-FFF2-40B4-BE49-F238E27FC236}">
                  <a16:creationId xmlns:a16="http://schemas.microsoft.com/office/drawing/2014/main" id="{5E86D40C-06D9-4795-BCB0-3FD1D9B9A3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0" y="2123"/>
              <a:ext cx="1" cy="1"/>
            </a:xfrm>
            <a:prstGeom prst="rect">
              <a:avLst/>
            </a:prstGeom>
            <a:solidFill>
              <a:srgbClr val="7B8CD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954" name="Freeform 1234">
              <a:extLst>
                <a:ext uri="{FF2B5EF4-FFF2-40B4-BE49-F238E27FC236}">
                  <a16:creationId xmlns:a16="http://schemas.microsoft.com/office/drawing/2014/main" id="{E607438D-E45B-4C99-8483-BFEFD1E64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2116"/>
              <a:ext cx="18" cy="16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0 h 17"/>
                <a:gd name="T4" fmla="*/ 274 w 17"/>
                <a:gd name="T5" fmla="*/ 8 h 17"/>
                <a:gd name="T6" fmla="*/ 0 w 17"/>
                <a:gd name="T7" fmla="*/ 7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7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55" name="Freeform 1235">
              <a:extLst>
                <a:ext uri="{FF2B5EF4-FFF2-40B4-BE49-F238E27FC236}">
                  <a16:creationId xmlns:a16="http://schemas.microsoft.com/office/drawing/2014/main" id="{878EC885-683A-4FE1-BB55-E924564EF4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2116"/>
              <a:ext cx="18" cy="16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0 h 17"/>
                <a:gd name="T4" fmla="*/ 274 w 17"/>
                <a:gd name="T5" fmla="*/ 8 h 17"/>
                <a:gd name="T6" fmla="*/ 0 w 17"/>
                <a:gd name="T7" fmla="*/ 7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7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56" name="Freeform 1236">
              <a:extLst>
                <a:ext uri="{FF2B5EF4-FFF2-40B4-BE49-F238E27FC236}">
                  <a16:creationId xmlns:a16="http://schemas.microsoft.com/office/drawing/2014/main" id="{24F21F33-81CB-4A45-92A7-563B9118E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3" y="2113"/>
              <a:ext cx="17" cy="15"/>
            </a:xfrm>
            <a:custGeom>
              <a:avLst/>
              <a:gdLst>
                <a:gd name="T0" fmla="*/ 16 w 17"/>
                <a:gd name="T1" fmla="*/ 4 h 17"/>
                <a:gd name="T2" fmla="*/ 0 w 17"/>
                <a:gd name="T3" fmla="*/ 0 h 17"/>
                <a:gd name="T4" fmla="*/ 16 w 17"/>
                <a:gd name="T5" fmla="*/ 0 h 17"/>
                <a:gd name="T6" fmla="*/ 16 w 17"/>
                <a:gd name="T7" fmla="*/ 4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57" name="Freeform 1237">
              <a:extLst>
                <a:ext uri="{FF2B5EF4-FFF2-40B4-BE49-F238E27FC236}">
                  <a16:creationId xmlns:a16="http://schemas.microsoft.com/office/drawing/2014/main" id="{A32E5828-61BA-40C6-B915-D25015503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3" y="2113"/>
              <a:ext cx="17" cy="15"/>
            </a:xfrm>
            <a:custGeom>
              <a:avLst/>
              <a:gdLst>
                <a:gd name="T0" fmla="*/ 16 w 17"/>
                <a:gd name="T1" fmla="*/ 4 h 17"/>
                <a:gd name="T2" fmla="*/ 0 w 17"/>
                <a:gd name="T3" fmla="*/ 0 h 17"/>
                <a:gd name="T4" fmla="*/ 16 w 17"/>
                <a:gd name="T5" fmla="*/ 0 h 17"/>
                <a:gd name="T6" fmla="*/ 16 w 17"/>
                <a:gd name="T7" fmla="*/ 4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58" name="Freeform 1238">
              <a:extLst>
                <a:ext uri="{FF2B5EF4-FFF2-40B4-BE49-F238E27FC236}">
                  <a16:creationId xmlns:a16="http://schemas.microsoft.com/office/drawing/2014/main" id="{623AFE9F-C61C-4DC7-9339-E98FFE52A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9" y="2097"/>
              <a:ext cx="17" cy="16"/>
            </a:xfrm>
            <a:custGeom>
              <a:avLst/>
              <a:gdLst>
                <a:gd name="T0" fmla="*/ 4 w 17"/>
                <a:gd name="T1" fmla="*/ 4 h 17"/>
                <a:gd name="T2" fmla="*/ 9 w 17"/>
                <a:gd name="T3" fmla="*/ 0 h 17"/>
                <a:gd name="T4" fmla="*/ 16 w 17"/>
                <a:gd name="T5" fmla="*/ 4 h 17"/>
                <a:gd name="T6" fmla="*/ 9 w 17"/>
                <a:gd name="T7" fmla="*/ 8 h 17"/>
                <a:gd name="T8" fmla="*/ 0 w 17"/>
                <a:gd name="T9" fmla="*/ 8 h 17"/>
                <a:gd name="T10" fmla="*/ 0 w 17"/>
                <a:gd name="T11" fmla="*/ 4 h 17"/>
                <a:gd name="T12" fmla="*/ 4 w 17"/>
                <a:gd name="T13" fmla="*/ 4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4" y="4"/>
                  </a:moveTo>
                  <a:lnTo>
                    <a:pt x="9" y="0"/>
                  </a:lnTo>
                  <a:lnTo>
                    <a:pt x="16" y="4"/>
                  </a:lnTo>
                  <a:lnTo>
                    <a:pt x="9" y="9"/>
                  </a:lnTo>
                  <a:lnTo>
                    <a:pt x="0" y="16"/>
                  </a:lnTo>
                  <a:lnTo>
                    <a:pt x="0" y="4"/>
                  </a:lnTo>
                  <a:lnTo>
                    <a:pt x="4" y="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59" name="Freeform 1239">
              <a:extLst>
                <a:ext uri="{FF2B5EF4-FFF2-40B4-BE49-F238E27FC236}">
                  <a16:creationId xmlns:a16="http://schemas.microsoft.com/office/drawing/2014/main" id="{F4D52E1C-AAEE-4D79-8BB2-6A11D4600F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9" y="2097"/>
              <a:ext cx="17" cy="16"/>
            </a:xfrm>
            <a:custGeom>
              <a:avLst/>
              <a:gdLst>
                <a:gd name="T0" fmla="*/ 4 w 17"/>
                <a:gd name="T1" fmla="*/ 4 h 17"/>
                <a:gd name="T2" fmla="*/ 9 w 17"/>
                <a:gd name="T3" fmla="*/ 0 h 17"/>
                <a:gd name="T4" fmla="*/ 16 w 17"/>
                <a:gd name="T5" fmla="*/ 4 h 17"/>
                <a:gd name="T6" fmla="*/ 9 w 17"/>
                <a:gd name="T7" fmla="*/ 8 h 17"/>
                <a:gd name="T8" fmla="*/ 0 w 17"/>
                <a:gd name="T9" fmla="*/ 8 h 17"/>
                <a:gd name="T10" fmla="*/ 0 w 17"/>
                <a:gd name="T11" fmla="*/ 4 h 17"/>
                <a:gd name="T12" fmla="*/ 4 w 17"/>
                <a:gd name="T13" fmla="*/ 4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4" y="4"/>
                  </a:moveTo>
                  <a:lnTo>
                    <a:pt x="9" y="0"/>
                  </a:lnTo>
                  <a:lnTo>
                    <a:pt x="16" y="4"/>
                  </a:lnTo>
                  <a:lnTo>
                    <a:pt x="9" y="9"/>
                  </a:lnTo>
                  <a:lnTo>
                    <a:pt x="0" y="16"/>
                  </a:lnTo>
                  <a:lnTo>
                    <a:pt x="0" y="4"/>
                  </a:lnTo>
                  <a:lnTo>
                    <a:pt x="4" y="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60" name="Freeform 1240">
              <a:extLst>
                <a:ext uri="{FF2B5EF4-FFF2-40B4-BE49-F238E27FC236}">
                  <a16:creationId xmlns:a16="http://schemas.microsoft.com/office/drawing/2014/main" id="{036CF447-A73B-4A38-991C-FFC1C4F81E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8" y="2105"/>
              <a:ext cx="18" cy="16"/>
            </a:xfrm>
            <a:custGeom>
              <a:avLst/>
              <a:gdLst>
                <a:gd name="T0" fmla="*/ 184 w 17"/>
                <a:gd name="T1" fmla="*/ 8 h 17"/>
                <a:gd name="T2" fmla="*/ 4 w 17"/>
                <a:gd name="T3" fmla="*/ 8 h 17"/>
                <a:gd name="T4" fmla="*/ 0 w 17"/>
                <a:gd name="T5" fmla="*/ 7 h 17"/>
                <a:gd name="T6" fmla="*/ 184 w 17"/>
                <a:gd name="T7" fmla="*/ 0 h 17"/>
                <a:gd name="T8" fmla="*/ 274 w 17"/>
                <a:gd name="T9" fmla="*/ 7 h 17"/>
                <a:gd name="T10" fmla="*/ 184 w 17"/>
                <a:gd name="T11" fmla="*/ 8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9" y="16"/>
                  </a:moveTo>
                  <a:lnTo>
                    <a:pt x="4" y="16"/>
                  </a:lnTo>
                  <a:lnTo>
                    <a:pt x="0" y="7"/>
                  </a:lnTo>
                  <a:lnTo>
                    <a:pt x="9" y="0"/>
                  </a:lnTo>
                  <a:lnTo>
                    <a:pt x="16" y="7"/>
                  </a:lnTo>
                  <a:lnTo>
                    <a:pt x="9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61" name="Freeform 1241">
              <a:extLst>
                <a:ext uri="{FF2B5EF4-FFF2-40B4-BE49-F238E27FC236}">
                  <a16:creationId xmlns:a16="http://schemas.microsoft.com/office/drawing/2014/main" id="{A5AD567A-7248-4CC4-8B9B-7AF18C147C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8" y="2105"/>
              <a:ext cx="18" cy="16"/>
            </a:xfrm>
            <a:custGeom>
              <a:avLst/>
              <a:gdLst>
                <a:gd name="T0" fmla="*/ 184 w 17"/>
                <a:gd name="T1" fmla="*/ 8 h 17"/>
                <a:gd name="T2" fmla="*/ 4 w 17"/>
                <a:gd name="T3" fmla="*/ 8 h 17"/>
                <a:gd name="T4" fmla="*/ 0 w 17"/>
                <a:gd name="T5" fmla="*/ 7 h 17"/>
                <a:gd name="T6" fmla="*/ 184 w 17"/>
                <a:gd name="T7" fmla="*/ 0 h 17"/>
                <a:gd name="T8" fmla="*/ 274 w 17"/>
                <a:gd name="T9" fmla="*/ 7 h 17"/>
                <a:gd name="T10" fmla="*/ 184 w 17"/>
                <a:gd name="T11" fmla="*/ 8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9" y="16"/>
                  </a:moveTo>
                  <a:lnTo>
                    <a:pt x="4" y="16"/>
                  </a:lnTo>
                  <a:lnTo>
                    <a:pt x="0" y="7"/>
                  </a:lnTo>
                  <a:lnTo>
                    <a:pt x="9" y="0"/>
                  </a:lnTo>
                  <a:lnTo>
                    <a:pt x="16" y="7"/>
                  </a:lnTo>
                  <a:lnTo>
                    <a:pt x="9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62" name="Freeform 1242">
              <a:extLst>
                <a:ext uri="{FF2B5EF4-FFF2-40B4-BE49-F238E27FC236}">
                  <a16:creationId xmlns:a16="http://schemas.microsoft.com/office/drawing/2014/main" id="{5288DEE5-E1B6-4957-90E3-CBDDAB4631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0" y="2097"/>
              <a:ext cx="18" cy="16"/>
            </a:xfrm>
            <a:custGeom>
              <a:avLst/>
              <a:gdLst>
                <a:gd name="T0" fmla="*/ 274 w 17"/>
                <a:gd name="T1" fmla="*/ 8 h 17"/>
                <a:gd name="T2" fmla="*/ 0 w 17"/>
                <a:gd name="T3" fmla="*/ 8 h 17"/>
                <a:gd name="T4" fmla="*/ 0 w 17"/>
                <a:gd name="T5" fmla="*/ 0 h 17"/>
                <a:gd name="T6" fmla="*/ 274 w 17"/>
                <a:gd name="T7" fmla="*/ 7 h 17"/>
                <a:gd name="T8" fmla="*/ 274 w 17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7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63" name="Freeform 1243">
              <a:extLst>
                <a:ext uri="{FF2B5EF4-FFF2-40B4-BE49-F238E27FC236}">
                  <a16:creationId xmlns:a16="http://schemas.microsoft.com/office/drawing/2014/main" id="{CEC03C00-2037-4B99-B816-0BCD8416E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0" y="2097"/>
              <a:ext cx="18" cy="16"/>
            </a:xfrm>
            <a:custGeom>
              <a:avLst/>
              <a:gdLst>
                <a:gd name="T0" fmla="*/ 274 w 17"/>
                <a:gd name="T1" fmla="*/ 8 h 17"/>
                <a:gd name="T2" fmla="*/ 0 w 17"/>
                <a:gd name="T3" fmla="*/ 8 h 17"/>
                <a:gd name="T4" fmla="*/ 0 w 17"/>
                <a:gd name="T5" fmla="*/ 0 h 17"/>
                <a:gd name="T6" fmla="*/ 274 w 17"/>
                <a:gd name="T7" fmla="*/ 7 h 17"/>
                <a:gd name="T8" fmla="*/ 274 w 17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16" y="7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64" name="Freeform 1244">
              <a:extLst>
                <a:ext uri="{FF2B5EF4-FFF2-40B4-BE49-F238E27FC236}">
                  <a16:creationId xmlns:a16="http://schemas.microsoft.com/office/drawing/2014/main" id="{CF30B124-89C1-4AD0-9B9E-313710744D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4" y="2081"/>
              <a:ext cx="17" cy="16"/>
            </a:xfrm>
            <a:custGeom>
              <a:avLst/>
              <a:gdLst>
                <a:gd name="T0" fmla="*/ 16 w 17"/>
                <a:gd name="T1" fmla="*/ 7 h 17"/>
                <a:gd name="T2" fmla="*/ 16 w 17"/>
                <a:gd name="T3" fmla="*/ 8 h 17"/>
                <a:gd name="T4" fmla="*/ 0 w 17"/>
                <a:gd name="T5" fmla="*/ 7 h 17"/>
                <a:gd name="T6" fmla="*/ 7 w 17"/>
                <a:gd name="T7" fmla="*/ 0 h 17"/>
                <a:gd name="T8" fmla="*/ 16 w 17"/>
                <a:gd name="T9" fmla="*/ 7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7"/>
                  </a:moveTo>
                  <a:lnTo>
                    <a:pt x="16" y="16"/>
                  </a:lnTo>
                  <a:lnTo>
                    <a:pt x="0" y="7"/>
                  </a:lnTo>
                  <a:lnTo>
                    <a:pt x="7" y="0"/>
                  </a:lnTo>
                  <a:lnTo>
                    <a:pt x="16" y="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65" name="Freeform 1245">
              <a:extLst>
                <a:ext uri="{FF2B5EF4-FFF2-40B4-BE49-F238E27FC236}">
                  <a16:creationId xmlns:a16="http://schemas.microsoft.com/office/drawing/2014/main" id="{B1F4CB45-8632-4311-BA60-9A64376B0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4" y="2081"/>
              <a:ext cx="17" cy="16"/>
            </a:xfrm>
            <a:custGeom>
              <a:avLst/>
              <a:gdLst>
                <a:gd name="T0" fmla="*/ 16 w 17"/>
                <a:gd name="T1" fmla="*/ 7 h 17"/>
                <a:gd name="T2" fmla="*/ 16 w 17"/>
                <a:gd name="T3" fmla="*/ 8 h 17"/>
                <a:gd name="T4" fmla="*/ 0 w 17"/>
                <a:gd name="T5" fmla="*/ 7 h 17"/>
                <a:gd name="T6" fmla="*/ 7 w 17"/>
                <a:gd name="T7" fmla="*/ 0 h 17"/>
                <a:gd name="T8" fmla="*/ 16 w 17"/>
                <a:gd name="T9" fmla="*/ 7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7"/>
                  </a:moveTo>
                  <a:lnTo>
                    <a:pt x="16" y="16"/>
                  </a:lnTo>
                  <a:lnTo>
                    <a:pt x="0" y="7"/>
                  </a:lnTo>
                  <a:lnTo>
                    <a:pt x="7" y="0"/>
                  </a:lnTo>
                  <a:lnTo>
                    <a:pt x="16" y="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66" name="Freeform 1246">
              <a:extLst>
                <a:ext uri="{FF2B5EF4-FFF2-40B4-BE49-F238E27FC236}">
                  <a16:creationId xmlns:a16="http://schemas.microsoft.com/office/drawing/2014/main" id="{7E1A0FE3-6561-496E-9E8C-C4F3CE324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5" y="2328"/>
              <a:ext cx="18" cy="14"/>
            </a:xfrm>
            <a:custGeom>
              <a:avLst/>
              <a:gdLst>
                <a:gd name="T0" fmla="*/ 0 w 17"/>
                <a:gd name="T1" fmla="*/ 2 h 17"/>
                <a:gd name="T2" fmla="*/ 7 w 17"/>
                <a:gd name="T3" fmla="*/ 0 h 17"/>
                <a:gd name="T4" fmla="*/ 274 w 17"/>
                <a:gd name="T5" fmla="*/ 0 h 17"/>
                <a:gd name="T6" fmla="*/ 274 w 17"/>
                <a:gd name="T7" fmla="*/ 2 h 17"/>
                <a:gd name="T8" fmla="*/ 0 w 17"/>
                <a:gd name="T9" fmla="*/ 2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16"/>
                  </a:moveTo>
                  <a:lnTo>
                    <a:pt x="7" y="0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67" name="Freeform 1247">
              <a:extLst>
                <a:ext uri="{FF2B5EF4-FFF2-40B4-BE49-F238E27FC236}">
                  <a16:creationId xmlns:a16="http://schemas.microsoft.com/office/drawing/2014/main" id="{69CECCD6-D7A0-4FAE-8D2B-69B2E57D77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5" y="2328"/>
              <a:ext cx="18" cy="14"/>
            </a:xfrm>
            <a:custGeom>
              <a:avLst/>
              <a:gdLst>
                <a:gd name="T0" fmla="*/ 0 w 17"/>
                <a:gd name="T1" fmla="*/ 2 h 17"/>
                <a:gd name="T2" fmla="*/ 7 w 17"/>
                <a:gd name="T3" fmla="*/ 0 h 17"/>
                <a:gd name="T4" fmla="*/ 274 w 17"/>
                <a:gd name="T5" fmla="*/ 0 h 17"/>
                <a:gd name="T6" fmla="*/ 274 w 17"/>
                <a:gd name="T7" fmla="*/ 2 h 17"/>
                <a:gd name="T8" fmla="*/ 0 w 17"/>
                <a:gd name="T9" fmla="*/ 2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16"/>
                  </a:moveTo>
                  <a:lnTo>
                    <a:pt x="7" y="0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68" name="Freeform 1248">
              <a:extLst>
                <a:ext uri="{FF2B5EF4-FFF2-40B4-BE49-F238E27FC236}">
                  <a16:creationId xmlns:a16="http://schemas.microsoft.com/office/drawing/2014/main" id="{3F157254-C321-4700-A725-423D80CBE2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5" y="2363"/>
              <a:ext cx="18" cy="16"/>
            </a:xfrm>
            <a:custGeom>
              <a:avLst/>
              <a:gdLst>
                <a:gd name="T0" fmla="*/ 274 w 17"/>
                <a:gd name="T1" fmla="*/ 8 h 17"/>
                <a:gd name="T2" fmla="*/ 274 w 17"/>
                <a:gd name="T3" fmla="*/ 0 h 17"/>
                <a:gd name="T4" fmla="*/ 0 w 17"/>
                <a:gd name="T5" fmla="*/ 0 h 17"/>
                <a:gd name="T6" fmla="*/ 274 w 17"/>
                <a:gd name="T7" fmla="*/ 8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69" name="Freeform 1249">
              <a:extLst>
                <a:ext uri="{FF2B5EF4-FFF2-40B4-BE49-F238E27FC236}">
                  <a16:creationId xmlns:a16="http://schemas.microsoft.com/office/drawing/2014/main" id="{7124BC86-10E3-4FA4-8886-35F0A5C93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5" y="2363"/>
              <a:ext cx="18" cy="16"/>
            </a:xfrm>
            <a:custGeom>
              <a:avLst/>
              <a:gdLst>
                <a:gd name="T0" fmla="*/ 274 w 17"/>
                <a:gd name="T1" fmla="*/ 8 h 17"/>
                <a:gd name="T2" fmla="*/ 274 w 17"/>
                <a:gd name="T3" fmla="*/ 0 h 17"/>
                <a:gd name="T4" fmla="*/ 0 w 17"/>
                <a:gd name="T5" fmla="*/ 0 h 17"/>
                <a:gd name="T6" fmla="*/ 274 w 17"/>
                <a:gd name="T7" fmla="*/ 8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70" name="Freeform 1250">
              <a:extLst>
                <a:ext uri="{FF2B5EF4-FFF2-40B4-BE49-F238E27FC236}">
                  <a16:creationId xmlns:a16="http://schemas.microsoft.com/office/drawing/2014/main" id="{8FADB8C7-E36C-4E3B-8F71-45C3941020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2785"/>
              <a:ext cx="37" cy="24"/>
            </a:xfrm>
            <a:custGeom>
              <a:avLst/>
              <a:gdLst>
                <a:gd name="T0" fmla="*/ 0 w 36"/>
                <a:gd name="T1" fmla="*/ 3 h 26"/>
                <a:gd name="T2" fmla="*/ 3 w 36"/>
                <a:gd name="T3" fmla="*/ 0 h 26"/>
                <a:gd name="T4" fmla="*/ 8 w 36"/>
                <a:gd name="T5" fmla="*/ 0 h 26"/>
                <a:gd name="T6" fmla="*/ 12 w 36"/>
                <a:gd name="T7" fmla="*/ 0 h 26"/>
                <a:gd name="T8" fmla="*/ 100 w 36"/>
                <a:gd name="T9" fmla="*/ 0 h 26"/>
                <a:gd name="T10" fmla="*/ 112 w 36"/>
                <a:gd name="T11" fmla="*/ 3 h 26"/>
                <a:gd name="T12" fmla="*/ 131 w 36"/>
                <a:gd name="T13" fmla="*/ 6 h 26"/>
                <a:gd name="T14" fmla="*/ 100 w 36"/>
                <a:gd name="T15" fmla="*/ 6 h 26"/>
                <a:gd name="T16" fmla="*/ 87 w 36"/>
                <a:gd name="T17" fmla="*/ 6 h 26"/>
                <a:gd name="T18" fmla="*/ 12 w 36"/>
                <a:gd name="T19" fmla="*/ 6 h 26"/>
                <a:gd name="T20" fmla="*/ 3 w 36"/>
                <a:gd name="T21" fmla="*/ 6 h 26"/>
                <a:gd name="T22" fmla="*/ 0 w 36"/>
                <a:gd name="T23" fmla="*/ 6 h 26"/>
                <a:gd name="T24" fmla="*/ 0 w 36"/>
                <a:gd name="T25" fmla="*/ 6 h 26"/>
                <a:gd name="T26" fmla="*/ 0 w 36"/>
                <a:gd name="T27" fmla="*/ 3 h 2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6"/>
                <a:gd name="T43" fmla="*/ 0 h 26"/>
                <a:gd name="T44" fmla="*/ 36 w 36"/>
                <a:gd name="T45" fmla="*/ 26 h 2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6" h="26">
                  <a:moveTo>
                    <a:pt x="0" y="3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25" y="0"/>
                  </a:lnTo>
                  <a:lnTo>
                    <a:pt x="29" y="3"/>
                  </a:lnTo>
                  <a:lnTo>
                    <a:pt x="35" y="15"/>
                  </a:lnTo>
                  <a:lnTo>
                    <a:pt x="25" y="15"/>
                  </a:lnTo>
                  <a:lnTo>
                    <a:pt x="20" y="15"/>
                  </a:lnTo>
                  <a:lnTo>
                    <a:pt x="12" y="19"/>
                  </a:lnTo>
                  <a:lnTo>
                    <a:pt x="3" y="25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71" name="Freeform 1251">
              <a:extLst>
                <a:ext uri="{FF2B5EF4-FFF2-40B4-BE49-F238E27FC236}">
                  <a16:creationId xmlns:a16="http://schemas.microsoft.com/office/drawing/2014/main" id="{8007F4D4-659B-4F9E-8A81-A92F142CCD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" y="2785"/>
              <a:ext cx="37" cy="24"/>
            </a:xfrm>
            <a:custGeom>
              <a:avLst/>
              <a:gdLst>
                <a:gd name="T0" fmla="*/ 0 w 36"/>
                <a:gd name="T1" fmla="*/ 3 h 26"/>
                <a:gd name="T2" fmla="*/ 3 w 36"/>
                <a:gd name="T3" fmla="*/ 0 h 26"/>
                <a:gd name="T4" fmla="*/ 8 w 36"/>
                <a:gd name="T5" fmla="*/ 0 h 26"/>
                <a:gd name="T6" fmla="*/ 12 w 36"/>
                <a:gd name="T7" fmla="*/ 0 h 26"/>
                <a:gd name="T8" fmla="*/ 100 w 36"/>
                <a:gd name="T9" fmla="*/ 0 h 26"/>
                <a:gd name="T10" fmla="*/ 112 w 36"/>
                <a:gd name="T11" fmla="*/ 3 h 26"/>
                <a:gd name="T12" fmla="*/ 131 w 36"/>
                <a:gd name="T13" fmla="*/ 6 h 26"/>
                <a:gd name="T14" fmla="*/ 100 w 36"/>
                <a:gd name="T15" fmla="*/ 6 h 26"/>
                <a:gd name="T16" fmla="*/ 87 w 36"/>
                <a:gd name="T17" fmla="*/ 6 h 26"/>
                <a:gd name="T18" fmla="*/ 12 w 36"/>
                <a:gd name="T19" fmla="*/ 6 h 26"/>
                <a:gd name="T20" fmla="*/ 3 w 36"/>
                <a:gd name="T21" fmla="*/ 6 h 26"/>
                <a:gd name="T22" fmla="*/ 0 w 36"/>
                <a:gd name="T23" fmla="*/ 6 h 26"/>
                <a:gd name="T24" fmla="*/ 0 w 36"/>
                <a:gd name="T25" fmla="*/ 6 h 26"/>
                <a:gd name="T26" fmla="*/ 0 w 36"/>
                <a:gd name="T27" fmla="*/ 3 h 2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6"/>
                <a:gd name="T43" fmla="*/ 0 h 26"/>
                <a:gd name="T44" fmla="*/ 36 w 36"/>
                <a:gd name="T45" fmla="*/ 26 h 2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6" h="26">
                  <a:moveTo>
                    <a:pt x="0" y="3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25" y="0"/>
                  </a:lnTo>
                  <a:lnTo>
                    <a:pt x="29" y="3"/>
                  </a:lnTo>
                  <a:lnTo>
                    <a:pt x="35" y="15"/>
                  </a:lnTo>
                  <a:lnTo>
                    <a:pt x="25" y="15"/>
                  </a:lnTo>
                  <a:lnTo>
                    <a:pt x="20" y="15"/>
                  </a:lnTo>
                  <a:lnTo>
                    <a:pt x="12" y="19"/>
                  </a:lnTo>
                  <a:lnTo>
                    <a:pt x="3" y="25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72" name="Freeform 1252">
              <a:extLst>
                <a:ext uri="{FF2B5EF4-FFF2-40B4-BE49-F238E27FC236}">
                  <a16:creationId xmlns:a16="http://schemas.microsoft.com/office/drawing/2014/main" id="{C943A0AC-5C91-4E01-85FA-31F1F06C97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8" y="2777"/>
              <a:ext cx="28" cy="52"/>
            </a:xfrm>
            <a:custGeom>
              <a:avLst/>
              <a:gdLst>
                <a:gd name="T0" fmla="*/ 12 w 27"/>
                <a:gd name="T1" fmla="*/ 5 h 57"/>
                <a:gd name="T2" fmla="*/ 155 w 27"/>
                <a:gd name="T3" fmla="*/ 5 h 57"/>
                <a:gd name="T4" fmla="*/ 124 w 27"/>
                <a:gd name="T5" fmla="*/ 5 h 57"/>
                <a:gd name="T6" fmla="*/ 108 w 27"/>
                <a:gd name="T7" fmla="*/ 5 h 57"/>
                <a:gd name="T8" fmla="*/ 108 w 27"/>
                <a:gd name="T9" fmla="*/ 5 h 57"/>
                <a:gd name="T10" fmla="*/ 108 w 27"/>
                <a:gd name="T11" fmla="*/ 5 h 57"/>
                <a:gd name="T12" fmla="*/ 12 w 27"/>
                <a:gd name="T13" fmla="*/ 3 h 57"/>
                <a:gd name="T14" fmla="*/ 3 w 27"/>
                <a:gd name="T15" fmla="*/ 0 h 57"/>
                <a:gd name="T16" fmla="*/ 3 w 27"/>
                <a:gd name="T17" fmla="*/ 3 h 57"/>
                <a:gd name="T18" fmla="*/ 0 w 27"/>
                <a:gd name="T19" fmla="*/ 5 h 57"/>
                <a:gd name="T20" fmla="*/ 3 w 27"/>
                <a:gd name="T21" fmla="*/ 5 h 57"/>
                <a:gd name="T22" fmla="*/ 0 w 27"/>
                <a:gd name="T23" fmla="*/ 5 h 57"/>
                <a:gd name="T24" fmla="*/ 3 w 27"/>
                <a:gd name="T25" fmla="*/ 5 h 57"/>
                <a:gd name="T26" fmla="*/ 0 w 27"/>
                <a:gd name="T27" fmla="*/ 5 h 57"/>
                <a:gd name="T28" fmla="*/ 0 w 27"/>
                <a:gd name="T29" fmla="*/ 5 h 57"/>
                <a:gd name="T30" fmla="*/ 3 w 27"/>
                <a:gd name="T31" fmla="*/ 5 h 57"/>
                <a:gd name="T32" fmla="*/ 8 w 27"/>
                <a:gd name="T33" fmla="*/ 5 h 57"/>
                <a:gd name="T34" fmla="*/ 8 w 27"/>
                <a:gd name="T35" fmla="*/ 5 h 57"/>
                <a:gd name="T36" fmla="*/ 12 w 27"/>
                <a:gd name="T37" fmla="*/ 5 h 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"/>
                <a:gd name="T58" fmla="*/ 0 h 57"/>
                <a:gd name="T59" fmla="*/ 27 w 27"/>
                <a:gd name="T60" fmla="*/ 57 h 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" h="57">
                  <a:moveTo>
                    <a:pt x="12" y="56"/>
                  </a:moveTo>
                  <a:lnTo>
                    <a:pt x="26" y="38"/>
                  </a:lnTo>
                  <a:lnTo>
                    <a:pt x="20" y="33"/>
                  </a:lnTo>
                  <a:lnTo>
                    <a:pt x="16" y="29"/>
                  </a:lnTo>
                  <a:lnTo>
                    <a:pt x="16" y="24"/>
                  </a:lnTo>
                  <a:lnTo>
                    <a:pt x="16" y="12"/>
                  </a:lnTo>
                  <a:lnTo>
                    <a:pt x="12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12"/>
                  </a:lnTo>
                  <a:lnTo>
                    <a:pt x="3" y="16"/>
                  </a:lnTo>
                  <a:lnTo>
                    <a:pt x="0" y="24"/>
                  </a:lnTo>
                  <a:lnTo>
                    <a:pt x="3" y="24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3" y="46"/>
                  </a:lnTo>
                  <a:lnTo>
                    <a:pt x="8" y="46"/>
                  </a:lnTo>
                  <a:lnTo>
                    <a:pt x="8" y="50"/>
                  </a:lnTo>
                  <a:lnTo>
                    <a:pt x="12" y="5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73" name="Freeform 1253">
              <a:extLst>
                <a:ext uri="{FF2B5EF4-FFF2-40B4-BE49-F238E27FC236}">
                  <a16:creationId xmlns:a16="http://schemas.microsoft.com/office/drawing/2014/main" id="{B90A1860-1159-43B6-9155-CBFB7645A5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8" y="2777"/>
              <a:ext cx="28" cy="52"/>
            </a:xfrm>
            <a:custGeom>
              <a:avLst/>
              <a:gdLst>
                <a:gd name="T0" fmla="*/ 12 w 27"/>
                <a:gd name="T1" fmla="*/ 5 h 57"/>
                <a:gd name="T2" fmla="*/ 155 w 27"/>
                <a:gd name="T3" fmla="*/ 5 h 57"/>
                <a:gd name="T4" fmla="*/ 124 w 27"/>
                <a:gd name="T5" fmla="*/ 5 h 57"/>
                <a:gd name="T6" fmla="*/ 108 w 27"/>
                <a:gd name="T7" fmla="*/ 5 h 57"/>
                <a:gd name="T8" fmla="*/ 108 w 27"/>
                <a:gd name="T9" fmla="*/ 5 h 57"/>
                <a:gd name="T10" fmla="*/ 108 w 27"/>
                <a:gd name="T11" fmla="*/ 5 h 57"/>
                <a:gd name="T12" fmla="*/ 12 w 27"/>
                <a:gd name="T13" fmla="*/ 3 h 57"/>
                <a:gd name="T14" fmla="*/ 3 w 27"/>
                <a:gd name="T15" fmla="*/ 0 h 57"/>
                <a:gd name="T16" fmla="*/ 3 w 27"/>
                <a:gd name="T17" fmla="*/ 3 h 57"/>
                <a:gd name="T18" fmla="*/ 0 w 27"/>
                <a:gd name="T19" fmla="*/ 5 h 57"/>
                <a:gd name="T20" fmla="*/ 3 w 27"/>
                <a:gd name="T21" fmla="*/ 5 h 57"/>
                <a:gd name="T22" fmla="*/ 0 w 27"/>
                <a:gd name="T23" fmla="*/ 5 h 57"/>
                <a:gd name="T24" fmla="*/ 3 w 27"/>
                <a:gd name="T25" fmla="*/ 5 h 57"/>
                <a:gd name="T26" fmla="*/ 0 w 27"/>
                <a:gd name="T27" fmla="*/ 5 h 57"/>
                <a:gd name="T28" fmla="*/ 0 w 27"/>
                <a:gd name="T29" fmla="*/ 5 h 57"/>
                <a:gd name="T30" fmla="*/ 3 w 27"/>
                <a:gd name="T31" fmla="*/ 5 h 57"/>
                <a:gd name="T32" fmla="*/ 8 w 27"/>
                <a:gd name="T33" fmla="*/ 5 h 57"/>
                <a:gd name="T34" fmla="*/ 8 w 27"/>
                <a:gd name="T35" fmla="*/ 5 h 57"/>
                <a:gd name="T36" fmla="*/ 12 w 27"/>
                <a:gd name="T37" fmla="*/ 5 h 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"/>
                <a:gd name="T58" fmla="*/ 0 h 57"/>
                <a:gd name="T59" fmla="*/ 27 w 27"/>
                <a:gd name="T60" fmla="*/ 57 h 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" h="57">
                  <a:moveTo>
                    <a:pt x="12" y="56"/>
                  </a:moveTo>
                  <a:lnTo>
                    <a:pt x="26" y="38"/>
                  </a:lnTo>
                  <a:lnTo>
                    <a:pt x="20" y="33"/>
                  </a:lnTo>
                  <a:lnTo>
                    <a:pt x="16" y="29"/>
                  </a:lnTo>
                  <a:lnTo>
                    <a:pt x="16" y="24"/>
                  </a:lnTo>
                  <a:lnTo>
                    <a:pt x="16" y="12"/>
                  </a:lnTo>
                  <a:lnTo>
                    <a:pt x="12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0" y="12"/>
                  </a:lnTo>
                  <a:lnTo>
                    <a:pt x="3" y="16"/>
                  </a:lnTo>
                  <a:lnTo>
                    <a:pt x="0" y="24"/>
                  </a:lnTo>
                  <a:lnTo>
                    <a:pt x="3" y="24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3" y="46"/>
                  </a:lnTo>
                  <a:lnTo>
                    <a:pt x="8" y="46"/>
                  </a:lnTo>
                  <a:lnTo>
                    <a:pt x="8" y="50"/>
                  </a:lnTo>
                  <a:lnTo>
                    <a:pt x="12" y="56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74" name="Freeform 1254">
              <a:extLst>
                <a:ext uri="{FF2B5EF4-FFF2-40B4-BE49-F238E27FC236}">
                  <a16:creationId xmlns:a16="http://schemas.microsoft.com/office/drawing/2014/main" id="{2BA8CF3D-8CB4-4C87-A8ED-1D9541EA81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5" y="2713"/>
              <a:ext cx="63" cy="75"/>
            </a:xfrm>
            <a:custGeom>
              <a:avLst/>
              <a:gdLst>
                <a:gd name="T0" fmla="*/ 119 w 62"/>
                <a:gd name="T1" fmla="*/ 5 h 82"/>
                <a:gd name="T2" fmla="*/ 119 w 62"/>
                <a:gd name="T3" fmla="*/ 5 h 82"/>
                <a:gd name="T4" fmla="*/ 131 w 62"/>
                <a:gd name="T5" fmla="*/ 5 h 82"/>
                <a:gd name="T6" fmla="*/ 119 w 62"/>
                <a:gd name="T7" fmla="*/ 5 h 82"/>
                <a:gd name="T8" fmla="*/ 119 w 62"/>
                <a:gd name="T9" fmla="*/ 5 h 82"/>
                <a:gd name="T10" fmla="*/ 119 w 62"/>
                <a:gd name="T11" fmla="*/ 5 h 82"/>
                <a:gd name="T12" fmla="*/ 131 w 62"/>
                <a:gd name="T13" fmla="*/ 5 h 82"/>
                <a:gd name="T14" fmla="*/ 119 w 62"/>
                <a:gd name="T15" fmla="*/ 5 h 82"/>
                <a:gd name="T16" fmla="*/ 119 w 62"/>
                <a:gd name="T17" fmla="*/ 5 h 82"/>
                <a:gd name="T18" fmla="*/ 119 w 62"/>
                <a:gd name="T19" fmla="*/ 5 h 82"/>
                <a:gd name="T20" fmla="*/ 111 w 62"/>
                <a:gd name="T21" fmla="*/ 5 h 82"/>
                <a:gd name="T22" fmla="*/ 93 w 62"/>
                <a:gd name="T23" fmla="*/ 5 h 82"/>
                <a:gd name="T24" fmla="*/ 93 w 62"/>
                <a:gd name="T25" fmla="*/ 5 h 82"/>
                <a:gd name="T26" fmla="*/ 89 w 62"/>
                <a:gd name="T27" fmla="*/ 5 h 82"/>
                <a:gd name="T28" fmla="*/ 30 w 62"/>
                <a:gd name="T29" fmla="*/ 5 h 82"/>
                <a:gd name="T30" fmla="*/ 24 w 62"/>
                <a:gd name="T31" fmla="*/ 3 h 82"/>
                <a:gd name="T32" fmla="*/ 20 w 62"/>
                <a:gd name="T33" fmla="*/ 0 h 82"/>
                <a:gd name="T34" fmla="*/ 16 w 62"/>
                <a:gd name="T35" fmla="*/ 3 h 82"/>
                <a:gd name="T36" fmla="*/ 3 w 62"/>
                <a:gd name="T37" fmla="*/ 5 h 82"/>
                <a:gd name="T38" fmla="*/ 7 w 62"/>
                <a:gd name="T39" fmla="*/ 5 h 82"/>
                <a:gd name="T40" fmla="*/ 7 w 62"/>
                <a:gd name="T41" fmla="*/ 5 h 82"/>
                <a:gd name="T42" fmla="*/ 7 w 62"/>
                <a:gd name="T43" fmla="*/ 5 h 82"/>
                <a:gd name="T44" fmla="*/ 12 w 62"/>
                <a:gd name="T45" fmla="*/ 5 h 82"/>
                <a:gd name="T46" fmla="*/ 12 w 62"/>
                <a:gd name="T47" fmla="*/ 5 h 82"/>
                <a:gd name="T48" fmla="*/ 7 w 62"/>
                <a:gd name="T49" fmla="*/ 5 h 82"/>
                <a:gd name="T50" fmla="*/ 12 w 62"/>
                <a:gd name="T51" fmla="*/ 5 h 82"/>
                <a:gd name="T52" fmla="*/ 7 w 62"/>
                <a:gd name="T53" fmla="*/ 5 h 82"/>
                <a:gd name="T54" fmla="*/ 12 w 62"/>
                <a:gd name="T55" fmla="*/ 5 h 82"/>
                <a:gd name="T56" fmla="*/ 16 w 62"/>
                <a:gd name="T57" fmla="*/ 5 h 82"/>
                <a:gd name="T58" fmla="*/ 12 w 62"/>
                <a:gd name="T59" fmla="*/ 5 h 82"/>
                <a:gd name="T60" fmla="*/ 16 w 62"/>
                <a:gd name="T61" fmla="*/ 5 h 82"/>
                <a:gd name="T62" fmla="*/ 16 w 62"/>
                <a:gd name="T63" fmla="*/ 5 h 82"/>
                <a:gd name="T64" fmla="*/ 7 w 62"/>
                <a:gd name="T65" fmla="*/ 5 h 82"/>
                <a:gd name="T66" fmla="*/ 7 w 62"/>
                <a:gd name="T67" fmla="*/ 5 h 82"/>
                <a:gd name="T68" fmla="*/ 3 w 62"/>
                <a:gd name="T69" fmla="*/ 5 h 82"/>
                <a:gd name="T70" fmla="*/ 0 w 62"/>
                <a:gd name="T71" fmla="*/ 5 h 82"/>
                <a:gd name="T72" fmla="*/ 3 w 62"/>
                <a:gd name="T73" fmla="*/ 5 h 82"/>
                <a:gd name="T74" fmla="*/ 0 w 62"/>
                <a:gd name="T75" fmla="*/ 5 h 82"/>
                <a:gd name="T76" fmla="*/ 0 w 62"/>
                <a:gd name="T77" fmla="*/ 5 h 82"/>
                <a:gd name="T78" fmla="*/ 3 w 62"/>
                <a:gd name="T79" fmla="*/ 5 h 82"/>
                <a:gd name="T80" fmla="*/ 7 w 62"/>
                <a:gd name="T81" fmla="*/ 5 h 82"/>
                <a:gd name="T82" fmla="*/ 12 w 62"/>
                <a:gd name="T83" fmla="*/ 5 h 82"/>
                <a:gd name="T84" fmla="*/ 16 w 62"/>
                <a:gd name="T85" fmla="*/ 5 h 82"/>
                <a:gd name="T86" fmla="*/ 16 w 62"/>
                <a:gd name="T87" fmla="*/ 5 h 82"/>
                <a:gd name="T88" fmla="*/ 24 w 62"/>
                <a:gd name="T89" fmla="*/ 5 h 82"/>
                <a:gd name="T90" fmla="*/ 30 w 62"/>
                <a:gd name="T91" fmla="*/ 5 h 82"/>
                <a:gd name="T92" fmla="*/ 85 w 62"/>
                <a:gd name="T93" fmla="*/ 5 h 82"/>
                <a:gd name="T94" fmla="*/ 89 w 62"/>
                <a:gd name="T95" fmla="*/ 5 h 82"/>
                <a:gd name="T96" fmla="*/ 93 w 62"/>
                <a:gd name="T97" fmla="*/ 5 h 82"/>
                <a:gd name="T98" fmla="*/ 119 w 62"/>
                <a:gd name="T99" fmla="*/ 5 h 8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2"/>
                <a:gd name="T151" fmla="*/ 0 h 82"/>
                <a:gd name="T152" fmla="*/ 62 w 62"/>
                <a:gd name="T153" fmla="*/ 82 h 8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2" h="82">
                  <a:moveTo>
                    <a:pt x="55" y="75"/>
                  </a:moveTo>
                  <a:lnTo>
                    <a:pt x="55" y="66"/>
                  </a:lnTo>
                  <a:lnTo>
                    <a:pt x="61" y="59"/>
                  </a:lnTo>
                  <a:lnTo>
                    <a:pt x="55" y="50"/>
                  </a:lnTo>
                  <a:lnTo>
                    <a:pt x="55" y="46"/>
                  </a:lnTo>
                  <a:lnTo>
                    <a:pt x="55" y="41"/>
                  </a:lnTo>
                  <a:lnTo>
                    <a:pt x="61" y="41"/>
                  </a:lnTo>
                  <a:lnTo>
                    <a:pt x="55" y="37"/>
                  </a:lnTo>
                  <a:lnTo>
                    <a:pt x="55" y="33"/>
                  </a:lnTo>
                  <a:lnTo>
                    <a:pt x="55" y="28"/>
                  </a:lnTo>
                  <a:lnTo>
                    <a:pt x="51" y="33"/>
                  </a:lnTo>
                  <a:lnTo>
                    <a:pt x="42" y="24"/>
                  </a:lnTo>
                  <a:lnTo>
                    <a:pt x="42" y="20"/>
                  </a:lnTo>
                  <a:lnTo>
                    <a:pt x="38" y="20"/>
                  </a:lnTo>
                  <a:lnTo>
                    <a:pt x="30" y="7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6" y="3"/>
                  </a:lnTo>
                  <a:lnTo>
                    <a:pt x="3" y="7"/>
                  </a:lnTo>
                  <a:lnTo>
                    <a:pt x="7" y="7"/>
                  </a:lnTo>
                  <a:lnTo>
                    <a:pt x="7" y="12"/>
                  </a:lnTo>
                  <a:lnTo>
                    <a:pt x="7" y="16"/>
                  </a:lnTo>
                  <a:lnTo>
                    <a:pt x="12" y="16"/>
                  </a:lnTo>
                  <a:lnTo>
                    <a:pt x="12" y="20"/>
                  </a:lnTo>
                  <a:lnTo>
                    <a:pt x="7" y="24"/>
                  </a:lnTo>
                  <a:lnTo>
                    <a:pt x="12" y="24"/>
                  </a:lnTo>
                  <a:lnTo>
                    <a:pt x="7" y="33"/>
                  </a:lnTo>
                  <a:lnTo>
                    <a:pt x="12" y="37"/>
                  </a:lnTo>
                  <a:lnTo>
                    <a:pt x="16" y="41"/>
                  </a:lnTo>
                  <a:lnTo>
                    <a:pt x="12" y="41"/>
                  </a:lnTo>
                  <a:lnTo>
                    <a:pt x="16" y="46"/>
                  </a:lnTo>
                  <a:lnTo>
                    <a:pt x="16" y="50"/>
                  </a:lnTo>
                  <a:lnTo>
                    <a:pt x="7" y="50"/>
                  </a:lnTo>
                  <a:lnTo>
                    <a:pt x="7" y="54"/>
                  </a:lnTo>
                  <a:lnTo>
                    <a:pt x="3" y="59"/>
                  </a:lnTo>
                  <a:lnTo>
                    <a:pt x="0" y="62"/>
                  </a:lnTo>
                  <a:lnTo>
                    <a:pt x="3" y="66"/>
                  </a:lnTo>
                  <a:lnTo>
                    <a:pt x="0" y="66"/>
                  </a:lnTo>
                  <a:lnTo>
                    <a:pt x="0" y="71"/>
                  </a:lnTo>
                  <a:lnTo>
                    <a:pt x="3" y="75"/>
                  </a:lnTo>
                  <a:lnTo>
                    <a:pt x="7" y="75"/>
                  </a:lnTo>
                  <a:lnTo>
                    <a:pt x="12" y="81"/>
                  </a:lnTo>
                  <a:lnTo>
                    <a:pt x="16" y="71"/>
                  </a:lnTo>
                  <a:lnTo>
                    <a:pt x="16" y="66"/>
                  </a:lnTo>
                  <a:lnTo>
                    <a:pt x="24" y="71"/>
                  </a:lnTo>
                  <a:lnTo>
                    <a:pt x="30" y="81"/>
                  </a:lnTo>
                  <a:lnTo>
                    <a:pt x="34" y="75"/>
                  </a:lnTo>
                  <a:lnTo>
                    <a:pt x="38" y="75"/>
                  </a:lnTo>
                  <a:lnTo>
                    <a:pt x="42" y="75"/>
                  </a:lnTo>
                  <a:lnTo>
                    <a:pt x="55" y="7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75" name="Freeform 1255">
              <a:extLst>
                <a:ext uri="{FF2B5EF4-FFF2-40B4-BE49-F238E27FC236}">
                  <a16:creationId xmlns:a16="http://schemas.microsoft.com/office/drawing/2014/main" id="{AD58EC27-6CBC-4515-B8AE-DF2305649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5" y="2713"/>
              <a:ext cx="63" cy="75"/>
            </a:xfrm>
            <a:custGeom>
              <a:avLst/>
              <a:gdLst>
                <a:gd name="T0" fmla="*/ 119 w 62"/>
                <a:gd name="T1" fmla="*/ 5 h 82"/>
                <a:gd name="T2" fmla="*/ 119 w 62"/>
                <a:gd name="T3" fmla="*/ 5 h 82"/>
                <a:gd name="T4" fmla="*/ 131 w 62"/>
                <a:gd name="T5" fmla="*/ 5 h 82"/>
                <a:gd name="T6" fmla="*/ 119 w 62"/>
                <a:gd name="T7" fmla="*/ 5 h 82"/>
                <a:gd name="T8" fmla="*/ 119 w 62"/>
                <a:gd name="T9" fmla="*/ 5 h 82"/>
                <a:gd name="T10" fmla="*/ 119 w 62"/>
                <a:gd name="T11" fmla="*/ 5 h 82"/>
                <a:gd name="T12" fmla="*/ 131 w 62"/>
                <a:gd name="T13" fmla="*/ 5 h 82"/>
                <a:gd name="T14" fmla="*/ 119 w 62"/>
                <a:gd name="T15" fmla="*/ 5 h 82"/>
                <a:gd name="T16" fmla="*/ 119 w 62"/>
                <a:gd name="T17" fmla="*/ 5 h 82"/>
                <a:gd name="T18" fmla="*/ 119 w 62"/>
                <a:gd name="T19" fmla="*/ 5 h 82"/>
                <a:gd name="T20" fmla="*/ 111 w 62"/>
                <a:gd name="T21" fmla="*/ 5 h 82"/>
                <a:gd name="T22" fmla="*/ 93 w 62"/>
                <a:gd name="T23" fmla="*/ 5 h 82"/>
                <a:gd name="T24" fmla="*/ 93 w 62"/>
                <a:gd name="T25" fmla="*/ 5 h 82"/>
                <a:gd name="T26" fmla="*/ 89 w 62"/>
                <a:gd name="T27" fmla="*/ 5 h 82"/>
                <a:gd name="T28" fmla="*/ 30 w 62"/>
                <a:gd name="T29" fmla="*/ 5 h 82"/>
                <a:gd name="T30" fmla="*/ 24 w 62"/>
                <a:gd name="T31" fmla="*/ 3 h 82"/>
                <a:gd name="T32" fmla="*/ 20 w 62"/>
                <a:gd name="T33" fmla="*/ 0 h 82"/>
                <a:gd name="T34" fmla="*/ 16 w 62"/>
                <a:gd name="T35" fmla="*/ 3 h 82"/>
                <a:gd name="T36" fmla="*/ 3 w 62"/>
                <a:gd name="T37" fmla="*/ 5 h 82"/>
                <a:gd name="T38" fmla="*/ 7 w 62"/>
                <a:gd name="T39" fmla="*/ 5 h 82"/>
                <a:gd name="T40" fmla="*/ 7 w 62"/>
                <a:gd name="T41" fmla="*/ 5 h 82"/>
                <a:gd name="T42" fmla="*/ 7 w 62"/>
                <a:gd name="T43" fmla="*/ 5 h 82"/>
                <a:gd name="T44" fmla="*/ 12 w 62"/>
                <a:gd name="T45" fmla="*/ 5 h 82"/>
                <a:gd name="T46" fmla="*/ 12 w 62"/>
                <a:gd name="T47" fmla="*/ 5 h 82"/>
                <a:gd name="T48" fmla="*/ 7 w 62"/>
                <a:gd name="T49" fmla="*/ 5 h 82"/>
                <a:gd name="T50" fmla="*/ 12 w 62"/>
                <a:gd name="T51" fmla="*/ 5 h 82"/>
                <a:gd name="T52" fmla="*/ 7 w 62"/>
                <a:gd name="T53" fmla="*/ 5 h 82"/>
                <a:gd name="T54" fmla="*/ 12 w 62"/>
                <a:gd name="T55" fmla="*/ 5 h 82"/>
                <a:gd name="T56" fmla="*/ 16 w 62"/>
                <a:gd name="T57" fmla="*/ 5 h 82"/>
                <a:gd name="T58" fmla="*/ 12 w 62"/>
                <a:gd name="T59" fmla="*/ 5 h 82"/>
                <a:gd name="T60" fmla="*/ 16 w 62"/>
                <a:gd name="T61" fmla="*/ 5 h 82"/>
                <a:gd name="T62" fmla="*/ 16 w 62"/>
                <a:gd name="T63" fmla="*/ 5 h 82"/>
                <a:gd name="T64" fmla="*/ 7 w 62"/>
                <a:gd name="T65" fmla="*/ 5 h 82"/>
                <a:gd name="T66" fmla="*/ 7 w 62"/>
                <a:gd name="T67" fmla="*/ 5 h 82"/>
                <a:gd name="T68" fmla="*/ 3 w 62"/>
                <a:gd name="T69" fmla="*/ 5 h 82"/>
                <a:gd name="T70" fmla="*/ 0 w 62"/>
                <a:gd name="T71" fmla="*/ 5 h 82"/>
                <a:gd name="T72" fmla="*/ 3 w 62"/>
                <a:gd name="T73" fmla="*/ 5 h 82"/>
                <a:gd name="T74" fmla="*/ 0 w 62"/>
                <a:gd name="T75" fmla="*/ 5 h 82"/>
                <a:gd name="T76" fmla="*/ 0 w 62"/>
                <a:gd name="T77" fmla="*/ 5 h 82"/>
                <a:gd name="T78" fmla="*/ 3 w 62"/>
                <a:gd name="T79" fmla="*/ 5 h 82"/>
                <a:gd name="T80" fmla="*/ 7 w 62"/>
                <a:gd name="T81" fmla="*/ 5 h 82"/>
                <a:gd name="T82" fmla="*/ 12 w 62"/>
                <a:gd name="T83" fmla="*/ 5 h 82"/>
                <a:gd name="T84" fmla="*/ 16 w 62"/>
                <a:gd name="T85" fmla="*/ 5 h 82"/>
                <a:gd name="T86" fmla="*/ 16 w 62"/>
                <a:gd name="T87" fmla="*/ 5 h 82"/>
                <a:gd name="T88" fmla="*/ 24 w 62"/>
                <a:gd name="T89" fmla="*/ 5 h 82"/>
                <a:gd name="T90" fmla="*/ 30 w 62"/>
                <a:gd name="T91" fmla="*/ 5 h 82"/>
                <a:gd name="T92" fmla="*/ 85 w 62"/>
                <a:gd name="T93" fmla="*/ 5 h 82"/>
                <a:gd name="T94" fmla="*/ 89 w 62"/>
                <a:gd name="T95" fmla="*/ 5 h 82"/>
                <a:gd name="T96" fmla="*/ 93 w 62"/>
                <a:gd name="T97" fmla="*/ 5 h 82"/>
                <a:gd name="T98" fmla="*/ 119 w 62"/>
                <a:gd name="T99" fmla="*/ 5 h 8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2"/>
                <a:gd name="T151" fmla="*/ 0 h 82"/>
                <a:gd name="T152" fmla="*/ 62 w 62"/>
                <a:gd name="T153" fmla="*/ 82 h 8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2" h="82">
                  <a:moveTo>
                    <a:pt x="55" y="75"/>
                  </a:moveTo>
                  <a:lnTo>
                    <a:pt x="55" y="66"/>
                  </a:lnTo>
                  <a:lnTo>
                    <a:pt x="61" y="59"/>
                  </a:lnTo>
                  <a:lnTo>
                    <a:pt x="55" y="50"/>
                  </a:lnTo>
                  <a:lnTo>
                    <a:pt x="55" y="46"/>
                  </a:lnTo>
                  <a:lnTo>
                    <a:pt x="55" y="41"/>
                  </a:lnTo>
                  <a:lnTo>
                    <a:pt x="61" y="41"/>
                  </a:lnTo>
                  <a:lnTo>
                    <a:pt x="55" y="37"/>
                  </a:lnTo>
                  <a:lnTo>
                    <a:pt x="55" y="33"/>
                  </a:lnTo>
                  <a:lnTo>
                    <a:pt x="55" y="28"/>
                  </a:lnTo>
                  <a:lnTo>
                    <a:pt x="51" y="33"/>
                  </a:lnTo>
                  <a:lnTo>
                    <a:pt x="42" y="24"/>
                  </a:lnTo>
                  <a:lnTo>
                    <a:pt x="42" y="20"/>
                  </a:lnTo>
                  <a:lnTo>
                    <a:pt x="38" y="20"/>
                  </a:lnTo>
                  <a:lnTo>
                    <a:pt x="30" y="7"/>
                  </a:lnTo>
                  <a:lnTo>
                    <a:pt x="24" y="3"/>
                  </a:lnTo>
                  <a:lnTo>
                    <a:pt x="20" y="0"/>
                  </a:lnTo>
                  <a:lnTo>
                    <a:pt x="16" y="3"/>
                  </a:lnTo>
                  <a:lnTo>
                    <a:pt x="3" y="7"/>
                  </a:lnTo>
                  <a:lnTo>
                    <a:pt x="7" y="7"/>
                  </a:lnTo>
                  <a:lnTo>
                    <a:pt x="7" y="12"/>
                  </a:lnTo>
                  <a:lnTo>
                    <a:pt x="7" y="16"/>
                  </a:lnTo>
                  <a:lnTo>
                    <a:pt x="12" y="16"/>
                  </a:lnTo>
                  <a:lnTo>
                    <a:pt x="12" y="20"/>
                  </a:lnTo>
                  <a:lnTo>
                    <a:pt x="7" y="24"/>
                  </a:lnTo>
                  <a:lnTo>
                    <a:pt x="12" y="24"/>
                  </a:lnTo>
                  <a:lnTo>
                    <a:pt x="7" y="33"/>
                  </a:lnTo>
                  <a:lnTo>
                    <a:pt x="12" y="37"/>
                  </a:lnTo>
                  <a:lnTo>
                    <a:pt x="16" y="41"/>
                  </a:lnTo>
                  <a:lnTo>
                    <a:pt x="12" y="41"/>
                  </a:lnTo>
                  <a:lnTo>
                    <a:pt x="16" y="46"/>
                  </a:lnTo>
                  <a:lnTo>
                    <a:pt x="16" y="50"/>
                  </a:lnTo>
                  <a:lnTo>
                    <a:pt x="7" y="50"/>
                  </a:lnTo>
                  <a:lnTo>
                    <a:pt x="7" y="54"/>
                  </a:lnTo>
                  <a:lnTo>
                    <a:pt x="3" y="59"/>
                  </a:lnTo>
                  <a:lnTo>
                    <a:pt x="0" y="62"/>
                  </a:lnTo>
                  <a:lnTo>
                    <a:pt x="3" y="66"/>
                  </a:lnTo>
                  <a:lnTo>
                    <a:pt x="0" y="66"/>
                  </a:lnTo>
                  <a:lnTo>
                    <a:pt x="0" y="71"/>
                  </a:lnTo>
                  <a:lnTo>
                    <a:pt x="3" y="75"/>
                  </a:lnTo>
                  <a:lnTo>
                    <a:pt x="7" y="75"/>
                  </a:lnTo>
                  <a:lnTo>
                    <a:pt x="12" y="81"/>
                  </a:lnTo>
                  <a:lnTo>
                    <a:pt x="16" y="71"/>
                  </a:lnTo>
                  <a:lnTo>
                    <a:pt x="16" y="66"/>
                  </a:lnTo>
                  <a:lnTo>
                    <a:pt x="24" y="71"/>
                  </a:lnTo>
                  <a:lnTo>
                    <a:pt x="30" y="81"/>
                  </a:lnTo>
                  <a:lnTo>
                    <a:pt x="34" y="75"/>
                  </a:lnTo>
                  <a:lnTo>
                    <a:pt x="38" y="75"/>
                  </a:lnTo>
                  <a:lnTo>
                    <a:pt x="42" y="75"/>
                  </a:lnTo>
                  <a:lnTo>
                    <a:pt x="55" y="7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76" name="Freeform 1256">
              <a:extLst>
                <a:ext uri="{FF2B5EF4-FFF2-40B4-BE49-F238E27FC236}">
                  <a16:creationId xmlns:a16="http://schemas.microsoft.com/office/drawing/2014/main" id="{2619D179-47C5-46E6-A3A6-62B94DC8C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9" y="2729"/>
              <a:ext cx="55" cy="49"/>
            </a:xfrm>
            <a:custGeom>
              <a:avLst/>
              <a:gdLst>
                <a:gd name="T0" fmla="*/ 107 w 54"/>
                <a:gd name="T1" fmla="*/ 6 h 53"/>
                <a:gd name="T2" fmla="*/ 115 w 54"/>
                <a:gd name="T3" fmla="*/ 6 h 53"/>
                <a:gd name="T4" fmla="*/ 107 w 54"/>
                <a:gd name="T5" fmla="*/ 6 h 53"/>
                <a:gd name="T6" fmla="*/ 115 w 54"/>
                <a:gd name="T7" fmla="*/ 6 h 53"/>
                <a:gd name="T8" fmla="*/ 127 w 54"/>
                <a:gd name="T9" fmla="*/ 6 h 53"/>
                <a:gd name="T10" fmla="*/ 115 w 54"/>
                <a:gd name="T11" fmla="*/ 6 h 53"/>
                <a:gd name="T12" fmla="*/ 127 w 54"/>
                <a:gd name="T13" fmla="*/ 6 h 53"/>
                <a:gd name="T14" fmla="*/ 127 w 54"/>
                <a:gd name="T15" fmla="*/ 6 h 53"/>
                <a:gd name="T16" fmla="*/ 107 w 54"/>
                <a:gd name="T17" fmla="*/ 6 h 53"/>
                <a:gd name="T18" fmla="*/ 107 w 54"/>
                <a:gd name="T19" fmla="*/ 6 h 53"/>
                <a:gd name="T20" fmla="*/ 97 w 54"/>
                <a:gd name="T21" fmla="*/ 6 h 53"/>
                <a:gd name="T22" fmla="*/ 89 w 54"/>
                <a:gd name="T23" fmla="*/ 6 h 53"/>
                <a:gd name="T24" fmla="*/ 97 w 54"/>
                <a:gd name="T25" fmla="*/ 6 h 53"/>
                <a:gd name="T26" fmla="*/ 89 w 54"/>
                <a:gd name="T27" fmla="*/ 6 h 53"/>
                <a:gd name="T28" fmla="*/ 80 w 54"/>
                <a:gd name="T29" fmla="*/ 6 h 53"/>
                <a:gd name="T30" fmla="*/ 26 w 54"/>
                <a:gd name="T31" fmla="*/ 6 h 53"/>
                <a:gd name="T32" fmla="*/ 21 w 54"/>
                <a:gd name="T33" fmla="*/ 6 h 53"/>
                <a:gd name="T34" fmla="*/ 26 w 54"/>
                <a:gd name="T35" fmla="*/ 6 h 53"/>
                <a:gd name="T36" fmla="*/ 16 w 54"/>
                <a:gd name="T37" fmla="*/ 6 h 53"/>
                <a:gd name="T38" fmla="*/ 16 w 54"/>
                <a:gd name="T39" fmla="*/ 6 h 53"/>
                <a:gd name="T40" fmla="*/ 3 w 54"/>
                <a:gd name="T41" fmla="*/ 6 h 53"/>
                <a:gd name="T42" fmla="*/ 3 w 54"/>
                <a:gd name="T43" fmla="*/ 6 h 53"/>
                <a:gd name="T44" fmla="*/ 0 w 54"/>
                <a:gd name="T45" fmla="*/ 6 h 53"/>
                <a:gd name="T46" fmla="*/ 0 w 54"/>
                <a:gd name="T47" fmla="*/ 6 h 53"/>
                <a:gd name="T48" fmla="*/ 0 w 54"/>
                <a:gd name="T49" fmla="*/ 3 h 53"/>
                <a:gd name="T50" fmla="*/ 3 w 54"/>
                <a:gd name="T51" fmla="*/ 0 h 53"/>
                <a:gd name="T52" fmla="*/ 7 w 54"/>
                <a:gd name="T53" fmla="*/ 3 h 53"/>
                <a:gd name="T54" fmla="*/ 7 w 54"/>
                <a:gd name="T55" fmla="*/ 0 h 53"/>
                <a:gd name="T56" fmla="*/ 12 w 54"/>
                <a:gd name="T57" fmla="*/ 0 h 53"/>
                <a:gd name="T58" fmla="*/ 16 w 54"/>
                <a:gd name="T59" fmla="*/ 0 h 53"/>
                <a:gd name="T60" fmla="*/ 26 w 54"/>
                <a:gd name="T61" fmla="*/ 3 h 53"/>
                <a:gd name="T62" fmla="*/ 80 w 54"/>
                <a:gd name="T63" fmla="*/ 3 h 53"/>
                <a:gd name="T64" fmla="*/ 97 w 54"/>
                <a:gd name="T65" fmla="*/ 3 h 53"/>
                <a:gd name="T66" fmla="*/ 107 w 54"/>
                <a:gd name="T67" fmla="*/ 6 h 5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4"/>
                <a:gd name="T103" fmla="*/ 0 h 53"/>
                <a:gd name="T104" fmla="*/ 54 w 54"/>
                <a:gd name="T105" fmla="*/ 53 h 5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4" h="53">
                  <a:moveTo>
                    <a:pt x="43" y="7"/>
                  </a:moveTo>
                  <a:lnTo>
                    <a:pt x="47" y="7"/>
                  </a:lnTo>
                  <a:lnTo>
                    <a:pt x="43" y="16"/>
                  </a:lnTo>
                  <a:lnTo>
                    <a:pt x="47" y="20"/>
                  </a:lnTo>
                  <a:lnTo>
                    <a:pt x="53" y="26"/>
                  </a:lnTo>
                  <a:lnTo>
                    <a:pt x="47" y="26"/>
                  </a:lnTo>
                  <a:lnTo>
                    <a:pt x="53" y="29"/>
                  </a:lnTo>
                  <a:lnTo>
                    <a:pt x="53" y="33"/>
                  </a:lnTo>
                  <a:lnTo>
                    <a:pt x="43" y="33"/>
                  </a:lnTo>
                  <a:lnTo>
                    <a:pt x="43" y="38"/>
                  </a:lnTo>
                  <a:lnTo>
                    <a:pt x="38" y="42"/>
                  </a:lnTo>
                  <a:lnTo>
                    <a:pt x="34" y="46"/>
                  </a:lnTo>
                  <a:lnTo>
                    <a:pt x="38" y="52"/>
                  </a:lnTo>
                  <a:lnTo>
                    <a:pt x="34" y="52"/>
                  </a:lnTo>
                  <a:lnTo>
                    <a:pt x="29" y="46"/>
                  </a:lnTo>
                  <a:lnTo>
                    <a:pt x="26" y="46"/>
                  </a:lnTo>
                  <a:lnTo>
                    <a:pt x="21" y="46"/>
                  </a:lnTo>
                  <a:lnTo>
                    <a:pt x="26" y="42"/>
                  </a:lnTo>
                  <a:lnTo>
                    <a:pt x="16" y="38"/>
                  </a:lnTo>
                  <a:lnTo>
                    <a:pt x="16" y="33"/>
                  </a:lnTo>
                  <a:lnTo>
                    <a:pt x="3" y="20"/>
                  </a:lnTo>
                  <a:lnTo>
                    <a:pt x="3" y="16"/>
                  </a:lnTo>
                  <a:lnTo>
                    <a:pt x="0" y="12"/>
                  </a:lnTo>
                  <a:lnTo>
                    <a:pt x="0" y="7"/>
                  </a:lnTo>
                  <a:lnTo>
                    <a:pt x="0" y="3"/>
                  </a:lnTo>
                  <a:lnTo>
                    <a:pt x="3" y="0"/>
                  </a:lnTo>
                  <a:lnTo>
                    <a:pt x="7" y="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6" y="3"/>
                  </a:lnTo>
                  <a:lnTo>
                    <a:pt x="29" y="3"/>
                  </a:lnTo>
                  <a:lnTo>
                    <a:pt x="38" y="3"/>
                  </a:lnTo>
                  <a:lnTo>
                    <a:pt x="43" y="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77" name="Freeform 1257">
              <a:extLst>
                <a:ext uri="{FF2B5EF4-FFF2-40B4-BE49-F238E27FC236}">
                  <a16:creationId xmlns:a16="http://schemas.microsoft.com/office/drawing/2014/main" id="{EED89655-80FD-4159-803F-A3C94C2AC2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2" y="2788"/>
              <a:ext cx="45" cy="33"/>
            </a:xfrm>
            <a:custGeom>
              <a:avLst/>
              <a:gdLst>
                <a:gd name="T0" fmla="*/ 92 w 44"/>
                <a:gd name="T1" fmla="*/ 0 h 36"/>
                <a:gd name="T2" fmla="*/ 21 w 44"/>
                <a:gd name="T3" fmla="*/ 0 h 36"/>
                <a:gd name="T4" fmla="*/ 16 w 44"/>
                <a:gd name="T5" fmla="*/ 0 h 36"/>
                <a:gd name="T6" fmla="*/ 3 w 44"/>
                <a:gd name="T7" fmla="*/ 3 h 36"/>
                <a:gd name="T8" fmla="*/ 7 w 44"/>
                <a:gd name="T9" fmla="*/ 5 h 36"/>
                <a:gd name="T10" fmla="*/ 3 w 44"/>
                <a:gd name="T11" fmla="*/ 5 h 36"/>
                <a:gd name="T12" fmla="*/ 3 w 44"/>
                <a:gd name="T13" fmla="*/ 5 h 36"/>
                <a:gd name="T14" fmla="*/ 0 w 44"/>
                <a:gd name="T15" fmla="*/ 5 h 36"/>
                <a:gd name="T16" fmla="*/ 3 w 44"/>
                <a:gd name="T17" fmla="*/ 5 h 36"/>
                <a:gd name="T18" fmla="*/ 12 w 44"/>
                <a:gd name="T19" fmla="*/ 5 h 36"/>
                <a:gd name="T20" fmla="*/ 3 w 44"/>
                <a:gd name="T21" fmla="*/ 5 h 36"/>
                <a:gd name="T22" fmla="*/ 3 w 44"/>
                <a:gd name="T23" fmla="*/ 5 h 36"/>
                <a:gd name="T24" fmla="*/ 21 w 44"/>
                <a:gd name="T25" fmla="*/ 5 h 36"/>
                <a:gd name="T26" fmla="*/ 128 w 44"/>
                <a:gd name="T27" fmla="*/ 5 h 36"/>
                <a:gd name="T28" fmla="*/ 128 w 44"/>
                <a:gd name="T29" fmla="*/ 5 h 36"/>
                <a:gd name="T30" fmla="*/ 92 w 44"/>
                <a:gd name="T31" fmla="*/ 5 h 36"/>
                <a:gd name="T32" fmla="*/ 92 w 44"/>
                <a:gd name="T33" fmla="*/ 3 h 36"/>
                <a:gd name="T34" fmla="*/ 92 w 44"/>
                <a:gd name="T35" fmla="*/ 0 h 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4"/>
                <a:gd name="T55" fmla="*/ 0 h 36"/>
                <a:gd name="T56" fmla="*/ 44 w 44"/>
                <a:gd name="T57" fmla="*/ 36 h 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4" h="36">
                  <a:moveTo>
                    <a:pt x="28" y="0"/>
                  </a:moveTo>
                  <a:lnTo>
                    <a:pt x="21" y="0"/>
                  </a:lnTo>
                  <a:lnTo>
                    <a:pt x="16" y="0"/>
                  </a:lnTo>
                  <a:lnTo>
                    <a:pt x="3" y="3"/>
                  </a:lnTo>
                  <a:lnTo>
                    <a:pt x="7" y="8"/>
                  </a:lnTo>
                  <a:lnTo>
                    <a:pt x="3" y="12"/>
                  </a:lnTo>
                  <a:lnTo>
                    <a:pt x="3" y="20"/>
                  </a:lnTo>
                  <a:lnTo>
                    <a:pt x="0" y="20"/>
                  </a:lnTo>
                  <a:lnTo>
                    <a:pt x="3" y="25"/>
                  </a:lnTo>
                  <a:lnTo>
                    <a:pt x="12" y="25"/>
                  </a:lnTo>
                  <a:lnTo>
                    <a:pt x="3" y="29"/>
                  </a:lnTo>
                  <a:lnTo>
                    <a:pt x="3" y="35"/>
                  </a:lnTo>
                  <a:lnTo>
                    <a:pt x="21" y="17"/>
                  </a:lnTo>
                  <a:lnTo>
                    <a:pt x="43" y="17"/>
                  </a:lnTo>
                  <a:lnTo>
                    <a:pt x="43" y="12"/>
                  </a:lnTo>
                  <a:lnTo>
                    <a:pt x="28" y="8"/>
                  </a:lnTo>
                  <a:lnTo>
                    <a:pt x="28" y="3"/>
                  </a:lnTo>
                  <a:lnTo>
                    <a:pt x="28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78" name="Freeform 1258">
              <a:extLst>
                <a:ext uri="{FF2B5EF4-FFF2-40B4-BE49-F238E27FC236}">
                  <a16:creationId xmlns:a16="http://schemas.microsoft.com/office/drawing/2014/main" id="{D01D70C8-DB3D-426F-A9FF-8E86CB2E3E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2" y="2788"/>
              <a:ext cx="45" cy="33"/>
            </a:xfrm>
            <a:custGeom>
              <a:avLst/>
              <a:gdLst>
                <a:gd name="T0" fmla="*/ 92 w 44"/>
                <a:gd name="T1" fmla="*/ 0 h 36"/>
                <a:gd name="T2" fmla="*/ 21 w 44"/>
                <a:gd name="T3" fmla="*/ 0 h 36"/>
                <a:gd name="T4" fmla="*/ 16 w 44"/>
                <a:gd name="T5" fmla="*/ 0 h 36"/>
                <a:gd name="T6" fmla="*/ 3 w 44"/>
                <a:gd name="T7" fmla="*/ 3 h 36"/>
                <a:gd name="T8" fmla="*/ 7 w 44"/>
                <a:gd name="T9" fmla="*/ 5 h 36"/>
                <a:gd name="T10" fmla="*/ 3 w 44"/>
                <a:gd name="T11" fmla="*/ 5 h 36"/>
                <a:gd name="T12" fmla="*/ 3 w 44"/>
                <a:gd name="T13" fmla="*/ 5 h 36"/>
                <a:gd name="T14" fmla="*/ 0 w 44"/>
                <a:gd name="T15" fmla="*/ 5 h 36"/>
                <a:gd name="T16" fmla="*/ 3 w 44"/>
                <a:gd name="T17" fmla="*/ 5 h 36"/>
                <a:gd name="T18" fmla="*/ 12 w 44"/>
                <a:gd name="T19" fmla="*/ 5 h 36"/>
                <a:gd name="T20" fmla="*/ 3 w 44"/>
                <a:gd name="T21" fmla="*/ 5 h 36"/>
                <a:gd name="T22" fmla="*/ 3 w 44"/>
                <a:gd name="T23" fmla="*/ 5 h 36"/>
                <a:gd name="T24" fmla="*/ 21 w 44"/>
                <a:gd name="T25" fmla="*/ 5 h 36"/>
                <a:gd name="T26" fmla="*/ 128 w 44"/>
                <a:gd name="T27" fmla="*/ 5 h 36"/>
                <a:gd name="T28" fmla="*/ 128 w 44"/>
                <a:gd name="T29" fmla="*/ 5 h 36"/>
                <a:gd name="T30" fmla="*/ 92 w 44"/>
                <a:gd name="T31" fmla="*/ 5 h 36"/>
                <a:gd name="T32" fmla="*/ 92 w 44"/>
                <a:gd name="T33" fmla="*/ 3 h 36"/>
                <a:gd name="T34" fmla="*/ 92 w 44"/>
                <a:gd name="T35" fmla="*/ 0 h 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4"/>
                <a:gd name="T55" fmla="*/ 0 h 36"/>
                <a:gd name="T56" fmla="*/ 44 w 44"/>
                <a:gd name="T57" fmla="*/ 36 h 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4" h="36">
                  <a:moveTo>
                    <a:pt x="28" y="0"/>
                  </a:moveTo>
                  <a:lnTo>
                    <a:pt x="21" y="0"/>
                  </a:lnTo>
                  <a:lnTo>
                    <a:pt x="16" y="0"/>
                  </a:lnTo>
                  <a:lnTo>
                    <a:pt x="3" y="3"/>
                  </a:lnTo>
                  <a:lnTo>
                    <a:pt x="7" y="8"/>
                  </a:lnTo>
                  <a:lnTo>
                    <a:pt x="3" y="12"/>
                  </a:lnTo>
                  <a:lnTo>
                    <a:pt x="3" y="20"/>
                  </a:lnTo>
                  <a:lnTo>
                    <a:pt x="0" y="20"/>
                  </a:lnTo>
                  <a:lnTo>
                    <a:pt x="3" y="25"/>
                  </a:lnTo>
                  <a:lnTo>
                    <a:pt x="12" y="25"/>
                  </a:lnTo>
                  <a:lnTo>
                    <a:pt x="3" y="29"/>
                  </a:lnTo>
                  <a:lnTo>
                    <a:pt x="3" y="35"/>
                  </a:lnTo>
                  <a:lnTo>
                    <a:pt x="21" y="17"/>
                  </a:lnTo>
                  <a:lnTo>
                    <a:pt x="43" y="17"/>
                  </a:lnTo>
                  <a:lnTo>
                    <a:pt x="43" y="12"/>
                  </a:lnTo>
                  <a:lnTo>
                    <a:pt x="28" y="8"/>
                  </a:lnTo>
                  <a:lnTo>
                    <a:pt x="28" y="3"/>
                  </a:lnTo>
                  <a:lnTo>
                    <a:pt x="28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79" name="Freeform 1259">
              <a:extLst>
                <a:ext uri="{FF2B5EF4-FFF2-40B4-BE49-F238E27FC236}">
                  <a16:creationId xmlns:a16="http://schemas.microsoft.com/office/drawing/2014/main" id="{EE34B7B2-BE2F-4C78-9782-E04ECEE5A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1" y="2793"/>
              <a:ext cx="90" cy="68"/>
            </a:xfrm>
            <a:custGeom>
              <a:avLst/>
              <a:gdLst>
                <a:gd name="T0" fmla="*/ 0 w 88"/>
                <a:gd name="T1" fmla="*/ 5 h 75"/>
                <a:gd name="T2" fmla="*/ 12 w 88"/>
                <a:gd name="T3" fmla="*/ 5 h 75"/>
                <a:gd name="T4" fmla="*/ 7 w 88"/>
                <a:gd name="T5" fmla="*/ 5 h 75"/>
                <a:gd name="T6" fmla="*/ 16 w 88"/>
                <a:gd name="T7" fmla="*/ 5 h 75"/>
                <a:gd name="T8" fmla="*/ 84 w 88"/>
                <a:gd name="T9" fmla="*/ 5 h 75"/>
                <a:gd name="T10" fmla="*/ 94 w 88"/>
                <a:gd name="T11" fmla="*/ 5 h 75"/>
                <a:gd name="T12" fmla="*/ 113 w 88"/>
                <a:gd name="T13" fmla="*/ 5 h 75"/>
                <a:gd name="T14" fmla="*/ 166 w 88"/>
                <a:gd name="T15" fmla="*/ 3 h 75"/>
                <a:gd name="T16" fmla="*/ 228 w 88"/>
                <a:gd name="T17" fmla="*/ 5 h 75"/>
                <a:gd name="T18" fmla="*/ 240 w 88"/>
                <a:gd name="T19" fmla="*/ 5 h 75"/>
                <a:gd name="T20" fmla="*/ 251 w 88"/>
                <a:gd name="T21" fmla="*/ 3 h 75"/>
                <a:gd name="T22" fmla="*/ 251 w 88"/>
                <a:gd name="T23" fmla="*/ 0 h 75"/>
                <a:gd name="T24" fmla="*/ 269 w 88"/>
                <a:gd name="T25" fmla="*/ 3 h 75"/>
                <a:gd name="T26" fmla="*/ 251 w 88"/>
                <a:gd name="T27" fmla="*/ 5 h 75"/>
                <a:gd name="T28" fmla="*/ 251 w 88"/>
                <a:gd name="T29" fmla="*/ 5 h 75"/>
                <a:gd name="T30" fmla="*/ 240 w 88"/>
                <a:gd name="T31" fmla="*/ 5 h 75"/>
                <a:gd name="T32" fmla="*/ 203 w 88"/>
                <a:gd name="T33" fmla="*/ 5 h 75"/>
                <a:gd name="T34" fmla="*/ 186 w 88"/>
                <a:gd name="T35" fmla="*/ 5 h 75"/>
                <a:gd name="T36" fmla="*/ 166 w 88"/>
                <a:gd name="T37" fmla="*/ 5 h 75"/>
                <a:gd name="T38" fmla="*/ 137 w 88"/>
                <a:gd name="T39" fmla="*/ 5 h 75"/>
                <a:gd name="T40" fmla="*/ 151 w 88"/>
                <a:gd name="T41" fmla="*/ 5 h 75"/>
                <a:gd name="T42" fmla="*/ 166 w 88"/>
                <a:gd name="T43" fmla="*/ 5 h 75"/>
                <a:gd name="T44" fmla="*/ 137 w 88"/>
                <a:gd name="T45" fmla="*/ 5 h 75"/>
                <a:gd name="T46" fmla="*/ 151 w 88"/>
                <a:gd name="T47" fmla="*/ 5 h 75"/>
                <a:gd name="T48" fmla="*/ 151 w 88"/>
                <a:gd name="T49" fmla="*/ 5 h 75"/>
                <a:gd name="T50" fmla="*/ 137 w 88"/>
                <a:gd name="T51" fmla="*/ 5 h 75"/>
                <a:gd name="T52" fmla="*/ 128 w 88"/>
                <a:gd name="T53" fmla="*/ 5 h 75"/>
                <a:gd name="T54" fmla="*/ 137 w 88"/>
                <a:gd name="T55" fmla="*/ 5 h 75"/>
                <a:gd name="T56" fmla="*/ 128 w 88"/>
                <a:gd name="T57" fmla="*/ 5 h 75"/>
                <a:gd name="T58" fmla="*/ 128 w 88"/>
                <a:gd name="T59" fmla="*/ 5 h 75"/>
                <a:gd name="T60" fmla="*/ 102 w 88"/>
                <a:gd name="T61" fmla="*/ 5 h 75"/>
                <a:gd name="T62" fmla="*/ 102 w 88"/>
                <a:gd name="T63" fmla="*/ 5 h 75"/>
                <a:gd name="T64" fmla="*/ 128 w 88"/>
                <a:gd name="T65" fmla="*/ 5 h 75"/>
                <a:gd name="T66" fmla="*/ 113 w 88"/>
                <a:gd name="T67" fmla="*/ 5 h 75"/>
                <a:gd name="T68" fmla="*/ 113 w 88"/>
                <a:gd name="T69" fmla="*/ 5 h 75"/>
                <a:gd name="T70" fmla="*/ 102 w 88"/>
                <a:gd name="T71" fmla="*/ 5 h 75"/>
                <a:gd name="T72" fmla="*/ 113 w 88"/>
                <a:gd name="T73" fmla="*/ 5 h 75"/>
                <a:gd name="T74" fmla="*/ 94 w 88"/>
                <a:gd name="T75" fmla="*/ 5 h 75"/>
                <a:gd name="T76" fmla="*/ 128 w 88"/>
                <a:gd name="T77" fmla="*/ 5 h 75"/>
                <a:gd name="T78" fmla="*/ 151 w 88"/>
                <a:gd name="T79" fmla="*/ 5 h 75"/>
                <a:gd name="T80" fmla="*/ 151 w 88"/>
                <a:gd name="T81" fmla="*/ 5 h 75"/>
                <a:gd name="T82" fmla="*/ 137 w 88"/>
                <a:gd name="T83" fmla="*/ 5 h 75"/>
                <a:gd name="T84" fmla="*/ 113 w 88"/>
                <a:gd name="T85" fmla="*/ 5 h 75"/>
                <a:gd name="T86" fmla="*/ 102 w 88"/>
                <a:gd name="T87" fmla="*/ 5 h 75"/>
                <a:gd name="T88" fmla="*/ 113 w 88"/>
                <a:gd name="T89" fmla="*/ 5 h 75"/>
                <a:gd name="T90" fmla="*/ 102 w 88"/>
                <a:gd name="T91" fmla="*/ 5 h 75"/>
                <a:gd name="T92" fmla="*/ 94 w 88"/>
                <a:gd name="T93" fmla="*/ 5 h 75"/>
                <a:gd name="T94" fmla="*/ 16 w 88"/>
                <a:gd name="T95" fmla="*/ 5 h 75"/>
                <a:gd name="T96" fmla="*/ 12 w 88"/>
                <a:gd name="T97" fmla="*/ 5 h 75"/>
                <a:gd name="T98" fmla="*/ 7 w 88"/>
                <a:gd name="T99" fmla="*/ 5 h 75"/>
                <a:gd name="T100" fmla="*/ 12 w 88"/>
                <a:gd name="T101" fmla="*/ 5 h 75"/>
                <a:gd name="T102" fmla="*/ 12 w 88"/>
                <a:gd name="T103" fmla="*/ 5 h 75"/>
                <a:gd name="T104" fmla="*/ 7 w 88"/>
                <a:gd name="T105" fmla="*/ 5 h 75"/>
                <a:gd name="T106" fmla="*/ 7 w 88"/>
                <a:gd name="T107" fmla="*/ 5 h 75"/>
                <a:gd name="T108" fmla="*/ 0 w 88"/>
                <a:gd name="T109" fmla="*/ 5 h 7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88"/>
                <a:gd name="T166" fmla="*/ 0 h 75"/>
                <a:gd name="T167" fmla="*/ 88 w 88"/>
                <a:gd name="T168" fmla="*/ 75 h 7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88" h="75">
                  <a:moveTo>
                    <a:pt x="0" y="38"/>
                  </a:moveTo>
                  <a:lnTo>
                    <a:pt x="12" y="21"/>
                  </a:lnTo>
                  <a:lnTo>
                    <a:pt x="7" y="16"/>
                  </a:lnTo>
                  <a:lnTo>
                    <a:pt x="16" y="12"/>
                  </a:lnTo>
                  <a:lnTo>
                    <a:pt x="24" y="7"/>
                  </a:lnTo>
                  <a:lnTo>
                    <a:pt x="29" y="7"/>
                  </a:lnTo>
                  <a:lnTo>
                    <a:pt x="38" y="7"/>
                  </a:lnTo>
                  <a:lnTo>
                    <a:pt x="55" y="3"/>
                  </a:lnTo>
                  <a:lnTo>
                    <a:pt x="72" y="7"/>
                  </a:lnTo>
                  <a:lnTo>
                    <a:pt x="77" y="7"/>
                  </a:lnTo>
                  <a:lnTo>
                    <a:pt x="81" y="3"/>
                  </a:lnTo>
                  <a:lnTo>
                    <a:pt x="81" y="0"/>
                  </a:lnTo>
                  <a:lnTo>
                    <a:pt x="87" y="3"/>
                  </a:lnTo>
                  <a:lnTo>
                    <a:pt x="81" y="7"/>
                  </a:lnTo>
                  <a:lnTo>
                    <a:pt x="81" y="16"/>
                  </a:lnTo>
                  <a:lnTo>
                    <a:pt x="77" y="16"/>
                  </a:lnTo>
                  <a:lnTo>
                    <a:pt x="64" y="12"/>
                  </a:lnTo>
                  <a:lnTo>
                    <a:pt x="60" y="16"/>
                  </a:lnTo>
                  <a:lnTo>
                    <a:pt x="55" y="12"/>
                  </a:lnTo>
                  <a:lnTo>
                    <a:pt x="46" y="21"/>
                  </a:lnTo>
                  <a:lnTo>
                    <a:pt x="51" y="25"/>
                  </a:lnTo>
                  <a:lnTo>
                    <a:pt x="55" y="28"/>
                  </a:lnTo>
                  <a:lnTo>
                    <a:pt x="46" y="25"/>
                  </a:lnTo>
                  <a:lnTo>
                    <a:pt x="51" y="28"/>
                  </a:lnTo>
                  <a:lnTo>
                    <a:pt x="51" y="33"/>
                  </a:lnTo>
                  <a:lnTo>
                    <a:pt x="46" y="25"/>
                  </a:lnTo>
                  <a:lnTo>
                    <a:pt x="43" y="25"/>
                  </a:lnTo>
                  <a:lnTo>
                    <a:pt x="46" y="28"/>
                  </a:lnTo>
                  <a:lnTo>
                    <a:pt x="43" y="33"/>
                  </a:lnTo>
                  <a:lnTo>
                    <a:pt x="43" y="25"/>
                  </a:lnTo>
                  <a:lnTo>
                    <a:pt x="33" y="21"/>
                  </a:lnTo>
                  <a:lnTo>
                    <a:pt x="33" y="28"/>
                  </a:lnTo>
                  <a:lnTo>
                    <a:pt x="43" y="47"/>
                  </a:lnTo>
                  <a:lnTo>
                    <a:pt x="38" y="47"/>
                  </a:lnTo>
                  <a:lnTo>
                    <a:pt x="38" y="43"/>
                  </a:lnTo>
                  <a:lnTo>
                    <a:pt x="33" y="43"/>
                  </a:lnTo>
                  <a:lnTo>
                    <a:pt x="38" y="47"/>
                  </a:lnTo>
                  <a:lnTo>
                    <a:pt x="29" y="50"/>
                  </a:lnTo>
                  <a:lnTo>
                    <a:pt x="43" y="55"/>
                  </a:lnTo>
                  <a:lnTo>
                    <a:pt x="51" y="64"/>
                  </a:lnTo>
                  <a:lnTo>
                    <a:pt x="51" y="74"/>
                  </a:lnTo>
                  <a:lnTo>
                    <a:pt x="46" y="64"/>
                  </a:lnTo>
                  <a:lnTo>
                    <a:pt x="38" y="68"/>
                  </a:lnTo>
                  <a:lnTo>
                    <a:pt x="33" y="64"/>
                  </a:lnTo>
                  <a:lnTo>
                    <a:pt x="38" y="64"/>
                  </a:lnTo>
                  <a:lnTo>
                    <a:pt x="33" y="59"/>
                  </a:lnTo>
                  <a:lnTo>
                    <a:pt x="29" y="59"/>
                  </a:lnTo>
                  <a:lnTo>
                    <a:pt x="16" y="59"/>
                  </a:lnTo>
                  <a:lnTo>
                    <a:pt x="12" y="59"/>
                  </a:lnTo>
                  <a:lnTo>
                    <a:pt x="7" y="50"/>
                  </a:lnTo>
                  <a:lnTo>
                    <a:pt x="12" y="50"/>
                  </a:lnTo>
                  <a:lnTo>
                    <a:pt x="12" y="47"/>
                  </a:lnTo>
                  <a:lnTo>
                    <a:pt x="7" y="47"/>
                  </a:lnTo>
                  <a:lnTo>
                    <a:pt x="7" y="50"/>
                  </a:lnTo>
                  <a:lnTo>
                    <a:pt x="0" y="38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80" name="Freeform 1260">
              <a:extLst>
                <a:ext uri="{FF2B5EF4-FFF2-40B4-BE49-F238E27FC236}">
                  <a16:creationId xmlns:a16="http://schemas.microsoft.com/office/drawing/2014/main" id="{BE0294E7-7F0B-443E-85F7-F2413E4E3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1" y="2793"/>
              <a:ext cx="90" cy="68"/>
            </a:xfrm>
            <a:custGeom>
              <a:avLst/>
              <a:gdLst>
                <a:gd name="T0" fmla="*/ 0 w 88"/>
                <a:gd name="T1" fmla="*/ 5 h 75"/>
                <a:gd name="T2" fmla="*/ 12 w 88"/>
                <a:gd name="T3" fmla="*/ 5 h 75"/>
                <a:gd name="T4" fmla="*/ 7 w 88"/>
                <a:gd name="T5" fmla="*/ 5 h 75"/>
                <a:gd name="T6" fmla="*/ 16 w 88"/>
                <a:gd name="T7" fmla="*/ 5 h 75"/>
                <a:gd name="T8" fmla="*/ 84 w 88"/>
                <a:gd name="T9" fmla="*/ 5 h 75"/>
                <a:gd name="T10" fmla="*/ 94 w 88"/>
                <a:gd name="T11" fmla="*/ 5 h 75"/>
                <a:gd name="T12" fmla="*/ 113 w 88"/>
                <a:gd name="T13" fmla="*/ 5 h 75"/>
                <a:gd name="T14" fmla="*/ 166 w 88"/>
                <a:gd name="T15" fmla="*/ 3 h 75"/>
                <a:gd name="T16" fmla="*/ 228 w 88"/>
                <a:gd name="T17" fmla="*/ 5 h 75"/>
                <a:gd name="T18" fmla="*/ 240 w 88"/>
                <a:gd name="T19" fmla="*/ 5 h 75"/>
                <a:gd name="T20" fmla="*/ 251 w 88"/>
                <a:gd name="T21" fmla="*/ 3 h 75"/>
                <a:gd name="T22" fmla="*/ 251 w 88"/>
                <a:gd name="T23" fmla="*/ 0 h 75"/>
                <a:gd name="T24" fmla="*/ 269 w 88"/>
                <a:gd name="T25" fmla="*/ 3 h 75"/>
                <a:gd name="T26" fmla="*/ 251 w 88"/>
                <a:gd name="T27" fmla="*/ 5 h 75"/>
                <a:gd name="T28" fmla="*/ 251 w 88"/>
                <a:gd name="T29" fmla="*/ 5 h 75"/>
                <a:gd name="T30" fmla="*/ 240 w 88"/>
                <a:gd name="T31" fmla="*/ 5 h 75"/>
                <a:gd name="T32" fmla="*/ 203 w 88"/>
                <a:gd name="T33" fmla="*/ 5 h 75"/>
                <a:gd name="T34" fmla="*/ 186 w 88"/>
                <a:gd name="T35" fmla="*/ 5 h 75"/>
                <a:gd name="T36" fmla="*/ 166 w 88"/>
                <a:gd name="T37" fmla="*/ 5 h 75"/>
                <a:gd name="T38" fmla="*/ 137 w 88"/>
                <a:gd name="T39" fmla="*/ 5 h 75"/>
                <a:gd name="T40" fmla="*/ 151 w 88"/>
                <a:gd name="T41" fmla="*/ 5 h 75"/>
                <a:gd name="T42" fmla="*/ 166 w 88"/>
                <a:gd name="T43" fmla="*/ 5 h 75"/>
                <a:gd name="T44" fmla="*/ 137 w 88"/>
                <a:gd name="T45" fmla="*/ 5 h 75"/>
                <a:gd name="T46" fmla="*/ 151 w 88"/>
                <a:gd name="T47" fmla="*/ 5 h 75"/>
                <a:gd name="T48" fmla="*/ 151 w 88"/>
                <a:gd name="T49" fmla="*/ 5 h 75"/>
                <a:gd name="T50" fmla="*/ 137 w 88"/>
                <a:gd name="T51" fmla="*/ 5 h 75"/>
                <a:gd name="T52" fmla="*/ 128 w 88"/>
                <a:gd name="T53" fmla="*/ 5 h 75"/>
                <a:gd name="T54" fmla="*/ 137 w 88"/>
                <a:gd name="T55" fmla="*/ 5 h 75"/>
                <a:gd name="T56" fmla="*/ 128 w 88"/>
                <a:gd name="T57" fmla="*/ 5 h 75"/>
                <a:gd name="T58" fmla="*/ 128 w 88"/>
                <a:gd name="T59" fmla="*/ 5 h 75"/>
                <a:gd name="T60" fmla="*/ 102 w 88"/>
                <a:gd name="T61" fmla="*/ 5 h 75"/>
                <a:gd name="T62" fmla="*/ 102 w 88"/>
                <a:gd name="T63" fmla="*/ 5 h 75"/>
                <a:gd name="T64" fmla="*/ 128 w 88"/>
                <a:gd name="T65" fmla="*/ 5 h 75"/>
                <a:gd name="T66" fmla="*/ 113 w 88"/>
                <a:gd name="T67" fmla="*/ 5 h 75"/>
                <a:gd name="T68" fmla="*/ 113 w 88"/>
                <a:gd name="T69" fmla="*/ 5 h 75"/>
                <a:gd name="T70" fmla="*/ 102 w 88"/>
                <a:gd name="T71" fmla="*/ 5 h 75"/>
                <a:gd name="T72" fmla="*/ 113 w 88"/>
                <a:gd name="T73" fmla="*/ 5 h 75"/>
                <a:gd name="T74" fmla="*/ 94 w 88"/>
                <a:gd name="T75" fmla="*/ 5 h 75"/>
                <a:gd name="T76" fmla="*/ 128 w 88"/>
                <a:gd name="T77" fmla="*/ 5 h 75"/>
                <a:gd name="T78" fmla="*/ 151 w 88"/>
                <a:gd name="T79" fmla="*/ 5 h 75"/>
                <a:gd name="T80" fmla="*/ 151 w 88"/>
                <a:gd name="T81" fmla="*/ 5 h 75"/>
                <a:gd name="T82" fmla="*/ 137 w 88"/>
                <a:gd name="T83" fmla="*/ 5 h 75"/>
                <a:gd name="T84" fmla="*/ 113 w 88"/>
                <a:gd name="T85" fmla="*/ 5 h 75"/>
                <a:gd name="T86" fmla="*/ 102 w 88"/>
                <a:gd name="T87" fmla="*/ 5 h 75"/>
                <a:gd name="T88" fmla="*/ 113 w 88"/>
                <a:gd name="T89" fmla="*/ 5 h 75"/>
                <a:gd name="T90" fmla="*/ 102 w 88"/>
                <a:gd name="T91" fmla="*/ 5 h 75"/>
                <a:gd name="T92" fmla="*/ 94 w 88"/>
                <a:gd name="T93" fmla="*/ 5 h 75"/>
                <a:gd name="T94" fmla="*/ 16 w 88"/>
                <a:gd name="T95" fmla="*/ 5 h 75"/>
                <a:gd name="T96" fmla="*/ 12 w 88"/>
                <a:gd name="T97" fmla="*/ 5 h 75"/>
                <a:gd name="T98" fmla="*/ 7 w 88"/>
                <a:gd name="T99" fmla="*/ 5 h 75"/>
                <a:gd name="T100" fmla="*/ 12 w 88"/>
                <a:gd name="T101" fmla="*/ 5 h 75"/>
                <a:gd name="T102" fmla="*/ 12 w 88"/>
                <a:gd name="T103" fmla="*/ 5 h 75"/>
                <a:gd name="T104" fmla="*/ 7 w 88"/>
                <a:gd name="T105" fmla="*/ 5 h 75"/>
                <a:gd name="T106" fmla="*/ 7 w 88"/>
                <a:gd name="T107" fmla="*/ 5 h 75"/>
                <a:gd name="T108" fmla="*/ 0 w 88"/>
                <a:gd name="T109" fmla="*/ 5 h 7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88"/>
                <a:gd name="T166" fmla="*/ 0 h 75"/>
                <a:gd name="T167" fmla="*/ 88 w 88"/>
                <a:gd name="T168" fmla="*/ 75 h 7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88" h="75">
                  <a:moveTo>
                    <a:pt x="0" y="38"/>
                  </a:moveTo>
                  <a:lnTo>
                    <a:pt x="12" y="21"/>
                  </a:lnTo>
                  <a:lnTo>
                    <a:pt x="7" y="16"/>
                  </a:lnTo>
                  <a:lnTo>
                    <a:pt x="16" y="12"/>
                  </a:lnTo>
                  <a:lnTo>
                    <a:pt x="24" y="7"/>
                  </a:lnTo>
                  <a:lnTo>
                    <a:pt x="29" y="7"/>
                  </a:lnTo>
                  <a:lnTo>
                    <a:pt x="38" y="7"/>
                  </a:lnTo>
                  <a:lnTo>
                    <a:pt x="55" y="3"/>
                  </a:lnTo>
                  <a:lnTo>
                    <a:pt x="72" y="7"/>
                  </a:lnTo>
                  <a:lnTo>
                    <a:pt x="77" y="7"/>
                  </a:lnTo>
                  <a:lnTo>
                    <a:pt x="81" y="3"/>
                  </a:lnTo>
                  <a:lnTo>
                    <a:pt x="81" y="0"/>
                  </a:lnTo>
                  <a:lnTo>
                    <a:pt x="87" y="3"/>
                  </a:lnTo>
                  <a:lnTo>
                    <a:pt x="81" y="7"/>
                  </a:lnTo>
                  <a:lnTo>
                    <a:pt x="81" y="16"/>
                  </a:lnTo>
                  <a:lnTo>
                    <a:pt x="77" y="16"/>
                  </a:lnTo>
                  <a:lnTo>
                    <a:pt x="64" y="12"/>
                  </a:lnTo>
                  <a:lnTo>
                    <a:pt x="60" y="16"/>
                  </a:lnTo>
                  <a:lnTo>
                    <a:pt x="55" y="12"/>
                  </a:lnTo>
                  <a:lnTo>
                    <a:pt x="46" y="21"/>
                  </a:lnTo>
                  <a:lnTo>
                    <a:pt x="51" y="25"/>
                  </a:lnTo>
                  <a:lnTo>
                    <a:pt x="55" y="28"/>
                  </a:lnTo>
                  <a:lnTo>
                    <a:pt x="46" y="25"/>
                  </a:lnTo>
                  <a:lnTo>
                    <a:pt x="51" y="28"/>
                  </a:lnTo>
                  <a:lnTo>
                    <a:pt x="51" y="33"/>
                  </a:lnTo>
                  <a:lnTo>
                    <a:pt x="46" y="25"/>
                  </a:lnTo>
                  <a:lnTo>
                    <a:pt x="43" y="25"/>
                  </a:lnTo>
                  <a:lnTo>
                    <a:pt x="46" y="28"/>
                  </a:lnTo>
                  <a:lnTo>
                    <a:pt x="43" y="33"/>
                  </a:lnTo>
                  <a:lnTo>
                    <a:pt x="43" y="25"/>
                  </a:lnTo>
                  <a:lnTo>
                    <a:pt x="33" y="21"/>
                  </a:lnTo>
                  <a:lnTo>
                    <a:pt x="33" y="28"/>
                  </a:lnTo>
                  <a:lnTo>
                    <a:pt x="43" y="47"/>
                  </a:lnTo>
                  <a:lnTo>
                    <a:pt x="38" y="47"/>
                  </a:lnTo>
                  <a:lnTo>
                    <a:pt x="38" y="43"/>
                  </a:lnTo>
                  <a:lnTo>
                    <a:pt x="33" y="43"/>
                  </a:lnTo>
                  <a:lnTo>
                    <a:pt x="38" y="47"/>
                  </a:lnTo>
                  <a:lnTo>
                    <a:pt x="29" y="50"/>
                  </a:lnTo>
                  <a:lnTo>
                    <a:pt x="43" y="55"/>
                  </a:lnTo>
                  <a:lnTo>
                    <a:pt x="51" y="64"/>
                  </a:lnTo>
                  <a:lnTo>
                    <a:pt x="51" y="74"/>
                  </a:lnTo>
                  <a:lnTo>
                    <a:pt x="46" y="64"/>
                  </a:lnTo>
                  <a:lnTo>
                    <a:pt x="38" y="68"/>
                  </a:lnTo>
                  <a:lnTo>
                    <a:pt x="33" y="64"/>
                  </a:lnTo>
                  <a:lnTo>
                    <a:pt x="38" y="64"/>
                  </a:lnTo>
                  <a:lnTo>
                    <a:pt x="33" y="59"/>
                  </a:lnTo>
                  <a:lnTo>
                    <a:pt x="29" y="59"/>
                  </a:lnTo>
                  <a:lnTo>
                    <a:pt x="16" y="59"/>
                  </a:lnTo>
                  <a:lnTo>
                    <a:pt x="12" y="59"/>
                  </a:lnTo>
                  <a:lnTo>
                    <a:pt x="7" y="50"/>
                  </a:lnTo>
                  <a:lnTo>
                    <a:pt x="12" y="50"/>
                  </a:lnTo>
                  <a:lnTo>
                    <a:pt x="12" y="47"/>
                  </a:lnTo>
                  <a:lnTo>
                    <a:pt x="7" y="47"/>
                  </a:lnTo>
                  <a:lnTo>
                    <a:pt x="7" y="50"/>
                  </a:lnTo>
                  <a:lnTo>
                    <a:pt x="0" y="3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81" name="Freeform 1261">
              <a:extLst>
                <a:ext uri="{FF2B5EF4-FFF2-40B4-BE49-F238E27FC236}">
                  <a16:creationId xmlns:a16="http://schemas.microsoft.com/office/drawing/2014/main" id="{671FD809-F86A-44AE-AEEB-724562DA13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3" y="2754"/>
              <a:ext cx="90" cy="48"/>
            </a:xfrm>
            <a:custGeom>
              <a:avLst/>
              <a:gdLst>
                <a:gd name="T0" fmla="*/ 7 w 88"/>
                <a:gd name="T1" fmla="*/ 5 h 53"/>
                <a:gd name="T2" fmla="*/ 3 w 88"/>
                <a:gd name="T3" fmla="*/ 5 h 53"/>
                <a:gd name="T4" fmla="*/ 0 w 88"/>
                <a:gd name="T5" fmla="*/ 5 h 53"/>
                <a:gd name="T6" fmla="*/ 0 w 88"/>
                <a:gd name="T7" fmla="*/ 5 h 53"/>
                <a:gd name="T8" fmla="*/ 3 w 88"/>
                <a:gd name="T9" fmla="*/ 5 h 53"/>
                <a:gd name="T10" fmla="*/ 0 w 88"/>
                <a:gd name="T11" fmla="*/ 5 h 53"/>
                <a:gd name="T12" fmla="*/ 0 w 88"/>
                <a:gd name="T13" fmla="*/ 3 h 53"/>
                <a:gd name="T14" fmla="*/ 0 w 88"/>
                <a:gd name="T15" fmla="*/ 0 h 53"/>
                <a:gd name="T16" fmla="*/ 3 w 88"/>
                <a:gd name="T17" fmla="*/ 0 h 53"/>
                <a:gd name="T18" fmla="*/ 7 w 88"/>
                <a:gd name="T19" fmla="*/ 0 h 53"/>
                <a:gd name="T20" fmla="*/ 3 w 88"/>
                <a:gd name="T21" fmla="*/ 3 h 53"/>
                <a:gd name="T22" fmla="*/ 7 w 88"/>
                <a:gd name="T23" fmla="*/ 3 h 53"/>
                <a:gd name="T24" fmla="*/ 113 w 88"/>
                <a:gd name="T25" fmla="*/ 5 h 53"/>
                <a:gd name="T26" fmla="*/ 186 w 88"/>
                <a:gd name="T27" fmla="*/ 0 h 53"/>
                <a:gd name="T28" fmla="*/ 203 w 88"/>
                <a:gd name="T29" fmla="*/ 0 h 53"/>
                <a:gd name="T30" fmla="*/ 228 w 88"/>
                <a:gd name="T31" fmla="*/ 3 h 53"/>
                <a:gd name="T32" fmla="*/ 251 w 88"/>
                <a:gd name="T33" fmla="*/ 3 h 53"/>
                <a:gd name="T34" fmla="*/ 269 w 88"/>
                <a:gd name="T35" fmla="*/ 3 h 53"/>
                <a:gd name="T36" fmla="*/ 251 w 88"/>
                <a:gd name="T37" fmla="*/ 5 h 53"/>
                <a:gd name="T38" fmla="*/ 240 w 88"/>
                <a:gd name="T39" fmla="*/ 5 h 53"/>
                <a:gd name="T40" fmla="*/ 228 w 88"/>
                <a:gd name="T41" fmla="*/ 5 h 53"/>
                <a:gd name="T42" fmla="*/ 228 w 88"/>
                <a:gd name="T43" fmla="*/ 5 h 53"/>
                <a:gd name="T44" fmla="*/ 218 w 88"/>
                <a:gd name="T45" fmla="*/ 5 h 53"/>
                <a:gd name="T46" fmla="*/ 240 w 88"/>
                <a:gd name="T47" fmla="*/ 5 h 53"/>
                <a:gd name="T48" fmla="*/ 218 w 88"/>
                <a:gd name="T49" fmla="*/ 5 h 53"/>
                <a:gd name="T50" fmla="*/ 203 w 88"/>
                <a:gd name="T51" fmla="*/ 5 h 53"/>
                <a:gd name="T52" fmla="*/ 151 w 88"/>
                <a:gd name="T53" fmla="*/ 5 h 53"/>
                <a:gd name="T54" fmla="*/ 151 w 88"/>
                <a:gd name="T55" fmla="*/ 5 h 53"/>
                <a:gd name="T56" fmla="*/ 137 w 88"/>
                <a:gd name="T57" fmla="*/ 5 h 53"/>
                <a:gd name="T58" fmla="*/ 128 w 88"/>
                <a:gd name="T59" fmla="*/ 5 h 53"/>
                <a:gd name="T60" fmla="*/ 84 w 88"/>
                <a:gd name="T61" fmla="*/ 5 h 53"/>
                <a:gd name="T62" fmla="*/ 7 w 88"/>
                <a:gd name="T63" fmla="*/ 5 h 5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88"/>
                <a:gd name="T97" fmla="*/ 0 h 53"/>
                <a:gd name="T98" fmla="*/ 88 w 88"/>
                <a:gd name="T99" fmla="*/ 53 h 53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88" h="53">
                  <a:moveTo>
                    <a:pt x="7" y="52"/>
                  </a:moveTo>
                  <a:lnTo>
                    <a:pt x="3" y="38"/>
                  </a:lnTo>
                  <a:lnTo>
                    <a:pt x="0" y="33"/>
                  </a:lnTo>
                  <a:lnTo>
                    <a:pt x="0" y="26"/>
                  </a:lnTo>
                  <a:lnTo>
                    <a:pt x="3" y="16"/>
                  </a:lnTo>
                  <a:lnTo>
                    <a:pt x="0" y="7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7" y="3"/>
                  </a:lnTo>
                  <a:lnTo>
                    <a:pt x="38" y="7"/>
                  </a:lnTo>
                  <a:lnTo>
                    <a:pt x="60" y="0"/>
                  </a:lnTo>
                  <a:lnTo>
                    <a:pt x="64" y="0"/>
                  </a:lnTo>
                  <a:lnTo>
                    <a:pt x="72" y="3"/>
                  </a:lnTo>
                  <a:lnTo>
                    <a:pt x="81" y="3"/>
                  </a:lnTo>
                  <a:lnTo>
                    <a:pt x="87" y="3"/>
                  </a:lnTo>
                  <a:lnTo>
                    <a:pt x="81" y="12"/>
                  </a:lnTo>
                  <a:lnTo>
                    <a:pt x="77" y="12"/>
                  </a:lnTo>
                  <a:lnTo>
                    <a:pt x="72" y="16"/>
                  </a:lnTo>
                  <a:lnTo>
                    <a:pt x="72" y="26"/>
                  </a:lnTo>
                  <a:lnTo>
                    <a:pt x="68" y="29"/>
                  </a:lnTo>
                  <a:lnTo>
                    <a:pt x="77" y="38"/>
                  </a:lnTo>
                  <a:lnTo>
                    <a:pt x="68" y="38"/>
                  </a:lnTo>
                  <a:lnTo>
                    <a:pt x="64" y="38"/>
                  </a:lnTo>
                  <a:lnTo>
                    <a:pt x="51" y="42"/>
                  </a:lnTo>
                  <a:lnTo>
                    <a:pt x="51" y="46"/>
                  </a:lnTo>
                  <a:lnTo>
                    <a:pt x="46" y="52"/>
                  </a:lnTo>
                  <a:lnTo>
                    <a:pt x="43" y="52"/>
                  </a:lnTo>
                  <a:lnTo>
                    <a:pt x="24" y="46"/>
                  </a:lnTo>
                  <a:lnTo>
                    <a:pt x="7" y="5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82" name="Freeform 1262">
              <a:extLst>
                <a:ext uri="{FF2B5EF4-FFF2-40B4-BE49-F238E27FC236}">
                  <a16:creationId xmlns:a16="http://schemas.microsoft.com/office/drawing/2014/main" id="{6961121A-3859-4283-B5A7-5CC213F50E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3" y="2754"/>
              <a:ext cx="90" cy="48"/>
            </a:xfrm>
            <a:custGeom>
              <a:avLst/>
              <a:gdLst>
                <a:gd name="T0" fmla="*/ 7 w 88"/>
                <a:gd name="T1" fmla="*/ 5 h 53"/>
                <a:gd name="T2" fmla="*/ 3 w 88"/>
                <a:gd name="T3" fmla="*/ 5 h 53"/>
                <a:gd name="T4" fmla="*/ 0 w 88"/>
                <a:gd name="T5" fmla="*/ 5 h 53"/>
                <a:gd name="T6" fmla="*/ 0 w 88"/>
                <a:gd name="T7" fmla="*/ 5 h 53"/>
                <a:gd name="T8" fmla="*/ 3 w 88"/>
                <a:gd name="T9" fmla="*/ 5 h 53"/>
                <a:gd name="T10" fmla="*/ 0 w 88"/>
                <a:gd name="T11" fmla="*/ 5 h 53"/>
                <a:gd name="T12" fmla="*/ 0 w 88"/>
                <a:gd name="T13" fmla="*/ 3 h 53"/>
                <a:gd name="T14" fmla="*/ 0 w 88"/>
                <a:gd name="T15" fmla="*/ 0 h 53"/>
                <a:gd name="T16" fmla="*/ 3 w 88"/>
                <a:gd name="T17" fmla="*/ 0 h 53"/>
                <a:gd name="T18" fmla="*/ 7 w 88"/>
                <a:gd name="T19" fmla="*/ 0 h 53"/>
                <a:gd name="T20" fmla="*/ 3 w 88"/>
                <a:gd name="T21" fmla="*/ 3 h 53"/>
                <a:gd name="T22" fmla="*/ 7 w 88"/>
                <a:gd name="T23" fmla="*/ 3 h 53"/>
                <a:gd name="T24" fmla="*/ 113 w 88"/>
                <a:gd name="T25" fmla="*/ 5 h 53"/>
                <a:gd name="T26" fmla="*/ 186 w 88"/>
                <a:gd name="T27" fmla="*/ 0 h 53"/>
                <a:gd name="T28" fmla="*/ 203 w 88"/>
                <a:gd name="T29" fmla="*/ 0 h 53"/>
                <a:gd name="T30" fmla="*/ 228 w 88"/>
                <a:gd name="T31" fmla="*/ 3 h 53"/>
                <a:gd name="T32" fmla="*/ 251 w 88"/>
                <a:gd name="T33" fmla="*/ 3 h 53"/>
                <a:gd name="T34" fmla="*/ 269 w 88"/>
                <a:gd name="T35" fmla="*/ 3 h 53"/>
                <a:gd name="T36" fmla="*/ 251 w 88"/>
                <a:gd name="T37" fmla="*/ 5 h 53"/>
                <a:gd name="T38" fmla="*/ 240 w 88"/>
                <a:gd name="T39" fmla="*/ 5 h 53"/>
                <a:gd name="T40" fmla="*/ 228 w 88"/>
                <a:gd name="T41" fmla="*/ 5 h 53"/>
                <a:gd name="T42" fmla="*/ 228 w 88"/>
                <a:gd name="T43" fmla="*/ 5 h 53"/>
                <a:gd name="T44" fmla="*/ 218 w 88"/>
                <a:gd name="T45" fmla="*/ 5 h 53"/>
                <a:gd name="T46" fmla="*/ 240 w 88"/>
                <a:gd name="T47" fmla="*/ 5 h 53"/>
                <a:gd name="T48" fmla="*/ 218 w 88"/>
                <a:gd name="T49" fmla="*/ 5 h 53"/>
                <a:gd name="T50" fmla="*/ 203 w 88"/>
                <a:gd name="T51" fmla="*/ 5 h 53"/>
                <a:gd name="T52" fmla="*/ 151 w 88"/>
                <a:gd name="T53" fmla="*/ 5 h 53"/>
                <a:gd name="T54" fmla="*/ 151 w 88"/>
                <a:gd name="T55" fmla="*/ 5 h 53"/>
                <a:gd name="T56" fmla="*/ 137 w 88"/>
                <a:gd name="T57" fmla="*/ 5 h 53"/>
                <a:gd name="T58" fmla="*/ 128 w 88"/>
                <a:gd name="T59" fmla="*/ 5 h 53"/>
                <a:gd name="T60" fmla="*/ 84 w 88"/>
                <a:gd name="T61" fmla="*/ 5 h 53"/>
                <a:gd name="T62" fmla="*/ 7 w 88"/>
                <a:gd name="T63" fmla="*/ 5 h 5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88"/>
                <a:gd name="T97" fmla="*/ 0 h 53"/>
                <a:gd name="T98" fmla="*/ 88 w 88"/>
                <a:gd name="T99" fmla="*/ 53 h 53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88" h="53">
                  <a:moveTo>
                    <a:pt x="7" y="52"/>
                  </a:moveTo>
                  <a:lnTo>
                    <a:pt x="3" y="38"/>
                  </a:lnTo>
                  <a:lnTo>
                    <a:pt x="0" y="33"/>
                  </a:lnTo>
                  <a:lnTo>
                    <a:pt x="0" y="26"/>
                  </a:lnTo>
                  <a:lnTo>
                    <a:pt x="3" y="16"/>
                  </a:lnTo>
                  <a:lnTo>
                    <a:pt x="0" y="7"/>
                  </a:lnTo>
                  <a:lnTo>
                    <a:pt x="0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7" y="3"/>
                  </a:lnTo>
                  <a:lnTo>
                    <a:pt x="38" y="7"/>
                  </a:lnTo>
                  <a:lnTo>
                    <a:pt x="60" y="0"/>
                  </a:lnTo>
                  <a:lnTo>
                    <a:pt x="64" y="0"/>
                  </a:lnTo>
                  <a:lnTo>
                    <a:pt x="72" y="3"/>
                  </a:lnTo>
                  <a:lnTo>
                    <a:pt x="81" y="3"/>
                  </a:lnTo>
                  <a:lnTo>
                    <a:pt x="87" y="3"/>
                  </a:lnTo>
                  <a:lnTo>
                    <a:pt x="81" y="12"/>
                  </a:lnTo>
                  <a:lnTo>
                    <a:pt x="77" y="12"/>
                  </a:lnTo>
                  <a:lnTo>
                    <a:pt x="72" y="16"/>
                  </a:lnTo>
                  <a:lnTo>
                    <a:pt x="72" y="26"/>
                  </a:lnTo>
                  <a:lnTo>
                    <a:pt x="68" y="29"/>
                  </a:lnTo>
                  <a:lnTo>
                    <a:pt x="77" y="38"/>
                  </a:lnTo>
                  <a:lnTo>
                    <a:pt x="68" y="38"/>
                  </a:lnTo>
                  <a:lnTo>
                    <a:pt x="64" y="38"/>
                  </a:lnTo>
                  <a:lnTo>
                    <a:pt x="51" y="42"/>
                  </a:lnTo>
                  <a:lnTo>
                    <a:pt x="51" y="46"/>
                  </a:lnTo>
                  <a:lnTo>
                    <a:pt x="46" y="52"/>
                  </a:lnTo>
                  <a:lnTo>
                    <a:pt x="43" y="52"/>
                  </a:lnTo>
                  <a:lnTo>
                    <a:pt x="24" y="46"/>
                  </a:lnTo>
                  <a:lnTo>
                    <a:pt x="7" y="52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83" name="Freeform 1263">
              <a:extLst>
                <a:ext uri="{FF2B5EF4-FFF2-40B4-BE49-F238E27FC236}">
                  <a16:creationId xmlns:a16="http://schemas.microsoft.com/office/drawing/2014/main" id="{0876F0E8-D3C1-4AD9-8C30-3B1F4831E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4" y="2673"/>
              <a:ext cx="94" cy="48"/>
            </a:xfrm>
            <a:custGeom>
              <a:avLst/>
              <a:gdLst>
                <a:gd name="T0" fmla="*/ 267 w 92"/>
                <a:gd name="T1" fmla="*/ 5 h 53"/>
                <a:gd name="T2" fmla="*/ 250 w 92"/>
                <a:gd name="T3" fmla="*/ 3 h 53"/>
                <a:gd name="T4" fmla="*/ 240 w 92"/>
                <a:gd name="T5" fmla="*/ 0 h 53"/>
                <a:gd name="T6" fmla="*/ 174 w 92"/>
                <a:gd name="T7" fmla="*/ 0 h 53"/>
                <a:gd name="T8" fmla="*/ 156 w 92"/>
                <a:gd name="T9" fmla="*/ 3 h 53"/>
                <a:gd name="T10" fmla="*/ 142 w 92"/>
                <a:gd name="T11" fmla="*/ 3 h 53"/>
                <a:gd name="T12" fmla="*/ 130 w 92"/>
                <a:gd name="T13" fmla="*/ 3 h 53"/>
                <a:gd name="T14" fmla="*/ 101 w 92"/>
                <a:gd name="T15" fmla="*/ 5 h 53"/>
                <a:gd name="T16" fmla="*/ 91 w 92"/>
                <a:gd name="T17" fmla="*/ 5 h 53"/>
                <a:gd name="T18" fmla="*/ 20 w 92"/>
                <a:gd name="T19" fmla="*/ 5 h 53"/>
                <a:gd name="T20" fmla="*/ 12 w 92"/>
                <a:gd name="T21" fmla="*/ 5 h 53"/>
                <a:gd name="T22" fmla="*/ 12 w 92"/>
                <a:gd name="T23" fmla="*/ 5 h 53"/>
                <a:gd name="T24" fmla="*/ 3 w 92"/>
                <a:gd name="T25" fmla="*/ 5 h 53"/>
                <a:gd name="T26" fmla="*/ 3 w 92"/>
                <a:gd name="T27" fmla="*/ 5 h 53"/>
                <a:gd name="T28" fmla="*/ 3 w 92"/>
                <a:gd name="T29" fmla="*/ 5 h 53"/>
                <a:gd name="T30" fmla="*/ 0 w 92"/>
                <a:gd name="T31" fmla="*/ 5 h 53"/>
                <a:gd name="T32" fmla="*/ 3 w 92"/>
                <a:gd name="T33" fmla="*/ 5 h 53"/>
                <a:gd name="T34" fmla="*/ 3 w 92"/>
                <a:gd name="T35" fmla="*/ 5 h 53"/>
                <a:gd name="T36" fmla="*/ 16 w 92"/>
                <a:gd name="T37" fmla="*/ 5 h 53"/>
                <a:gd name="T38" fmla="*/ 81 w 92"/>
                <a:gd name="T39" fmla="*/ 5 h 53"/>
                <a:gd name="T40" fmla="*/ 101 w 92"/>
                <a:gd name="T41" fmla="*/ 5 h 53"/>
                <a:gd name="T42" fmla="*/ 130 w 92"/>
                <a:gd name="T43" fmla="*/ 5 h 53"/>
                <a:gd name="T44" fmla="*/ 142 w 92"/>
                <a:gd name="T45" fmla="*/ 5 h 53"/>
                <a:gd name="T46" fmla="*/ 156 w 92"/>
                <a:gd name="T47" fmla="*/ 5 h 53"/>
                <a:gd name="T48" fmla="*/ 210 w 92"/>
                <a:gd name="T49" fmla="*/ 5 h 53"/>
                <a:gd name="T50" fmla="*/ 229 w 92"/>
                <a:gd name="T51" fmla="*/ 5 h 53"/>
                <a:gd name="T52" fmla="*/ 229 w 92"/>
                <a:gd name="T53" fmla="*/ 5 h 53"/>
                <a:gd name="T54" fmla="*/ 267 w 92"/>
                <a:gd name="T55" fmla="*/ 5 h 5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92"/>
                <a:gd name="T85" fmla="*/ 0 h 53"/>
                <a:gd name="T86" fmla="*/ 92 w 92"/>
                <a:gd name="T87" fmla="*/ 53 h 5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92" h="53">
                  <a:moveTo>
                    <a:pt x="91" y="8"/>
                  </a:moveTo>
                  <a:lnTo>
                    <a:pt x="85" y="3"/>
                  </a:lnTo>
                  <a:lnTo>
                    <a:pt x="81" y="0"/>
                  </a:lnTo>
                  <a:lnTo>
                    <a:pt x="60" y="0"/>
                  </a:lnTo>
                  <a:lnTo>
                    <a:pt x="55" y="3"/>
                  </a:lnTo>
                  <a:lnTo>
                    <a:pt x="50" y="3"/>
                  </a:lnTo>
                  <a:lnTo>
                    <a:pt x="46" y="3"/>
                  </a:lnTo>
                  <a:lnTo>
                    <a:pt x="34" y="8"/>
                  </a:lnTo>
                  <a:lnTo>
                    <a:pt x="29" y="12"/>
                  </a:lnTo>
                  <a:lnTo>
                    <a:pt x="20" y="12"/>
                  </a:lnTo>
                  <a:lnTo>
                    <a:pt x="12" y="8"/>
                  </a:lnTo>
                  <a:lnTo>
                    <a:pt x="12" y="12"/>
                  </a:lnTo>
                  <a:lnTo>
                    <a:pt x="3" y="17"/>
                  </a:lnTo>
                  <a:lnTo>
                    <a:pt x="3" y="20"/>
                  </a:lnTo>
                  <a:lnTo>
                    <a:pt x="3" y="29"/>
                  </a:lnTo>
                  <a:lnTo>
                    <a:pt x="0" y="29"/>
                  </a:lnTo>
                  <a:lnTo>
                    <a:pt x="3" y="34"/>
                  </a:lnTo>
                  <a:lnTo>
                    <a:pt x="3" y="37"/>
                  </a:lnTo>
                  <a:lnTo>
                    <a:pt x="16" y="52"/>
                  </a:lnTo>
                  <a:lnTo>
                    <a:pt x="24" y="52"/>
                  </a:lnTo>
                  <a:lnTo>
                    <a:pt x="34" y="52"/>
                  </a:lnTo>
                  <a:lnTo>
                    <a:pt x="46" y="46"/>
                  </a:lnTo>
                  <a:lnTo>
                    <a:pt x="50" y="42"/>
                  </a:lnTo>
                  <a:lnTo>
                    <a:pt x="55" y="46"/>
                  </a:lnTo>
                  <a:lnTo>
                    <a:pt x="69" y="42"/>
                  </a:lnTo>
                  <a:lnTo>
                    <a:pt x="76" y="25"/>
                  </a:lnTo>
                  <a:lnTo>
                    <a:pt x="76" y="17"/>
                  </a:lnTo>
                  <a:lnTo>
                    <a:pt x="91" y="8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84" name="Freeform 1264">
              <a:extLst>
                <a:ext uri="{FF2B5EF4-FFF2-40B4-BE49-F238E27FC236}">
                  <a16:creationId xmlns:a16="http://schemas.microsoft.com/office/drawing/2014/main" id="{F0D13188-7FB0-4CE5-8D8E-36DF197B99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4" y="2673"/>
              <a:ext cx="94" cy="48"/>
            </a:xfrm>
            <a:custGeom>
              <a:avLst/>
              <a:gdLst>
                <a:gd name="T0" fmla="*/ 267 w 92"/>
                <a:gd name="T1" fmla="*/ 5 h 53"/>
                <a:gd name="T2" fmla="*/ 250 w 92"/>
                <a:gd name="T3" fmla="*/ 3 h 53"/>
                <a:gd name="T4" fmla="*/ 240 w 92"/>
                <a:gd name="T5" fmla="*/ 0 h 53"/>
                <a:gd name="T6" fmla="*/ 174 w 92"/>
                <a:gd name="T7" fmla="*/ 0 h 53"/>
                <a:gd name="T8" fmla="*/ 156 w 92"/>
                <a:gd name="T9" fmla="*/ 3 h 53"/>
                <a:gd name="T10" fmla="*/ 142 w 92"/>
                <a:gd name="T11" fmla="*/ 3 h 53"/>
                <a:gd name="T12" fmla="*/ 130 w 92"/>
                <a:gd name="T13" fmla="*/ 3 h 53"/>
                <a:gd name="T14" fmla="*/ 101 w 92"/>
                <a:gd name="T15" fmla="*/ 5 h 53"/>
                <a:gd name="T16" fmla="*/ 91 w 92"/>
                <a:gd name="T17" fmla="*/ 5 h 53"/>
                <a:gd name="T18" fmla="*/ 20 w 92"/>
                <a:gd name="T19" fmla="*/ 5 h 53"/>
                <a:gd name="T20" fmla="*/ 12 w 92"/>
                <a:gd name="T21" fmla="*/ 5 h 53"/>
                <a:gd name="T22" fmla="*/ 12 w 92"/>
                <a:gd name="T23" fmla="*/ 5 h 53"/>
                <a:gd name="T24" fmla="*/ 3 w 92"/>
                <a:gd name="T25" fmla="*/ 5 h 53"/>
                <a:gd name="T26" fmla="*/ 3 w 92"/>
                <a:gd name="T27" fmla="*/ 5 h 53"/>
                <a:gd name="T28" fmla="*/ 3 w 92"/>
                <a:gd name="T29" fmla="*/ 5 h 53"/>
                <a:gd name="T30" fmla="*/ 0 w 92"/>
                <a:gd name="T31" fmla="*/ 5 h 53"/>
                <a:gd name="T32" fmla="*/ 3 w 92"/>
                <a:gd name="T33" fmla="*/ 5 h 53"/>
                <a:gd name="T34" fmla="*/ 3 w 92"/>
                <a:gd name="T35" fmla="*/ 5 h 53"/>
                <a:gd name="T36" fmla="*/ 16 w 92"/>
                <a:gd name="T37" fmla="*/ 5 h 53"/>
                <a:gd name="T38" fmla="*/ 81 w 92"/>
                <a:gd name="T39" fmla="*/ 5 h 53"/>
                <a:gd name="T40" fmla="*/ 101 w 92"/>
                <a:gd name="T41" fmla="*/ 5 h 53"/>
                <a:gd name="T42" fmla="*/ 130 w 92"/>
                <a:gd name="T43" fmla="*/ 5 h 53"/>
                <a:gd name="T44" fmla="*/ 142 w 92"/>
                <a:gd name="T45" fmla="*/ 5 h 53"/>
                <a:gd name="T46" fmla="*/ 156 w 92"/>
                <a:gd name="T47" fmla="*/ 5 h 53"/>
                <a:gd name="T48" fmla="*/ 210 w 92"/>
                <a:gd name="T49" fmla="*/ 5 h 53"/>
                <a:gd name="T50" fmla="*/ 229 w 92"/>
                <a:gd name="T51" fmla="*/ 5 h 53"/>
                <a:gd name="T52" fmla="*/ 229 w 92"/>
                <a:gd name="T53" fmla="*/ 5 h 53"/>
                <a:gd name="T54" fmla="*/ 267 w 92"/>
                <a:gd name="T55" fmla="*/ 5 h 5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92"/>
                <a:gd name="T85" fmla="*/ 0 h 53"/>
                <a:gd name="T86" fmla="*/ 92 w 92"/>
                <a:gd name="T87" fmla="*/ 53 h 5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92" h="53">
                  <a:moveTo>
                    <a:pt x="91" y="8"/>
                  </a:moveTo>
                  <a:lnTo>
                    <a:pt x="85" y="3"/>
                  </a:lnTo>
                  <a:lnTo>
                    <a:pt x="81" y="0"/>
                  </a:lnTo>
                  <a:lnTo>
                    <a:pt x="60" y="0"/>
                  </a:lnTo>
                  <a:lnTo>
                    <a:pt x="55" y="3"/>
                  </a:lnTo>
                  <a:lnTo>
                    <a:pt x="50" y="3"/>
                  </a:lnTo>
                  <a:lnTo>
                    <a:pt x="46" y="3"/>
                  </a:lnTo>
                  <a:lnTo>
                    <a:pt x="34" y="8"/>
                  </a:lnTo>
                  <a:lnTo>
                    <a:pt x="29" y="12"/>
                  </a:lnTo>
                  <a:lnTo>
                    <a:pt x="20" y="12"/>
                  </a:lnTo>
                  <a:lnTo>
                    <a:pt x="12" y="8"/>
                  </a:lnTo>
                  <a:lnTo>
                    <a:pt x="12" y="12"/>
                  </a:lnTo>
                  <a:lnTo>
                    <a:pt x="3" y="17"/>
                  </a:lnTo>
                  <a:lnTo>
                    <a:pt x="3" y="20"/>
                  </a:lnTo>
                  <a:lnTo>
                    <a:pt x="3" y="29"/>
                  </a:lnTo>
                  <a:lnTo>
                    <a:pt x="0" y="29"/>
                  </a:lnTo>
                  <a:lnTo>
                    <a:pt x="3" y="34"/>
                  </a:lnTo>
                  <a:lnTo>
                    <a:pt x="3" y="37"/>
                  </a:lnTo>
                  <a:lnTo>
                    <a:pt x="16" y="52"/>
                  </a:lnTo>
                  <a:lnTo>
                    <a:pt x="24" y="52"/>
                  </a:lnTo>
                  <a:lnTo>
                    <a:pt x="34" y="52"/>
                  </a:lnTo>
                  <a:lnTo>
                    <a:pt x="46" y="46"/>
                  </a:lnTo>
                  <a:lnTo>
                    <a:pt x="50" y="42"/>
                  </a:lnTo>
                  <a:lnTo>
                    <a:pt x="55" y="46"/>
                  </a:lnTo>
                  <a:lnTo>
                    <a:pt x="69" y="42"/>
                  </a:lnTo>
                  <a:lnTo>
                    <a:pt x="76" y="25"/>
                  </a:lnTo>
                  <a:lnTo>
                    <a:pt x="76" y="17"/>
                  </a:lnTo>
                  <a:lnTo>
                    <a:pt x="91" y="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85" name="Freeform 1265">
              <a:extLst>
                <a:ext uri="{FF2B5EF4-FFF2-40B4-BE49-F238E27FC236}">
                  <a16:creationId xmlns:a16="http://schemas.microsoft.com/office/drawing/2014/main" id="{091182F3-9AB8-44D9-B699-9555296AA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3" y="2702"/>
              <a:ext cx="45" cy="27"/>
            </a:xfrm>
            <a:custGeom>
              <a:avLst/>
              <a:gdLst>
                <a:gd name="T0" fmla="*/ 3 w 44"/>
                <a:gd name="T1" fmla="*/ 3 h 31"/>
                <a:gd name="T2" fmla="*/ 12 w 44"/>
                <a:gd name="T3" fmla="*/ 3 h 31"/>
                <a:gd name="T4" fmla="*/ 16 w 44"/>
                <a:gd name="T5" fmla="*/ 3 h 31"/>
                <a:gd name="T6" fmla="*/ 21 w 44"/>
                <a:gd name="T7" fmla="*/ 3 h 31"/>
                <a:gd name="T8" fmla="*/ 84 w 44"/>
                <a:gd name="T9" fmla="*/ 3 h 31"/>
                <a:gd name="T10" fmla="*/ 84 w 44"/>
                <a:gd name="T11" fmla="*/ 3 h 31"/>
                <a:gd name="T12" fmla="*/ 102 w 44"/>
                <a:gd name="T13" fmla="*/ 3 h 31"/>
                <a:gd name="T14" fmla="*/ 102 w 44"/>
                <a:gd name="T15" fmla="*/ 3 h 31"/>
                <a:gd name="T16" fmla="*/ 92 w 44"/>
                <a:gd name="T17" fmla="*/ 3 h 31"/>
                <a:gd name="T18" fmla="*/ 92 w 44"/>
                <a:gd name="T19" fmla="*/ 3 h 31"/>
                <a:gd name="T20" fmla="*/ 110 w 44"/>
                <a:gd name="T21" fmla="*/ 3 h 31"/>
                <a:gd name="T22" fmla="*/ 110 w 44"/>
                <a:gd name="T23" fmla="*/ 3 h 31"/>
                <a:gd name="T24" fmla="*/ 128 w 44"/>
                <a:gd name="T25" fmla="*/ 3 h 31"/>
                <a:gd name="T26" fmla="*/ 128 w 44"/>
                <a:gd name="T27" fmla="*/ 3 h 31"/>
                <a:gd name="T28" fmla="*/ 110 w 44"/>
                <a:gd name="T29" fmla="*/ 0 h 31"/>
                <a:gd name="T30" fmla="*/ 102 w 44"/>
                <a:gd name="T31" fmla="*/ 3 h 31"/>
                <a:gd name="T32" fmla="*/ 21 w 44"/>
                <a:gd name="T33" fmla="*/ 3 h 31"/>
                <a:gd name="T34" fmla="*/ 16 w 44"/>
                <a:gd name="T35" fmla="*/ 3 h 31"/>
                <a:gd name="T36" fmla="*/ 3 w 44"/>
                <a:gd name="T37" fmla="*/ 3 h 31"/>
                <a:gd name="T38" fmla="*/ 0 w 44"/>
                <a:gd name="T39" fmla="*/ 3 h 31"/>
                <a:gd name="T40" fmla="*/ 3 w 44"/>
                <a:gd name="T41" fmla="*/ 3 h 31"/>
                <a:gd name="T42" fmla="*/ 3 w 44"/>
                <a:gd name="T43" fmla="*/ 3 h 31"/>
                <a:gd name="T44" fmla="*/ 3 w 44"/>
                <a:gd name="T45" fmla="*/ 3 h 31"/>
                <a:gd name="T46" fmla="*/ 7 w 44"/>
                <a:gd name="T47" fmla="*/ 3 h 31"/>
                <a:gd name="T48" fmla="*/ 3 w 44"/>
                <a:gd name="T49" fmla="*/ 3 h 3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4"/>
                <a:gd name="T76" fmla="*/ 0 h 31"/>
                <a:gd name="T77" fmla="*/ 44 w 44"/>
                <a:gd name="T78" fmla="*/ 31 h 3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4" h="31">
                  <a:moveTo>
                    <a:pt x="3" y="30"/>
                  </a:moveTo>
                  <a:lnTo>
                    <a:pt x="12" y="30"/>
                  </a:lnTo>
                  <a:lnTo>
                    <a:pt x="16" y="25"/>
                  </a:lnTo>
                  <a:lnTo>
                    <a:pt x="21" y="30"/>
                  </a:lnTo>
                  <a:lnTo>
                    <a:pt x="24" y="30"/>
                  </a:lnTo>
                  <a:lnTo>
                    <a:pt x="24" y="25"/>
                  </a:lnTo>
                  <a:lnTo>
                    <a:pt x="33" y="20"/>
                  </a:lnTo>
                  <a:lnTo>
                    <a:pt x="33" y="16"/>
                  </a:lnTo>
                  <a:lnTo>
                    <a:pt x="28" y="16"/>
                  </a:lnTo>
                  <a:lnTo>
                    <a:pt x="28" y="12"/>
                  </a:lnTo>
                  <a:lnTo>
                    <a:pt x="37" y="12"/>
                  </a:lnTo>
                  <a:lnTo>
                    <a:pt x="37" y="8"/>
                  </a:lnTo>
                  <a:lnTo>
                    <a:pt x="43" y="8"/>
                  </a:lnTo>
                  <a:lnTo>
                    <a:pt x="43" y="3"/>
                  </a:lnTo>
                  <a:lnTo>
                    <a:pt x="37" y="0"/>
                  </a:lnTo>
                  <a:lnTo>
                    <a:pt x="33" y="3"/>
                  </a:lnTo>
                  <a:lnTo>
                    <a:pt x="21" y="3"/>
                  </a:lnTo>
                  <a:lnTo>
                    <a:pt x="16" y="8"/>
                  </a:lnTo>
                  <a:lnTo>
                    <a:pt x="3" y="8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3" y="16"/>
                  </a:lnTo>
                  <a:lnTo>
                    <a:pt x="3" y="20"/>
                  </a:lnTo>
                  <a:lnTo>
                    <a:pt x="7" y="25"/>
                  </a:lnTo>
                  <a:lnTo>
                    <a:pt x="3" y="3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86" name="Freeform 1266">
              <a:extLst>
                <a:ext uri="{FF2B5EF4-FFF2-40B4-BE49-F238E27FC236}">
                  <a16:creationId xmlns:a16="http://schemas.microsoft.com/office/drawing/2014/main" id="{C77BC1E9-6147-4C56-B16C-88EFE34881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3" y="2702"/>
              <a:ext cx="45" cy="27"/>
            </a:xfrm>
            <a:custGeom>
              <a:avLst/>
              <a:gdLst>
                <a:gd name="T0" fmla="*/ 3 w 44"/>
                <a:gd name="T1" fmla="*/ 3 h 31"/>
                <a:gd name="T2" fmla="*/ 12 w 44"/>
                <a:gd name="T3" fmla="*/ 3 h 31"/>
                <a:gd name="T4" fmla="*/ 16 w 44"/>
                <a:gd name="T5" fmla="*/ 3 h 31"/>
                <a:gd name="T6" fmla="*/ 21 w 44"/>
                <a:gd name="T7" fmla="*/ 3 h 31"/>
                <a:gd name="T8" fmla="*/ 84 w 44"/>
                <a:gd name="T9" fmla="*/ 3 h 31"/>
                <a:gd name="T10" fmla="*/ 84 w 44"/>
                <a:gd name="T11" fmla="*/ 3 h 31"/>
                <a:gd name="T12" fmla="*/ 102 w 44"/>
                <a:gd name="T13" fmla="*/ 3 h 31"/>
                <a:gd name="T14" fmla="*/ 102 w 44"/>
                <a:gd name="T15" fmla="*/ 3 h 31"/>
                <a:gd name="T16" fmla="*/ 92 w 44"/>
                <a:gd name="T17" fmla="*/ 3 h 31"/>
                <a:gd name="T18" fmla="*/ 92 w 44"/>
                <a:gd name="T19" fmla="*/ 3 h 31"/>
                <a:gd name="T20" fmla="*/ 110 w 44"/>
                <a:gd name="T21" fmla="*/ 3 h 31"/>
                <a:gd name="T22" fmla="*/ 110 w 44"/>
                <a:gd name="T23" fmla="*/ 3 h 31"/>
                <a:gd name="T24" fmla="*/ 128 w 44"/>
                <a:gd name="T25" fmla="*/ 3 h 31"/>
                <a:gd name="T26" fmla="*/ 128 w 44"/>
                <a:gd name="T27" fmla="*/ 3 h 31"/>
                <a:gd name="T28" fmla="*/ 110 w 44"/>
                <a:gd name="T29" fmla="*/ 0 h 31"/>
                <a:gd name="T30" fmla="*/ 102 w 44"/>
                <a:gd name="T31" fmla="*/ 3 h 31"/>
                <a:gd name="T32" fmla="*/ 21 w 44"/>
                <a:gd name="T33" fmla="*/ 3 h 31"/>
                <a:gd name="T34" fmla="*/ 16 w 44"/>
                <a:gd name="T35" fmla="*/ 3 h 31"/>
                <a:gd name="T36" fmla="*/ 3 w 44"/>
                <a:gd name="T37" fmla="*/ 3 h 31"/>
                <a:gd name="T38" fmla="*/ 0 w 44"/>
                <a:gd name="T39" fmla="*/ 3 h 31"/>
                <a:gd name="T40" fmla="*/ 3 w 44"/>
                <a:gd name="T41" fmla="*/ 3 h 31"/>
                <a:gd name="T42" fmla="*/ 3 w 44"/>
                <a:gd name="T43" fmla="*/ 3 h 31"/>
                <a:gd name="T44" fmla="*/ 3 w 44"/>
                <a:gd name="T45" fmla="*/ 3 h 31"/>
                <a:gd name="T46" fmla="*/ 7 w 44"/>
                <a:gd name="T47" fmla="*/ 3 h 31"/>
                <a:gd name="T48" fmla="*/ 3 w 44"/>
                <a:gd name="T49" fmla="*/ 3 h 3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4"/>
                <a:gd name="T76" fmla="*/ 0 h 31"/>
                <a:gd name="T77" fmla="*/ 44 w 44"/>
                <a:gd name="T78" fmla="*/ 31 h 3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4" h="31">
                  <a:moveTo>
                    <a:pt x="3" y="30"/>
                  </a:moveTo>
                  <a:lnTo>
                    <a:pt x="12" y="30"/>
                  </a:lnTo>
                  <a:lnTo>
                    <a:pt x="16" y="25"/>
                  </a:lnTo>
                  <a:lnTo>
                    <a:pt x="21" y="30"/>
                  </a:lnTo>
                  <a:lnTo>
                    <a:pt x="24" y="30"/>
                  </a:lnTo>
                  <a:lnTo>
                    <a:pt x="24" y="25"/>
                  </a:lnTo>
                  <a:lnTo>
                    <a:pt x="33" y="20"/>
                  </a:lnTo>
                  <a:lnTo>
                    <a:pt x="33" y="16"/>
                  </a:lnTo>
                  <a:lnTo>
                    <a:pt x="28" y="16"/>
                  </a:lnTo>
                  <a:lnTo>
                    <a:pt x="28" y="12"/>
                  </a:lnTo>
                  <a:lnTo>
                    <a:pt x="37" y="12"/>
                  </a:lnTo>
                  <a:lnTo>
                    <a:pt x="37" y="8"/>
                  </a:lnTo>
                  <a:lnTo>
                    <a:pt x="43" y="8"/>
                  </a:lnTo>
                  <a:lnTo>
                    <a:pt x="43" y="3"/>
                  </a:lnTo>
                  <a:lnTo>
                    <a:pt x="37" y="0"/>
                  </a:lnTo>
                  <a:lnTo>
                    <a:pt x="33" y="3"/>
                  </a:lnTo>
                  <a:lnTo>
                    <a:pt x="21" y="3"/>
                  </a:lnTo>
                  <a:lnTo>
                    <a:pt x="16" y="8"/>
                  </a:lnTo>
                  <a:lnTo>
                    <a:pt x="3" y="8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3" y="16"/>
                  </a:lnTo>
                  <a:lnTo>
                    <a:pt x="3" y="20"/>
                  </a:lnTo>
                  <a:lnTo>
                    <a:pt x="7" y="25"/>
                  </a:lnTo>
                  <a:lnTo>
                    <a:pt x="3" y="3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87" name="Freeform 1267">
              <a:extLst>
                <a:ext uri="{FF2B5EF4-FFF2-40B4-BE49-F238E27FC236}">
                  <a16:creationId xmlns:a16="http://schemas.microsoft.com/office/drawing/2014/main" id="{C0AC3E97-445D-4980-BA9F-81B7478B0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2" y="2654"/>
              <a:ext cx="82" cy="32"/>
            </a:xfrm>
            <a:custGeom>
              <a:avLst/>
              <a:gdLst>
                <a:gd name="T0" fmla="*/ 254 w 80"/>
                <a:gd name="T1" fmla="*/ 4 h 36"/>
                <a:gd name="T2" fmla="*/ 176 w 80"/>
                <a:gd name="T3" fmla="*/ 4 h 36"/>
                <a:gd name="T4" fmla="*/ 156 w 80"/>
                <a:gd name="T5" fmla="*/ 4 h 36"/>
                <a:gd name="T6" fmla="*/ 137 w 80"/>
                <a:gd name="T7" fmla="*/ 4 h 36"/>
                <a:gd name="T8" fmla="*/ 125 w 80"/>
                <a:gd name="T9" fmla="*/ 4 h 36"/>
                <a:gd name="T10" fmla="*/ 93 w 80"/>
                <a:gd name="T11" fmla="*/ 4 h 36"/>
                <a:gd name="T12" fmla="*/ 83 w 80"/>
                <a:gd name="T13" fmla="*/ 4 h 36"/>
                <a:gd name="T14" fmla="*/ 12 w 80"/>
                <a:gd name="T15" fmla="*/ 4 h 36"/>
                <a:gd name="T16" fmla="*/ 3 w 80"/>
                <a:gd name="T17" fmla="*/ 4 h 36"/>
                <a:gd name="T18" fmla="*/ 0 w 80"/>
                <a:gd name="T19" fmla="*/ 4 h 36"/>
                <a:gd name="T20" fmla="*/ 3 w 80"/>
                <a:gd name="T21" fmla="*/ 4 h 36"/>
                <a:gd name="T22" fmla="*/ 12 w 80"/>
                <a:gd name="T23" fmla="*/ 4 h 36"/>
                <a:gd name="T24" fmla="*/ 12 w 80"/>
                <a:gd name="T25" fmla="*/ 4 h 36"/>
                <a:gd name="T26" fmla="*/ 16 w 80"/>
                <a:gd name="T27" fmla="*/ 4 h 36"/>
                <a:gd name="T28" fmla="*/ 16 w 80"/>
                <a:gd name="T29" fmla="*/ 3 h 36"/>
                <a:gd name="T30" fmla="*/ 93 w 80"/>
                <a:gd name="T31" fmla="*/ 0 h 36"/>
                <a:gd name="T32" fmla="*/ 99 w 80"/>
                <a:gd name="T33" fmla="*/ 0 h 36"/>
                <a:gd name="T34" fmla="*/ 113 w 80"/>
                <a:gd name="T35" fmla="*/ 0 h 36"/>
                <a:gd name="T36" fmla="*/ 137 w 80"/>
                <a:gd name="T37" fmla="*/ 3 h 36"/>
                <a:gd name="T38" fmla="*/ 156 w 80"/>
                <a:gd name="T39" fmla="*/ 3 h 36"/>
                <a:gd name="T40" fmla="*/ 194 w 80"/>
                <a:gd name="T41" fmla="*/ 3 h 36"/>
                <a:gd name="T42" fmla="*/ 227 w 80"/>
                <a:gd name="T43" fmla="*/ 0 h 36"/>
                <a:gd name="T44" fmla="*/ 274 w 80"/>
                <a:gd name="T45" fmla="*/ 4 h 36"/>
                <a:gd name="T46" fmla="*/ 254 w 80"/>
                <a:gd name="T47" fmla="*/ 4 h 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80"/>
                <a:gd name="T73" fmla="*/ 0 h 36"/>
                <a:gd name="T74" fmla="*/ 80 w 80"/>
                <a:gd name="T75" fmla="*/ 36 h 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80" h="36">
                  <a:moveTo>
                    <a:pt x="73" y="20"/>
                  </a:moveTo>
                  <a:lnTo>
                    <a:pt x="52" y="20"/>
                  </a:lnTo>
                  <a:lnTo>
                    <a:pt x="47" y="25"/>
                  </a:lnTo>
                  <a:lnTo>
                    <a:pt x="42" y="25"/>
                  </a:lnTo>
                  <a:lnTo>
                    <a:pt x="38" y="25"/>
                  </a:lnTo>
                  <a:lnTo>
                    <a:pt x="26" y="29"/>
                  </a:lnTo>
                  <a:lnTo>
                    <a:pt x="21" y="35"/>
                  </a:lnTo>
                  <a:lnTo>
                    <a:pt x="12" y="35"/>
                  </a:lnTo>
                  <a:lnTo>
                    <a:pt x="3" y="29"/>
                  </a:lnTo>
                  <a:lnTo>
                    <a:pt x="0" y="20"/>
                  </a:lnTo>
                  <a:lnTo>
                    <a:pt x="3" y="17"/>
                  </a:lnTo>
                  <a:lnTo>
                    <a:pt x="12" y="17"/>
                  </a:lnTo>
                  <a:lnTo>
                    <a:pt x="12" y="12"/>
                  </a:lnTo>
                  <a:lnTo>
                    <a:pt x="16" y="8"/>
                  </a:lnTo>
                  <a:lnTo>
                    <a:pt x="16" y="3"/>
                  </a:lnTo>
                  <a:lnTo>
                    <a:pt x="26" y="0"/>
                  </a:lnTo>
                  <a:lnTo>
                    <a:pt x="29" y="0"/>
                  </a:lnTo>
                  <a:lnTo>
                    <a:pt x="34" y="0"/>
                  </a:lnTo>
                  <a:lnTo>
                    <a:pt x="42" y="3"/>
                  </a:lnTo>
                  <a:lnTo>
                    <a:pt x="47" y="3"/>
                  </a:lnTo>
                  <a:lnTo>
                    <a:pt x="56" y="3"/>
                  </a:lnTo>
                  <a:lnTo>
                    <a:pt x="64" y="0"/>
                  </a:lnTo>
                  <a:lnTo>
                    <a:pt x="79" y="8"/>
                  </a:lnTo>
                  <a:lnTo>
                    <a:pt x="73" y="2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88" name="Freeform 1268">
              <a:extLst>
                <a:ext uri="{FF2B5EF4-FFF2-40B4-BE49-F238E27FC236}">
                  <a16:creationId xmlns:a16="http://schemas.microsoft.com/office/drawing/2014/main" id="{AE25B1EA-1FAC-480E-AEE7-BE1A867461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2" y="2654"/>
              <a:ext cx="82" cy="32"/>
            </a:xfrm>
            <a:custGeom>
              <a:avLst/>
              <a:gdLst>
                <a:gd name="T0" fmla="*/ 254 w 80"/>
                <a:gd name="T1" fmla="*/ 4 h 36"/>
                <a:gd name="T2" fmla="*/ 176 w 80"/>
                <a:gd name="T3" fmla="*/ 4 h 36"/>
                <a:gd name="T4" fmla="*/ 156 w 80"/>
                <a:gd name="T5" fmla="*/ 4 h 36"/>
                <a:gd name="T6" fmla="*/ 137 w 80"/>
                <a:gd name="T7" fmla="*/ 4 h 36"/>
                <a:gd name="T8" fmla="*/ 125 w 80"/>
                <a:gd name="T9" fmla="*/ 4 h 36"/>
                <a:gd name="T10" fmla="*/ 93 w 80"/>
                <a:gd name="T11" fmla="*/ 4 h 36"/>
                <a:gd name="T12" fmla="*/ 83 w 80"/>
                <a:gd name="T13" fmla="*/ 4 h 36"/>
                <a:gd name="T14" fmla="*/ 12 w 80"/>
                <a:gd name="T15" fmla="*/ 4 h 36"/>
                <a:gd name="T16" fmla="*/ 3 w 80"/>
                <a:gd name="T17" fmla="*/ 4 h 36"/>
                <a:gd name="T18" fmla="*/ 0 w 80"/>
                <a:gd name="T19" fmla="*/ 4 h 36"/>
                <a:gd name="T20" fmla="*/ 3 w 80"/>
                <a:gd name="T21" fmla="*/ 4 h 36"/>
                <a:gd name="T22" fmla="*/ 12 w 80"/>
                <a:gd name="T23" fmla="*/ 4 h 36"/>
                <a:gd name="T24" fmla="*/ 12 w 80"/>
                <a:gd name="T25" fmla="*/ 4 h 36"/>
                <a:gd name="T26" fmla="*/ 16 w 80"/>
                <a:gd name="T27" fmla="*/ 4 h 36"/>
                <a:gd name="T28" fmla="*/ 16 w 80"/>
                <a:gd name="T29" fmla="*/ 3 h 36"/>
                <a:gd name="T30" fmla="*/ 93 w 80"/>
                <a:gd name="T31" fmla="*/ 0 h 36"/>
                <a:gd name="T32" fmla="*/ 99 w 80"/>
                <a:gd name="T33" fmla="*/ 0 h 36"/>
                <a:gd name="T34" fmla="*/ 113 w 80"/>
                <a:gd name="T35" fmla="*/ 0 h 36"/>
                <a:gd name="T36" fmla="*/ 137 w 80"/>
                <a:gd name="T37" fmla="*/ 3 h 36"/>
                <a:gd name="T38" fmla="*/ 156 w 80"/>
                <a:gd name="T39" fmla="*/ 3 h 36"/>
                <a:gd name="T40" fmla="*/ 194 w 80"/>
                <a:gd name="T41" fmla="*/ 3 h 36"/>
                <a:gd name="T42" fmla="*/ 227 w 80"/>
                <a:gd name="T43" fmla="*/ 0 h 36"/>
                <a:gd name="T44" fmla="*/ 274 w 80"/>
                <a:gd name="T45" fmla="*/ 4 h 36"/>
                <a:gd name="T46" fmla="*/ 254 w 80"/>
                <a:gd name="T47" fmla="*/ 4 h 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80"/>
                <a:gd name="T73" fmla="*/ 0 h 36"/>
                <a:gd name="T74" fmla="*/ 80 w 80"/>
                <a:gd name="T75" fmla="*/ 36 h 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80" h="36">
                  <a:moveTo>
                    <a:pt x="73" y="20"/>
                  </a:moveTo>
                  <a:lnTo>
                    <a:pt x="52" y="20"/>
                  </a:lnTo>
                  <a:lnTo>
                    <a:pt x="47" y="25"/>
                  </a:lnTo>
                  <a:lnTo>
                    <a:pt x="42" y="25"/>
                  </a:lnTo>
                  <a:lnTo>
                    <a:pt x="38" y="25"/>
                  </a:lnTo>
                  <a:lnTo>
                    <a:pt x="26" y="29"/>
                  </a:lnTo>
                  <a:lnTo>
                    <a:pt x="21" y="35"/>
                  </a:lnTo>
                  <a:lnTo>
                    <a:pt x="12" y="35"/>
                  </a:lnTo>
                  <a:lnTo>
                    <a:pt x="3" y="29"/>
                  </a:lnTo>
                  <a:lnTo>
                    <a:pt x="0" y="20"/>
                  </a:lnTo>
                  <a:lnTo>
                    <a:pt x="3" y="17"/>
                  </a:lnTo>
                  <a:lnTo>
                    <a:pt x="12" y="17"/>
                  </a:lnTo>
                  <a:lnTo>
                    <a:pt x="12" y="12"/>
                  </a:lnTo>
                  <a:lnTo>
                    <a:pt x="16" y="8"/>
                  </a:lnTo>
                  <a:lnTo>
                    <a:pt x="16" y="3"/>
                  </a:lnTo>
                  <a:lnTo>
                    <a:pt x="26" y="0"/>
                  </a:lnTo>
                  <a:lnTo>
                    <a:pt x="29" y="0"/>
                  </a:lnTo>
                  <a:lnTo>
                    <a:pt x="34" y="0"/>
                  </a:lnTo>
                  <a:lnTo>
                    <a:pt x="42" y="3"/>
                  </a:lnTo>
                  <a:lnTo>
                    <a:pt x="47" y="3"/>
                  </a:lnTo>
                  <a:lnTo>
                    <a:pt x="56" y="3"/>
                  </a:lnTo>
                  <a:lnTo>
                    <a:pt x="64" y="0"/>
                  </a:lnTo>
                  <a:lnTo>
                    <a:pt x="79" y="8"/>
                  </a:lnTo>
                  <a:lnTo>
                    <a:pt x="73" y="2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89" name="Freeform 1269">
              <a:extLst>
                <a:ext uri="{FF2B5EF4-FFF2-40B4-BE49-F238E27FC236}">
                  <a16:creationId xmlns:a16="http://schemas.microsoft.com/office/drawing/2014/main" id="{BF7714E0-0DC5-4661-8715-5375C9118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4" y="2623"/>
              <a:ext cx="96" cy="50"/>
            </a:xfrm>
            <a:custGeom>
              <a:avLst/>
              <a:gdLst>
                <a:gd name="T0" fmla="*/ 463 w 93"/>
                <a:gd name="T1" fmla="*/ 4 h 56"/>
                <a:gd name="T2" fmla="*/ 435 w 93"/>
                <a:gd name="T3" fmla="*/ 4 h 56"/>
                <a:gd name="T4" fmla="*/ 416 w 93"/>
                <a:gd name="T5" fmla="*/ 4 h 56"/>
                <a:gd name="T6" fmla="*/ 390 w 93"/>
                <a:gd name="T7" fmla="*/ 4 h 56"/>
                <a:gd name="T8" fmla="*/ 390 w 93"/>
                <a:gd name="T9" fmla="*/ 4 h 56"/>
                <a:gd name="T10" fmla="*/ 323 w 93"/>
                <a:gd name="T11" fmla="*/ 4 h 56"/>
                <a:gd name="T12" fmla="*/ 323 w 93"/>
                <a:gd name="T13" fmla="*/ 4 h 56"/>
                <a:gd name="T14" fmla="*/ 276 w 93"/>
                <a:gd name="T15" fmla="*/ 4 h 56"/>
                <a:gd name="T16" fmla="*/ 276 w 93"/>
                <a:gd name="T17" fmla="*/ 4 h 56"/>
                <a:gd name="T18" fmla="*/ 259 w 93"/>
                <a:gd name="T19" fmla="*/ 4 h 56"/>
                <a:gd name="T20" fmla="*/ 235 w 93"/>
                <a:gd name="T21" fmla="*/ 4 h 56"/>
                <a:gd name="T22" fmla="*/ 214 w 93"/>
                <a:gd name="T23" fmla="*/ 3 h 56"/>
                <a:gd name="T24" fmla="*/ 183 w 93"/>
                <a:gd name="T25" fmla="*/ 4 h 56"/>
                <a:gd name="T26" fmla="*/ 183 w 93"/>
                <a:gd name="T27" fmla="*/ 3 h 56"/>
                <a:gd name="T28" fmla="*/ 141 w 93"/>
                <a:gd name="T29" fmla="*/ 0 h 56"/>
                <a:gd name="T30" fmla="*/ 141 w 93"/>
                <a:gd name="T31" fmla="*/ 3 h 56"/>
                <a:gd name="T32" fmla="*/ 3 w 93"/>
                <a:gd name="T33" fmla="*/ 4 h 56"/>
                <a:gd name="T34" fmla="*/ 3 w 93"/>
                <a:gd name="T35" fmla="*/ 4 h 56"/>
                <a:gd name="T36" fmla="*/ 0 w 93"/>
                <a:gd name="T37" fmla="*/ 4 h 56"/>
                <a:gd name="T38" fmla="*/ 0 w 93"/>
                <a:gd name="T39" fmla="*/ 4 h 56"/>
                <a:gd name="T40" fmla="*/ 3 w 93"/>
                <a:gd name="T41" fmla="*/ 4 h 56"/>
                <a:gd name="T42" fmla="*/ 3 w 93"/>
                <a:gd name="T43" fmla="*/ 4 h 56"/>
                <a:gd name="T44" fmla="*/ 7 w 93"/>
                <a:gd name="T45" fmla="*/ 4 h 56"/>
                <a:gd name="T46" fmla="*/ 117 w 93"/>
                <a:gd name="T47" fmla="*/ 4 h 56"/>
                <a:gd name="T48" fmla="*/ 141 w 93"/>
                <a:gd name="T49" fmla="*/ 4 h 56"/>
                <a:gd name="T50" fmla="*/ 161 w 93"/>
                <a:gd name="T51" fmla="*/ 4 h 56"/>
                <a:gd name="T52" fmla="*/ 183 w 93"/>
                <a:gd name="T53" fmla="*/ 4 h 56"/>
                <a:gd name="T54" fmla="*/ 214 w 93"/>
                <a:gd name="T55" fmla="*/ 4 h 56"/>
                <a:gd name="T56" fmla="*/ 259 w 93"/>
                <a:gd name="T57" fmla="*/ 4 h 56"/>
                <a:gd name="T58" fmla="*/ 276 w 93"/>
                <a:gd name="T59" fmla="*/ 4 h 56"/>
                <a:gd name="T60" fmla="*/ 323 w 93"/>
                <a:gd name="T61" fmla="*/ 4 h 56"/>
                <a:gd name="T62" fmla="*/ 323 w 93"/>
                <a:gd name="T63" fmla="*/ 4 h 56"/>
                <a:gd name="T64" fmla="*/ 344 w 93"/>
                <a:gd name="T65" fmla="*/ 4 h 56"/>
                <a:gd name="T66" fmla="*/ 390 w 93"/>
                <a:gd name="T67" fmla="*/ 4 h 56"/>
                <a:gd name="T68" fmla="*/ 390 w 93"/>
                <a:gd name="T69" fmla="*/ 4 h 56"/>
                <a:gd name="T70" fmla="*/ 416 w 93"/>
                <a:gd name="T71" fmla="*/ 4 h 56"/>
                <a:gd name="T72" fmla="*/ 416 w 93"/>
                <a:gd name="T73" fmla="*/ 4 h 56"/>
                <a:gd name="T74" fmla="*/ 463 w 93"/>
                <a:gd name="T75" fmla="*/ 4 h 5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3"/>
                <a:gd name="T115" fmla="*/ 0 h 56"/>
                <a:gd name="T116" fmla="*/ 93 w 93"/>
                <a:gd name="T117" fmla="*/ 56 h 5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3" h="56">
                  <a:moveTo>
                    <a:pt x="92" y="33"/>
                  </a:moveTo>
                  <a:lnTo>
                    <a:pt x="86" y="29"/>
                  </a:lnTo>
                  <a:lnTo>
                    <a:pt x="82" y="23"/>
                  </a:lnTo>
                  <a:lnTo>
                    <a:pt x="77" y="19"/>
                  </a:lnTo>
                  <a:lnTo>
                    <a:pt x="77" y="16"/>
                  </a:lnTo>
                  <a:lnTo>
                    <a:pt x="65" y="16"/>
                  </a:lnTo>
                  <a:lnTo>
                    <a:pt x="65" y="19"/>
                  </a:lnTo>
                  <a:lnTo>
                    <a:pt x="55" y="16"/>
                  </a:lnTo>
                  <a:lnTo>
                    <a:pt x="55" y="11"/>
                  </a:lnTo>
                  <a:lnTo>
                    <a:pt x="51" y="7"/>
                  </a:lnTo>
                  <a:lnTo>
                    <a:pt x="46" y="7"/>
                  </a:lnTo>
                  <a:lnTo>
                    <a:pt x="43" y="3"/>
                  </a:lnTo>
                  <a:lnTo>
                    <a:pt x="38" y="7"/>
                  </a:lnTo>
                  <a:lnTo>
                    <a:pt x="38" y="3"/>
                  </a:lnTo>
                  <a:lnTo>
                    <a:pt x="30" y="0"/>
                  </a:lnTo>
                  <a:lnTo>
                    <a:pt x="30" y="3"/>
                  </a:lnTo>
                  <a:lnTo>
                    <a:pt x="3" y="16"/>
                  </a:lnTo>
                  <a:lnTo>
                    <a:pt x="3" y="19"/>
                  </a:lnTo>
                  <a:lnTo>
                    <a:pt x="0" y="16"/>
                  </a:lnTo>
                  <a:lnTo>
                    <a:pt x="0" y="19"/>
                  </a:lnTo>
                  <a:lnTo>
                    <a:pt x="3" y="23"/>
                  </a:lnTo>
                  <a:lnTo>
                    <a:pt x="3" y="29"/>
                  </a:lnTo>
                  <a:lnTo>
                    <a:pt x="7" y="33"/>
                  </a:lnTo>
                  <a:lnTo>
                    <a:pt x="24" y="49"/>
                  </a:lnTo>
                  <a:lnTo>
                    <a:pt x="30" y="49"/>
                  </a:lnTo>
                  <a:lnTo>
                    <a:pt x="34" y="49"/>
                  </a:lnTo>
                  <a:lnTo>
                    <a:pt x="38" y="49"/>
                  </a:lnTo>
                  <a:lnTo>
                    <a:pt x="43" y="45"/>
                  </a:lnTo>
                  <a:lnTo>
                    <a:pt x="51" y="45"/>
                  </a:lnTo>
                  <a:lnTo>
                    <a:pt x="55" y="49"/>
                  </a:lnTo>
                  <a:lnTo>
                    <a:pt x="65" y="45"/>
                  </a:lnTo>
                  <a:lnTo>
                    <a:pt x="65" y="55"/>
                  </a:lnTo>
                  <a:lnTo>
                    <a:pt x="69" y="49"/>
                  </a:lnTo>
                  <a:lnTo>
                    <a:pt x="77" y="49"/>
                  </a:lnTo>
                  <a:lnTo>
                    <a:pt x="77" y="45"/>
                  </a:lnTo>
                  <a:lnTo>
                    <a:pt x="82" y="41"/>
                  </a:lnTo>
                  <a:lnTo>
                    <a:pt x="82" y="37"/>
                  </a:lnTo>
                  <a:lnTo>
                    <a:pt x="92" y="3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90" name="Freeform 1270">
              <a:extLst>
                <a:ext uri="{FF2B5EF4-FFF2-40B4-BE49-F238E27FC236}">
                  <a16:creationId xmlns:a16="http://schemas.microsoft.com/office/drawing/2014/main" id="{F30D12D0-8281-4D05-9463-F7F1D0DEE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4" y="2623"/>
              <a:ext cx="96" cy="50"/>
            </a:xfrm>
            <a:custGeom>
              <a:avLst/>
              <a:gdLst>
                <a:gd name="T0" fmla="*/ 463 w 93"/>
                <a:gd name="T1" fmla="*/ 4 h 56"/>
                <a:gd name="T2" fmla="*/ 435 w 93"/>
                <a:gd name="T3" fmla="*/ 4 h 56"/>
                <a:gd name="T4" fmla="*/ 416 w 93"/>
                <a:gd name="T5" fmla="*/ 4 h 56"/>
                <a:gd name="T6" fmla="*/ 390 w 93"/>
                <a:gd name="T7" fmla="*/ 4 h 56"/>
                <a:gd name="T8" fmla="*/ 390 w 93"/>
                <a:gd name="T9" fmla="*/ 4 h 56"/>
                <a:gd name="T10" fmla="*/ 323 w 93"/>
                <a:gd name="T11" fmla="*/ 4 h 56"/>
                <a:gd name="T12" fmla="*/ 323 w 93"/>
                <a:gd name="T13" fmla="*/ 4 h 56"/>
                <a:gd name="T14" fmla="*/ 276 w 93"/>
                <a:gd name="T15" fmla="*/ 4 h 56"/>
                <a:gd name="T16" fmla="*/ 276 w 93"/>
                <a:gd name="T17" fmla="*/ 4 h 56"/>
                <a:gd name="T18" fmla="*/ 259 w 93"/>
                <a:gd name="T19" fmla="*/ 4 h 56"/>
                <a:gd name="T20" fmla="*/ 235 w 93"/>
                <a:gd name="T21" fmla="*/ 4 h 56"/>
                <a:gd name="T22" fmla="*/ 214 w 93"/>
                <a:gd name="T23" fmla="*/ 3 h 56"/>
                <a:gd name="T24" fmla="*/ 183 w 93"/>
                <a:gd name="T25" fmla="*/ 4 h 56"/>
                <a:gd name="T26" fmla="*/ 183 w 93"/>
                <a:gd name="T27" fmla="*/ 3 h 56"/>
                <a:gd name="T28" fmla="*/ 141 w 93"/>
                <a:gd name="T29" fmla="*/ 0 h 56"/>
                <a:gd name="T30" fmla="*/ 141 w 93"/>
                <a:gd name="T31" fmla="*/ 3 h 56"/>
                <a:gd name="T32" fmla="*/ 3 w 93"/>
                <a:gd name="T33" fmla="*/ 4 h 56"/>
                <a:gd name="T34" fmla="*/ 3 w 93"/>
                <a:gd name="T35" fmla="*/ 4 h 56"/>
                <a:gd name="T36" fmla="*/ 0 w 93"/>
                <a:gd name="T37" fmla="*/ 4 h 56"/>
                <a:gd name="T38" fmla="*/ 0 w 93"/>
                <a:gd name="T39" fmla="*/ 4 h 56"/>
                <a:gd name="T40" fmla="*/ 3 w 93"/>
                <a:gd name="T41" fmla="*/ 4 h 56"/>
                <a:gd name="T42" fmla="*/ 3 w 93"/>
                <a:gd name="T43" fmla="*/ 4 h 56"/>
                <a:gd name="T44" fmla="*/ 7 w 93"/>
                <a:gd name="T45" fmla="*/ 4 h 56"/>
                <a:gd name="T46" fmla="*/ 117 w 93"/>
                <a:gd name="T47" fmla="*/ 4 h 56"/>
                <a:gd name="T48" fmla="*/ 141 w 93"/>
                <a:gd name="T49" fmla="*/ 4 h 56"/>
                <a:gd name="T50" fmla="*/ 161 w 93"/>
                <a:gd name="T51" fmla="*/ 4 h 56"/>
                <a:gd name="T52" fmla="*/ 183 w 93"/>
                <a:gd name="T53" fmla="*/ 4 h 56"/>
                <a:gd name="T54" fmla="*/ 214 w 93"/>
                <a:gd name="T55" fmla="*/ 4 h 56"/>
                <a:gd name="T56" fmla="*/ 259 w 93"/>
                <a:gd name="T57" fmla="*/ 4 h 56"/>
                <a:gd name="T58" fmla="*/ 276 w 93"/>
                <a:gd name="T59" fmla="*/ 4 h 56"/>
                <a:gd name="T60" fmla="*/ 323 w 93"/>
                <a:gd name="T61" fmla="*/ 4 h 56"/>
                <a:gd name="T62" fmla="*/ 323 w 93"/>
                <a:gd name="T63" fmla="*/ 4 h 56"/>
                <a:gd name="T64" fmla="*/ 344 w 93"/>
                <a:gd name="T65" fmla="*/ 4 h 56"/>
                <a:gd name="T66" fmla="*/ 390 w 93"/>
                <a:gd name="T67" fmla="*/ 4 h 56"/>
                <a:gd name="T68" fmla="*/ 390 w 93"/>
                <a:gd name="T69" fmla="*/ 4 h 56"/>
                <a:gd name="T70" fmla="*/ 416 w 93"/>
                <a:gd name="T71" fmla="*/ 4 h 56"/>
                <a:gd name="T72" fmla="*/ 416 w 93"/>
                <a:gd name="T73" fmla="*/ 4 h 56"/>
                <a:gd name="T74" fmla="*/ 463 w 93"/>
                <a:gd name="T75" fmla="*/ 4 h 5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3"/>
                <a:gd name="T115" fmla="*/ 0 h 56"/>
                <a:gd name="T116" fmla="*/ 93 w 93"/>
                <a:gd name="T117" fmla="*/ 56 h 5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3" h="56">
                  <a:moveTo>
                    <a:pt x="92" y="33"/>
                  </a:moveTo>
                  <a:lnTo>
                    <a:pt x="86" y="29"/>
                  </a:lnTo>
                  <a:lnTo>
                    <a:pt x="82" y="23"/>
                  </a:lnTo>
                  <a:lnTo>
                    <a:pt x="77" y="19"/>
                  </a:lnTo>
                  <a:lnTo>
                    <a:pt x="77" y="16"/>
                  </a:lnTo>
                  <a:lnTo>
                    <a:pt x="65" y="16"/>
                  </a:lnTo>
                  <a:lnTo>
                    <a:pt x="65" y="19"/>
                  </a:lnTo>
                  <a:lnTo>
                    <a:pt x="55" y="16"/>
                  </a:lnTo>
                  <a:lnTo>
                    <a:pt x="55" y="11"/>
                  </a:lnTo>
                  <a:lnTo>
                    <a:pt x="51" y="7"/>
                  </a:lnTo>
                  <a:lnTo>
                    <a:pt x="46" y="7"/>
                  </a:lnTo>
                  <a:lnTo>
                    <a:pt x="43" y="3"/>
                  </a:lnTo>
                  <a:lnTo>
                    <a:pt x="38" y="7"/>
                  </a:lnTo>
                  <a:lnTo>
                    <a:pt x="38" y="3"/>
                  </a:lnTo>
                  <a:lnTo>
                    <a:pt x="30" y="0"/>
                  </a:lnTo>
                  <a:lnTo>
                    <a:pt x="30" y="3"/>
                  </a:lnTo>
                  <a:lnTo>
                    <a:pt x="3" y="16"/>
                  </a:lnTo>
                  <a:lnTo>
                    <a:pt x="3" y="19"/>
                  </a:lnTo>
                  <a:lnTo>
                    <a:pt x="0" y="16"/>
                  </a:lnTo>
                  <a:lnTo>
                    <a:pt x="0" y="19"/>
                  </a:lnTo>
                  <a:lnTo>
                    <a:pt x="3" y="23"/>
                  </a:lnTo>
                  <a:lnTo>
                    <a:pt x="3" y="29"/>
                  </a:lnTo>
                  <a:lnTo>
                    <a:pt x="7" y="33"/>
                  </a:lnTo>
                  <a:lnTo>
                    <a:pt x="24" y="49"/>
                  </a:lnTo>
                  <a:lnTo>
                    <a:pt x="30" y="49"/>
                  </a:lnTo>
                  <a:lnTo>
                    <a:pt x="34" y="49"/>
                  </a:lnTo>
                  <a:lnTo>
                    <a:pt x="38" y="49"/>
                  </a:lnTo>
                  <a:lnTo>
                    <a:pt x="43" y="45"/>
                  </a:lnTo>
                  <a:lnTo>
                    <a:pt x="51" y="45"/>
                  </a:lnTo>
                  <a:lnTo>
                    <a:pt x="55" y="49"/>
                  </a:lnTo>
                  <a:lnTo>
                    <a:pt x="65" y="45"/>
                  </a:lnTo>
                  <a:lnTo>
                    <a:pt x="65" y="55"/>
                  </a:lnTo>
                  <a:lnTo>
                    <a:pt x="69" y="49"/>
                  </a:lnTo>
                  <a:lnTo>
                    <a:pt x="77" y="49"/>
                  </a:lnTo>
                  <a:lnTo>
                    <a:pt x="77" y="45"/>
                  </a:lnTo>
                  <a:lnTo>
                    <a:pt x="82" y="41"/>
                  </a:lnTo>
                  <a:lnTo>
                    <a:pt x="82" y="37"/>
                  </a:lnTo>
                  <a:lnTo>
                    <a:pt x="92" y="3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91" name="Freeform 1271">
              <a:extLst>
                <a:ext uri="{FF2B5EF4-FFF2-40B4-BE49-F238E27FC236}">
                  <a16:creationId xmlns:a16="http://schemas.microsoft.com/office/drawing/2014/main" id="{3F0C0A47-2C85-4115-AA68-038773319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0" y="2665"/>
              <a:ext cx="109" cy="46"/>
            </a:xfrm>
            <a:custGeom>
              <a:avLst/>
              <a:gdLst>
                <a:gd name="T0" fmla="*/ 133 w 107"/>
                <a:gd name="T1" fmla="*/ 6 h 50"/>
                <a:gd name="T2" fmla="*/ 97 w 107"/>
                <a:gd name="T3" fmla="*/ 6 h 50"/>
                <a:gd name="T4" fmla="*/ 89 w 107"/>
                <a:gd name="T5" fmla="*/ 6 h 50"/>
                <a:gd name="T6" fmla="*/ 16 w 107"/>
                <a:gd name="T7" fmla="*/ 6 h 50"/>
                <a:gd name="T8" fmla="*/ 12 w 107"/>
                <a:gd name="T9" fmla="*/ 6 h 50"/>
                <a:gd name="T10" fmla="*/ 3 w 107"/>
                <a:gd name="T11" fmla="*/ 6 h 50"/>
                <a:gd name="T12" fmla="*/ 0 w 107"/>
                <a:gd name="T13" fmla="*/ 6 h 50"/>
                <a:gd name="T14" fmla="*/ 0 w 107"/>
                <a:gd name="T15" fmla="*/ 6 h 50"/>
                <a:gd name="T16" fmla="*/ 3 w 107"/>
                <a:gd name="T17" fmla="*/ 6 h 50"/>
                <a:gd name="T18" fmla="*/ 7 w 107"/>
                <a:gd name="T19" fmla="*/ 6 h 50"/>
                <a:gd name="T20" fmla="*/ 12 w 107"/>
                <a:gd name="T21" fmla="*/ 6 h 50"/>
                <a:gd name="T22" fmla="*/ 21 w 107"/>
                <a:gd name="T23" fmla="*/ 6 h 50"/>
                <a:gd name="T24" fmla="*/ 97 w 107"/>
                <a:gd name="T25" fmla="*/ 6 h 50"/>
                <a:gd name="T26" fmla="*/ 107 w 107"/>
                <a:gd name="T27" fmla="*/ 6 h 50"/>
                <a:gd name="T28" fmla="*/ 115 w 107"/>
                <a:gd name="T29" fmla="*/ 6 h 50"/>
                <a:gd name="T30" fmla="*/ 107 w 107"/>
                <a:gd name="T31" fmla="*/ 6 h 50"/>
                <a:gd name="T32" fmla="*/ 115 w 107"/>
                <a:gd name="T33" fmla="*/ 6 h 50"/>
                <a:gd name="T34" fmla="*/ 127 w 107"/>
                <a:gd name="T35" fmla="*/ 6 h 50"/>
                <a:gd name="T36" fmla="*/ 127 w 107"/>
                <a:gd name="T37" fmla="*/ 6 h 50"/>
                <a:gd name="T38" fmla="*/ 133 w 107"/>
                <a:gd name="T39" fmla="*/ 3 h 50"/>
                <a:gd name="T40" fmla="*/ 144 w 107"/>
                <a:gd name="T41" fmla="*/ 3 h 50"/>
                <a:gd name="T42" fmla="*/ 159 w 107"/>
                <a:gd name="T43" fmla="*/ 3 h 50"/>
                <a:gd name="T44" fmla="*/ 171 w 107"/>
                <a:gd name="T45" fmla="*/ 3 h 50"/>
                <a:gd name="T46" fmla="*/ 186 w 107"/>
                <a:gd name="T47" fmla="*/ 3 h 50"/>
                <a:gd name="T48" fmla="*/ 205 w 107"/>
                <a:gd name="T49" fmla="*/ 0 h 50"/>
                <a:gd name="T50" fmla="*/ 225 w 107"/>
                <a:gd name="T51" fmla="*/ 0 h 50"/>
                <a:gd name="T52" fmla="*/ 233 w 107"/>
                <a:gd name="T53" fmla="*/ 3 h 50"/>
                <a:gd name="T54" fmla="*/ 254 w 107"/>
                <a:gd name="T55" fmla="*/ 0 h 50"/>
                <a:gd name="T56" fmla="*/ 254 w 107"/>
                <a:gd name="T57" fmla="*/ 6 h 50"/>
                <a:gd name="T58" fmla="*/ 269 w 107"/>
                <a:gd name="T59" fmla="*/ 6 h 50"/>
                <a:gd name="T60" fmla="*/ 269 w 107"/>
                <a:gd name="T61" fmla="*/ 6 h 50"/>
                <a:gd name="T62" fmla="*/ 244 w 107"/>
                <a:gd name="T63" fmla="*/ 6 h 50"/>
                <a:gd name="T64" fmla="*/ 244 w 107"/>
                <a:gd name="T65" fmla="*/ 6 h 50"/>
                <a:gd name="T66" fmla="*/ 244 w 107"/>
                <a:gd name="T67" fmla="*/ 6 h 50"/>
                <a:gd name="T68" fmla="*/ 233 w 107"/>
                <a:gd name="T69" fmla="*/ 6 h 50"/>
                <a:gd name="T70" fmla="*/ 225 w 107"/>
                <a:gd name="T71" fmla="*/ 6 h 50"/>
                <a:gd name="T72" fmla="*/ 186 w 107"/>
                <a:gd name="T73" fmla="*/ 6 h 50"/>
                <a:gd name="T74" fmla="*/ 171 w 107"/>
                <a:gd name="T75" fmla="*/ 6 h 50"/>
                <a:gd name="T76" fmla="*/ 133 w 107"/>
                <a:gd name="T77" fmla="*/ 6 h 5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"/>
                <a:gd name="T118" fmla="*/ 0 h 50"/>
                <a:gd name="T119" fmla="*/ 107 w 107"/>
                <a:gd name="T120" fmla="*/ 50 h 5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" h="50">
                  <a:moveTo>
                    <a:pt x="56" y="49"/>
                  </a:moveTo>
                  <a:lnTo>
                    <a:pt x="38" y="43"/>
                  </a:lnTo>
                  <a:lnTo>
                    <a:pt x="34" y="39"/>
                  </a:lnTo>
                  <a:lnTo>
                    <a:pt x="16" y="43"/>
                  </a:lnTo>
                  <a:lnTo>
                    <a:pt x="12" y="43"/>
                  </a:lnTo>
                  <a:lnTo>
                    <a:pt x="3" y="39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3" y="25"/>
                  </a:lnTo>
                  <a:lnTo>
                    <a:pt x="7" y="30"/>
                  </a:lnTo>
                  <a:lnTo>
                    <a:pt x="12" y="25"/>
                  </a:lnTo>
                  <a:lnTo>
                    <a:pt x="21" y="30"/>
                  </a:lnTo>
                  <a:lnTo>
                    <a:pt x="38" y="25"/>
                  </a:lnTo>
                  <a:lnTo>
                    <a:pt x="43" y="25"/>
                  </a:lnTo>
                  <a:lnTo>
                    <a:pt x="47" y="25"/>
                  </a:lnTo>
                  <a:lnTo>
                    <a:pt x="43" y="16"/>
                  </a:lnTo>
                  <a:lnTo>
                    <a:pt x="47" y="12"/>
                  </a:lnTo>
                  <a:lnTo>
                    <a:pt x="53" y="12"/>
                  </a:lnTo>
                  <a:lnTo>
                    <a:pt x="53" y="7"/>
                  </a:lnTo>
                  <a:lnTo>
                    <a:pt x="56" y="3"/>
                  </a:lnTo>
                  <a:lnTo>
                    <a:pt x="60" y="3"/>
                  </a:lnTo>
                  <a:lnTo>
                    <a:pt x="65" y="3"/>
                  </a:lnTo>
                  <a:lnTo>
                    <a:pt x="69" y="3"/>
                  </a:lnTo>
                  <a:lnTo>
                    <a:pt x="74" y="3"/>
                  </a:lnTo>
                  <a:lnTo>
                    <a:pt x="79" y="0"/>
                  </a:lnTo>
                  <a:lnTo>
                    <a:pt x="87" y="0"/>
                  </a:lnTo>
                  <a:lnTo>
                    <a:pt x="91" y="3"/>
                  </a:lnTo>
                  <a:lnTo>
                    <a:pt x="100" y="0"/>
                  </a:lnTo>
                  <a:lnTo>
                    <a:pt x="100" y="7"/>
                  </a:lnTo>
                  <a:lnTo>
                    <a:pt x="106" y="16"/>
                  </a:lnTo>
                  <a:lnTo>
                    <a:pt x="106" y="21"/>
                  </a:lnTo>
                  <a:lnTo>
                    <a:pt x="96" y="25"/>
                  </a:lnTo>
                  <a:lnTo>
                    <a:pt x="96" y="30"/>
                  </a:lnTo>
                  <a:lnTo>
                    <a:pt x="96" y="39"/>
                  </a:lnTo>
                  <a:lnTo>
                    <a:pt x="91" y="39"/>
                  </a:lnTo>
                  <a:lnTo>
                    <a:pt x="87" y="43"/>
                  </a:lnTo>
                  <a:lnTo>
                    <a:pt x="74" y="43"/>
                  </a:lnTo>
                  <a:lnTo>
                    <a:pt x="69" y="49"/>
                  </a:lnTo>
                  <a:lnTo>
                    <a:pt x="56" y="49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92" name="Freeform 1272">
              <a:extLst>
                <a:ext uri="{FF2B5EF4-FFF2-40B4-BE49-F238E27FC236}">
                  <a16:creationId xmlns:a16="http://schemas.microsoft.com/office/drawing/2014/main" id="{8FC0977B-5C44-40D6-96C6-4D6B11CF2A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0" y="2665"/>
              <a:ext cx="109" cy="46"/>
            </a:xfrm>
            <a:custGeom>
              <a:avLst/>
              <a:gdLst>
                <a:gd name="T0" fmla="*/ 133 w 107"/>
                <a:gd name="T1" fmla="*/ 6 h 50"/>
                <a:gd name="T2" fmla="*/ 97 w 107"/>
                <a:gd name="T3" fmla="*/ 6 h 50"/>
                <a:gd name="T4" fmla="*/ 89 w 107"/>
                <a:gd name="T5" fmla="*/ 6 h 50"/>
                <a:gd name="T6" fmla="*/ 16 w 107"/>
                <a:gd name="T7" fmla="*/ 6 h 50"/>
                <a:gd name="T8" fmla="*/ 12 w 107"/>
                <a:gd name="T9" fmla="*/ 6 h 50"/>
                <a:gd name="T10" fmla="*/ 3 w 107"/>
                <a:gd name="T11" fmla="*/ 6 h 50"/>
                <a:gd name="T12" fmla="*/ 0 w 107"/>
                <a:gd name="T13" fmla="*/ 6 h 50"/>
                <a:gd name="T14" fmla="*/ 0 w 107"/>
                <a:gd name="T15" fmla="*/ 6 h 50"/>
                <a:gd name="T16" fmla="*/ 3 w 107"/>
                <a:gd name="T17" fmla="*/ 6 h 50"/>
                <a:gd name="T18" fmla="*/ 7 w 107"/>
                <a:gd name="T19" fmla="*/ 6 h 50"/>
                <a:gd name="T20" fmla="*/ 12 w 107"/>
                <a:gd name="T21" fmla="*/ 6 h 50"/>
                <a:gd name="T22" fmla="*/ 21 w 107"/>
                <a:gd name="T23" fmla="*/ 6 h 50"/>
                <a:gd name="T24" fmla="*/ 97 w 107"/>
                <a:gd name="T25" fmla="*/ 6 h 50"/>
                <a:gd name="T26" fmla="*/ 107 w 107"/>
                <a:gd name="T27" fmla="*/ 6 h 50"/>
                <a:gd name="T28" fmla="*/ 115 w 107"/>
                <a:gd name="T29" fmla="*/ 6 h 50"/>
                <a:gd name="T30" fmla="*/ 107 w 107"/>
                <a:gd name="T31" fmla="*/ 6 h 50"/>
                <a:gd name="T32" fmla="*/ 115 w 107"/>
                <a:gd name="T33" fmla="*/ 6 h 50"/>
                <a:gd name="T34" fmla="*/ 127 w 107"/>
                <a:gd name="T35" fmla="*/ 6 h 50"/>
                <a:gd name="T36" fmla="*/ 127 w 107"/>
                <a:gd name="T37" fmla="*/ 6 h 50"/>
                <a:gd name="T38" fmla="*/ 133 w 107"/>
                <a:gd name="T39" fmla="*/ 3 h 50"/>
                <a:gd name="T40" fmla="*/ 144 w 107"/>
                <a:gd name="T41" fmla="*/ 3 h 50"/>
                <a:gd name="T42" fmla="*/ 159 w 107"/>
                <a:gd name="T43" fmla="*/ 3 h 50"/>
                <a:gd name="T44" fmla="*/ 171 w 107"/>
                <a:gd name="T45" fmla="*/ 3 h 50"/>
                <a:gd name="T46" fmla="*/ 186 w 107"/>
                <a:gd name="T47" fmla="*/ 3 h 50"/>
                <a:gd name="T48" fmla="*/ 205 w 107"/>
                <a:gd name="T49" fmla="*/ 0 h 50"/>
                <a:gd name="T50" fmla="*/ 225 w 107"/>
                <a:gd name="T51" fmla="*/ 0 h 50"/>
                <a:gd name="T52" fmla="*/ 233 w 107"/>
                <a:gd name="T53" fmla="*/ 3 h 50"/>
                <a:gd name="T54" fmla="*/ 254 w 107"/>
                <a:gd name="T55" fmla="*/ 0 h 50"/>
                <a:gd name="T56" fmla="*/ 254 w 107"/>
                <a:gd name="T57" fmla="*/ 6 h 50"/>
                <a:gd name="T58" fmla="*/ 269 w 107"/>
                <a:gd name="T59" fmla="*/ 6 h 50"/>
                <a:gd name="T60" fmla="*/ 269 w 107"/>
                <a:gd name="T61" fmla="*/ 6 h 50"/>
                <a:gd name="T62" fmla="*/ 244 w 107"/>
                <a:gd name="T63" fmla="*/ 6 h 50"/>
                <a:gd name="T64" fmla="*/ 244 w 107"/>
                <a:gd name="T65" fmla="*/ 6 h 50"/>
                <a:gd name="T66" fmla="*/ 244 w 107"/>
                <a:gd name="T67" fmla="*/ 6 h 50"/>
                <a:gd name="T68" fmla="*/ 233 w 107"/>
                <a:gd name="T69" fmla="*/ 6 h 50"/>
                <a:gd name="T70" fmla="*/ 225 w 107"/>
                <a:gd name="T71" fmla="*/ 6 h 50"/>
                <a:gd name="T72" fmla="*/ 186 w 107"/>
                <a:gd name="T73" fmla="*/ 6 h 50"/>
                <a:gd name="T74" fmla="*/ 171 w 107"/>
                <a:gd name="T75" fmla="*/ 6 h 50"/>
                <a:gd name="T76" fmla="*/ 133 w 107"/>
                <a:gd name="T77" fmla="*/ 6 h 5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"/>
                <a:gd name="T118" fmla="*/ 0 h 50"/>
                <a:gd name="T119" fmla="*/ 107 w 107"/>
                <a:gd name="T120" fmla="*/ 50 h 5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" h="50">
                  <a:moveTo>
                    <a:pt x="56" y="49"/>
                  </a:moveTo>
                  <a:lnTo>
                    <a:pt x="38" y="43"/>
                  </a:lnTo>
                  <a:lnTo>
                    <a:pt x="34" y="39"/>
                  </a:lnTo>
                  <a:lnTo>
                    <a:pt x="16" y="43"/>
                  </a:lnTo>
                  <a:lnTo>
                    <a:pt x="12" y="43"/>
                  </a:lnTo>
                  <a:lnTo>
                    <a:pt x="3" y="39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3" y="25"/>
                  </a:lnTo>
                  <a:lnTo>
                    <a:pt x="7" y="30"/>
                  </a:lnTo>
                  <a:lnTo>
                    <a:pt x="12" y="25"/>
                  </a:lnTo>
                  <a:lnTo>
                    <a:pt x="21" y="30"/>
                  </a:lnTo>
                  <a:lnTo>
                    <a:pt x="38" y="25"/>
                  </a:lnTo>
                  <a:lnTo>
                    <a:pt x="43" y="25"/>
                  </a:lnTo>
                  <a:lnTo>
                    <a:pt x="47" y="25"/>
                  </a:lnTo>
                  <a:lnTo>
                    <a:pt x="43" y="16"/>
                  </a:lnTo>
                  <a:lnTo>
                    <a:pt x="47" y="12"/>
                  </a:lnTo>
                  <a:lnTo>
                    <a:pt x="53" y="12"/>
                  </a:lnTo>
                  <a:lnTo>
                    <a:pt x="53" y="7"/>
                  </a:lnTo>
                  <a:lnTo>
                    <a:pt x="56" y="3"/>
                  </a:lnTo>
                  <a:lnTo>
                    <a:pt x="60" y="3"/>
                  </a:lnTo>
                  <a:lnTo>
                    <a:pt x="65" y="3"/>
                  </a:lnTo>
                  <a:lnTo>
                    <a:pt x="69" y="3"/>
                  </a:lnTo>
                  <a:lnTo>
                    <a:pt x="74" y="3"/>
                  </a:lnTo>
                  <a:lnTo>
                    <a:pt x="79" y="0"/>
                  </a:lnTo>
                  <a:lnTo>
                    <a:pt x="87" y="0"/>
                  </a:lnTo>
                  <a:lnTo>
                    <a:pt x="91" y="3"/>
                  </a:lnTo>
                  <a:lnTo>
                    <a:pt x="100" y="0"/>
                  </a:lnTo>
                  <a:lnTo>
                    <a:pt x="100" y="7"/>
                  </a:lnTo>
                  <a:lnTo>
                    <a:pt x="106" y="16"/>
                  </a:lnTo>
                  <a:lnTo>
                    <a:pt x="106" y="21"/>
                  </a:lnTo>
                  <a:lnTo>
                    <a:pt x="96" y="25"/>
                  </a:lnTo>
                  <a:lnTo>
                    <a:pt x="96" y="30"/>
                  </a:lnTo>
                  <a:lnTo>
                    <a:pt x="96" y="39"/>
                  </a:lnTo>
                  <a:lnTo>
                    <a:pt x="91" y="39"/>
                  </a:lnTo>
                  <a:lnTo>
                    <a:pt x="87" y="43"/>
                  </a:lnTo>
                  <a:lnTo>
                    <a:pt x="74" y="43"/>
                  </a:lnTo>
                  <a:lnTo>
                    <a:pt x="69" y="49"/>
                  </a:lnTo>
                  <a:lnTo>
                    <a:pt x="56" y="49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93" name="Freeform 1273">
              <a:extLst>
                <a:ext uri="{FF2B5EF4-FFF2-40B4-BE49-F238E27FC236}">
                  <a16:creationId xmlns:a16="http://schemas.microsoft.com/office/drawing/2014/main" id="{39F23619-31F3-4548-AE14-7012FD4B0B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0" y="2693"/>
              <a:ext cx="17" cy="16"/>
            </a:xfrm>
            <a:custGeom>
              <a:avLst/>
              <a:gdLst>
                <a:gd name="T0" fmla="*/ 16 w 17"/>
                <a:gd name="T1" fmla="*/ 8 h 17"/>
                <a:gd name="T2" fmla="*/ 16 w 17"/>
                <a:gd name="T3" fmla="*/ 6 h 17"/>
                <a:gd name="T4" fmla="*/ 0 w 17"/>
                <a:gd name="T5" fmla="*/ 0 h 17"/>
                <a:gd name="T6" fmla="*/ 0 w 17"/>
                <a:gd name="T7" fmla="*/ 6 h 17"/>
                <a:gd name="T8" fmla="*/ 16 w 17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16" y="6"/>
                  </a:lnTo>
                  <a:lnTo>
                    <a:pt x="0" y="0"/>
                  </a:lnTo>
                  <a:lnTo>
                    <a:pt x="0" y="6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94" name="Freeform 1274">
              <a:extLst>
                <a:ext uri="{FF2B5EF4-FFF2-40B4-BE49-F238E27FC236}">
                  <a16:creationId xmlns:a16="http://schemas.microsoft.com/office/drawing/2014/main" id="{4C9FB877-C708-46E2-A5E0-41B69DC29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0" y="2693"/>
              <a:ext cx="17" cy="16"/>
            </a:xfrm>
            <a:custGeom>
              <a:avLst/>
              <a:gdLst>
                <a:gd name="T0" fmla="*/ 16 w 17"/>
                <a:gd name="T1" fmla="*/ 8 h 17"/>
                <a:gd name="T2" fmla="*/ 16 w 17"/>
                <a:gd name="T3" fmla="*/ 6 h 17"/>
                <a:gd name="T4" fmla="*/ 0 w 17"/>
                <a:gd name="T5" fmla="*/ 0 h 17"/>
                <a:gd name="T6" fmla="*/ 0 w 17"/>
                <a:gd name="T7" fmla="*/ 6 h 17"/>
                <a:gd name="T8" fmla="*/ 16 w 17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16" y="6"/>
                  </a:lnTo>
                  <a:lnTo>
                    <a:pt x="0" y="0"/>
                  </a:lnTo>
                  <a:lnTo>
                    <a:pt x="0" y="6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95" name="Freeform 1275">
              <a:extLst>
                <a:ext uri="{FF2B5EF4-FFF2-40B4-BE49-F238E27FC236}">
                  <a16:creationId xmlns:a16="http://schemas.microsoft.com/office/drawing/2014/main" id="{3D28BE13-EEF7-4A1B-8C4D-D866E9328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9" y="2702"/>
              <a:ext cx="167" cy="155"/>
            </a:xfrm>
            <a:custGeom>
              <a:avLst/>
              <a:gdLst>
                <a:gd name="T0" fmla="*/ 82 w 163"/>
                <a:gd name="T1" fmla="*/ 5 h 172"/>
                <a:gd name="T2" fmla="*/ 96 w 163"/>
                <a:gd name="T3" fmla="*/ 5 h 172"/>
                <a:gd name="T4" fmla="*/ 152 w 163"/>
                <a:gd name="T5" fmla="*/ 5 h 172"/>
                <a:gd name="T6" fmla="*/ 204 w 163"/>
                <a:gd name="T7" fmla="*/ 5 h 172"/>
                <a:gd name="T8" fmla="*/ 225 w 163"/>
                <a:gd name="T9" fmla="*/ 5 h 172"/>
                <a:gd name="T10" fmla="*/ 249 w 163"/>
                <a:gd name="T11" fmla="*/ 5 h 172"/>
                <a:gd name="T12" fmla="*/ 325 w 163"/>
                <a:gd name="T13" fmla="*/ 5 h 172"/>
                <a:gd name="T14" fmla="*/ 374 w 163"/>
                <a:gd name="T15" fmla="*/ 5 h 172"/>
                <a:gd name="T16" fmla="*/ 385 w 163"/>
                <a:gd name="T17" fmla="*/ 5 h 172"/>
                <a:gd name="T18" fmla="*/ 414 w 163"/>
                <a:gd name="T19" fmla="*/ 5 h 172"/>
                <a:gd name="T20" fmla="*/ 426 w 163"/>
                <a:gd name="T21" fmla="*/ 5 h 172"/>
                <a:gd name="T22" fmla="*/ 426 w 163"/>
                <a:gd name="T23" fmla="*/ 5 h 172"/>
                <a:gd name="T24" fmla="*/ 465 w 163"/>
                <a:gd name="T25" fmla="*/ 5 h 172"/>
                <a:gd name="T26" fmla="*/ 493 w 163"/>
                <a:gd name="T27" fmla="*/ 5 h 172"/>
                <a:gd name="T28" fmla="*/ 465 w 163"/>
                <a:gd name="T29" fmla="*/ 5 h 172"/>
                <a:gd name="T30" fmla="*/ 478 w 163"/>
                <a:gd name="T31" fmla="*/ 5 h 172"/>
                <a:gd name="T32" fmla="*/ 538 w 163"/>
                <a:gd name="T33" fmla="*/ 5 h 172"/>
                <a:gd name="T34" fmla="*/ 554 w 163"/>
                <a:gd name="T35" fmla="*/ 5 h 172"/>
                <a:gd name="T36" fmla="*/ 538 w 163"/>
                <a:gd name="T37" fmla="*/ 5 h 172"/>
                <a:gd name="T38" fmla="*/ 447 w 163"/>
                <a:gd name="T39" fmla="*/ 5 h 172"/>
                <a:gd name="T40" fmla="*/ 402 w 163"/>
                <a:gd name="T41" fmla="*/ 5 h 172"/>
                <a:gd name="T42" fmla="*/ 374 w 163"/>
                <a:gd name="T43" fmla="*/ 5 h 172"/>
                <a:gd name="T44" fmla="*/ 325 w 163"/>
                <a:gd name="T45" fmla="*/ 5 h 172"/>
                <a:gd name="T46" fmla="*/ 265 w 163"/>
                <a:gd name="T47" fmla="*/ 5 h 172"/>
                <a:gd name="T48" fmla="*/ 265 w 163"/>
                <a:gd name="T49" fmla="*/ 5 h 172"/>
                <a:gd name="T50" fmla="*/ 265 w 163"/>
                <a:gd name="T51" fmla="*/ 5 h 172"/>
                <a:gd name="T52" fmla="*/ 325 w 163"/>
                <a:gd name="T53" fmla="*/ 5 h 172"/>
                <a:gd name="T54" fmla="*/ 347 w 163"/>
                <a:gd name="T55" fmla="*/ 5 h 172"/>
                <a:gd name="T56" fmla="*/ 325 w 163"/>
                <a:gd name="T57" fmla="*/ 5 h 172"/>
                <a:gd name="T58" fmla="*/ 307 w 163"/>
                <a:gd name="T59" fmla="*/ 5 h 172"/>
                <a:gd name="T60" fmla="*/ 265 w 163"/>
                <a:gd name="T61" fmla="*/ 3 h 172"/>
                <a:gd name="T62" fmla="*/ 184 w 163"/>
                <a:gd name="T63" fmla="*/ 3 h 172"/>
                <a:gd name="T64" fmla="*/ 168 w 163"/>
                <a:gd name="T65" fmla="*/ 5 h 172"/>
                <a:gd name="T66" fmla="*/ 152 w 163"/>
                <a:gd name="T67" fmla="*/ 5 h 172"/>
                <a:gd name="T68" fmla="*/ 96 w 163"/>
                <a:gd name="T69" fmla="*/ 5 h 172"/>
                <a:gd name="T70" fmla="*/ 90 w 163"/>
                <a:gd name="T71" fmla="*/ 5 h 172"/>
                <a:gd name="T72" fmla="*/ 3 w 163"/>
                <a:gd name="T73" fmla="*/ 5 h 172"/>
                <a:gd name="T74" fmla="*/ 3 w 163"/>
                <a:gd name="T75" fmla="*/ 5 h 172"/>
                <a:gd name="T76" fmla="*/ 3 w 163"/>
                <a:gd name="T77" fmla="*/ 5 h 172"/>
                <a:gd name="T78" fmla="*/ 3 w 163"/>
                <a:gd name="T79" fmla="*/ 5 h 172"/>
                <a:gd name="T80" fmla="*/ 12 w 163"/>
                <a:gd name="T81" fmla="*/ 5 h 17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63"/>
                <a:gd name="T124" fmla="*/ 0 h 172"/>
                <a:gd name="T125" fmla="*/ 163 w 163"/>
                <a:gd name="T126" fmla="*/ 172 h 17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63" h="172">
                  <a:moveTo>
                    <a:pt x="12" y="60"/>
                  </a:moveTo>
                  <a:lnTo>
                    <a:pt x="21" y="60"/>
                  </a:lnTo>
                  <a:lnTo>
                    <a:pt x="25" y="51"/>
                  </a:lnTo>
                  <a:lnTo>
                    <a:pt x="28" y="51"/>
                  </a:lnTo>
                  <a:lnTo>
                    <a:pt x="34" y="51"/>
                  </a:lnTo>
                  <a:lnTo>
                    <a:pt x="47" y="55"/>
                  </a:lnTo>
                  <a:lnTo>
                    <a:pt x="51" y="77"/>
                  </a:lnTo>
                  <a:lnTo>
                    <a:pt x="59" y="82"/>
                  </a:lnTo>
                  <a:lnTo>
                    <a:pt x="59" y="86"/>
                  </a:lnTo>
                  <a:lnTo>
                    <a:pt x="65" y="86"/>
                  </a:lnTo>
                  <a:lnTo>
                    <a:pt x="69" y="91"/>
                  </a:lnTo>
                  <a:lnTo>
                    <a:pt x="73" y="95"/>
                  </a:lnTo>
                  <a:lnTo>
                    <a:pt x="86" y="108"/>
                  </a:lnTo>
                  <a:lnTo>
                    <a:pt x="95" y="108"/>
                  </a:lnTo>
                  <a:lnTo>
                    <a:pt x="104" y="117"/>
                  </a:lnTo>
                  <a:lnTo>
                    <a:pt x="108" y="117"/>
                  </a:lnTo>
                  <a:lnTo>
                    <a:pt x="108" y="122"/>
                  </a:lnTo>
                  <a:lnTo>
                    <a:pt x="112" y="122"/>
                  </a:lnTo>
                  <a:lnTo>
                    <a:pt x="117" y="125"/>
                  </a:lnTo>
                  <a:lnTo>
                    <a:pt x="121" y="130"/>
                  </a:lnTo>
                  <a:lnTo>
                    <a:pt x="131" y="152"/>
                  </a:lnTo>
                  <a:lnTo>
                    <a:pt x="125" y="156"/>
                  </a:lnTo>
                  <a:lnTo>
                    <a:pt x="125" y="165"/>
                  </a:lnTo>
                  <a:lnTo>
                    <a:pt x="125" y="171"/>
                  </a:lnTo>
                  <a:lnTo>
                    <a:pt x="131" y="171"/>
                  </a:lnTo>
                  <a:lnTo>
                    <a:pt x="135" y="161"/>
                  </a:lnTo>
                  <a:lnTo>
                    <a:pt x="139" y="152"/>
                  </a:lnTo>
                  <a:lnTo>
                    <a:pt x="143" y="147"/>
                  </a:lnTo>
                  <a:lnTo>
                    <a:pt x="143" y="144"/>
                  </a:lnTo>
                  <a:lnTo>
                    <a:pt x="135" y="134"/>
                  </a:lnTo>
                  <a:lnTo>
                    <a:pt x="139" y="130"/>
                  </a:lnTo>
                  <a:lnTo>
                    <a:pt x="139" y="125"/>
                  </a:lnTo>
                  <a:lnTo>
                    <a:pt x="143" y="122"/>
                  </a:lnTo>
                  <a:lnTo>
                    <a:pt x="156" y="125"/>
                  </a:lnTo>
                  <a:lnTo>
                    <a:pt x="156" y="134"/>
                  </a:lnTo>
                  <a:lnTo>
                    <a:pt x="162" y="134"/>
                  </a:lnTo>
                  <a:lnTo>
                    <a:pt x="162" y="130"/>
                  </a:lnTo>
                  <a:lnTo>
                    <a:pt x="156" y="117"/>
                  </a:lnTo>
                  <a:lnTo>
                    <a:pt x="125" y="104"/>
                  </a:lnTo>
                  <a:lnTo>
                    <a:pt x="131" y="99"/>
                  </a:lnTo>
                  <a:lnTo>
                    <a:pt x="131" y="95"/>
                  </a:lnTo>
                  <a:lnTo>
                    <a:pt x="117" y="95"/>
                  </a:lnTo>
                  <a:lnTo>
                    <a:pt x="117" y="99"/>
                  </a:lnTo>
                  <a:lnTo>
                    <a:pt x="108" y="91"/>
                  </a:lnTo>
                  <a:lnTo>
                    <a:pt x="104" y="82"/>
                  </a:lnTo>
                  <a:lnTo>
                    <a:pt x="95" y="64"/>
                  </a:lnTo>
                  <a:lnTo>
                    <a:pt x="78" y="55"/>
                  </a:lnTo>
                  <a:lnTo>
                    <a:pt x="78" y="51"/>
                  </a:lnTo>
                  <a:lnTo>
                    <a:pt x="78" y="47"/>
                  </a:lnTo>
                  <a:lnTo>
                    <a:pt x="78" y="38"/>
                  </a:lnTo>
                  <a:lnTo>
                    <a:pt x="78" y="34"/>
                  </a:lnTo>
                  <a:lnTo>
                    <a:pt x="78" y="29"/>
                  </a:lnTo>
                  <a:lnTo>
                    <a:pt x="90" y="24"/>
                  </a:lnTo>
                  <a:lnTo>
                    <a:pt x="95" y="24"/>
                  </a:lnTo>
                  <a:lnTo>
                    <a:pt x="95" y="29"/>
                  </a:lnTo>
                  <a:lnTo>
                    <a:pt x="100" y="24"/>
                  </a:lnTo>
                  <a:lnTo>
                    <a:pt x="95" y="21"/>
                  </a:lnTo>
                  <a:lnTo>
                    <a:pt x="95" y="16"/>
                  </a:lnTo>
                  <a:lnTo>
                    <a:pt x="95" y="12"/>
                  </a:lnTo>
                  <a:lnTo>
                    <a:pt x="90" y="12"/>
                  </a:lnTo>
                  <a:lnTo>
                    <a:pt x="95" y="7"/>
                  </a:lnTo>
                  <a:lnTo>
                    <a:pt x="78" y="3"/>
                  </a:lnTo>
                  <a:lnTo>
                    <a:pt x="73" y="0"/>
                  </a:lnTo>
                  <a:lnTo>
                    <a:pt x="55" y="3"/>
                  </a:lnTo>
                  <a:lnTo>
                    <a:pt x="51" y="3"/>
                  </a:lnTo>
                  <a:lnTo>
                    <a:pt x="51" y="7"/>
                  </a:lnTo>
                  <a:lnTo>
                    <a:pt x="47" y="7"/>
                  </a:lnTo>
                  <a:lnTo>
                    <a:pt x="47" y="12"/>
                  </a:lnTo>
                  <a:lnTo>
                    <a:pt x="34" y="7"/>
                  </a:lnTo>
                  <a:lnTo>
                    <a:pt x="28" y="21"/>
                  </a:lnTo>
                  <a:lnTo>
                    <a:pt x="25" y="16"/>
                  </a:lnTo>
                  <a:lnTo>
                    <a:pt x="25" y="12"/>
                  </a:lnTo>
                  <a:lnTo>
                    <a:pt x="16" y="21"/>
                  </a:lnTo>
                  <a:lnTo>
                    <a:pt x="3" y="21"/>
                  </a:lnTo>
                  <a:lnTo>
                    <a:pt x="0" y="21"/>
                  </a:lnTo>
                  <a:lnTo>
                    <a:pt x="3" y="34"/>
                  </a:lnTo>
                  <a:lnTo>
                    <a:pt x="0" y="38"/>
                  </a:lnTo>
                  <a:lnTo>
                    <a:pt x="3" y="43"/>
                  </a:lnTo>
                  <a:lnTo>
                    <a:pt x="3" y="47"/>
                  </a:lnTo>
                  <a:lnTo>
                    <a:pt x="3" y="51"/>
                  </a:lnTo>
                  <a:lnTo>
                    <a:pt x="12" y="55"/>
                  </a:lnTo>
                  <a:lnTo>
                    <a:pt x="12" y="6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96" name="Freeform 1276">
              <a:extLst>
                <a:ext uri="{FF2B5EF4-FFF2-40B4-BE49-F238E27FC236}">
                  <a16:creationId xmlns:a16="http://schemas.microsoft.com/office/drawing/2014/main" id="{9F8E3972-6EAF-4FCB-B8CA-05206F23FE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9" y="2702"/>
              <a:ext cx="167" cy="155"/>
            </a:xfrm>
            <a:custGeom>
              <a:avLst/>
              <a:gdLst>
                <a:gd name="T0" fmla="*/ 82 w 163"/>
                <a:gd name="T1" fmla="*/ 5 h 172"/>
                <a:gd name="T2" fmla="*/ 96 w 163"/>
                <a:gd name="T3" fmla="*/ 5 h 172"/>
                <a:gd name="T4" fmla="*/ 152 w 163"/>
                <a:gd name="T5" fmla="*/ 5 h 172"/>
                <a:gd name="T6" fmla="*/ 204 w 163"/>
                <a:gd name="T7" fmla="*/ 5 h 172"/>
                <a:gd name="T8" fmla="*/ 225 w 163"/>
                <a:gd name="T9" fmla="*/ 5 h 172"/>
                <a:gd name="T10" fmla="*/ 249 w 163"/>
                <a:gd name="T11" fmla="*/ 5 h 172"/>
                <a:gd name="T12" fmla="*/ 325 w 163"/>
                <a:gd name="T13" fmla="*/ 5 h 172"/>
                <a:gd name="T14" fmla="*/ 374 w 163"/>
                <a:gd name="T15" fmla="*/ 5 h 172"/>
                <a:gd name="T16" fmla="*/ 385 w 163"/>
                <a:gd name="T17" fmla="*/ 5 h 172"/>
                <a:gd name="T18" fmla="*/ 414 w 163"/>
                <a:gd name="T19" fmla="*/ 5 h 172"/>
                <a:gd name="T20" fmla="*/ 426 w 163"/>
                <a:gd name="T21" fmla="*/ 5 h 172"/>
                <a:gd name="T22" fmla="*/ 426 w 163"/>
                <a:gd name="T23" fmla="*/ 5 h 172"/>
                <a:gd name="T24" fmla="*/ 465 w 163"/>
                <a:gd name="T25" fmla="*/ 5 h 172"/>
                <a:gd name="T26" fmla="*/ 493 w 163"/>
                <a:gd name="T27" fmla="*/ 5 h 172"/>
                <a:gd name="T28" fmla="*/ 465 w 163"/>
                <a:gd name="T29" fmla="*/ 5 h 172"/>
                <a:gd name="T30" fmla="*/ 478 w 163"/>
                <a:gd name="T31" fmla="*/ 5 h 172"/>
                <a:gd name="T32" fmla="*/ 538 w 163"/>
                <a:gd name="T33" fmla="*/ 5 h 172"/>
                <a:gd name="T34" fmla="*/ 554 w 163"/>
                <a:gd name="T35" fmla="*/ 5 h 172"/>
                <a:gd name="T36" fmla="*/ 538 w 163"/>
                <a:gd name="T37" fmla="*/ 5 h 172"/>
                <a:gd name="T38" fmla="*/ 447 w 163"/>
                <a:gd name="T39" fmla="*/ 5 h 172"/>
                <a:gd name="T40" fmla="*/ 402 w 163"/>
                <a:gd name="T41" fmla="*/ 5 h 172"/>
                <a:gd name="T42" fmla="*/ 374 w 163"/>
                <a:gd name="T43" fmla="*/ 5 h 172"/>
                <a:gd name="T44" fmla="*/ 325 w 163"/>
                <a:gd name="T45" fmla="*/ 5 h 172"/>
                <a:gd name="T46" fmla="*/ 265 w 163"/>
                <a:gd name="T47" fmla="*/ 5 h 172"/>
                <a:gd name="T48" fmla="*/ 265 w 163"/>
                <a:gd name="T49" fmla="*/ 5 h 172"/>
                <a:gd name="T50" fmla="*/ 265 w 163"/>
                <a:gd name="T51" fmla="*/ 5 h 172"/>
                <a:gd name="T52" fmla="*/ 325 w 163"/>
                <a:gd name="T53" fmla="*/ 5 h 172"/>
                <a:gd name="T54" fmla="*/ 347 w 163"/>
                <a:gd name="T55" fmla="*/ 5 h 172"/>
                <a:gd name="T56" fmla="*/ 325 w 163"/>
                <a:gd name="T57" fmla="*/ 5 h 172"/>
                <a:gd name="T58" fmla="*/ 307 w 163"/>
                <a:gd name="T59" fmla="*/ 5 h 172"/>
                <a:gd name="T60" fmla="*/ 265 w 163"/>
                <a:gd name="T61" fmla="*/ 3 h 172"/>
                <a:gd name="T62" fmla="*/ 184 w 163"/>
                <a:gd name="T63" fmla="*/ 3 h 172"/>
                <a:gd name="T64" fmla="*/ 168 w 163"/>
                <a:gd name="T65" fmla="*/ 5 h 172"/>
                <a:gd name="T66" fmla="*/ 152 w 163"/>
                <a:gd name="T67" fmla="*/ 5 h 172"/>
                <a:gd name="T68" fmla="*/ 96 w 163"/>
                <a:gd name="T69" fmla="*/ 5 h 172"/>
                <a:gd name="T70" fmla="*/ 90 w 163"/>
                <a:gd name="T71" fmla="*/ 5 h 172"/>
                <a:gd name="T72" fmla="*/ 3 w 163"/>
                <a:gd name="T73" fmla="*/ 5 h 172"/>
                <a:gd name="T74" fmla="*/ 3 w 163"/>
                <a:gd name="T75" fmla="*/ 5 h 172"/>
                <a:gd name="T76" fmla="*/ 3 w 163"/>
                <a:gd name="T77" fmla="*/ 5 h 172"/>
                <a:gd name="T78" fmla="*/ 3 w 163"/>
                <a:gd name="T79" fmla="*/ 5 h 172"/>
                <a:gd name="T80" fmla="*/ 12 w 163"/>
                <a:gd name="T81" fmla="*/ 5 h 17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63"/>
                <a:gd name="T124" fmla="*/ 0 h 172"/>
                <a:gd name="T125" fmla="*/ 163 w 163"/>
                <a:gd name="T126" fmla="*/ 172 h 17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63" h="172">
                  <a:moveTo>
                    <a:pt x="12" y="60"/>
                  </a:moveTo>
                  <a:lnTo>
                    <a:pt x="21" y="60"/>
                  </a:lnTo>
                  <a:lnTo>
                    <a:pt x="25" y="51"/>
                  </a:lnTo>
                  <a:lnTo>
                    <a:pt x="28" y="51"/>
                  </a:lnTo>
                  <a:lnTo>
                    <a:pt x="34" y="51"/>
                  </a:lnTo>
                  <a:lnTo>
                    <a:pt x="47" y="55"/>
                  </a:lnTo>
                  <a:lnTo>
                    <a:pt x="51" y="77"/>
                  </a:lnTo>
                  <a:lnTo>
                    <a:pt x="59" y="82"/>
                  </a:lnTo>
                  <a:lnTo>
                    <a:pt x="59" y="86"/>
                  </a:lnTo>
                  <a:lnTo>
                    <a:pt x="65" y="86"/>
                  </a:lnTo>
                  <a:lnTo>
                    <a:pt x="69" y="91"/>
                  </a:lnTo>
                  <a:lnTo>
                    <a:pt x="73" y="95"/>
                  </a:lnTo>
                  <a:lnTo>
                    <a:pt x="86" y="108"/>
                  </a:lnTo>
                  <a:lnTo>
                    <a:pt x="95" y="108"/>
                  </a:lnTo>
                  <a:lnTo>
                    <a:pt x="104" y="117"/>
                  </a:lnTo>
                  <a:lnTo>
                    <a:pt x="108" y="117"/>
                  </a:lnTo>
                  <a:lnTo>
                    <a:pt x="108" y="122"/>
                  </a:lnTo>
                  <a:lnTo>
                    <a:pt x="112" y="122"/>
                  </a:lnTo>
                  <a:lnTo>
                    <a:pt x="117" y="125"/>
                  </a:lnTo>
                  <a:lnTo>
                    <a:pt x="121" y="130"/>
                  </a:lnTo>
                  <a:lnTo>
                    <a:pt x="131" y="152"/>
                  </a:lnTo>
                  <a:lnTo>
                    <a:pt x="125" y="156"/>
                  </a:lnTo>
                  <a:lnTo>
                    <a:pt x="125" y="165"/>
                  </a:lnTo>
                  <a:lnTo>
                    <a:pt x="125" y="171"/>
                  </a:lnTo>
                  <a:lnTo>
                    <a:pt x="131" y="171"/>
                  </a:lnTo>
                  <a:lnTo>
                    <a:pt x="135" y="161"/>
                  </a:lnTo>
                  <a:lnTo>
                    <a:pt x="139" y="152"/>
                  </a:lnTo>
                  <a:lnTo>
                    <a:pt x="143" y="147"/>
                  </a:lnTo>
                  <a:lnTo>
                    <a:pt x="143" y="144"/>
                  </a:lnTo>
                  <a:lnTo>
                    <a:pt x="135" y="134"/>
                  </a:lnTo>
                  <a:lnTo>
                    <a:pt x="139" y="130"/>
                  </a:lnTo>
                  <a:lnTo>
                    <a:pt x="139" y="125"/>
                  </a:lnTo>
                  <a:lnTo>
                    <a:pt x="143" y="122"/>
                  </a:lnTo>
                  <a:lnTo>
                    <a:pt x="156" y="125"/>
                  </a:lnTo>
                  <a:lnTo>
                    <a:pt x="156" y="134"/>
                  </a:lnTo>
                  <a:lnTo>
                    <a:pt x="162" y="134"/>
                  </a:lnTo>
                  <a:lnTo>
                    <a:pt x="162" y="130"/>
                  </a:lnTo>
                  <a:lnTo>
                    <a:pt x="156" y="117"/>
                  </a:lnTo>
                  <a:lnTo>
                    <a:pt x="125" y="104"/>
                  </a:lnTo>
                  <a:lnTo>
                    <a:pt x="131" y="99"/>
                  </a:lnTo>
                  <a:lnTo>
                    <a:pt x="131" y="95"/>
                  </a:lnTo>
                  <a:lnTo>
                    <a:pt x="117" y="95"/>
                  </a:lnTo>
                  <a:lnTo>
                    <a:pt x="117" y="99"/>
                  </a:lnTo>
                  <a:lnTo>
                    <a:pt x="108" y="91"/>
                  </a:lnTo>
                  <a:lnTo>
                    <a:pt x="104" y="82"/>
                  </a:lnTo>
                  <a:lnTo>
                    <a:pt x="95" y="64"/>
                  </a:lnTo>
                  <a:lnTo>
                    <a:pt x="78" y="55"/>
                  </a:lnTo>
                  <a:lnTo>
                    <a:pt x="78" y="51"/>
                  </a:lnTo>
                  <a:lnTo>
                    <a:pt x="78" y="47"/>
                  </a:lnTo>
                  <a:lnTo>
                    <a:pt x="78" y="38"/>
                  </a:lnTo>
                  <a:lnTo>
                    <a:pt x="78" y="34"/>
                  </a:lnTo>
                  <a:lnTo>
                    <a:pt x="78" y="29"/>
                  </a:lnTo>
                  <a:lnTo>
                    <a:pt x="90" y="24"/>
                  </a:lnTo>
                  <a:lnTo>
                    <a:pt x="95" y="24"/>
                  </a:lnTo>
                  <a:lnTo>
                    <a:pt x="95" y="29"/>
                  </a:lnTo>
                  <a:lnTo>
                    <a:pt x="100" y="24"/>
                  </a:lnTo>
                  <a:lnTo>
                    <a:pt x="95" y="21"/>
                  </a:lnTo>
                  <a:lnTo>
                    <a:pt x="95" y="16"/>
                  </a:lnTo>
                  <a:lnTo>
                    <a:pt x="95" y="12"/>
                  </a:lnTo>
                  <a:lnTo>
                    <a:pt x="90" y="12"/>
                  </a:lnTo>
                  <a:lnTo>
                    <a:pt x="95" y="7"/>
                  </a:lnTo>
                  <a:lnTo>
                    <a:pt x="78" y="3"/>
                  </a:lnTo>
                  <a:lnTo>
                    <a:pt x="73" y="0"/>
                  </a:lnTo>
                  <a:lnTo>
                    <a:pt x="55" y="3"/>
                  </a:lnTo>
                  <a:lnTo>
                    <a:pt x="51" y="3"/>
                  </a:lnTo>
                  <a:lnTo>
                    <a:pt x="51" y="7"/>
                  </a:lnTo>
                  <a:lnTo>
                    <a:pt x="47" y="7"/>
                  </a:lnTo>
                  <a:lnTo>
                    <a:pt x="47" y="12"/>
                  </a:lnTo>
                  <a:lnTo>
                    <a:pt x="34" y="7"/>
                  </a:lnTo>
                  <a:lnTo>
                    <a:pt x="28" y="21"/>
                  </a:lnTo>
                  <a:lnTo>
                    <a:pt x="25" y="16"/>
                  </a:lnTo>
                  <a:lnTo>
                    <a:pt x="25" y="12"/>
                  </a:lnTo>
                  <a:lnTo>
                    <a:pt x="16" y="21"/>
                  </a:lnTo>
                  <a:lnTo>
                    <a:pt x="3" y="21"/>
                  </a:lnTo>
                  <a:lnTo>
                    <a:pt x="0" y="21"/>
                  </a:lnTo>
                  <a:lnTo>
                    <a:pt x="3" y="34"/>
                  </a:lnTo>
                  <a:lnTo>
                    <a:pt x="0" y="38"/>
                  </a:lnTo>
                  <a:lnTo>
                    <a:pt x="3" y="43"/>
                  </a:lnTo>
                  <a:lnTo>
                    <a:pt x="3" y="47"/>
                  </a:lnTo>
                  <a:lnTo>
                    <a:pt x="3" y="51"/>
                  </a:lnTo>
                  <a:lnTo>
                    <a:pt x="12" y="55"/>
                  </a:lnTo>
                  <a:lnTo>
                    <a:pt x="12" y="6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97" name="Freeform 1277">
              <a:extLst>
                <a:ext uri="{FF2B5EF4-FFF2-40B4-BE49-F238E27FC236}">
                  <a16:creationId xmlns:a16="http://schemas.microsoft.com/office/drawing/2014/main" id="{E2E48A46-56D7-451A-8B15-7D344D561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7" y="2711"/>
              <a:ext cx="81" cy="63"/>
            </a:xfrm>
            <a:custGeom>
              <a:avLst/>
              <a:gdLst>
                <a:gd name="T0" fmla="*/ 243 w 79"/>
                <a:gd name="T1" fmla="*/ 4 h 70"/>
                <a:gd name="T2" fmla="*/ 214 w 79"/>
                <a:gd name="T3" fmla="*/ 4 h 70"/>
                <a:gd name="T4" fmla="*/ 175 w 79"/>
                <a:gd name="T5" fmla="*/ 4 h 70"/>
                <a:gd name="T6" fmla="*/ 127 w 79"/>
                <a:gd name="T7" fmla="*/ 0 h 70"/>
                <a:gd name="T8" fmla="*/ 112 w 79"/>
                <a:gd name="T9" fmla="*/ 0 h 70"/>
                <a:gd name="T10" fmla="*/ 112 w 79"/>
                <a:gd name="T11" fmla="*/ 3 h 70"/>
                <a:gd name="T12" fmla="*/ 92 w 79"/>
                <a:gd name="T13" fmla="*/ 3 h 70"/>
                <a:gd name="T14" fmla="*/ 92 w 79"/>
                <a:gd name="T15" fmla="*/ 4 h 70"/>
                <a:gd name="T16" fmla="*/ 98 w 79"/>
                <a:gd name="T17" fmla="*/ 4 h 70"/>
                <a:gd name="T18" fmla="*/ 98 w 79"/>
                <a:gd name="T19" fmla="*/ 4 h 70"/>
                <a:gd name="T20" fmla="*/ 84 w 79"/>
                <a:gd name="T21" fmla="*/ 4 h 70"/>
                <a:gd name="T22" fmla="*/ 84 w 79"/>
                <a:gd name="T23" fmla="*/ 4 h 70"/>
                <a:gd name="T24" fmla="*/ 16 w 79"/>
                <a:gd name="T25" fmla="*/ 4 h 70"/>
                <a:gd name="T26" fmla="*/ 12 w 79"/>
                <a:gd name="T27" fmla="*/ 4 h 70"/>
                <a:gd name="T28" fmla="*/ 7 w 79"/>
                <a:gd name="T29" fmla="*/ 4 h 70"/>
                <a:gd name="T30" fmla="*/ 0 w 79"/>
                <a:gd name="T31" fmla="*/ 4 h 70"/>
                <a:gd name="T32" fmla="*/ 0 w 79"/>
                <a:gd name="T33" fmla="*/ 4 h 70"/>
                <a:gd name="T34" fmla="*/ 3 w 79"/>
                <a:gd name="T35" fmla="*/ 4 h 70"/>
                <a:gd name="T36" fmla="*/ 7 w 79"/>
                <a:gd name="T37" fmla="*/ 4 h 70"/>
                <a:gd name="T38" fmla="*/ 12 w 79"/>
                <a:gd name="T39" fmla="*/ 4 h 70"/>
                <a:gd name="T40" fmla="*/ 16 w 79"/>
                <a:gd name="T41" fmla="*/ 4 h 70"/>
                <a:gd name="T42" fmla="*/ 84 w 79"/>
                <a:gd name="T43" fmla="*/ 4 h 70"/>
                <a:gd name="T44" fmla="*/ 92 w 79"/>
                <a:gd name="T45" fmla="*/ 4 h 70"/>
                <a:gd name="T46" fmla="*/ 84 w 79"/>
                <a:gd name="T47" fmla="*/ 4 h 70"/>
                <a:gd name="T48" fmla="*/ 84 w 79"/>
                <a:gd name="T49" fmla="*/ 4 h 70"/>
                <a:gd name="T50" fmla="*/ 98 w 79"/>
                <a:gd name="T51" fmla="*/ 4 h 70"/>
                <a:gd name="T52" fmla="*/ 112 w 79"/>
                <a:gd name="T53" fmla="*/ 4 h 70"/>
                <a:gd name="T54" fmla="*/ 139 w 79"/>
                <a:gd name="T55" fmla="*/ 4 h 70"/>
                <a:gd name="T56" fmla="*/ 175 w 79"/>
                <a:gd name="T57" fmla="*/ 4 h 70"/>
                <a:gd name="T58" fmla="*/ 194 w 79"/>
                <a:gd name="T59" fmla="*/ 4 h 70"/>
                <a:gd name="T60" fmla="*/ 159 w 79"/>
                <a:gd name="T61" fmla="*/ 4 h 70"/>
                <a:gd name="T62" fmla="*/ 159 w 79"/>
                <a:gd name="T63" fmla="*/ 4 h 70"/>
                <a:gd name="T64" fmla="*/ 112 w 79"/>
                <a:gd name="T65" fmla="*/ 4 h 70"/>
                <a:gd name="T66" fmla="*/ 112 w 79"/>
                <a:gd name="T67" fmla="*/ 4 h 70"/>
                <a:gd name="T68" fmla="*/ 98 w 79"/>
                <a:gd name="T69" fmla="*/ 4 h 70"/>
                <a:gd name="T70" fmla="*/ 98 w 79"/>
                <a:gd name="T71" fmla="*/ 4 h 70"/>
                <a:gd name="T72" fmla="*/ 98 w 79"/>
                <a:gd name="T73" fmla="*/ 4 h 70"/>
                <a:gd name="T74" fmla="*/ 112 w 79"/>
                <a:gd name="T75" fmla="*/ 4 h 70"/>
                <a:gd name="T76" fmla="*/ 127 w 79"/>
                <a:gd name="T77" fmla="*/ 4 h 70"/>
                <a:gd name="T78" fmla="*/ 127 w 79"/>
                <a:gd name="T79" fmla="*/ 4 h 70"/>
                <a:gd name="T80" fmla="*/ 139 w 79"/>
                <a:gd name="T81" fmla="*/ 4 h 70"/>
                <a:gd name="T82" fmla="*/ 159 w 79"/>
                <a:gd name="T83" fmla="*/ 4 h 70"/>
                <a:gd name="T84" fmla="*/ 194 w 79"/>
                <a:gd name="T85" fmla="*/ 4 h 70"/>
                <a:gd name="T86" fmla="*/ 214 w 79"/>
                <a:gd name="T87" fmla="*/ 4 h 70"/>
                <a:gd name="T88" fmla="*/ 243 w 79"/>
                <a:gd name="T89" fmla="*/ 4 h 70"/>
                <a:gd name="T90" fmla="*/ 255 w 79"/>
                <a:gd name="T91" fmla="*/ 4 h 70"/>
                <a:gd name="T92" fmla="*/ 275 w 79"/>
                <a:gd name="T93" fmla="*/ 4 h 70"/>
                <a:gd name="T94" fmla="*/ 275 w 79"/>
                <a:gd name="T95" fmla="*/ 4 h 70"/>
                <a:gd name="T96" fmla="*/ 255 w 79"/>
                <a:gd name="T97" fmla="*/ 4 h 70"/>
                <a:gd name="T98" fmla="*/ 255 w 79"/>
                <a:gd name="T99" fmla="*/ 4 h 70"/>
                <a:gd name="T100" fmla="*/ 255 w 79"/>
                <a:gd name="T101" fmla="*/ 4 h 70"/>
                <a:gd name="T102" fmla="*/ 243 w 79"/>
                <a:gd name="T103" fmla="*/ 4 h 7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9"/>
                <a:gd name="T157" fmla="*/ 0 h 70"/>
                <a:gd name="T158" fmla="*/ 79 w 79"/>
                <a:gd name="T159" fmla="*/ 70 h 7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9" h="70">
                  <a:moveTo>
                    <a:pt x="68" y="12"/>
                  </a:moveTo>
                  <a:lnTo>
                    <a:pt x="59" y="12"/>
                  </a:lnTo>
                  <a:lnTo>
                    <a:pt x="51" y="12"/>
                  </a:lnTo>
                  <a:lnTo>
                    <a:pt x="38" y="0"/>
                  </a:lnTo>
                  <a:lnTo>
                    <a:pt x="33" y="0"/>
                  </a:lnTo>
                  <a:lnTo>
                    <a:pt x="33" y="3"/>
                  </a:lnTo>
                  <a:lnTo>
                    <a:pt x="25" y="3"/>
                  </a:lnTo>
                  <a:lnTo>
                    <a:pt x="25" y="7"/>
                  </a:lnTo>
                  <a:lnTo>
                    <a:pt x="28" y="7"/>
                  </a:lnTo>
                  <a:lnTo>
                    <a:pt x="28" y="12"/>
                  </a:lnTo>
                  <a:lnTo>
                    <a:pt x="21" y="16"/>
                  </a:lnTo>
                  <a:lnTo>
                    <a:pt x="21" y="20"/>
                  </a:lnTo>
                  <a:lnTo>
                    <a:pt x="16" y="20"/>
                  </a:lnTo>
                  <a:lnTo>
                    <a:pt x="12" y="16"/>
                  </a:lnTo>
                  <a:lnTo>
                    <a:pt x="7" y="20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3" y="34"/>
                  </a:lnTo>
                  <a:lnTo>
                    <a:pt x="7" y="20"/>
                  </a:lnTo>
                  <a:lnTo>
                    <a:pt x="12" y="24"/>
                  </a:lnTo>
                  <a:lnTo>
                    <a:pt x="16" y="28"/>
                  </a:lnTo>
                  <a:lnTo>
                    <a:pt x="21" y="38"/>
                  </a:lnTo>
                  <a:lnTo>
                    <a:pt x="25" y="42"/>
                  </a:lnTo>
                  <a:lnTo>
                    <a:pt x="21" y="42"/>
                  </a:lnTo>
                  <a:lnTo>
                    <a:pt x="21" y="46"/>
                  </a:lnTo>
                  <a:lnTo>
                    <a:pt x="28" y="54"/>
                  </a:lnTo>
                  <a:lnTo>
                    <a:pt x="33" y="54"/>
                  </a:lnTo>
                  <a:lnTo>
                    <a:pt x="42" y="59"/>
                  </a:lnTo>
                  <a:lnTo>
                    <a:pt x="51" y="69"/>
                  </a:lnTo>
                  <a:lnTo>
                    <a:pt x="55" y="63"/>
                  </a:lnTo>
                  <a:lnTo>
                    <a:pt x="47" y="59"/>
                  </a:lnTo>
                  <a:lnTo>
                    <a:pt x="47" y="54"/>
                  </a:lnTo>
                  <a:lnTo>
                    <a:pt x="33" y="42"/>
                  </a:lnTo>
                  <a:lnTo>
                    <a:pt x="33" y="38"/>
                  </a:lnTo>
                  <a:lnTo>
                    <a:pt x="28" y="34"/>
                  </a:lnTo>
                  <a:lnTo>
                    <a:pt x="28" y="28"/>
                  </a:lnTo>
                  <a:lnTo>
                    <a:pt x="28" y="24"/>
                  </a:lnTo>
                  <a:lnTo>
                    <a:pt x="33" y="20"/>
                  </a:lnTo>
                  <a:lnTo>
                    <a:pt x="38" y="24"/>
                  </a:lnTo>
                  <a:lnTo>
                    <a:pt x="38" y="20"/>
                  </a:lnTo>
                  <a:lnTo>
                    <a:pt x="42" y="20"/>
                  </a:lnTo>
                  <a:lnTo>
                    <a:pt x="47" y="20"/>
                  </a:lnTo>
                  <a:lnTo>
                    <a:pt x="55" y="24"/>
                  </a:lnTo>
                  <a:lnTo>
                    <a:pt x="59" y="24"/>
                  </a:lnTo>
                  <a:lnTo>
                    <a:pt x="68" y="24"/>
                  </a:lnTo>
                  <a:lnTo>
                    <a:pt x="72" y="28"/>
                  </a:lnTo>
                  <a:lnTo>
                    <a:pt x="78" y="24"/>
                  </a:lnTo>
                  <a:lnTo>
                    <a:pt x="78" y="20"/>
                  </a:lnTo>
                  <a:lnTo>
                    <a:pt x="72" y="20"/>
                  </a:lnTo>
                  <a:lnTo>
                    <a:pt x="72" y="16"/>
                  </a:lnTo>
                  <a:lnTo>
                    <a:pt x="72" y="12"/>
                  </a:lnTo>
                  <a:lnTo>
                    <a:pt x="68" y="12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98" name="Freeform 1278">
              <a:extLst>
                <a:ext uri="{FF2B5EF4-FFF2-40B4-BE49-F238E27FC236}">
                  <a16:creationId xmlns:a16="http://schemas.microsoft.com/office/drawing/2014/main" id="{8B102BDB-FA00-4AF9-B8CF-7EE5C095B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2" y="2719"/>
              <a:ext cx="81" cy="63"/>
            </a:xfrm>
            <a:custGeom>
              <a:avLst/>
              <a:gdLst>
                <a:gd name="T0" fmla="*/ 243 w 79"/>
                <a:gd name="T1" fmla="*/ 4 h 70"/>
                <a:gd name="T2" fmla="*/ 214 w 79"/>
                <a:gd name="T3" fmla="*/ 4 h 70"/>
                <a:gd name="T4" fmla="*/ 175 w 79"/>
                <a:gd name="T5" fmla="*/ 4 h 70"/>
                <a:gd name="T6" fmla="*/ 127 w 79"/>
                <a:gd name="T7" fmla="*/ 0 h 70"/>
                <a:gd name="T8" fmla="*/ 112 w 79"/>
                <a:gd name="T9" fmla="*/ 0 h 70"/>
                <a:gd name="T10" fmla="*/ 112 w 79"/>
                <a:gd name="T11" fmla="*/ 3 h 70"/>
                <a:gd name="T12" fmla="*/ 92 w 79"/>
                <a:gd name="T13" fmla="*/ 3 h 70"/>
                <a:gd name="T14" fmla="*/ 92 w 79"/>
                <a:gd name="T15" fmla="*/ 4 h 70"/>
                <a:gd name="T16" fmla="*/ 98 w 79"/>
                <a:gd name="T17" fmla="*/ 4 h 70"/>
                <a:gd name="T18" fmla="*/ 98 w 79"/>
                <a:gd name="T19" fmla="*/ 4 h 70"/>
                <a:gd name="T20" fmla="*/ 84 w 79"/>
                <a:gd name="T21" fmla="*/ 4 h 70"/>
                <a:gd name="T22" fmla="*/ 84 w 79"/>
                <a:gd name="T23" fmla="*/ 4 h 70"/>
                <a:gd name="T24" fmla="*/ 16 w 79"/>
                <a:gd name="T25" fmla="*/ 4 h 70"/>
                <a:gd name="T26" fmla="*/ 12 w 79"/>
                <a:gd name="T27" fmla="*/ 4 h 70"/>
                <a:gd name="T28" fmla="*/ 7 w 79"/>
                <a:gd name="T29" fmla="*/ 4 h 70"/>
                <a:gd name="T30" fmla="*/ 0 w 79"/>
                <a:gd name="T31" fmla="*/ 4 h 70"/>
                <a:gd name="T32" fmla="*/ 0 w 79"/>
                <a:gd name="T33" fmla="*/ 4 h 70"/>
                <a:gd name="T34" fmla="*/ 3 w 79"/>
                <a:gd name="T35" fmla="*/ 4 h 70"/>
                <a:gd name="T36" fmla="*/ 7 w 79"/>
                <a:gd name="T37" fmla="*/ 4 h 70"/>
                <a:gd name="T38" fmla="*/ 12 w 79"/>
                <a:gd name="T39" fmla="*/ 4 h 70"/>
                <a:gd name="T40" fmla="*/ 16 w 79"/>
                <a:gd name="T41" fmla="*/ 4 h 70"/>
                <a:gd name="T42" fmla="*/ 84 w 79"/>
                <a:gd name="T43" fmla="*/ 4 h 70"/>
                <a:gd name="T44" fmla="*/ 92 w 79"/>
                <a:gd name="T45" fmla="*/ 4 h 70"/>
                <a:gd name="T46" fmla="*/ 84 w 79"/>
                <a:gd name="T47" fmla="*/ 4 h 70"/>
                <a:gd name="T48" fmla="*/ 84 w 79"/>
                <a:gd name="T49" fmla="*/ 4 h 70"/>
                <a:gd name="T50" fmla="*/ 98 w 79"/>
                <a:gd name="T51" fmla="*/ 4 h 70"/>
                <a:gd name="T52" fmla="*/ 112 w 79"/>
                <a:gd name="T53" fmla="*/ 4 h 70"/>
                <a:gd name="T54" fmla="*/ 139 w 79"/>
                <a:gd name="T55" fmla="*/ 4 h 70"/>
                <a:gd name="T56" fmla="*/ 175 w 79"/>
                <a:gd name="T57" fmla="*/ 4 h 70"/>
                <a:gd name="T58" fmla="*/ 194 w 79"/>
                <a:gd name="T59" fmla="*/ 4 h 70"/>
                <a:gd name="T60" fmla="*/ 159 w 79"/>
                <a:gd name="T61" fmla="*/ 4 h 70"/>
                <a:gd name="T62" fmla="*/ 159 w 79"/>
                <a:gd name="T63" fmla="*/ 4 h 70"/>
                <a:gd name="T64" fmla="*/ 112 w 79"/>
                <a:gd name="T65" fmla="*/ 4 h 70"/>
                <a:gd name="T66" fmla="*/ 112 w 79"/>
                <a:gd name="T67" fmla="*/ 4 h 70"/>
                <a:gd name="T68" fmla="*/ 98 w 79"/>
                <a:gd name="T69" fmla="*/ 4 h 70"/>
                <a:gd name="T70" fmla="*/ 98 w 79"/>
                <a:gd name="T71" fmla="*/ 4 h 70"/>
                <a:gd name="T72" fmla="*/ 98 w 79"/>
                <a:gd name="T73" fmla="*/ 4 h 70"/>
                <a:gd name="T74" fmla="*/ 112 w 79"/>
                <a:gd name="T75" fmla="*/ 4 h 70"/>
                <a:gd name="T76" fmla="*/ 127 w 79"/>
                <a:gd name="T77" fmla="*/ 4 h 70"/>
                <a:gd name="T78" fmla="*/ 127 w 79"/>
                <a:gd name="T79" fmla="*/ 4 h 70"/>
                <a:gd name="T80" fmla="*/ 139 w 79"/>
                <a:gd name="T81" fmla="*/ 4 h 70"/>
                <a:gd name="T82" fmla="*/ 159 w 79"/>
                <a:gd name="T83" fmla="*/ 4 h 70"/>
                <a:gd name="T84" fmla="*/ 194 w 79"/>
                <a:gd name="T85" fmla="*/ 4 h 70"/>
                <a:gd name="T86" fmla="*/ 214 w 79"/>
                <a:gd name="T87" fmla="*/ 4 h 70"/>
                <a:gd name="T88" fmla="*/ 243 w 79"/>
                <a:gd name="T89" fmla="*/ 4 h 70"/>
                <a:gd name="T90" fmla="*/ 255 w 79"/>
                <a:gd name="T91" fmla="*/ 4 h 70"/>
                <a:gd name="T92" fmla="*/ 275 w 79"/>
                <a:gd name="T93" fmla="*/ 4 h 70"/>
                <a:gd name="T94" fmla="*/ 275 w 79"/>
                <a:gd name="T95" fmla="*/ 4 h 70"/>
                <a:gd name="T96" fmla="*/ 255 w 79"/>
                <a:gd name="T97" fmla="*/ 4 h 70"/>
                <a:gd name="T98" fmla="*/ 255 w 79"/>
                <a:gd name="T99" fmla="*/ 4 h 70"/>
                <a:gd name="T100" fmla="*/ 255 w 79"/>
                <a:gd name="T101" fmla="*/ 4 h 70"/>
                <a:gd name="T102" fmla="*/ 243 w 79"/>
                <a:gd name="T103" fmla="*/ 4 h 7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9"/>
                <a:gd name="T157" fmla="*/ 0 h 70"/>
                <a:gd name="T158" fmla="*/ 79 w 79"/>
                <a:gd name="T159" fmla="*/ 70 h 7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9" h="70">
                  <a:moveTo>
                    <a:pt x="68" y="12"/>
                  </a:moveTo>
                  <a:lnTo>
                    <a:pt x="59" y="12"/>
                  </a:lnTo>
                  <a:lnTo>
                    <a:pt x="51" y="12"/>
                  </a:lnTo>
                  <a:lnTo>
                    <a:pt x="38" y="0"/>
                  </a:lnTo>
                  <a:lnTo>
                    <a:pt x="33" y="0"/>
                  </a:lnTo>
                  <a:lnTo>
                    <a:pt x="33" y="3"/>
                  </a:lnTo>
                  <a:lnTo>
                    <a:pt x="25" y="3"/>
                  </a:lnTo>
                  <a:lnTo>
                    <a:pt x="25" y="7"/>
                  </a:lnTo>
                  <a:lnTo>
                    <a:pt x="28" y="7"/>
                  </a:lnTo>
                  <a:lnTo>
                    <a:pt x="28" y="12"/>
                  </a:lnTo>
                  <a:lnTo>
                    <a:pt x="21" y="16"/>
                  </a:lnTo>
                  <a:lnTo>
                    <a:pt x="21" y="20"/>
                  </a:lnTo>
                  <a:lnTo>
                    <a:pt x="16" y="20"/>
                  </a:lnTo>
                  <a:lnTo>
                    <a:pt x="12" y="16"/>
                  </a:lnTo>
                  <a:lnTo>
                    <a:pt x="7" y="20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3" y="34"/>
                  </a:lnTo>
                  <a:lnTo>
                    <a:pt x="7" y="20"/>
                  </a:lnTo>
                  <a:lnTo>
                    <a:pt x="12" y="24"/>
                  </a:lnTo>
                  <a:lnTo>
                    <a:pt x="16" y="28"/>
                  </a:lnTo>
                  <a:lnTo>
                    <a:pt x="21" y="38"/>
                  </a:lnTo>
                  <a:lnTo>
                    <a:pt x="25" y="42"/>
                  </a:lnTo>
                  <a:lnTo>
                    <a:pt x="21" y="42"/>
                  </a:lnTo>
                  <a:lnTo>
                    <a:pt x="21" y="46"/>
                  </a:lnTo>
                  <a:lnTo>
                    <a:pt x="28" y="54"/>
                  </a:lnTo>
                  <a:lnTo>
                    <a:pt x="33" y="54"/>
                  </a:lnTo>
                  <a:lnTo>
                    <a:pt x="42" y="59"/>
                  </a:lnTo>
                  <a:lnTo>
                    <a:pt x="51" y="69"/>
                  </a:lnTo>
                  <a:lnTo>
                    <a:pt x="55" y="63"/>
                  </a:lnTo>
                  <a:lnTo>
                    <a:pt x="47" y="59"/>
                  </a:lnTo>
                  <a:lnTo>
                    <a:pt x="47" y="54"/>
                  </a:lnTo>
                  <a:lnTo>
                    <a:pt x="33" y="42"/>
                  </a:lnTo>
                  <a:lnTo>
                    <a:pt x="33" y="38"/>
                  </a:lnTo>
                  <a:lnTo>
                    <a:pt x="28" y="34"/>
                  </a:lnTo>
                  <a:lnTo>
                    <a:pt x="28" y="28"/>
                  </a:lnTo>
                  <a:lnTo>
                    <a:pt x="28" y="24"/>
                  </a:lnTo>
                  <a:lnTo>
                    <a:pt x="33" y="20"/>
                  </a:lnTo>
                  <a:lnTo>
                    <a:pt x="38" y="24"/>
                  </a:lnTo>
                  <a:lnTo>
                    <a:pt x="38" y="20"/>
                  </a:lnTo>
                  <a:lnTo>
                    <a:pt x="42" y="20"/>
                  </a:lnTo>
                  <a:lnTo>
                    <a:pt x="47" y="20"/>
                  </a:lnTo>
                  <a:lnTo>
                    <a:pt x="55" y="24"/>
                  </a:lnTo>
                  <a:lnTo>
                    <a:pt x="59" y="24"/>
                  </a:lnTo>
                  <a:lnTo>
                    <a:pt x="68" y="24"/>
                  </a:lnTo>
                  <a:lnTo>
                    <a:pt x="72" y="28"/>
                  </a:lnTo>
                  <a:lnTo>
                    <a:pt x="78" y="24"/>
                  </a:lnTo>
                  <a:lnTo>
                    <a:pt x="78" y="20"/>
                  </a:lnTo>
                  <a:lnTo>
                    <a:pt x="72" y="20"/>
                  </a:lnTo>
                  <a:lnTo>
                    <a:pt x="72" y="16"/>
                  </a:lnTo>
                  <a:lnTo>
                    <a:pt x="72" y="12"/>
                  </a:lnTo>
                  <a:lnTo>
                    <a:pt x="68" y="12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99" name="Freeform 1279">
              <a:extLst>
                <a:ext uri="{FF2B5EF4-FFF2-40B4-BE49-F238E27FC236}">
                  <a16:creationId xmlns:a16="http://schemas.microsoft.com/office/drawing/2014/main" id="{654E9992-00BC-4777-9A07-2921842198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6" y="2431"/>
              <a:ext cx="69" cy="53"/>
            </a:xfrm>
            <a:custGeom>
              <a:avLst/>
              <a:gdLst>
                <a:gd name="T0" fmla="*/ 12 w 67"/>
                <a:gd name="T1" fmla="*/ 5 h 58"/>
                <a:gd name="T2" fmla="*/ 12 w 67"/>
                <a:gd name="T3" fmla="*/ 5 h 58"/>
                <a:gd name="T4" fmla="*/ 7 w 67"/>
                <a:gd name="T5" fmla="*/ 5 h 58"/>
                <a:gd name="T6" fmla="*/ 3 w 67"/>
                <a:gd name="T7" fmla="*/ 5 h 58"/>
                <a:gd name="T8" fmla="*/ 0 w 67"/>
                <a:gd name="T9" fmla="*/ 5 h 58"/>
                <a:gd name="T10" fmla="*/ 3 w 67"/>
                <a:gd name="T11" fmla="*/ 5 h 58"/>
                <a:gd name="T12" fmla="*/ 0 w 67"/>
                <a:gd name="T13" fmla="*/ 5 h 58"/>
                <a:gd name="T14" fmla="*/ 0 w 67"/>
                <a:gd name="T15" fmla="*/ 5 h 58"/>
                <a:gd name="T16" fmla="*/ 12 w 67"/>
                <a:gd name="T17" fmla="*/ 5 h 58"/>
                <a:gd name="T18" fmla="*/ 16 w 67"/>
                <a:gd name="T19" fmla="*/ 5 h 58"/>
                <a:gd name="T20" fmla="*/ 16 w 67"/>
                <a:gd name="T21" fmla="*/ 3 h 58"/>
                <a:gd name="T22" fmla="*/ 106 w 67"/>
                <a:gd name="T23" fmla="*/ 3 h 58"/>
                <a:gd name="T24" fmla="*/ 122 w 67"/>
                <a:gd name="T25" fmla="*/ 0 h 58"/>
                <a:gd name="T26" fmla="*/ 207 w 67"/>
                <a:gd name="T27" fmla="*/ 5 h 58"/>
                <a:gd name="T28" fmla="*/ 266 w 67"/>
                <a:gd name="T29" fmla="*/ 5 h 58"/>
                <a:gd name="T30" fmla="*/ 266 w 67"/>
                <a:gd name="T31" fmla="*/ 3 h 58"/>
                <a:gd name="T32" fmla="*/ 290 w 67"/>
                <a:gd name="T33" fmla="*/ 5 h 58"/>
                <a:gd name="T34" fmla="*/ 266 w 67"/>
                <a:gd name="T35" fmla="*/ 5 h 58"/>
                <a:gd name="T36" fmla="*/ 207 w 67"/>
                <a:gd name="T37" fmla="*/ 5 h 58"/>
                <a:gd name="T38" fmla="*/ 266 w 67"/>
                <a:gd name="T39" fmla="*/ 5 h 58"/>
                <a:gd name="T40" fmla="*/ 251 w 67"/>
                <a:gd name="T41" fmla="*/ 5 h 58"/>
                <a:gd name="T42" fmla="*/ 184 w 67"/>
                <a:gd name="T43" fmla="*/ 5 h 58"/>
                <a:gd name="T44" fmla="*/ 142 w 67"/>
                <a:gd name="T45" fmla="*/ 5 h 58"/>
                <a:gd name="T46" fmla="*/ 106 w 67"/>
                <a:gd name="T47" fmla="*/ 5 h 58"/>
                <a:gd name="T48" fmla="*/ 12 w 67"/>
                <a:gd name="T49" fmla="*/ 5 h 5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7"/>
                <a:gd name="T76" fmla="*/ 0 h 58"/>
                <a:gd name="T77" fmla="*/ 67 w 67"/>
                <a:gd name="T78" fmla="*/ 58 h 5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7" h="58">
                  <a:moveTo>
                    <a:pt x="12" y="47"/>
                  </a:moveTo>
                  <a:lnTo>
                    <a:pt x="12" y="34"/>
                  </a:lnTo>
                  <a:lnTo>
                    <a:pt x="7" y="38"/>
                  </a:lnTo>
                  <a:lnTo>
                    <a:pt x="3" y="34"/>
                  </a:lnTo>
                  <a:lnTo>
                    <a:pt x="0" y="30"/>
                  </a:lnTo>
                  <a:lnTo>
                    <a:pt x="3" y="24"/>
                  </a:lnTo>
                  <a:lnTo>
                    <a:pt x="0" y="24"/>
                  </a:lnTo>
                  <a:lnTo>
                    <a:pt x="0" y="12"/>
                  </a:lnTo>
                  <a:lnTo>
                    <a:pt x="12" y="7"/>
                  </a:lnTo>
                  <a:lnTo>
                    <a:pt x="16" y="7"/>
                  </a:lnTo>
                  <a:lnTo>
                    <a:pt x="16" y="3"/>
                  </a:lnTo>
                  <a:lnTo>
                    <a:pt x="24" y="3"/>
                  </a:lnTo>
                  <a:lnTo>
                    <a:pt x="29" y="0"/>
                  </a:lnTo>
                  <a:lnTo>
                    <a:pt x="47" y="7"/>
                  </a:lnTo>
                  <a:lnTo>
                    <a:pt x="60" y="7"/>
                  </a:lnTo>
                  <a:lnTo>
                    <a:pt x="60" y="3"/>
                  </a:lnTo>
                  <a:lnTo>
                    <a:pt x="66" y="7"/>
                  </a:lnTo>
                  <a:lnTo>
                    <a:pt x="60" y="16"/>
                  </a:lnTo>
                  <a:lnTo>
                    <a:pt x="47" y="20"/>
                  </a:lnTo>
                  <a:lnTo>
                    <a:pt x="60" y="47"/>
                  </a:lnTo>
                  <a:lnTo>
                    <a:pt x="56" y="57"/>
                  </a:lnTo>
                  <a:lnTo>
                    <a:pt x="43" y="57"/>
                  </a:lnTo>
                  <a:lnTo>
                    <a:pt x="34" y="47"/>
                  </a:lnTo>
                  <a:lnTo>
                    <a:pt x="24" y="42"/>
                  </a:lnTo>
                  <a:lnTo>
                    <a:pt x="12" y="4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00" name="Freeform 1280">
              <a:extLst>
                <a:ext uri="{FF2B5EF4-FFF2-40B4-BE49-F238E27FC236}">
                  <a16:creationId xmlns:a16="http://schemas.microsoft.com/office/drawing/2014/main" id="{1579643A-2DD5-40E1-9603-E3BCE5EF74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2547"/>
              <a:ext cx="141" cy="114"/>
            </a:xfrm>
            <a:custGeom>
              <a:avLst/>
              <a:gdLst>
                <a:gd name="T0" fmla="*/ 0 w 137"/>
                <a:gd name="T1" fmla="*/ 5 h 126"/>
                <a:gd name="T2" fmla="*/ 0 w 137"/>
                <a:gd name="T3" fmla="*/ 5 h 126"/>
                <a:gd name="T4" fmla="*/ 0 w 137"/>
                <a:gd name="T5" fmla="*/ 5 h 126"/>
                <a:gd name="T6" fmla="*/ 0 w 137"/>
                <a:gd name="T7" fmla="*/ 5 h 126"/>
                <a:gd name="T8" fmla="*/ 0 w 137"/>
                <a:gd name="T9" fmla="*/ 5 h 126"/>
                <a:gd name="T10" fmla="*/ 3 w 137"/>
                <a:gd name="T11" fmla="*/ 5 h 126"/>
                <a:gd name="T12" fmla="*/ 3 w 137"/>
                <a:gd name="T13" fmla="*/ 5 h 126"/>
                <a:gd name="T14" fmla="*/ 7 w 137"/>
                <a:gd name="T15" fmla="*/ 5 h 126"/>
                <a:gd name="T16" fmla="*/ 7 w 137"/>
                <a:gd name="T17" fmla="*/ 5 h 126"/>
                <a:gd name="T18" fmla="*/ 7 w 137"/>
                <a:gd name="T19" fmla="*/ 5 h 126"/>
                <a:gd name="T20" fmla="*/ 12 w 137"/>
                <a:gd name="T21" fmla="*/ 5 h 126"/>
                <a:gd name="T22" fmla="*/ 16 w 137"/>
                <a:gd name="T23" fmla="*/ 5 h 126"/>
                <a:gd name="T24" fmla="*/ 95 w 137"/>
                <a:gd name="T25" fmla="*/ 5 h 126"/>
                <a:gd name="T26" fmla="*/ 104 w 137"/>
                <a:gd name="T27" fmla="*/ 5 h 126"/>
                <a:gd name="T28" fmla="*/ 104 w 137"/>
                <a:gd name="T29" fmla="*/ 5 h 126"/>
                <a:gd name="T30" fmla="*/ 138 w 137"/>
                <a:gd name="T31" fmla="*/ 5 h 126"/>
                <a:gd name="T32" fmla="*/ 138 w 137"/>
                <a:gd name="T33" fmla="*/ 5 h 126"/>
                <a:gd name="T34" fmla="*/ 199 w 137"/>
                <a:gd name="T35" fmla="*/ 5 h 126"/>
                <a:gd name="T36" fmla="*/ 199 w 137"/>
                <a:gd name="T37" fmla="*/ 5 h 126"/>
                <a:gd name="T38" fmla="*/ 223 w 137"/>
                <a:gd name="T39" fmla="*/ 5 h 126"/>
                <a:gd name="T40" fmla="*/ 241 w 137"/>
                <a:gd name="T41" fmla="*/ 5 h 126"/>
                <a:gd name="T42" fmla="*/ 258 w 137"/>
                <a:gd name="T43" fmla="*/ 5 h 126"/>
                <a:gd name="T44" fmla="*/ 274 w 137"/>
                <a:gd name="T45" fmla="*/ 5 h 126"/>
                <a:gd name="T46" fmla="*/ 294 w 137"/>
                <a:gd name="T47" fmla="*/ 5 h 126"/>
                <a:gd name="T48" fmla="*/ 334 w 137"/>
                <a:gd name="T49" fmla="*/ 5 h 126"/>
                <a:gd name="T50" fmla="*/ 354 w 137"/>
                <a:gd name="T51" fmla="*/ 5 h 126"/>
                <a:gd name="T52" fmla="*/ 394 w 137"/>
                <a:gd name="T53" fmla="*/ 5 h 126"/>
                <a:gd name="T54" fmla="*/ 428 w 137"/>
                <a:gd name="T55" fmla="*/ 5 h 126"/>
                <a:gd name="T56" fmla="*/ 486 w 137"/>
                <a:gd name="T57" fmla="*/ 5 h 126"/>
                <a:gd name="T58" fmla="*/ 508 w 137"/>
                <a:gd name="T59" fmla="*/ 5 h 126"/>
                <a:gd name="T60" fmla="*/ 508 w 137"/>
                <a:gd name="T61" fmla="*/ 5 h 126"/>
                <a:gd name="T62" fmla="*/ 527 w 137"/>
                <a:gd name="T63" fmla="*/ 5 h 126"/>
                <a:gd name="T64" fmla="*/ 587 w 137"/>
                <a:gd name="T65" fmla="*/ 5 h 126"/>
                <a:gd name="T66" fmla="*/ 587 w 137"/>
                <a:gd name="T67" fmla="*/ 5 h 126"/>
                <a:gd name="T68" fmla="*/ 561 w 137"/>
                <a:gd name="T69" fmla="*/ 5 h 126"/>
                <a:gd name="T70" fmla="*/ 545 w 137"/>
                <a:gd name="T71" fmla="*/ 5 h 126"/>
                <a:gd name="T72" fmla="*/ 545 w 137"/>
                <a:gd name="T73" fmla="*/ 5 h 126"/>
                <a:gd name="T74" fmla="*/ 527 w 137"/>
                <a:gd name="T75" fmla="*/ 5 h 126"/>
                <a:gd name="T76" fmla="*/ 561 w 137"/>
                <a:gd name="T77" fmla="*/ 5 h 126"/>
                <a:gd name="T78" fmla="*/ 561 w 137"/>
                <a:gd name="T79" fmla="*/ 5 h 126"/>
                <a:gd name="T80" fmla="*/ 545 w 137"/>
                <a:gd name="T81" fmla="*/ 5 h 126"/>
                <a:gd name="T82" fmla="*/ 545 w 137"/>
                <a:gd name="T83" fmla="*/ 5 h 126"/>
                <a:gd name="T84" fmla="*/ 508 w 137"/>
                <a:gd name="T85" fmla="*/ 5 h 126"/>
                <a:gd name="T86" fmla="*/ 394 w 137"/>
                <a:gd name="T87" fmla="*/ 5 h 126"/>
                <a:gd name="T88" fmla="*/ 312 w 137"/>
                <a:gd name="T89" fmla="*/ 5 h 126"/>
                <a:gd name="T90" fmla="*/ 258 w 137"/>
                <a:gd name="T91" fmla="*/ 5 h 126"/>
                <a:gd name="T92" fmla="*/ 241 w 137"/>
                <a:gd name="T93" fmla="*/ 3 h 126"/>
                <a:gd name="T94" fmla="*/ 258 w 137"/>
                <a:gd name="T95" fmla="*/ 3 h 126"/>
                <a:gd name="T96" fmla="*/ 258 w 137"/>
                <a:gd name="T97" fmla="*/ 0 h 126"/>
                <a:gd name="T98" fmla="*/ 223 w 137"/>
                <a:gd name="T99" fmla="*/ 0 h 126"/>
                <a:gd name="T100" fmla="*/ 158 w 137"/>
                <a:gd name="T101" fmla="*/ 0 h 126"/>
                <a:gd name="T102" fmla="*/ 95 w 137"/>
                <a:gd name="T103" fmla="*/ 5 h 126"/>
                <a:gd name="T104" fmla="*/ 0 w 137"/>
                <a:gd name="T105" fmla="*/ 5 h 126"/>
                <a:gd name="T106" fmla="*/ 3 w 137"/>
                <a:gd name="T107" fmla="*/ 5 h 126"/>
                <a:gd name="T108" fmla="*/ 3 w 137"/>
                <a:gd name="T109" fmla="*/ 5 h 126"/>
                <a:gd name="T110" fmla="*/ 0 w 137"/>
                <a:gd name="T111" fmla="*/ 5 h 12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37"/>
                <a:gd name="T169" fmla="*/ 0 h 126"/>
                <a:gd name="T170" fmla="*/ 137 w 137"/>
                <a:gd name="T171" fmla="*/ 126 h 12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37" h="126">
                  <a:moveTo>
                    <a:pt x="0" y="20"/>
                  </a:moveTo>
                  <a:lnTo>
                    <a:pt x="0" y="28"/>
                  </a:lnTo>
                  <a:lnTo>
                    <a:pt x="0" y="33"/>
                  </a:lnTo>
                  <a:lnTo>
                    <a:pt x="0" y="42"/>
                  </a:lnTo>
                  <a:lnTo>
                    <a:pt x="0" y="47"/>
                  </a:lnTo>
                  <a:lnTo>
                    <a:pt x="3" y="59"/>
                  </a:lnTo>
                  <a:lnTo>
                    <a:pt x="3" y="68"/>
                  </a:lnTo>
                  <a:lnTo>
                    <a:pt x="7" y="75"/>
                  </a:lnTo>
                  <a:lnTo>
                    <a:pt x="7" y="85"/>
                  </a:lnTo>
                  <a:lnTo>
                    <a:pt x="7" y="89"/>
                  </a:lnTo>
                  <a:lnTo>
                    <a:pt x="12" y="85"/>
                  </a:lnTo>
                  <a:lnTo>
                    <a:pt x="16" y="89"/>
                  </a:lnTo>
                  <a:lnTo>
                    <a:pt x="21" y="89"/>
                  </a:lnTo>
                  <a:lnTo>
                    <a:pt x="24" y="94"/>
                  </a:lnTo>
                  <a:lnTo>
                    <a:pt x="24" y="98"/>
                  </a:lnTo>
                  <a:lnTo>
                    <a:pt x="34" y="102"/>
                  </a:lnTo>
                  <a:lnTo>
                    <a:pt x="34" y="98"/>
                  </a:lnTo>
                  <a:lnTo>
                    <a:pt x="47" y="98"/>
                  </a:lnTo>
                  <a:lnTo>
                    <a:pt x="47" y="102"/>
                  </a:lnTo>
                  <a:lnTo>
                    <a:pt x="51" y="106"/>
                  </a:lnTo>
                  <a:lnTo>
                    <a:pt x="55" y="110"/>
                  </a:lnTo>
                  <a:lnTo>
                    <a:pt x="60" y="115"/>
                  </a:lnTo>
                  <a:lnTo>
                    <a:pt x="64" y="115"/>
                  </a:lnTo>
                  <a:lnTo>
                    <a:pt x="69" y="115"/>
                  </a:lnTo>
                  <a:lnTo>
                    <a:pt x="78" y="119"/>
                  </a:lnTo>
                  <a:lnTo>
                    <a:pt x="82" y="119"/>
                  </a:lnTo>
                  <a:lnTo>
                    <a:pt x="91" y="119"/>
                  </a:lnTo>
                  <a:lnTo>
                    <a:pt x="99" y="115"/>
                  </a:lnTo>
                  <a:lnTo>
                    <a:pt x="113" y="125"/>
                  </a:lnTo>
                  <a:lnTo>
                    <a:pt x="117" y="125"/>
                  </a:lnTo>
                  <a:lnTo>
                    <a:pt x="117" y="115"/>
                  </a:lnTo>
                  <a:lnTo>
                    <a:pt x="121" y="106"/>
                  </a:lnTo>
                  <a:lnTo>
                    <a:pt x="136" y="94"/>
                  </a:lnTo>
                  <a:lnTo>
                    <a:pt x="136" y="85"/>
                  </a:lnTo>
                  <a:lnTo>
                    <a:pt x="130" y="80"/>
                  </a:lnTo>
                  <a:lnTo>
                    <a:pt x="126" y="72"/>
                  </a:lnTo>
                  <a:lnTo>
                    <a:pt x="126" y="59"/>
                  </a:lnTo>
                  <a:lnTo>
                    <a:pt x="121" y="54"/>
                  </a:lnTo>
                  <a:lnTo>
                    <a:pt x="130" y="47"/>
                  </a:lnTo>
                  <a:lnTo>
                    <a:pt x="130" y="37"/>
                  </a:lnTo>
                  <a:lnTo>
                    <a:pt x="126" y="16"/>
                  </a:lnTo>
                  <a:lnTo>
                    <a:pt x="126" y="12"/>
                  </a:lnTo>
                  <a:lnTo>
                    <a:pt x="117" y="7"/>
                  </a:lnTo>
                  <a:lnTo>
                    <a:pt x="91" y="12"/>
                  </a:lnTo>
                  <a:lnTo>
                    <a:pt x="73" y="7"/>
                  </a:lnTo>
                  <a:lnTo>
                    <a:pt x="60" y="12"/>
                  </a:lnTo>
                  <a:lnTo>
                    <a:pt x="55" y="3"/>
                  </a:lnTo>
                  <a:lnTo>
                    <a:pt x="60" y="3"/>
                  </a:lnTo>
                  <a:lnTo>
                    <a:pt x="60" y="0"/>
                  </a:lnTo>
                  <a:lnTo>
                    <a:pt x="51" y="0"/>
                  </a:lnTo>
                  <a:lnTo>
                    <a:pt x="39" y="0"/>
                  </a:lnTo>
                  <a:lnTo>
                    <a:pt x="21" y="12"/>
                  </a:lnTo>
                  <a:lnTo>
                    <a:pt x="0" y="20"/>
                  </a:lnTo>
                  <a:lnTo>
                    <a:pt x="3" y="20"/>
                  </a:lnTo>
                  <a:lnTo>
                    <a:pt x="3" y="25"/>
                  </a:lnTo>
                  <a:lnTo>
                    <a:pt x="0" y="2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01" name="Freeform 1281">
              <a:extLst>
                <a:ext uri="{FF2B5EF4-FFF2-40B4-BE49-F238E27FC236}">
                  <a16:creationId xmlns:a16="http://schemas.microsoft.com/office/drawing/2014/main" id="{CFCA600C-55AA-40A3-8E7A-8AF339AF44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2547"/>
              <a:ext cx="141" cy="114"/>
            </a:xfrm>
            <a:custGeom>
              <a:avLst/>
              <a:gdLst>
                <a:gd name="T0" fmla="*/ 0 w 137"/>
                <a:gd name="T1" fmla="*/ 5 h 126"/>
                <a:gd name="T2" fmla="*/ 0 w 137"/>
                <a:gd name="T3" fmla="*/ 5 h 126"/>
                <a:gd name="T4" fmla="*/ 0 w 137"/>
                <a:gd name="T5" fmla="*/ 5 h 126"/>
                <a:gd name="T6" fmla="*/ 0 w 137"/>
                <a:gd name="T7" fmla="*/ 5 h 126"/>
                <a:gd name="T8" fmla="*/ 0 w 137"/>
                <a:gd name="T9" fmla="*/ 5 h 126"/>
                <a:gd name="T10" fmla="*/ 3 w 137"/>
                <a:gd name="T11" fmla="*/ 5 h 126"/>
                <a:gd name="T12" fmla="*/ 3 w 137"/>
                <a:gd name="T13" fmla="*/ 5 h 126"/>
                <a:gd name="T14" fmla="*/ 7 w 137"/>
                <a:gd name="T15" fmla="*/ 5 h 126"/>
                <a:gd name="T16" fmla="*/ 7 w 137"/>
                <a:gd name="T17" fmla="*/ 5 h 126"/>
                <a:gd name="T18" fmla="*/ 7 w 137"/>
                <a:gd name="T19" fmla="*/ 5 h 126"/>
                <a:gd name="T20" fmla="*/ 12 w 137"/>
                <a:gd name="T21" fmla="*/ 5 h 126"/>
                <a:gd name="T22" fmla="*/ 16 w 137"/>
                <a:gd name="T23" fmla="*/ 5 h 126"/>
                <a:gd name="T24" fmla="*/ 95 w 137"/>
                <a:gd name="T25" fmla="*/ 5 h 126"/>
                <a:gd name="T26" fmla="*/ 104 w 137"/>
                <a:gd name="T27" fmla="*/ 5 h 126"/>
                <a:gd name="T28" fmla="*/ 104 w 137"/>
                <a:gd name="T29" fmla="*/ 5 h 126"/>
                <a:gd name="T30" fmla="*/ 138 w 137"/>
                <a:gd name="T31" fmla="*/ 5 h 126"/>
                <a:gd name="T32" fmla="*/ 138 w 137"/>
                <a:gd name="T33" fmla="*/ 5 h 126"/>
                <a:gd name="T34" fmla="*/ 199 w 137"/>
                <a:gd name="T35" fmla="*/ 5 h 126"/>
                <a:gd name="T36" fmla="*/ 199 w 137"/>
                <a:gd name="T37" fmla="*/ 5 h 126"/>
                <a:gd name="T38" fmla="*/ 223 w 137"/>
                <a:gd name="T39" fmla="*/ 5 h 126"/>
                <a:gd name="T40" fmla="*/ 241 w 137"/>
                <a:gd name="T41" fmla="*/ 5 h 126"/>
                <a:gd name="T42" fmla="*/ 258 w 137"/>
                <a:gd name="T43" fmla="*/ 5 h 126"/>
                <a:gd name="T44" fmla="*/ 274 w 137"/>
                <a:gd name="T45" fmla="*/ 5 h 126"/>
                <a:gd name="T46" fmla="*/ 294 w 137"/>
                <a:gd name="T47" fmla="*/ 5 h 126"/>
                <a:gd name="T48" fmla="*/ 334 w 137"/>
                <a:gd name="T49" fmla="*/ 5 h 126"/>
                <a:gd name="T50" fmla="*/ 354 w 137"/>
                <a:gd name="T51" fmla="*/ 5 h 126"/>
                <a:gd name="T52" fmla="*/ 394 w 137"/>
                <a:gd name="T53" fmla="*/ 5 h 126"/>
                <a:gd name="T54" fmla="*/ 428 w 137"/>
                <a:gd name="T55" fmla="*/ 5 h 126"/>
                <a:gd name="T56" fmla="*/ 486 w 137"/>
                <a:gd name="T57" fmla="*/ 5 h 126"/>
                <a:gd name="T58" fmla="*/ 508 w 137"/>
                <a:gd name="T59" fmla="*/ 5 h 126"/>
                <a:gd name="T60" fmla="*/ 508 w 137"/>
                <a:gd name="T61" fmla="*/ 5 h 126"/>
                <a:gd name="T62" fmla="*/ 527 w 137"/>
                <a:gd name="T63" fmla="*/ 5 h 126"/>
                <a:gd name="T64" fmla="*/ 587 w 137"/>
                <a:gd name="T65" fmla="*/ 5 h 126"/>
                <a:gd name="T66" fmla="*/ 587 w 137"/>
                <a:gd name="T67" fmla="*/ 5 h 126"/>
                <a:gd name="T68" fmla="*/ 561 w 137"/>
                <a:gd name="T69" fmla="*/ 5 h 126"/>
                <a:gd name="T70" fmla="*/ 545 w 137"/>
                <a:gd name="T71" fmla="*/ 5 h 126"/>
                <a:gd name="T72" fmla="*/ 545 w 137"/>
                <a:gd name="T73" fmla="*/ 5 h 126"/>
                <a:gd name="T74" fmla="*/ 527 w 137"/>
                <a:gd name="T75" fmla="*/ 5 h 126"/>
                <a:gd name="T76" fmla="*/ 561 w 137"/>
                <a:gd name="T77" fmla="*/ 5 h 126"/>
                <a:gd name="T78" fmla="*/ 561 w 137"/>
                <a:gd name="T79" fmla="*/ 5 h 126"/>
                <a:gd name="T80" fmla="*/ 545 w 137"/>
                <a:gd name="T81" fmla="*/ 5 h 126"/>
                <a:gd name="T82" fmla="*/ 545 w 137"/>
                <a:gd name="T83" fmla="*/ 5 h 126"/>
                <a:gd name="T84" fmla="*/ 508 w 137"/>
                <a:gd name="T85" fmla="*/ 5 h 126"/>
                <a:gd name="T86" fmla="*/ 394 w 137"/>
                <a:gd name="T87" fmla="*/ 5 h 126"/>
                <a:gd name="T88" fmla="*/ 312 w 137"/>
                <a:gd name="T89" fmla="*/ 5 h 126"/>
                <a:gd name="T90" fmla="*/ 258 w 137"/>
                <a:gd name="T91" fmla="*/ 5 h 126"/>
                <a:gd name="T92" fmla="*/ 241 w 137"/>
                <a:gd name="T93" fmla="*/ 3 h 126"/>
                <a:gd name="T94" fmla="*/ 258 w 137"/>
                <a:gd name="T95" fmla="*/ 3 h 126"/>
                <a:gd name="T96" fmla="*/ 258 w 137"/>
                <a:gd name="T97" fmla="*/ 0 h 126"/>
                <a:gd name="T98" fmla="*/ 223 w 137"/>
                <a:gd name="T99" fmla="*/ 0 h 126"/>
                <a:gd name="T100" fmla="*/ 158 w 137"/>
                <a:gd name="T101" fmla="*/ 0 h 126"/>
                <a:gd name="T102" fmla="*/ 95 w 137"/>
                <a:gd name="T103" fmla="*/ 5 h 126"/>
                <a:gd name="T104" fmla="*/ 0 w 137"/>
                <a:gd name="T105" fmla="*/ 5 h 126"/>
                <a:gd name="T106" fmla="*/ 3 w 137"/>
                <a:gd name="T107" fmla="*/ 5 h 126"/>
                <a:gd name="T108" fmla="*/ 3 w 137"/>
                <a:gd name="T109" fmla="*/ 5 h 126"/>
                <a:gd name="T110" fmla="*/ 0 w 137"/>
                <a:gd name="T111" fmla="*/ 5 h 12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37"/>
                <a:gd name="T169" fmla="*/ 0 h 126"/>
                <a:gd name="T170" fmla="*/ 137 w 137"/>
                <a:gd name="T171" fmla="*/ 126 h 12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37" h="126">
                  <a:moveTo>
                    <a:pt x="0" y="20"/>
                  </a:moveTo>
                  <a:lnTo>
                    <a:pt x="0" y="28"/>
                  </a:lnTo>
                  <a:lnTo>
                    <a:pt x="0" y="33"/>
                  </a:lnTo>
                  <a:lnTo>
                    <a:pt x="0" y="42"/>
                  </a:lnTo>
                  <a:lnTo>
                    <a:pt x="0" y="47"/>
                  </a:lnTo>
                  <a:lnTo>
                    <a:pt x="3" y="59"/>
                  </a:lnTo>
                  <a:lnTo>
                    <a:pt x="3" y="68"/>
                  </a:lnTo>
                  <a:lnTo>
                    <a:pt x="7" y="75"/>
                  </a:lnTo>
                  <a:lnTo>
                    <a:pt x="7" y="85"/>
                  </a:lnTo>
                  <a:lnTo>
                    <a:pt x="7" y="89"/>
                  </a:lnTo>
                  <a:lnTo>
                    <a:pt x="12" y="85"/>
                  </a:lnTo>
                  <a:lnTo>
                    <a:pt x="16" y="89"/>
                  </a:lnTo>
                  <a:lnTo>
                    <a:pt x="21" y="89"/>
                  </a:lnTo>
                  <a:lnTo>
                    <a:pt x="24" y="94"/>
                  </a:lnTo>
                  <a:lnTo>
                    <a:pt x="24" y="98"/>
                  </a:lnTo>
                  <a:lnTo>
                    <a:pt x="34" y="102"/>
                  </a:lnTo>
                  <a:lnTo>
                    <a:pt x="34" y="98"/>
                  </a:lnTo>
                  <a:lnTo>
                    <a:pt x="47" y="98"/>
                  </a:lnTo>
                  <a:lnTo>
                    <a:pt x="47" y="102"/>
                  </a:lnTo>
                  <a:lnTo>
                    <a:pt x="51" y="106"/>
                  </a:lnTo>
                  <a:lnTo>
                    <a:pt x="55" y="110"/>
                  </a:lnTo>
                  <a:lnTo>
                    <a:pt x="60" y="115"/>
                  </a:lnTo>
                  <a:lnTo>
                    <a:pt x="64" y="115"/>
                  </a:lnTo>
                  <a:lnTo>
                    <a:pt x="69" y="115"/>
                  </a:lnTo>
                  <a:lnTo>
                    <a:pt x="78" y="119"/>
                  </a:lnTo>
                  <a:lnTo>
                    <a:pt x="82" y="119"/>
                  </a:lnTo>
                  <a:lnTo>
                    <a:pt x="91" y="119"/>
                  </a:lnTo>
                  <a:lnTo>
                    <a:pt x="99" y="115"/>
                  </a:lnTo>
                  <a:lnTo>
                    <a:pt x="113" y="125"/>
                  </a:lnTo>
                  <a:lnTo>
                    <a:pt x="117" y="125"/>
                  </a:lnTo>
                  <a:lnTo>
                    <a:pt x="117" y="115"/>
                  </a:lnTo>
                  <a:lnTo>
                    <a:pt x="121" y="106"/>
                  </a:lnTo>
                  <a:lnTo>
                    <a:pt x="136" y="94"/>
                  </a:lnTo>
                  <a:lnTo>
                    <a:pt x="136" y="85"/>
                  </a:lnTo>
                  <a:lnTo>
                    <a:pt x="130" y="80"/>
                  </a:lnTo>
                  <a:lnTo>
                    <a:pt x="126" y="72"/>
                  </a:lnTo>
                  <a:lnTo>
                    <a:pt x="126" y="59"/>
                  </a:lnTo>
                  <a:lnTo>
                    <a:pt x="121" y="54"/>
                  </a:lnTo>
                  <a:lnTo>
                    <a:pt x="130" y="47"/>
                  </a:lnTo>
                  <a:lnTo>
                    <a:pt x="130" y="37"/>
                  </a:lnTo>
                  <a:lnTo>
                    <a:pt x="126" y="16"/>
                  </a:lnTo>
                  <a:lnTo>
                    <a:pt x="126" y="12"/>
                  </a:lnTo>
                  <a:lnTo>
                    <a:pt x="117" y="7"/>
                  </a:lnTo>
                  <a:lnTo>
                    <a:pt x="91" y="12"/>
                  </a:lnTo>
                  <a:lnTo>
                    <a:pt x="73" y="7"/>
                  </a:lnTo>
                  <a:lnTo>
                    <a:pt x="60" y="12"/>
                  </a:lnTo>
                  <a:lnTo>
                    <a:pt x="55" y="3"/>
                  </a:lnTo>
                  <a:lnTo>
                    <a:pt x="60" y="3"/>
                  </a:lnTo>
                  <a:lnTo>
                    <a:pt x="60" y="0"/>
                  </a:lnTo>
                  <a:lnTo>
                    <a:pt x="51" y="0"/>
                  </a:lnTo>
                  <a:lnTo>
                    <a:pt x="39" y="0"/>
                  </a:lnTo>
                  <a:lnTo>
                    <a:pt x="21" y="12"/>
                  </a:lnTo>
                  <a:lnTo>
                    <a:pt x="0" y="20"/>
                  </a:lnTo>
                  <a:lnTo>
                    <a:pt x="3" y="20"/>
                  </a:lnTo>
                  <a:lnTo>
                    <a:pt x="3" y="25"/>
                  </a:lnTo>
                  <a:lnTo>
                    <a:pt x="0" y="2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02" name="Freeform 1282">
              <a:extLst>
                <a:ext uri="{FF2B5EF4-FFF2-40B4-BE49-F238E27FC236}">
                  <a16:creationId xmlns:a16="http://schemas.microsoft.com/office/drawing/2014/main" id="{4E43B234-3289-4799-8323-3422228BAF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2" y="2472"/>
              <a:ext cx="103" cy="55"/>
            </a:xfrm>
            <a:custGeom>
              <a:avLst/>
              <a:gdLst>
                <a:gd name="T0" fmla="*/ 214 w 101"/>
                <a:gd name="T1" fmla="*/ 5 h 61"/>
                <a:gd name="T2" fmla="*/ 230 w 101"/>
                <a:gd name="T3" fmla="*/ 5 h 61"/>
                <a:gd name="T4" fmla="*/ 241 w 101"/>
                <a:gd name="T5" fmla="*/ 5 h 61"/>
                <a:gd name="T6" fmla="*/ 251 w 101"/>
                <a:gd name="T7" fmla="*/ 5 h 61"/>
                <a:gd name="T8" fmla="*/ 266 w 101"/>
                <a:gd name="T9" fmla="*/ 5 h 61"/>
                <a:gd name="T10" fmla="*/ 266 w 101"/>
                <a:gd name="T11" fmla="*/ 5 h 61"/>
                <a:gd name="T12" fmla="*/ 241 w 101"/>
                <a:gd name="T13" fmla="*/ 5 h 61"/>
                <a:gd name="T14" fmla="*/ 251 w 101"/>
                <a:gd name="T15" fmla="*/ 5 h 61"/>
                <a:gd name="T16" fmla="*/ 241 w 101"/>
                <a:gd name="T17" fmla="*/ 5 h 61"/>
                <a:gd name="T18" fmla="*/ 214 w 101"/>
                <a:gd name="T19" fmla="*/ 5 h 61"/>
                <a:gd name="T20" fmla="*/ 183 w 101"/>
                <a:gd name="T21" fmla="*/ 3 h 61"/>
                <a:gd name="T22" fmla="*/ 152 w 101"/>
                <a:gd name="T23" fmla="*/ 0 h 61"/>
                <a:gd name="T24" fmla="*/ 120 w 101"/>
                <a:gd name="T25" fmla="*/ 3 h 61"/>
                <a:gd name="T26" fmla="*/ 120 w 101"/>
                <a:gd name="T27" fmla="*/ 5 h 61"/>
                <a:gd name="T28" fmla="*/ 110 w 101"/>
                <a:gd name="T29" fmla="*/ 5 h 61"/>
                <a:gd name="T30" fmla="*/ 110 w 101"/>
                <a:gd name="T31" fmla="*/ 5 h 61"/>
                <a:gd name="T32" fmla="*/ 102 w 101"/>
                <a:gd name="T33" fmla="*/ 5 h 61"/>
                <a:gd name="T34" fmla="*/ 94 w 101"/>
                <a:gd name="T35" fmla="*/ 5 h 61"/>
                <a:gd name="T36" fmla="*/ 82 w 101"/>
                <a:gd name="T37" fmla="*/ 5 h 61"/>
                <a:gd name="T38" fmla="*/ 21 w 101"/>
                <a:gd name="T39" fmla="*/ 5 h 61"/>
                <a:gd name="T40" fmla="*/ 12 w 101"/>
                <a:gd name="T41" fmla="*/ 5 h 61"/>
                <a:gd name="T42" fmla="*/ 0 w 101"/>
                <a:gd name="T43" fmla="*/ 5 h 61"/>
                <a:gd name="T44" fmla="*/ 0 w 101"/>
                <a:gd name="T45" fmla="*/ 5 h 61"/>
                <a:gd name="T46" fmla="*/ 3 w 101"/>
                <a:gd name="T47" fmla="*/ 5 h 61"/>
                <a:gd name="T48" fmla="*/ 7 w 101"/>
                <a:gd name="T49" fmla="*/ 5 h 61"/>
                <a:gd name="T50" fmla="*/ 16 w 101"/>
                <a:gd name="T51" fmla="*/ 5 h 61"/>
                <a:gd name="T52" fmla="*/ 102 w 101"/>
                <a:gd name="T53" fmla="*/ 5 h 61"/>
                <a:gd name="T54" fmla="*/ 120 w 101"/>
                <a:gd name="T55" fmla="*/ 5 h 61"/>
                <a:gd name="T56" fmla="*/ 140 w 101"/>
                <a:gd name="T57" fmla="*/ 5 h 61"/>
                <a:gd name="T58" fmla="*/ 140 w 101"/>
                <a:gd name="T59" fmla="*/ 5 h 61"/>
                <a:gd name="T60" fmla="*/ 164 w 101"/>
                <a:gd name="T61" fmla="*/ 5 h 61"/>
                <a:gd name="T62" fmla="*/ 214 w 101"/>
                <a:gd name="T63" fmla="*/ 5 h 6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01"/>
                <a:gd name="T97" fmla="*/ 0 h 61"/>
                <a:gd name="T98" fmla="*/ 101 w 101"/>
                <a:gd name="T99" fmla="*/ 61 h 6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01" h="61">
                  <a:moveTo>
                    <a:pt x="77" y="60"/>
                  </a:moveTo>
                  <a:lnTo>
                    <a:pt x="85" y="54"/>
                  </a:lnTo>
                  <a:lnTo>
                    <a:pt x="90" y="54"/>
                  </a:lnTo>
                  <a:lnTo>
                    <a:pt x="94" y="46"/>
                  </a:lnTo>
                  <a:lnTo>
                    <a:pt x="100" y="46"/>
                  </a:lnTo>
                  <a:lnTo>
                    <a:pt x="100" y="38"/>
                  </a:lnTo>
                  <a:lnTo>
                    <a:pt x="90" y="29"/>
                  </a:lnTo>
                  <a:lnTo>
                    <a:pt x="94" y="16"/>
                  </a:lnTo>
                  <a:lnTo>
                    <a:pt x="90" y="12"/>
                  </a:lnTo>
                  <a:lnTo>
                    <a:pt x="77" y="12"/>
                  </a:lnTo>
                  <a:lnTo>
                    <a:pt x="69" y="3"/>
                  </a:lnTo>
                  <a:lnTo>
                    <a:pt x="59" y="0"/>
                  </a:lnTo>
                  <a:lnTo>
                    <a:pt x="47" y="3"/>
                  </a:lnTo>
                  <a:lnTo>
                    <a:pt x="47" y="20"/>
                  </a:lnTo>
                  <a:lnTo>
                    <a:pt x="42" y="29"/>
                  </a:lnTo>
                  <a:lnTo>
                    <a:pt x="42" y="24"/>
                  </a:lnTo>
                  <a:lnTo>
                    <a:pt x="38" y="24"/>
                  </a:lnTo>
                  <a:lnTo>
                    <a:pt x="34" y="24"/>
                  </a:lnTo>
                  <a:lnTo>
                    <a:pt x="28" y="20"/>
                  </a:lnTo>
                  <a:lnTo>
                    <a:pt x="21" y="7"/>
                  </a:lnTo>
                  <a:lnTo>
                    <a:pt x="12" y="12"/>
                  </a:lnTo>
                  <a:lnTo>
                    <a:pt x="0" y="33"/>
                  </a:lnTo>
                  <a:lnTo>
                    <a:pt x="0" y="46"/>
                  </a:lnTo>
                  <a:lnTo>
                    <a:pt x="3" y="46"/>
                  </a:lnTo>
                  <a:lnTo>
                    <a:pt x="7" y="41"/>
                  </a:lnTo>
                  <a:lnTo>
                    <a:pt x="16" y="38"/>
                  </a:lnTo>
                  <a:lnTo>
                    <a:pt x="38" y="41"/>
                  </a:lnTo>
                  <a:lnTo>
                    <a:pt x="47" y="41"/>
                  </a:lnTo>
                  <a:lnTo>
                    <a:pt x="55" y="38"/>
                  </a:lnTo>
                  <a:lnTo>
                    <a:pt x="55" y="46"/>
                  </a:lnTo>
                  <a:lnTo>
                    <a:pt x="63" y="46"/>
                  </a:lnTo>
                  <a:lnTo>
                    <a:pt x="77" y="6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03" name="Freeform 1283">
              <a:extLst>
                <a:ext uri="{FF2B5EF4-FFF2-40B4-BE49-F238E27FC236}">
                  <a16:creationId xmlns:a16="http://schemas.microsoft.com/office/drawing/2014/main" id="{2E1488B3-F870-498F-B06D-A229F5A4AA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2" y="2506"/>
              <a:ext cx="80" cy="56"/>
            </a:xfrm>
            <a:custGeom>
              <a:avLst/>
              <a:gdLst>
                <a:gd name="T0" fmla="*/ 102 w 79"/>
                <a:gd name="T1" fmla="*/ 6 h 61"/>
                <a:gd name="T2" fmla="*/ 102 w 79"/>
                <a:gd name="T3" fmla="*/ 6 h 61"/>
                <a:gd name="T4" fmla="*/ 110 w 79"/>
                <a:gd name="T5" fmla="*/ 6 h 61"/>
                <a:gd name="T6" fmla="*/ 114 w 79"/>
                <a:gd name="T7" fmla="*/ 6 h 61"/>
                <a:gd name="T8" fmla="*/ 114 w 79"/>
                <a:gd name="T9" fmla="*/ 6 h 61"/>
                <a:gd name="T10" fmla="*/ 114 w 79"/>
                <a:gd name="T11" fmla="*/ 6 h 61"/>
                <a:gd name="T12" fmla="*/ 119 w 79"/>
                <a:gd name="T13" fmla="*/ 6 h 61"/>
                <a:gd name="T14" fmla="*/ 139 w 79"/>
                <a:gd name="T15" fmla="*/ 6 h 61"/>
                <a:gd name="T16" fmla="*/ 139 w 79"/>
                <a:gd name="T17" fmla="*/ 6 h 61"/>
                <a:gd name="T18" fmla="*/ 139 w 79"/>
                <a:gd name="T19" fmla="*/ 6 h 61"/>
                <a:gd name="T20" fmla="*/ 139 w 79"/>
                <a:gd name="T21" fmla="*/ 6 h 61"/>
                <a:gd name="T22" fmla="*/ 114 w 79"/>
                <a:gd name="T23" fmla="*/ 6 h 61"/>
                <a:gd name="T24" fmla="*/ 106 w 79"/>
                <a:gd name="T25" fmla="*/ 6 h 61"/>
                <a:gd name="T26" fmla="*/ 106 w 79"/>
                <a:gd name="T27" fmla="*/ 0 h 61"/>
                <a:gd name="T28" fmla="*/ 98 w 79"/>
                <a:gd name="T29" fmla="*/ 3 h 61"/>
                <a:gd name="T30" fmla="*/ 38 w 79"/>
                <a:gd name="T31" fmla="*/ 3 h 61"/>
                <a:gd name="T32" fmla="*/ 16 w 79"/>
                <a:gd name="T33" fmla="*/ 0 h 61"/>
                <a:gd name="T34" fmla="*/ 7 w 79"/>
                <a:gd name="T35" fmla="*/ 3 h 61"/>
                <a:gd name="T36" fmla="*/ 3 w 79"/>
                <a:gd name="T37" fmla="*/ 6 h 61"/>
                <a:gd name="T38" fmla="*/ 0 w 79"/>
                <a:gd name="T39" fmla="*/ 6 h 61"/>
                <a:gd name="T40" fmla="*/ 3 w 79"/>
                <a:gd name="T41" fmla="*/ 6 h 61"/>
                <a:gd name="T42" fmla="*/ 21 w 79"/>
                <a:gd name="T43" fmla="*/ 6 h 61"/>
                <a:gd name="T44" fmla="*/ 25 w 79"/>
                <a:gd name="T45" fmla="*/ 6 h 61"/>
                <a:gd name="T46" fmla="*/ 25 w 79"/>
                <a:gd name="T47" fmla="*/ 6 h 61"/>
                <a:gd name="T48" fmla="*/ 25 w 79"/>
                <a:gd name="T49" fmla="*/ 6 h 61"/>
                <a:gd name="T50" fmla="*/ 33 w 79"/>
                <a:gd name="T51" fmla="*/ 6 h 61"/>
                <a:gd name="T52" fmla="*/ 33 w 79"/>
                <a:gd name="T53" fmla="*/ 6 h 61"/>
                <a:gd name="T54" fmla="*/ 102 w 79"/>
                <a:gd name="T55" fmla="*/ 6 h 6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79"/>
                <a:gd name="T85" fmla="*/ 0 h 61"/>
                <a:gd name="T86" fmla="*/ 79 w 79"/>
                <a:gd name="T87" fmla="*/ 61 h 61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79" h="61">
                  <a:moveTo>
                    <a:pt x="51" y="60"/>
                  </a:moveTo>
                  <a:lnTo>
                    <a:pt x="51" y="54"/>
                  </a:lnTo>
                  <a:lnTo>
                    <a:pt x="59" y="50"/>
                  </a:lnTo>
                  <a:lnTo>
                    <a:pt x="63" y="54"/>
                  </a:lnTo>
                  <a:lnTo>
                    <a:pt x="63" y="50"/>
                  </a:lnTo>
                  <a:lnTo>
                    <a:pt x="63" y="41"/>
                  </a:lnTo>
                  <a:lnTo>
                    <a:pt x="68" y="33"/>
                  </a:lnTo>
                  <a:lnTo>
                    <a:pt x="78" y="33"/>
                  </a:lnTo>
                  <a:lnTo>
                    <a:pt x="78" y="29"/>
                  </a:lnTo>
                  <a:lnTo>
                    <a:pt x="78" y="24"/>
                  </a:lnTo>
                  <a:lnTo>
                    <a:pt x="78" y="20"/>
                  </a:lnTo>
                  <a:lnTo>
                    <a:pt x="63" y="7"/>
                  </a:lnTo>
                  <a:lnTo>
                    <a:pt x="55" y="7"/>
                  </a:lnTo>
                  <a:lnTo>
                    <a:pt x="55" y="0"/>
                  </a:lnTo>
                  <a:lnTo>
                    <a:pt x="47" y="3"/>
                  </a:lnTo>
                  <a:lnTo>
                    <a:pt x="38" y="3"/>
                  </a:lnTo>
                  <a:lnTo>
                    <a:pt x="16" y="0"/>
                  </a:lnTo>
                  <a:lnTo>
                    <a:pt x="7" y="3"/>
                  </a:lnTo>
                  <a:lnTo>
                    <a:pt x="3" y="7"/>
                  </a:lnTo>
                  <a:lnTo>
                    <a:pt x="0" y="7"/>
                  </a:lnTo>
                  <a:lnTo>
                    <a:pt x="3" y="29"/>
                  </a:lnTo>
                  <a:lnTo>
                    <a:pt x="21" y="33"/>
                  </a:lnTo>
                  <a:lnTo>
                    <a:pt x="25" y="38"/>
                  </a:lnTo>
                  <a:lnTo>
                    <a:pt x="25" y="41"/>
                  </a:lnTo>
                  <a:lnTo>
                    <a:pt x="25" y="50"/>
                  </a:lnTo>
                  <a:lnTo>
                    <a:pt x="33" y="54"/>
                  </a:lnTo>
                  <a:lnTo>
                    <a:pt x="33" y="60"/>
                  </a:lnTo>
                  <a:lnTo>
                    <a:pt x="51" y="6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04" name="Freeform 1284">
              <a:extLst>
                <a:ext uri="{FF2B5EF4-FFF2-40B4-BE49-F238E27FC236}">
                  <a16:creationId xmlns:a16="http://schemas.microsoft.com/office/drawing/2014/main" id="{6AC3639F-59D0-4F72-9236-1685DD91B5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2" y="2506"/>
              <a:ext cx="80" cy="56"/>
            </a:xfrm>
            <a:custGeom>
              <a:avLst/>
              <a:gdLst>
                <a:gd name="T0" fmla="*/ 102 w 79"/>
                <a:gd name="T1" fmla="*/ 6 h 61"/>
                <a:gd name="T2" fmla="*/ 102 w 79"/>
                <a:gd name="T3" fmla="*/ 6 h 61"/>
                <a:gd name="T4" fmla="*/ 110 w 79"/>
                <a:gd name="T5" fmla="*/ 6 h 61"/>
                <a:gd name="T6" fmla="*/ 114 w 79"/>
                <a:gd name="T7" fmla="*/ 6 h 61"/>
                <a:gd name="T8" fmla="*/ 114 w 79"/>
                <a:gd name="T9" fmla="*/ 6 h 61"/>
                <a:gd name="T10" fmla="*/ 114 w 79"/>
                <a:gd name="T11" fmla="*/ 6 h 61"/>
                <a:gd name="T12" fmla="*/ 119 w 79"/>
                <a:gd name="T13" fmla="*/ 6 h 61"/>
                <a:gd name="T14" fmla="*/ 139 w 79"/>
                <a:gd name="T15" fmla="*/ 6 h 61"/>
                <a:gd name="T16" fmla="*/ 139 w 79"/>
                <a:gd name="T17" fmla="*/ 6 h 61"/>
                <a:gd name="T18" fmla="*/ 139 w 79"/>
                <a:gd name="T19" fmla="*/ 6 h 61"/>
                <a:gd name="T20" fmla="*/ 139 w 79"/>
                <a:gd name="T21" fmla="*/ 6 h 61"/>
                <a:gd name="T22" fmla="*/ 114 w 79"/>
                <a:gd name="T23" fmla="*/ 6 h 61"/>
                <a:gd name="T24" fmla="*/ 106 w 79"/>
                <a:gd name="T25" fmla="*/ 6 h 61"/>
                <a:gd name="T26" fmla="*/ 106 w 79"/>
                <a:gd name="T27" fmla="*/ 0 h 61"/>
                <a:gd name="T28" fmla="*/ 98 w 79"/>
                <a:gd name="T29" fmla="*/ 3 h 61"/>
                <a:gd name="T30" fmla="*/ 38 w 79"/>
                <a:gd name="T31" fmla="*/ 3 h 61"/>
                <a:gd name="T32" fmla="*/ 16 w 79"/>
                <a:gd name="T33" fmla="*/ 0 h 61"/>
                <a:gd name="T34" fmla="*/ 7 w 79"/>
                <a:gd name="T35" fmla="*/ 3 h 61"/>
                <a:gd name="T36" fmla="*/ 3 w 79"/>
                <a:gd name="T37" fmla="*/ 6 h 61"/>
                <a:gd name="T38" fmla="*/ 0 w 79"/>
                <a:gd name="T39" fmla="*/ 6 h 61"/>
                <a:gd name="T40" fmla="*/ 3 w 79"/>
                <a:gd name="T41" fmla="*/ 6 h 61"/>
                <a:gd name="T42" fmla="*/ 21 w 79"/>
                <a:gd name="T43" fmla="*/ 6 h 61"/>
                <a:gd name="T44" fmla="*/ 25 w 79"/>
                <a:gd name="T45" fmla="*/ 6 h 61"/>
                <a:gd name="T46" fmla="*/ 25 w 79"/>
                <a:gd name="T47" fmla="*/ 6 h 61"/>
                <a:gd name="T48" fmla="*/ 25 w 79"/>
                <a:gd name="T49" fmla="*/ 6 h 61"/>
                <a:gd name="T50" fmla="*/ 33 w 79"/>
                <a:gd name="T51" fmla="*/ 6 h 61"/>
                <a:gd name="T52" fmla="*/ 33 w 79"/>
                <a:gd name="T53" fmla="*/ 6 h 61"/>
                <a:gd name="T54" fmla="*/ 102 w 79"/>
                <a:gd name="T55" fmla="*/ 6 h 6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79"/>
                <a:gd name="T85" fmla="*/ 0 h 61"/>
                <a:gd name="T86" fmla="*/ 79 w 79"/>
                <a:gd name="T87" fmla="*/ 61 h 61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79" h="61">
                  <a:moveTo>
                    <a:pt x="51" y="60"/>
                  </a:moveTo>
                  <a:lnTo>
                    <a:pt x="51" y="54"/>
                  </a:lnTo>
                  <a:lnTo>
                    <a:pt x="59" y="50"/>
                  </a:lnTo>
                  <a:lnTo>
                    <a:pt x="63" y="54"/>
                  </a:lnTo>
                  <a:lnTo>
                    <a:pt x="63" y="50"/>
                  </a:lnTo>
                  <a:lnTo>
                    <a:pt x="63" y="41"/>
                  </a:lnTo>
                  <a:lnTo>
                    <a:pt x="68" y="33"/>
                  </a:lnTo>
                  <a:lnTo>
                    <a:pt x="78" y="33"/>
                  </a:lnTo>
                  <a:lnTo>
                    <a:pt x="78" y="29"/>
                  </a:lnTo>
                  <a:lnTo>
                    <a:pt x="78" y="24"/>
                  </a:lnTo>
                  <a:lnTo>
                    <a:pt x="78" y="20"/>
                  </a:lnTo>
                  <a:lnTo>
                    <a:pt x="63" y="7"/>
                  </a:lnTo>
                  <a:lnTo>
                    <a:pt x="55" y="7"/>
                  </a:lnTo>
                  <a:lnTo>
                    <a:pt x="55" y="0"/>
                  </a:lnTo>
                  <a:lnTo>
                    <a:pt x="47" y="3"/>
                  </a:lnTo>
                  <a:lnTo>
                    <a:pt x="38" y="3"/>
                  </a:lnTo>
                  <a:lnTo>
                    <a:pt x="16" y="0"/>
                  </a:lnTo>
                  <a:lnTo>
                    <a:pt x="7" y="3"/>
                  </a:lnTo>
                  <a:lnTo>
                    <a:pt x="3" y="7"/>
                  </a:lnTo>
                  <a:lnTo>
                    <a:pt x="0" y="7"/>
                  </a:lnTo>
                  <a:lnTo>
                    <a:pt x="3" y="29"/>
                  </a:lnTo>
                  <a:lnTo>
                    <a:pt x="21" y="33"/>
                  </a:lnTo>
                  <a:lnTo>
                    <a:pt x="25" y="38"/>
                  </a:lnTo>
                  <a:lnTo>
                    <a:pt x="25" y="41"/>
                  </a:lnTo>
                  <a:lnTo>
                    <a:pt x="25" y="50"/>
                  </a:lnTo>
                  <a:lnTo>
                    <a:pt x="33" y="54"/>
                  </a:lnTo>
                  <a:lnTo>
                    <a:pt x="33" y="60"/>
                  </a:lnTo>
                  <a:lnTo>
                    <a:pt x="51" y="6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05" name="Freeform 1285">
              <a:extLst>
                <a:ext uri="{FF2B5EF4-FFF2-40B4-BE49-F238E27FC236}">
                  <a16:creationId xmlns:a16="http://schemas.microsoft.com/office/drawing/2014/main" id="{9961D752-6EEB-4285-82ED-15C1B7763F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3" y="2527"/>
              <a:ext cx="45" cy="33"/>
            </a:xfrm>
            <a:custGeom>
              <a:avLst/>
              <a:gdLst>
                <a:gd name="T0" fmla="*/ 0 w 44"/>
                <a:gd name="T1" fmla="*/ 5 h 36"/>
                <a:gd name="T2" fmla="*/ 16 w 44"/>
                <a:gd name="T3" fmla="*/ 5 h 36"/>
                <a:gd name="T4" fmla="*/ 128 w 44"/>
                <a:gd name="T5" fmla="*/ 5 h 36"/>
                <a:gd name="T6" fmla="*/ 128 w 44"/>
                <a:gd name="T7" fmla="*/ 5 h 36"/>
                <a:gd name="T8" fmla="*/ 128 w 44"/>
                <a:gd name="T9" fmla="*/ 5 h 36"/>
                <a:gd name="T10" fmla="*/ 110 w 44"/>
                <a:gd name="T11" fmla="*/ 5 h 36"/>
                <a:gd name="T12" fmla="*/ 21 w 44"/>
                <a:gd name="T13" fmla="*/ 5 h 36"/>
                <a:gd name="T14" fmla="*/ 21 w 44"/>
                <a:gd name="T15" fmla="*/ 5 h 36"/>
                <a:gd name="T16" fmla="*/ 12 w 44"/>
                <a:gd name="T17" fmla="*/ 5 h 36"/>
                <a:gd name="T18" fmla="*/ 16 w 44"/>
                <a:gd name="T19" fmla="*/ 3 h 36"/>
                <a:gd name="T20" fmla="*/ 21 w 44"/>
                <a:gd name="T21" fmla="*/ 0 h 36"/>
                <a:gd name="T22" fmla="*/ 16 w 44"/>
                <a:gd name="T23" fmla="*/ 5 h 36"/>
                <a:gd name="T24" fmla="*/ 7 w 44"/>
                <a:gd name="T25" fmla="*/ 5 h 36"/>
                <a:gd name="T26" fmla="*/ 3 w 44"/>
                <a:gd name="T27" fmla="*/ 5 h 36"/>
                <a:gd name="T28" fmla="*/ 3 w 44"/>
                <a:gd name="T29" fmla="*/ 5 h 36"/>
                <a:gd name="T30" fmla="*/ 0 w 44"/>
                <a:gd name="T31" fmla="*/ 5 h 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4"/>
                <a:gd name="T49" fmla="*/ 0 h 36"/>
                <a:gd name="T50" fmla="*/ 44 w 44"/>
                <a:gd name="T51" fmla="*/ 36 h 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4" h="36">
                  <a:moveTo>
                    <a:pt x="0" y="29"/>
                  </a:moveTo>
                  <a:lnTo>
                    <a:pt x="16" y="35"/>
                  </a:lnTo>
                  <a:lnTo>
                    <a:pt x="43" y="29"/>
                  </a:lnTo>
                  <a:lnTo>
                    <a:pt x="43" y="20"/>
                  </a:lnTo>
                  <a:lnTo>
                    <a:pt x="43" y="17"/>
                  </a:lnTo>
                  <a:lnTo>
                    <a:pt x="37" y="12"/>
                  </a:lnTo>
                  <a:lnTo>
                    <a:pt x="21" y="8"/>
                  </a:lnTo>
                  <a:lnTo>
                    <a:pt x="21" y="17"/>
                  </a:lnTo>
                  <a:lnTo>
                    <a:pt x="12" y="17"/>
                  </a:lnTo>
                  <a:lnTo>
                    <a:pt x="16" y="3"/>
                  </a:lnTo>
                  <a:lnTo>
                    <a:pt x="21" y="0"/>
                  </a:lnTo>
                  <a:lnTo>
                    <a:pt x="16" y="8"/>
                  </a:lnTo>
                  <a:lnTo>
                    <a:pt x="7" y="17"/>
                  </a:lnTo>
                  <a:lnTo>
                    <a:pt x="3" y="17"/>
                  </a:lnTo>
                  <a:lnTo>
                    <a:pt x="3" y="25"/>
                  </a:lnTo>
                  <a:lnTo>
                    <a:pt x="0" y="29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06" name="Freeform 1286">
              <a:extLst>
                <a:ext uri="{FF2B5EF4-FFF2-40B4-BE49-F238E27FC236}">
                  <a16:creationId xmlns:a16="http://schemas.microsoft.com/office/drawing/2014/main" id="{C9C98DFB-5522-4193-9C08-7E30D05AC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3" y="2527"/>
              <a:ext cx="45" cy="33"/>
            </a:xfrm>
            <a:custGeom>
              <a:avLst/>
              <a:gdLst>
                <a:gd name="T0" fmla="*/ 0 w 44"/>
                <a:gd name="T1" fmla="*/ 5 h 36"/>
                <a:gd name="T2" fmla="*/ 16 w 44"/>
                <a:gd name="T3" fmla="*/ 5 h 36"/>
                <a:gd name="T4" fmla="*/ 128 w 44"/>
                <a:gd name="T5" fmla="*/ 5 h 36"/>
                <a:gd name="T6" fmla="*/ 128 w 44"/>
                <a:gd name="T7" fmla="*/ 5 h 36"/>
                <a:gd name="T8" fmla="*/ 128 w 44"/>
                <a:gd name="T9" fmla="*/ 5 h 36"/>
                <a:gd name="T10" fmla="*/ 110 w 44"/>
                <a:gd name="T11" fmla="*/ 5 h 36"/>
                <a:gd name="T12" fmla="*/ 21 w 44"/>
                <a:gd name="T13" fmla="*/ 5 h 36"/>
                <a:gd name="T14" fmla="*/ 21 w 44"/>
                <a:gd name="T15" fmla="*/ 5 h 36"/>
                <a:gd name="T16" fmla="*/ 12 w 44"/>
                <a:gd name="T17" fmla="*/ 5 h 36"/>
                <a:gd name="T18" fmla="*/ 16 w 44"/>
                <a:gd name="T19" fmla="*/ 3 h 36"/>
                <a:gd name="T20" fmla="*/ 21 w 44"/>
                <a:gd name="T21" fmla="*/ 0 h 36"/>
                <a:gd name="T22" fmla="*/ 16 w 44"/>
                <a:gd name="T23" fmla="*/ 5 h 36"/>
                <a:gd name="T24" fmla="*/ 7 w 44"/>
                <a:gd name="T25" fmla="*/ 5 h 36"/>
                <a:gd name="T26" fmla="*/ 3 w 44"/>
                <a:gd name="T27" fmla="*/ 5 h 36"/>
                <a:gd name="T28" fmla="*/ 3 w 44"/>
                <a:gd name="T29" fmla="*/ 5 h 36"/>
                <a:gd name="T30" fmla="*/ 0 w 44"/>
                <a:gd name="T31" fmla="*/ 5 h 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4"/>
                <a:gd name="T49" fmla="*/ 0 h 36"/>
                <a:gd name="T50" fmla="*/ 44 w 44"/>
                <a:gd name="T51" fmla="*/ 36 h 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4" h="36">
                  <a:moveTo>
                    <a:pt x="0" y="29"/>
                  </a:moveTo>
                  <a:lnTo>
                    <a:pt x="16" y="35"/>
                  </a:lnTo>
                  <a:lnTo>
                    <a:pt x="43" y="29"/>
                  </a:lnTo>
                  <a:lnTo>
                    <a:pt x="43" y="20"/>
                  </a:lnTo>
                  <a:lnTo>
                    <a:pt x="43" y="17"/>
                  </a:lnTo>
                  <a:lnTo>
                    <a:pt x="37" y="12"/>
                  </a:lnTo>
                  <a:lnTo>
                    <a:pt x="21" y="8"/>
                  </a:lnTo>
                  <a:lnTo>
                    <a:pt x="21" y="17"/>
                  </a:lnTo>
                  <a:lnTo>
                    <a:pt x="12" y="17"/>
                  </a:lnTo>
                  <a:lnTo>
                    <a:pt x="16" y="3"/>
                  </a:lnTo>
                  <a:lnTo>
                    <a:pt x="21" y="0"/>
                  </a:lnTo>
                  <a:lnTo>
                    <a:pt x="16" y="8"/>
                  </a:lnTo>
                  <a:lnTo>
                    <a:pt x="7" y="17"/>
                  </a:lnTo>
                  <a:lnTo>
                    <a:pt x="3" y="17"/>
                  </a:lnTo>
                  <a:lnTo>
                    <a:pt x="3" y="25"/>
                  </a:lnTo>
                  <a:lnTo>
                    <a:pt x="0" y="29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07" name="Freeform 1287">
              <a:extLst>
                <a:ext uri="{FF2B5EF4-FFF2-40B4-BE49-F238E27FC236}">
                  <a16:creationId xmlns:a16="http://schemas.microsoft.com/office/drawing/2014/main" id="{360C1287-215E-4180-BC00-F693C57BAF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5" y="2762"/>
              <a:ext cx="180" cy="122"/>
            </a:xfrm>
            <a:custGeom>
              <a:avLst/>
              <a:gdLst>
                <a:gd name="T0" fmla="*/ 104 w 175"/>
                <a:gd name="T1" fmla="*/ 5 h 135"/>
                <a:gd name="T2" fmla="*/ 113 w 175"/>
                <a:gd name="T3" fmla="*/ 5 h 135"/>
                <a:gd name="T4" fmla="*/ 104 w 175"/>
                <a:gd name="T5" fmla="*/ 5 h 135"/>
                <a:gd name="T6" fmla="*/ 133 w 175"/>
                <a:gd name="T7" fmla="*/ 5 h 135"/>
                <a:gd name="T8" fmla="*/ 171 w 175"/>
                <a:gd name="T9" fmla="*/ 5 h 135"/>
                <a:gd name="T10" fmla="*/ 149 w 175"/>
                <a:gd name="T11" fmla="*/ 5 h 135"/>
                <a:gd name="T12" fmla="*/ 16 w 175"/>
                <a:gd name="T13" fmla="*/ 5 h 135"/>
                <a:gd name="T14" fmla="*/ 7 w 175"/>
                <a:gd name="T15" fmla="*/ 5 h 135"/>
                <a:gd name="T16" fmla="*/ 7 w 175"/>
                <a:gd name="T17" fmla="*/ 5 h 135"/>
                <a:gd name="T18" fmla="*/ 3 w 175"/>
                <a:gd name="T19" fmla="*/ 5 h 135"/>
                <a:gd name="T20" fmla="*/ 3 w 175"/>
                <a:gd name="T21" fmla="*/ 5 h 135"/>
                <a:gd name="T22" fmla="*/ 3 w 175"/>
                <a:gd name="T23" fmla="*/ 5 h 135"/>
                <a:gd name="T24" fmla="*/ 16 w 175"/>
                <a:gd name="T25" fmla="*/ 0 h 135"/>
                <a:gd name="T26" fmla="*/ 133 w 175"/>
                <a:gd name="T27" fmla="*/ 0 h 135"/>
                <a:gd name="T28" fmla="*/ 266 w 175"/>
                <a:gd name="T29" fmla="*/ 3 h 135"/>
                <a:gd name="T30" fmla="*/ 431 w 175"/>
                <a:gd name="T31" fmla="*/ 3 h 135"/>
                <a:gd name="T32" fmla="*/ 483 w 175"/>
                <a:gd name="T33" fmla="*/ 5 h 135"/>
                <a:gd name="T34" fmla="*/ 582 w 175"/>
                <a:gd name="T35" fmla="*/ 5 h 135"/>
                <a:gd name="T36" fmla="*/ 635 w 175"/>
                <a:gd name="T37" fmla="*/ 5 h 135"/>
                <a:gd name="T38" fmla="*/ 710 w 175"/>
                <a:gd name="T39" fmla="*/ 5 h 135"/>
                <a:gd name="T40" fmla="*/ 710 w 175"/>
                <a:gd name="T41" fmla="*/ 5 h 135"/>
                <a:gd name="T42" fmla="*/ 710 w 175"/>
                <a:gd name="T43" fmla="*/ 5 h 135"/>
                <a:gd name="T44" fmla="*/ 600 w 175"/>
                <a:gd name="T45" fmla="*/ 5 h 135"/>
                <a:gd name="T46" fmla="*/ 526 w 175"/>
                <a:gd name="T47" fmla="*/ 5 h 135"/>
                <a:gd name="T48" fmla="*/ 526 w 175"/>
                <a:gd name="T49" fmla="*/ 5 h 135"/>
                <a:gd name="T50" fmla="*/ 541 w 175"/>
                <a:gd name="T51" fmla="*/ 5 h 135"/>
                <a:gd name="T52" fmla="*/ 483 w 175"/>
                <a:gd name="T53" fmla="*/ 5 h 135"/>
                <a:gd name="T54" fmla="*/ 453 w 175"/>
                <a:gd name="T55" fmla="*/ 5 h 135"/>
                <a:gd name="T56" fmla="*/ 416 w 175"/>
                <a:gd name="T57" fmla="*/ 5 h 135"/>
                <a:gd name="T58" fmla="*/ 266 w 175"/>
                <a:gd name="T59" fmla="*/ 5 h 135"/>
                <a:gd name="T60" fmla="*/ 208 w 175"/>
                <a:gd name="T61" fmla="*/ 5 h 135"/>
                <a:gd name="T62" fmla="*/ 171 w 175"/>
                <a:gd name="T63" fmla="*/ 5 h 135"/>
                <a:gd name="T64" fmla="*/ 133 w 175"/>
                <a:gd name="T65" fmla="*/ 5 h 13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75"/>
                <a:gd name="T100" fmla="*/ 0 h 135"/>
                <a:gd name="T101" fmla="*/ 175 w 175"/>
                <a:gd name="T102" fmla="*/ 135 h 13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75" h="135">
                  <a:moveTo>
                    <a:pt x="25" y="115"/>
                  </a:moveTo>
                  <a:lnTo>
                    <a:pt x="25" y="107"/>
                  </a:lnTo>
                  <a:lnTo>
                    <a:pt x="34" y="98"/>
                  </a:lnTo>
                  <a:lnTo>
                    <a:pt x="28" y="90"/>
                  </a:lnTo>
                  <a:lnTo>
                    <a:pt x="28" y="81"/>
                  </a:lnTo>
                  <a:lnTo>
                    <a:pt x="25" y="72"/>
                  </a:lnTo>
                  <a:lnTo>
                    <a:pt x="34" y="67"/>
                  </a:lnTo>
                  <a:lnTo>
                    <a:pt x="34" y="59"/>
                  </a:lnTo>
                  <a:lnTo>
                    <a:pt x="34" y="46"/>
                  </a:lnTo>
                  <a:lnTo>
                    <a:pt x="43" y="42"/>
                  </a:lnTo>
                  <a:lnTo>
                    <a:pt x="43" y="37"/>
                  </a:lnTo>
                  <a:lnTo>
                    <a:pt x="38" y="33"/>
                  </a:lnTo>
                  <a:lnTo>
                    <a:pt x="16" y="33"/>
                  </a:lnTo>
                  <a:lnTo>
                    <a:pt x="16" y="29"/>
                  </a:lnTo>
                  <a:lnTo>
                    <a:pt x="7" y="29"/>
                  </a:lnTo>
                  <a:lnTo>
                    <a:pt x="7" y="33"/>
                  </a:lnTo>
                  <a:lnTo>
                    <a:pt x="7" y="29"/>
                  </a:lnTo>
                  <a:lnTo>
                    <a:pt x="7" y="24"/>
                  </a:lnTo>
                  <a:lnTo>
                    <a:pt x="7" y="21"/>
                  </a:lnTo>
                  <a:lnTo>
                    <a:pt x="3" y="21"/>
                  </a:lnTo>
                  <a:lnTo>
                    <a:pt x="7" y="16"/>
                  </a:lnTo>
                  <a:lnTo>
                    <a:pt x="3" y="16"/>
                  </a:lnTo>
                  <a:lnTo>
                    <a:pt x="0" y="12"/>
                  </a:lnTo>
                  <a:lnTo>
                    <a:pt x="3" y="7"/>
                  </a:lnTo>
                  <a:lnTo>
                    <a:pt x="12" y="3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34" y="0"/>
                  </a:lnTo>
                  <a:lnTo>
                    <a:pt x="47" y="0"/>
                  </a:lnTo>
                  <a:lnTo>
                    <a:pt x="64" y="3"/>
                  </a:lnTo>
                  <a:lnTo>
                    <a:pt x="77" y="3"/>
                  </a:lnTo>
                  <a:lnTo>
                    <a:pt x="103" y="3"/>
                  </a:lnTo>
                  <a:lnTo>
                    <a:pt x="108" y="7"/>
                  </a:lnTo>
                  <a:lnTo>
                    <a:pt x="116" y="16"/>
                  </a:lnTo>
                  <a:lnTo>
                    <a:pt x="133" y="16"/>
                  </a:lnTo>
                  <a:lnTo>
                    <a:pt x="138" y="16"/>
                  </a:lnTo>
                  <a:lnTo>
                    <a:pt x="147" y="21"/>
                  </a:lnTo>
                  <a:lnTo>
                    <a:pt x="151" y="21"/>
                  </a:lnTo>
                  <a:lnTo>
                    <a:pt x="155" y="24"/>
                  </a:lnTo>
                  <a:lnTo>
                    <a:pt x="168" y="21"/>
                  </a:lnTo>
                  <a:lnTo>
                    <a:pt x="174" y="24"/>
                  </a:lnTo>
                  <a:lnTo>
                    <a:pt x="168" y="24"/>
                  </a:lnTo>
                  <a:lnTo>
                    <a:pt x="174" y="29"/>
                  </a:lnTo>
                  <a:lnTo>
                    <a:pt x="168" y="33"/>
                  </a:lnTo>
                  <a:lnTo>
                    <a:pt x="155" y="42"/>
                  </a:lnTo>
                  <a:lnTo>
                    <a:pt x="143" y="46"/>
                  </a:lnTo>
                  <a:lnTo>
                    <a:pt x="138" y="51"/>
                  </a:lnTo>
                  <a:lnTo>
                    <a:pt x="125" y="72"/>
                  </a:lnTo>
                  <a:lnTo>
                    <a:pt x="121" y="76"/>
                  </a:lnTo>
                  <a:lnTo>
                    <a:pt x="125" y="81"/>
                  </a:lnTo>
                  <a:lnTo>
                    <a:pt x="129" y="85"/>
                  </a:lnTo>
                  <a:lnTo>
                    <a:pt x="129" y="90"/>
                  </a:lnTo>
                  <a:lnTo>
                    <a:pt x="121" y="94"/>
                  </a:lnTo>
                  <a:lnTo>
                    <a:pt x="116" y="103"/>
                  </a:lnTo>
                  <a:lnTo>
                    <a:pt x="116" y="107"/>
                  </a:lnTo>
                  <a:lnTo>
                    <a:pt x="108" y="107"/>
                  </a:lnTo>
                  <a:lnTo>
                    <a:pt x="103" y="111"/>
                  </a:lnTo>
                  <a:lnTo>
                    <a:pt x="99" y="119"/>
                  </a:lnTo>
                  <a:lnTo>
                    <a:pt x="69" y="124"/>
                  </a:lnTo>
                  <a:lnTo>
                    <a:pt x="64" y="124"/>
                  </a:lnTo>
                  <a:lnTo>
                    <a:pt x="59" y="128"/>
                  </a:lnTo>
                  <a:lnTo>
                    <a:pt x="50" y="134"/>
                  </a:lnTo>
                  <a:lnTo>
                    <a:pt x="47" y="128"/>
                  </a:lnTo>
                  <a:lnTo>
                    <a:pt x="43" y="119"/>
                  </a:lnTo>
                  <a:lnTo>
                    <a:pt x="38" y="115"/>
                  </a:lnTo>
                  <a:lnTo>
                    <a:pt x="34" y="111"/>
                  </a:lnTo>
                  <a:lnTo>
                    <a:pt x="25" y="11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08" name="Freeform 1288">
              <a:extLst>
                <a:ext uri="{FF2B5EF4-FFF2-40B4-BE49-F238E27FC236}">
                  <a16:creationId xmlns:a16="http://schemas.microsoft.com/office/drawing/2014/main" id="{587488B7-63C0-402F-A350-11EF01270E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5" y="2762"/>
              <a:ext cx="180" cy="122"/>
            </a:xfrm>
            <a:custGeom>
              <a:avLst/>
              <a:gdLst>
                <a:gd name="T0" fmla="*/ 104 w 175"/>
                <a:gd name="T1" fmla="*/ 5 h 135"/>
                <a:gd name="T2" fmla="*/ 113 w 175"/>
                <a:gd name="T3" fmla="*/ 5 h 135"/>
                <a:gd name="T4" fmla="*/ 104 w 175"/>
                <a:gd name="T5" fmla="*/ 5 h 135"/>
                <a:gd name="T6" fmla="*/ 133 w 175"/>
                <a:gd name="T7" fmla="*/ 5 h 135"/>
                <a:gd name="T8" fmla="*/ 171 w 175"/>
                <a:gd name="T9" fmla="*/ 5 h 135"/>
                <a:gd name="T10" fmla="*/ 149 w 175"/>
                <a:gd name="T11" fmla="*/ 5 h 135"/>
                <a:gd name="T12" fmla="*/ 16 w 175"/>
                <a:gd name="T13" fmla="*/ 5 h 135"/>
                <a:gd name="T14" fmla="*/ 7 w 175"/>
                <a:gd name="T15" fmla="*/ 5 h 135"/>
                <a:gd name="T16" fmla="*/ 7 w 175"/>
                <a:gd name="T17" fmla="*/ 5 h 135"/>
                <a:gd name="T18" fmla="*/ 3 w 175"/>
                <a:gd name="T19" fmla="*/ 5 h 135"/>
                <a:gd name="T20" fmla="*/ 3 w 175"/>
                <a:gd name="T21" fmla="*/ 5 h 135"/>
                <a:gd name="T22" fmla="*/ 3 w 175"/>
                <a:gd name="T23" fmla="*/ 5 h 135"/>
                <a:gd name="T24" fmla="*/ 16 w 175"/>
                <a:gd name="T25" fmla="*/ 0 h 135"/>
                <a:gd name="T26" fmla="*/ 133 w 175"/>
                <a:gd name="T27" fmla="*/ 0 h 135"/>
                <a:gd name="T28" fmla="*/ 266 w 175"/>
                <a:gd name="T29" fmla="*/ 3 h 135"/>
                <a:gd name="T30" fmla="*/ 431 w 175"/>
                <a:gd name="T31" fmla="*/ 3 h 135"/>
                <a:gd name="T32" fmla="*/ 483 w 175"/>
                <a:gd name="T33" fmla="*/ 5 h 135"/>
                <a:gd name="T34" fmla="*/ 582 w 175"/>
                <a:gd name="T35" fmla="*/ 5 h 135"/>
                <a:gd name="T36" fmla="*/ 635 w 175"/>
                <a:gd name="T37" fmla="*/ 5 h 135"/>
                <a:gd name="T38" fmla="*/ 710 w 175"/>
                <a:gd name="T39" fmla="*/ 5 h 135"/>
                <a:gd name="T40" fmla="*/ 710 w 175"/>
                <a:gd name="T41" fmla="*/ 5 h 135"/>
                <a:gd name="T42" fmla="*/ 710 w 175"/>
                <a:gd name="T43" fmla="*/ 5 h 135"/>
                <a:gd name="T44" fmla="*/ 600 w 175"/>
                <a:gd name="T45" fmla="*/ 5 h 135"/>
                <a:gd name="T46" fmla="*/ 526 w 175"/>
                <a:gd name="T47" fmla="*/ 5 h 135"/>
                <a:gd name="T48" fmla="*/ 526 w 175"/>
                <a:gd name="T49" fmla="*/ 5 h 135"/>
                <a:gd name="T50" fmla="*/ 541 w 175"/>
                <a:gd name="T51" fmla="*/ 5 h 135"/>
                <a:gd name="T52" fmla="*/ 483 w 175"/>
                <a:gd name="T53" fmla="*/ 5 h 135"/>
                <a:gd name="T54" fmla="*/ 453 w 175"/>
                <a:gd name="T55" fmla="*/ 5 h 135"/>
                <a:gd name="T56" fmla="*/ 416 w 175"/>
                <a:gd name="T57" fmla="*/ 5 h 135"/>
                <a:gd name="T58" fmla="*/ 266 w 175"/>
                <a:gd name="T59" fmla="*/ 5 h 135"/>
                <a:gd name="T60" fmla="*/ 208 w 175"/>
                <a:gd name="T61" fmla="*/ 5 h 135"/>
                <a:gd name="T62" fmla="*/ 171 w 175"/>
                <a:gd name="T63" fmla="*/ 5 h 135"/>
                <a:gd name="T64" fmla="*/ 133 w 175"/>
                <a:gd name="T65" fmla="*/ 5 h 13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75"/>
                <a:gd name="T100" fmla="*/ 0 h 135"/>
                <a:gd name="T101" fmla="*/ 175 w 175"/>
                <a:gd name="T102" fmla="*/ 135 h 13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75" h="135">
                  <a:moveTo>
                    <a:pt x="25" y="115"/>
                  </a:moveTo>
                  <a:lnTo>
                    <a:pt x="25" y="107"/>
                  </a:lnTo>
                  <a:lnTo>
                    <a:pt x="34" y="98"/>
                  </a:lnTo>
                  <a:lnTo>
                    <a:pt x="28" y="90"/>
                  </a:lnTo>
                  <a:lnTo>
                    <a:pt x="28" y="81"/>
                  </a:lnTo>
                  <a:lnTo>
                    <a:pt x="25" y="72"/>
                  </a:lnTo>
                  <a:lnTo>
                    <a:pt x="34" y="67"/>
                  </a:lnTo>
                  <a:lnTo>
                    <a:pt x="34" y="59"/>
                  </a:lnTo>
                  <a:lnTo>
                    <a:pt x="34" y="46"/>
                  </a:lnTo>
                  <a:lnTo>
                    <a:pt x="43" y="42"/>
                  </a:lnTo>
                  <a:lnTo>
                    <a:pt x="43" y="37"/>
                  </a:lnTo>
                  <a:lnTo>
                    <a:pt x="38" y="33"/>
                  </a:lnTo>
                  <a:lnTo>
                    <a:pt x="16" y="33"/>
                  </a:lnTo>
                  <a:lnTo>
                    <a:pt x="16" y="29"/>
                  </a:lnTo>
                  <a:lnTo>
                    <a:pt x="7" y="29"/>
                  </a:lnTo>
                  <a:lnTo>
                    <a:pt x="7" y="33"/>
                  </a:lnTo>
                  <a:lnTo>
                    <a:pt x="7" y="29"/>
                  </a:lnTo>
                  <a:lnTo>
                    <a:pt x="7" y="24"/>
                  </a:lnTo>
                  <a:lnTo>
                    <a:pt x="7" y="21"/>
                  </a:lnTo>
                  <a:lnTo>
                    <a:pt x="3" y="21"/>
                  </a:lnTo>
                  <a:lnTo>
                    <a:pt x="7" y="16"/>
                  </a:lnTo>
                  <a:lnTo>
                    <a:pt x="3" y="16"/>
                  </a:lnTo>
                  <a:lnTo>
                    <a:pt x="0" y="12"/>
                  </a:lnTo>
                  <a:lnTo>
                    <a:pt x="3" y="7"/>
                  </a:lnTo>
                  <a:lnTo>
                    <a:pt x="12" y="3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34" y="0"/>
                  </a:lnTo>
                  <a:lnTo>
                    <a:pt x="47" y="0"/>
                  </a:lnTo>
                  <a:lnTo>
                    <a:pt x="64" y="3"/>
                  </a:lnTo>
                  <a:lnTo>
                    <a:pt x="77" y="3"/>
                  </a:lnTo>
                  <a:lnTo>
                    <a:pt x="103" y="3"/>
                  </a:lnTo>
                  <a:lnTo>
                    <a:pt x="108" y="7"/>
                  </a:lnTo>
                  <a:lnTo>
                    <a:pt x="116" y="16"/>
                  </a:lnTo>
                  <a:lnTo>
                    <a:pt x="133" y="16"/>
                  </a:lnTo>
                  <a:lnTo>
                    <a:pt x="138" y="16"/>
                  </a:lnTo>
                  <a:lnTo>
                    <a:pt x="147" y="21"/>
                  </a:lnTo>
                  <a:lnTo>
                    <a:pt x="151" y="21"/>
                  </a:lnTo>
                  <a:lnTo>
                    <a:pt x="155" y="24"/>
                  </a:lnTo>
                  <a:lnTo>
                    <a:pt x="168" y="21"/>
                  </a:lnTo>
                  <a:lnTo>
                    <a:pt x="174" y="24"/>
                  </a:lnTo>
                  <a:lnTo>
                    <a:pt x="168" y="24"/>
                  </a:lnTo>
                  <a:lnTo>
                    <a:pt x="174" y="29"/>
                  </a:lnTo>
                  <a:lnTo>
                    <a:pt x="168" y="33"/>
                  </a:lnTo>
                  <a:lnTo>
                    <a:pt x="155" y="42"/>
                  </a:lnTo>
                  <a:lnTo>
                    <a:pt x="143" y="46"/>
                  </a:lnTo>
                  <a:lnTo>
                    <a:pt x="138" y="51"/>
                  </a:lnTo>
                  <a:lnTo>
                    <a:pt x="125" y="72"/>
                  </a:lnTo>
                  <a:lnTo>
                    <a:pt x="121" y="76"/>
                  </a:lnTo>
                  <a:lnTo>
                    <a:pt x="125" y="81"/>
                  </a:lnTo>
                  <a:lnTo>
                    <a:pt x="129" y="85"/>
                  </a:lnTo>
                  <a:lnTo>
                    <a:pt x="129" y="90"/>
                  </a:lnTo>
                  <a:lnTo>
                    <a:pt x="121" y="94"/>
                  </a:lnTo>
                  <a:lnTo>
                    <a:pt x="116" y="103"/>
                  </a:lnTo>
                  <a:lnTo>
                    <a:pt x="116" y="107"/>
                  </a:lnTo>
                  <a:lnTo>
                    <a:pt x="108" y="107"/>
                  </a:lnTo>
                  <a:lnTo>
                    <a:pt x="103" y="111"/>
                  </a:lnTo>
                  <a:lnTo>
                    <a:pt x="99" y="119"/>
                  </a:lnTo>
                  <a:lnTo>
                    <a:pt x="69" y="124"/>
                  </a:lnTo>
                  <a:lnTo>
                    <a:pt x="64" y="124"/>
                  </a:lnTo>
                  <a:lnTo>
                    <a:pt x="59" y="128"/>
                  </a:lnTo>
                  <a:lnTo>
                    <a:pt x="50" y="134"/>
                  </a:lnTo>
                  <a:lnTo>
                    <a:pt x="47" y="128"/>
                  </a:lnTo>
                  <a:lnTo>
                    <a:pt x="43" y="119"/>
                  </a:lnTo>
                  <a:lnTo>
                    <a:pt x="38" y="115"/>
                  </a:lnTo>
                  <a:lnTo>
                    <a:pt x="34" y="111"/>
                  </a:lnTo>
                  <a:lnTo>
                    <a:pt x="25" y="115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09" name="Freeform 1289">
              <a:extLst>
                <a:ext uri="{FF2B5EF4-FFF2-40B4-BE49-F238E27FC236}">
                  <a16:creationId xmlns:a16="http://schemas.microsoft.com/office/drawing/2014/main" id="{C99FFE8D-4CFD-4971-9AFC-E2FAF7AA3B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8" y="2623"/>
              <a:ext cx="180" cy="163"/>
            </a:xfrm>
            <a:custGeom>
              <a:avLst/>
              <a:gdLst>
                <a:gd name="T0" fmla="*/ 278 w 176"/>
                <a:gd name="T1" fmla="*/ 3 h 180"/>
                <a:gd name="T2" fmla="*/ 278 w 176"/>
                <a:gd name="T3" fmla="*/ 5 h 180"/>
                <a:gd name="T4" fmla="*/ 220 w 176"/>
                <a:gd name="T5" fmla="*/ 5 h 180"/>
                <a:gd name="T6" fmla="*/ 233 w 176"/>
                <a:gd name="T7" fmla="*/ 5 h 180"/>
                <a:gd name="T8" fmla="*/ 151 w 176"/>
                <a:gd name="T9" fmla="*/ 5 h 180"/>
                <a:gd name="T10" fmla="*/ 151 w 176"/>
                <a:gd name="T11" fmla="*/ 5 h 180"/>
                <a:gd name="T12" fmla="*/ 139 w 176"/>
                <a:gd name="T13" fmla="*/ 5 h 180"/>
                <a:gd name="T14" fmla="*/ 94 w 176"/>
                <a:gd name="T15" fmla="*/ 5 h 180"/>
                <a:gd name="T16" fmla="*/ 21 w 176"/>
                <a:gd name="T17" fmla="*/ 5 h 180"/>
                <a:gd name="T18" fmla="*/ 3 w 176"/>
                <a:gd name="T19" fmla="*/ 5 h 180"/>
                <a:gd name="T20" fmla="*/ 7 w 176"/>
                <a:gd name="T21" fmla="*/ 5 h 180"/>
                <a:gd name="T22" fmla="*/ 7 w 176"/>
                <a:gd name="T23" fmla="*/ 5 h 180"/>
                <a:gd name="T24" fmla="*/ 7 w 176"/>
                <a:gd name="T25" fmla="*/ 5 h 180"/>
                <a:gd name="T26" fmla="*/ 21 w 176"/>
                <a:gd name="T27" fmla="*/ 5 h 180"/>
                <a:gd name="T28" fmla="*/ 104 w 176"/>
                <a:gd name="T29" fmla="*/ 5 h 180"/>
                <a:gd name="T30" fmla="*/ 113 w 176"/>
                <a:gd name="T31" fmla="*/ 5 h 180"/>
                <a:gd name="T32" fmla="*/ 128 w 176"/>
                <a:gd name="T33" fmla="*/ 5 h 180"/>
                <a:gd name="T34" fmla="*/ 151 w 176"/>
                <a:gd name="T35" fmla="*/ 5 h 180"/>
                <a:gd name="T36" fmla="*/ 166 w 176"/>
                <a:gd name="T37" fmla="*/ 5 h 180"/>
                <a:gd name="T38" fmla="*/ 151 w 176"/>
                <a:gd name="T39" fmla="*/ 5 h 180"/>
                <a:gd name="T40" fmla="*/ 151 w 176"/>
                <a:gd name="T41" fmla="*/ 5 h 180"/>
                <a:gd name="T42" fmla="*/ 139 w 176"/>
                <a:gd name="T43" fmla="*/ 5 h 180"/>
                <a:gd name="T44" fmla="*/ 128 w 176"/>
                <a:gd name="T45" fmla="*/ 5 h 180"/>
                <a:gd name="T46" fmla="*/ 166 w 176"/>
                <a:gd name="T47" fmla="*/ 5 h 180"/>
                <a:gd name="T48" fmla="*/ 240 w 176"/>
                <a:gd name="T49" fmla="*/ 5 h 180"/>
                <a:gd name="T50" fmla="*/ 266 w 176"/>
                <a:gd name="T51" fmla="*/ 5 h 180"/>
                <a:gd name="T52" fmla="*/ 294 w 176"/>
                <a:gd name="T53" fmla="*/ 5 h 180"/>
                <a:gd name="T54" fmla="*/ 339 w 176"/>
                <a:gd name="T55" fmla="*/ 5 h 180"/>
                <a:gd name="T56" fmla="*/ 379 w 176"/>
                <a:gd name="T57" fmla="*/ 5 h 180"/>
                <a:gd name="T58" fmla="*/ 420 w 176"/>
                <a:gd name="T59" fmla="*/ 5 h 180"/>
                <a:gd name="T60" fmla="*/ 493 w 176"/>
                <a:gd name="T61" fmla="*/ 5 h 180"/>
                <a:gd name="T62" fmla="*/ 531 w 176"/>
                <a:gd name="T63" fmla="*/ 5 h 180"/>
                <a:gd name="T64" fmla="*/ 504 w 176"/>
                <a:gd name="T65" fmla="*/ 5 h 180"/>
                <a:gd name="T66" fmla="*/ 504 w 176"/>
                <a:gd name="T67" fmla="*/ 5 h 180"/>
                <a:gd name="T68" fmla="*/ 504 w 176"/>
                <a:gd name="T69" fmla="*/ 5 h 180"/>
                <a:gd name="T70" fmla="*/ 504 w 176"/>
                <a:gd name="T71" fmla="*/ 5 h 180"/>
                <a:gd name="T72" fmla="*/ 493 w 176"/>
                <a:gd name="T73" fmla="*/ 5 h 180"/>
                <a:gd name="T74" fmla="*/ 464 w 176"/>
                <a:gd name="T75" fmla="*/ 5 h 180"/>
                <a:gd name="T76" fmla="*/ 493 w 176"/>
                <a:gd name="T77" fmla="*/ 5 h 180"/>
                <a:gd name="T78" fmla="*/ 531 w 176"/>
                <a:gd name="T79" fmla="*/ 5 h 180"/>
                <a:gd name="T80" fmla="*/ 531 w 176"/>
                <a:gd name="T81" fmla="*/ 5 h 180"/>
                <a:gd name="T82" fmla="*/ 493 w 176"/>
                <a:gd name="T83" fmla="*/ 5 h 180"/>
                <a:gd name="T84" fmla="*/ 451 w 176"/>
                <a:gd name="T85" fmla="*/ 5 h 180"/>
                <a:gd name="T86" fmla="*/ 420 w 176"/>
                <a:gd name="T87" fmla="*/ 5 h 180"/>
                <a:gd name="T88" fmla="*/ 403 w 176"/>
                <a:gd name="T89" fmla="*/ 5 h 180"/>
                <a:gd name="T90" fmla="*/ 379 w 176"/>
                <a:gd name="T91" fmla="*/ 5 h 180"/>
                <a:gd name="T92" fmla="*/ 339 w 176"/>
                <a:gd name="T93" fmla="*/ 5 h 180"/>
                <a:gd name="T94" fmla="*/ 324 w 176"/>
                <a:gd name="T95" fmla="*/ 0 h 18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76"/>
                <a:gd name="T145" fmla="*/ 0 h 180"/>
                <a:gd name="T146" fmla="*/ 176 w 176"/>
                <a:gd name="T147" fmla="*/ 180 h 18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76" h="180">
                  <a:moveTo>
                    <a:pt x="104" y="0"/>
                  </a:moveTo>
                  <a:lnTo>
                    <a:pt x="90" y="3"/>
                  </a:lnTo>
                  <a:lnTo>
                    <a:pt x="90" y="7"/>
                  </a:lnTo>
                  <a:lnTo>
                    <a:pt x="90" y="21"/>
                  </a:lnTo>
                  <a:lnTo>
                    <a:pt x="82" y="25"/>
                  </a:lnTo>
                  <a:lnTo>
                    <a:pt x="69" y="29"/>
                  </a:lnTo>
                  <a:lnTo>
                    <a:pt x="69" y="33"/>
                  </a:lnTo>
                  <a:lnTo>
                    <a:pt x="74" y="38"/>
                  </a:lnTo>
                  <a:lnTo>
                    <a:pt x="64" y="38"/>
                  </a:lnTo>
                  <a:lnTo>
                    <a:pt x="51" y="38"/>
                  </a:lnTo>
                  <a:lnTo>
                    <a:pt x="47" y="33"/>
                  </a:lnTo>
                  <a:lnTo>
                    <a:pt x="51" y="29"/>
                  </a:lnTo>
                  <a:lnTo>
                    <a:pt x="43" y="29"/>
                  </a:lnTo>
                  <a:lnTo>
                    <a:pt x="47" y="51"/>
                  </a:lnTo>
                  <a:lnTo>
                    <a:pt x="43" y="51"/>
                  </a:lnTo>
                  <a:lnTo>
                    <a:pt x="29" y="55"/>
                  </a:lnTo>
                  <a:lnTo>
                    <a:pt x="25" y="47"/>
                  </a:lnTo>
                  <a:lnTo>
                    <a:pt x="21" y="47"/>
                  </a:lnTo>
                  <a:lnTo>
                    <a:pt x="16" y="51"/>
                  </a:lnTo>
                  <a:lnTo>
                    <a:pt x="3" y="55"/>
                  </a:lnTo>
                  <a:lnTo>
                    <a:pt x="0" y="59"/>
                  </a:lnTo>
                  <a:lnTo>
                    <a:pt x="7" y="59"/>
                  </a:lnTo>
                  <a:lnTo>
                    <a:pt x="3" y="59"/>
                  </a:lnTo>
                  <a:lnTo>
                    <a:pt x="7" y="64"/>
                  </a:lnTo>
                  <a:lnTo>
                    <a:pt x="3" y="64"/>
                  </a:lnTo>
                  <a:lnTo>
                    <a:pt x="7" y="68"/>
                  </a:lnTo>
                  <a:lnTo>
                    <a:pt x="12" y="68"/>
                  </a:lnTo>
                  <a:lnTo>
                    <a:pt x="21" y="74"/>
                  </a:lnTo>
                  <a:lnTo>
                    <a:pt x="34" y="77"/>
                  </a:lnTo>
                  <a:lnTo>
                    <a:pt x="34" y="81"/>
                  </a:lnTo>
                  <a:lnTo>
                    <a:pt x="43" y="81"/>
                  </a:lnTo>
                  <a:lnTo>
                    <a:pt x="38" y="81"/>
                  </a:lnTo>
                  <a:lnTo>
                    <a:pt x="38" y="90"/>
                  </a:lnTo>
                  <a:lnTo>
                    <a:pt x="43" y="95"/>
                  </a:lnTo>
                  <a:lnTo>
                    <a:pt x="51" y="99"/>
                  </a:lnTo>
                  <a:lnTo>
                    <a:pt x="51" y="108"/>
                  </a:lnTo>
                  <a:lnTo>
                    <a:pt x="51" y="112"/>
                  </a:lnTo>
                  <a:lnTo>
                    <a:pt x="55" y="117"/>
                  </a:lnTo>
                  <a:lnTo>
                    <a:pt x="55" y="121"/>
                  </a:lnTo>
                  <a:lnTo>
                    <a:pt x="51" y="117"/>
                  </a:lnTo>
                  <a:lnTo>
                    <a:pt x="51" y="129"/>
                  </a:lnTo>
                  <a:lnTo>
                    <a:pt x="51" y="133"/>
                  </a:lnTo>
                  <a:lnTo>
                    <a:pt x="51" y="138"/>
                  </a:lnTo>
                  <a:lnTo>
                    <a:pt x="47" y="152"/>
                  </a:lnTo>
                  <a:lnTo>
                    <a:pt x="47" y="155"/>
                  </a:lnTo>
                  <a:lnTo>
                    <a:pt x="43" y="155"/>
                  </a:lnTo>
                  <a:lnTo>
                    <a:pt x="47" y="160"/>
                  </a:lnTo>
                  <a:lnTo>
                    <a:pt x="55" y="169"/>
                  </a:lnTo>
                  <a:lnTo>
                    <a:pt x="74" y="169"/>
                  </a:lnTo>
                  <a:lnTo>
                    <a:pt x="77" y="169"/>
                  </a:lnTo>
                  <a:lnTo>
                    <a:pt x="86" y="173"/>
                  </a:lnTo>
                  <a:lnTo>
                    <a:pt x="86" y="169"/>
                  </a:lnTo>
                  <a:lnTo>
                    <a:pt x="90" y="173"/>
                  </a:lnTo>
                  <a:lnTo>
                    <a:pt x="95" y="179"/>
                  </a:lnTo>
                  <a:lnTo>
                    <a:pt x="108" y="173"/>
                  </a:lnTo>
                  <a:lnTo>
                    <a:pt x="108" y="164"/>
                  </a:lnTo>
                  <a:lnTo>
                    <a:pt x="108" y="160"/>
                  </a:lnTo>
                  <a:lnTo>
                    <a:pt x="121" y="152"/>
                  </a:lnTo>
                  <a:lnTo>
                    <a:pt x="129" y="155"/>
                  </a:lnTo>
                  <a:lnTo>
                    <a:pt x="134" y="155"/>
                  </a:lnTo>
                  <a:lnTo>
                    <a:pt x="151" y="160"/>
                  </a:lnTo>
                  <a:lnTo>
                    <a:pt x="156" y="160"/>
                  </a:lnTo>
                  <a:lnTo>
                    <a:pt x="165" y="152"/>
                  </a:lnTo>
                  <a:lnTo>
                    <a:pt x="169" y="148"/>
                  </a:lnTo>
                  <a:lnTo>
                    <a:pt x="169" y="143"/>
                  </a:lnTo>
                  <a:lnTo>
                    <a:pt x="160" y="138"/>
                  </a:lnTo>
                  <a:lnTo>
                    <a:pt x="160" y="133"/>
                  </a:lnTo>
                  <a:lnTo>
                    <a:pt x="160" y="129"/>
                  </a:lnTo>
                  <a:lnTo>
                    <a:pt x="156" y="126"/>
                  </a:lnTo>
                  <a:lnTo>
                    <a:pt x="160" y="121"/>
                  </a:lnTo>
                  <a:lnTo>
                    <a:pt x="156" y="108"/>
                  </a:lnTo>
                  <a:lnTo>
                    <a:pt x="160" y="108"/>
                  </a:lnTo>
                  <a:lnTo>
                    <a:pt x="160" y="103"/>
                  </a:lnTo>
                  <a:lnTo>
                    <a:pt x="156" y="99"/>
                  </a:lnTo>
                  <a:lnTo>
                    <a:pt x="151" y="99"/>
                  </a:lnTo>
                  <a:lnTo>
                    <a:pt x="148" y="103"/>
                  </a:lnTo>
                  <a:lnTo>
                    <a:pt x="148" y="95"/>
                  </a:lnTo>
                  <a:lnTo>
                    <a:pt x="156" y="86"/>
                  </a:lnTo>
                  <a:lnTo>
                    <a:pt x="160" y="77"/>
                  </a:lnTo>
                  <a:lnTo>
                    <a:pt x="169" y="74"/>
                  </a:lnTo>
                  <a:lnTo>
                    <a:pt x="169" y="64"/>
                  </a:lnTo>
                  <a:lnTo>
                    <a:pt x="169" y="55"/>
                  </a:lnTo>
                  <a:lnTo>
                    <a:pt x="175" y="47"/>
                  </a:lnTo>
                  <a:lnTo>
                    <a:pt x="156" y="38"/>
                  </a:lnTo>
                  <a:lnTo>
                    <a:pt x="151" y="33"/>
                  </a:lnTo>
                  <a:lnTo>
                    <a:pt x="144" y="33"/>
                  </a:lnTo>
                  <a:lnTo>
                    <a:pt x="139" y="33"/>
                  </a:lnTo>
                  <a:lnTo>
                    <a:pt x="134" y="29"/>
                  </a:lnTo>
                  <a:lnTo>
                    <a:pt x="134" y="21"/>
                  </a:lnTo>
                  <a:lnTo>
                    <a:pt x="129" y="25"/>
                  </a:lnTo>
                  <a:lnTo>
                    <a:pt x="125" y="25"/>
                  </a:lnTo>
                  <a:lnTo>
                    <a:pt x="121" y="16"/>
                  </a:lnTo>
                  <a:lnTo>
                    <a:pt x="113" y="12"/>
                  </a:lnTo>
                  <a:lnTo>
                    <a:pt x="108" y="7"/>
                  </a:lnTo>
                  <a:lnTo>
                    <a:pt x="104" y="7"/>
                  </a:lnTo>
                  <a:lnTo>
                    <a:pt x="104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10" name="Freeform 1290">
              <a:extLst>
                <a:ext uri="{FF2B5EF4-FFF2-40B4-BE49-F238E27FC236}">
                  <a16:creationId xmlns:a16="http://schemas.microsoft.com/office/drawing/2014/main" id="{42533F08-EB79-447D-A53A-40E1F749D1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6" y="2623"/>
              <a:ext cx="180" cy="163"/>
            </a:xfrm>
            <a:custGeom>
              <a:avLst/>
              <a:gdLst>
                <a:gd name="T0" fmla="*/ 278 w 176"/>
                <a:gd name="T1" fmla="*/ 3 h 180"/>
                <a:gd name="T2" fmla="*/ 278 w 176"/>
                <a:gd name="T3" fmla="*/ 5 h 180"/>
                <a:gd name="T4" fmla="*/ 220 w 176"/>
                <a:gd name="T5" fmla="*/ 5 h 180"/>
                <a:gd name="T6" fmla="*/ 233 w 176"/>
                <a:gd name="T7" fmla="*/ 5 h 180"/>
                <a:gd name="T8" fmla="*/ 151 w 176"/>
                <a:gd name="T9" fmla="*/ 5 h 180"/>
                <a:gd name="T10" fmla="*/ 151 w 176"/>
                <a:gd name="T11" fmla="*/ 5 h 180"/>
                <a:gd name="T12" fmla="*/ 139 w 176"/>
                <a:gd name="T13" fmla="*/ 5 h 180"/>
                <a:gd name="T14" fmla="*/ 94 w 176"/>
                <a:gd name="T15" fmla="*/ 5 h 180"/>
                <a:gd name="T16" fmla="*/ 21 w 176"/>
                <a:gd name="T17" fmla="*/ 5 h 180"/>
                <a:gd name="T18" fmla="*/ 3 w 176"/>
                <a:gd name="T19" fmla="*/ 5 h 180"/>
                <a:gd name="T20" fmla="*/ 7 w 176"/>
                <a:gd name="T21" fmla="*/ 5 h 180"/>
                <a:gd name="T22" fmla="*/ 7 w 176"/>
                <a:gd name="T23" fmla="*/ 5 h 180"/>
                <a:gd name="T24" fmla="*/ 7 w 176"/>
                <a:gd name="T25" fmla="*/ 5 h 180"/>
                <a:gd name="T26" fmla="*/ 21 w 176"/>
                <a:gd name="T27" fmla="*/ 5 h 180"/>
                <a:gd name="T28" fmla="*/ 104 w 176"/>
                <a:gd name="T29" fmla="*/ 5 h 180"/>
                <a:gd name="T30" fmla="*/ 113 w 176"/>
                <a:gd name="T31" fmla="*/ 5 h 180"/>
                <a:gd name="T32" fmla="*/ 128 w 176"/>
                <a:gd name="T33" fmla="*/ 5 h 180"/>
                <a:gd name="T34" fmla="*/ 151 w 176"/>
                <a:gd name="T35" fmla="*/ 5 h 180"/>
                <a:gd name="T36" fmla="*/ 166 w 176"/>
                <a:gd name="T37" fmla="*/ 5 h 180"/>
                <a:gd name="T38" fmla="*/ 151 w 176"/>
                <a:gd name="T39" fmla="*/ 5 h 180"/>
                <a:gd name="T40" fmla="*/ 151 w 176"/>
                <a:gd name="T41" fmla="*/ 5 h 180"/>
                <a:gd name="T42" fmla="*/ 139 w 176"/>
                <a:gd name="T43" fmla="*/ 5 h 180"/>
                <a:gd name="T44" fmla="*/ 128 w 176"/>
                <a:gd name="T45" fmla="*/ 5 h 180"/>
                <a:gd name="T46" fmla="*/ 166 w 176"/>
                <a:gd name="T47" fmla="*/ 5 h 180"/>
                <a:gd name="T48" fmla="*/ 240 w 176"/>
                <a:gd name="T49" fmla="*/ 5 h 180"/>
                <a:gd name="T50" fmla="*/ 266 w 176"/>
                <a:gd name="T51" fmla="*/ 5 h 180"/>
                <a:gd name="T52" fmla="*/ 294 w 176"/>
                <a:gd name="T53" fmla="*/ 5 h 180"/>
                <a:gd name="T54" fmla="*/ 339 w 176"/>
                <a:gd name="T55" fmla="*/ 5 h 180"/>
                <a:gd name="T56" fmla="*/ 379 w 176"/>
                <a:gd name="T57" fmla="*/ 5 h 180"/>
                <a:gd name="T58" fmla="*/ 420 w 176"/>
                <a:gd name="T59" fmla="*/ 5 h 180"/>
                <a:gd name="T60" fmla="*/ 493 w 176"/>
                <a:gd name="T61" fmla="*/ 5 h 180"/>
                <a:gd name="T62" fmla="*/ 531 w 176"/>
                <a:gd name="T63" fmla="*/ 5 h 180"/>
                <a:gd name="T64" fmla="*/ 504 w 176"/>
                <a:gd name="T65" fmla="*/ 5 h 180"/>
                <a:gd name="T66" fmla="*/ 504 w 176"/>
                <a:gd name="T67" fmla="*/ 5 h 180"/>
                <a:gd name="T68" fmla="*/ 504 w 176"/>
                <a:gd name="T69" fmla="*/ 5 h 180"/>
                <a:gd name="T70" fmla="*/ 504 w 176"/>
                <a:gd name="T71" fmla="*/ 5 h 180"/>
                <a:gd name="T72" fmla="*/ 493 w 176"/>
                <a:gd name="T73" fmla="*/ 5 h 180"/>
                <a:gd name="T74" fmla="*/ 464 w 176"/>
                <a:gd name="T75" fmla="*/ 5 h 180"/>
                <a:gd name="T76" fmla="*/ 493 w 176"/>
                <a:gd name="T77" fmla="*/ 5 h 180"/>
                <a:gd name="T78" fmla="*/ 531 w 176"/>
                <a:gd name="T79" fmla="*/ 5 h 180"/>
                <a:gd name="T80" fmla="*/ 531 w 176"/>
                <a:gd name="T81" fmla="*/ 5 h 180"/>
                <a:gd name="T82" fmla="*/ 493 w 176"/>
                <a:gd name="T83" fmla="*/ 5 h 180"/>
                <a:gd name="T84" fmla="*/ 451 w 176"/>
                <a:gd name="T85" fmla="*/ 5 h 180"/>
                <a:gd name="T86" fmla="*/ 420 w 176"/>
                <a:gd name="T87" fmla="*/ 5 h 180"/>
                <a:gd name="T88" fmla="*/ 403 w 176"/>
                <a:gd name="T89" fmla="*/ 5 h 180"/>
                <a:gd name="T90" fmla="*/ 379 w 176"/>
                <a:gd name="T91" fmla="*/ 5 h 180"/>
                <a:gd name="T92" fmla="*/ 339 w 176"/>
                <a:gd name="T93" fmla="*/ 5 h 180"/>
                <a:gd name="T94" fmla="*/ 324 w 176"/>
                <a:gd name="T95" fmla="*/ 0 h 18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76"/>
                <a:gd name="T145" fmla="*/ 0 h 180"/>
                <a:gd name="T146" fmla="*/ 176 w 176"/>
                <a:gd name="T147" fmla="*/ 180 h 18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76" h="180">
                  <a:moveTo>
                    <a:pt x="104" y="0"/>
                  </a:moveTo>
                  <a:lnTo>
                    <a:pt x="90" y="3"/>
                  </a:lnTo>
                  <a:lnTo>
                    <a:pt x="90" y="7"/>
                  </a:lnTo>
                  <a:lnTo>
                    <a:pt x="90" y="21"/>
                  </a:lnTo>
                  <a:lnTo>
                    <a:pt x="82" y="25"/>
                  </a:lnTo>
                  <a:lnTo>
                    <a:pt x="69" y="29"/>
                  </a:lnTo>
                  <a:lnTo>
                    <a:pt x="69" y="33"/>
                  </a:lnTo>
                  <a:lnTo>
                    <a:pt x="74" y="38"/>
                  </a:lnTo>
                  <a:lnTo>
                    <a:pt x="64" y="38"/>
                  </a:lnTo>
                  <a:lnTo>
                    <a:pt x="51" y="38"/>
                  </a:lnTo>
                  <a:lnTo>
                    <a:pt x="47" y="33"/>
                  </a:lnTo>
                  <a:lnTo>
                    <a:pt x="51" y="29"/>
                  </a:lnTo>
                  <a:lnTo>
                    <a:pt x="43" y="29"/>
                  </a:lnTo>
                  <a:lnTo>
                    <a:pt x="47" y="51"/>
                  </a:lnTo>
                  <a:lnTo>
                    <a:pt x="43" y="51"/>
                  </a:lnTo>
                  <a:lnTo>
                    <a:pt x="29" y="55"/>
                  </a:lnTo>
                  <a:lnTo>
                    <a:pt x="25" y="47"/>
                  </a:lnTo>
                  <a:lnTo>
                    <a:pt x="21" y="47"/>
                  </a:lnTo>
                  <a:lnTo>
                    <a:pt x="16" y="51"/>
                  </a:lnTo>
                  <a:lnTo>
                    <a:pt x="3" y="55"/>
                  </a:lnTo>
                  <a:lnTo>
                    <a:pt x="0" y="59"/>
                  </a:lnTo>
                  <a:lnTo>
                    <a:pt x="7" y="59"/>
                  </a:lnTo>
                  <a:lnTo>
                    <a:pt x="3" y="59"/>
                  </a:lnTo>
                  <a:lnTo>
                    <a:pt x="7" y="64"/>
                  </a:lnTo>
                  <a:lnTo>
                    <a:pt x="3" y="64"/>
                  </a:lnTo>
                  <a:lnTo>
                    <a:pt x="7" y="68"/>
                  </a:lnTo>
                  <a:lnTo>
                    <a:pt x="12" y="68"/>
                  </a:lnTo>
                  <a:lnTo>
                    <a:pt x="21" y="74"/>
                  </a:lnTo>
                  <a:lnTo>
                    <a:pt x="34" y="77"/>
                  </a:lnTo>
                  <a:lnTo>
                    <a:pt x="34" y="81"/>
                  </a:lnTo>
                  <a:lnTo>
                    <a:pt x="43" y="81"/>
                  </a:lnTo>
                  <a:lnTo>
                    <a:pt x="38" y="81"/>
                  </a:lnTo>
                  <a:lnTo>
                    <a:pt x="38" y="90"/>
                  </a:lnTo>
                  <a:lnTo>
                    <a:pt x="43" y="95"/>
                  </a:lnTo>
                  <a:lnTo>
                    <a:pt x="51" y="99"/>
                  </a:lnTo>
                  <a:lnTo>
                    <a:pt x="51" y="108"/>
                  </a:lnTo>
                  <a:lnTo>
                    <a:pt x="51" y="112"/>
                  </a:lnTo>
                  <a:lnTo>
                    <a:pt x="55" y="117"/>
                  </a:lnTo>
                  <a:lnTo>
                    <a:pt x="55" y="121"/>
                  </a:lnTo>
                  <a:lnTo>
                    <a:pt x="51" y="117"/>
                  </a:lnTo>
                  <a:lnTo>
                    <a:pt x="51" y="129"/>
                  </a:lnTo>
                  <a:lnTo>
                    <a:pt x="51" y="133"/>
                  </a:lnTo>
                  <a:lnTo>
                    <a:pt x="51" y="138"/>
                  </a:lnTo>
                  <a:lnTo>
                    <a:pt x="47" y="152"/>
                  </a:lnTo>
                  <a:lnTo>
                    <a:pt x="47" y="155"/>
                  </a:lnTo>
                  <a:lnTo>
                    <a:pt x="43" y="155"/>
                  </a:lnTo>
                  <a:lnTo>
                    <a:pt x="47" y="160"/>
                  </a:lnTo>
                  <a:lnTo>
                    <a:pt x="55" y="169"/>
                  </a:lnTo>
                  <a:lnTo>
                    <a:pt x="74" y="169"/>
                  </a:lnTo>
                  <a:lnTo>
                    <a:pt x="77" y="169"/>
                  </a:lnTo>
                  <a:lnTo>
                    <a:pt x="86" y="173"/>
                  </a:lnTo>
                  <a:lnTo>
                    <a:pt x="86" y="169"/>
                  </a:lnTo>
                  <a:lnTo>
                    <a:pt x="90" y="173"/>
                  </a:lnTo>
                  <a:lnTo>
                    <a:pt x="95" y="179"/>
                  </a:lnTo>
                  <a:lnTo>
                    <a:pt x="108" y="173"/>
                  </a:lnTo>
                  <a:lnTo>
                    <a:pt x="108" y="164"/>
                  </a:lnTo>
                  <a:lnTo>
                    <a:pt x="108" y="160"/>
                  </a:lnTo>
                  <a:lnTo>
                    <a:pt x="121" y="152"/>
                  </a:lnTo>
                  <a:lnTo>
                    <a:pt x="129" y="155"/>
                  </a:lnTo>
                  <a:lnTo>
                    <a:pt x="134" y="155"/>
                  </a:lnTo>
                  <a:lnTo>
                    <a:pt x="151" y="160"/>
                  </a:lnTo>
                  <a:lnTo>
                    <a:pt x="156" y="160"/>
                  </a:lnTo>
                  <a:lnTo>
                    <a:pt x="165" y="152"/>
                  </a:lnTo>
                  <a:lnTo>
                    <a:pt x="169" y="148"/>
                  </a:lnTo>
                  <a:lnTo>
                    <a:pt x="169" y="143"/>
                  </a:lnTo>
                  <a:lnTo>
                    <a:pt x="160" y="138"/>
                  </a:lnTo>
                  <a:lnTo>
                    <a:pt x="160" y="133"/>
                  </a:lnTo>
                  <a:lnTo>
                    <a:pt x="160" y="129"/>
                  </a:lnTo>
                  <a:lnTo>
                    <a:pt x="156" y="126"/>
                  </a:lnTo>
                  <a:lnTo>
                    <a:pt x="160" y="121"/>
                  </a:lnTo>
                  <a:lnTo>
                    <a:pt x="156" y="108"/>
                  </a:lnTo>
                  <a:lnTo>
                    <a:pt x="160" y="108"/>
                  </a:lnTo>
                  <a:lnTo>
                    <a:pt x="160" y="103"/>
                  </a:lnTo>
                  <a:lnTo>
                    <a:pt x="156" y="99"/>
                  </a:lnTo>
                  <a:lnTo>
                    <a:pt x="151" y="99"/>
                  </a:lnTo>
                  <a:lnTo>
                    <a:pt x="148" y="103"/>
                  </a:lnTo>
                  <a:lnTo>
                    <a:pt x="148" y="95"/>
                  </a:lnTo>
                  <a:lnTo>
                    <a:pt x="156" y="86"/>
                  </a:lnTo>
                  <a:lnTo>
                    <a:pt x="160" y="77"/>
                  </a:lnTo>
                  <a:lnTo>
                    <a:pt x="169" y="74"/>
                  </a:lnTo>
                  <a:lnTo>
                    <a:pt x="169" y="64"/>
                  </a:lnTo>
                  <a:lnTo>
                    <a:pt x="169" y="55"/>
                  </a:lnTo>
                  <a:lnTo>
                    <a:pt x="175" y="47"/>
                  </a:lnTo>
                  <a:lnTo>
                    <a:pt x="156" y="38"/>
                  </a:lnTo>
                  <a:lnTo>
                    <a:pt x="151" y="33"/>
                  </a:lnTo>
                  <a:lnTo>
                    <a:pt x="144" y="33"/>
                  </a:lnTo>
                  <a:lnTo>
                    <a:pt x="139" y="33"/>
                  </a:lnTo>
                  <a:lnTo>
                    <a:pt x="134" y="29"/>
                  </a:lnTo>
                  <a:lnTo>
                    <a:pt x="134" y="21"/>
                  </a:lnTo>
                  <a:lnTo>
                    <a:pt x="129" y="25"/>
                  </a:lnTo>
                  <a:lnTo>
                    <a:pt x="125" y="25"/>
                  </a:lnTo>
                  <a:lnTo>
                    <a:pt x="121" y="16"/>
                  </a:lnTo>
                  <a:lnTo>
                    <a:pt x="113" y="12"/>
                  </a:lnTo>
                  <a:lnTo>
                    <a:pt x="108" y="7"/>
                  </a:lnTo>
                  <a:lnTo>
                    <a:pt x="104" y="7"/>
                  </a:lnTo>
                  <a:lnTo>
                    <a:pt x="104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11" name="Freeform 1291">
              <a:extLst>
                <a:ext uri="{FF2B5EF4-FFF2-40B4-BE49-F238E27FC236}">
                  <a16:creationId xmlns:a16="http://schemas.microsoft.com/office/drawing/2014/main" id="{97F978A3-33CB-415C-9389-C92E2402F9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5" y="2788"/>
              <a:ext cx="45" cy="80"/>
            </a:xfrm>
            <a:custGeom>
              <a:avLst/>
              <a:gdLst>
                <a:gd name="T0" fmla="*/ 7 w 44"/>
                <a:gd name="T1" fmla="*/ 3 h 89"/>
                <a:gd name="T2" fmla="*/ 7 w 44"/>
                <a:gd name="T3" fmla="*/ 0 h 89"/>
                <a:gd name="T4" fmla="*/ 16 w 44"/>
                <a:gd name="T5" fmla="*/ 0 h 89"/>
                <a:gd name="T6" fmla="*/ 16 w 44"/>
                <a:gd name="T7" fmla="*/ 3 h 89"/>
                <a:gd name="T8" fmla="*/ 110 w 44"/>
                <a:gd name="T9" fmla="*/ 3 h 89"/>
                <a:gd name="T10" fmla="*/ 128 w 44"/>
                <a:gd name="T11" fmla="*/ 4 h 89"/>
                <a:gd name="T12" fmla="*/ 128 w 44"/>
                <a:gd name="T13" fmla="*/ 4 h 89"/>
                <a:gd name="T14" fmla="*/ 102 w 44"/>
                <a:gd name="T15" fmla="*/ 4 h 89"/>
                <a:gd name="T16" fmla="*/ 102 w 44"/>
                <a:gd name="T17" fmla="*/ 4 h 89"/>
                <a:gd name="T18" fmla="*/ 102 w 44"/>
                <a:gd name="T19" fmla="*/ 4 h 89"/>
                <a:gd name="T20" fmla="*/ 84 w 44"/>
                <a:gd name="T21" fmla="*/ 4 h 89"/>
                <a:gd name="T22" fmla="*/ 92 w 44"/>
                <a:gd name="T23" fmla="*/ 4 h 89"/>
                <a:gd name="T24" fmla="*/ 92 w 44"/>
                <a:gd name="T25" fmla="*/ 4 h 89"/>
                <a:gd name="T26" fmla="*/ 102 w 44"/>
                <a:gd name="T27" fmla="*/ 4 h 89"/>
                <a:gd name="T28" fmla="*/ 84 w 44"/>
                <a:gd name="T29" fmla="*/ 4 h 89"/>
                <a:gd name="T30" fmla="*/ 84 w 44"/>
                <a:gd name="T31" fmla="*/ 4 h 89"/>
                <a:gd name="T32" fmla="*/ 21 w 44"/>
                <a:gd name="T33" fmla="*/ 4 h 89"/>
                <a:gd name="T34" fmla="*/ 7 w 44"/>
                <a:gd name="T35" fmla="*/ 4 h 89"/>
                <a:gd name="T36" fmla="*/ 7 w 44"/>
                <a:gd name="T37" fmla="*/ 4 h 89"/>
                <a:gd name="T38" fmla="*/ 3 w 44"/>
                <a:gd name="T39" fmla="*/ 4 h 89"/>
                <a:gd name="T40" fmla="*/ 0 w 44"/>
                <a:gd name="T41" fmla="*/ 4 h 89"/>
                <a:gd name="T42" fmla="*/ 0 w 44"/>
                <a:gd name="T43" fmla="*/ 4 h 89"/>
                <a:gd name="T44" fmla="*/ 0 w 44"/>
                <a:gd name="T45" fmla="*/ 4 h 89"/>
                <a:gd name="T46" fmla="*/ 3 w 44"/>
                <a:gd name="T47" fmla="*/ 4 h 89"/>
                <a:gd name="T48" fmla="*/ 7 w 44"/>
                <a:gd name="T49" fmla="*/ 4 h 89"/>
                <a:gd name="T50" fmla="*/ 7 w 44"/>
                <a:gd name="T51" fmla="*/ 3 h 8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44"/>
                <a:gd name="T79" fmla="*/ 0 h 89"/>
                <a:gd name="T80" fmla="*/ 44 w 44"/>
                <a:gd name="T81" fmla="*/ 89 h 8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44" h="89">
                  <a:moveTo>
                    <a:pt x="7" y="3"/>
                  </a:moveTo>
                  <a:lnTo>
                    <a:pt x="7" y="0"/>
                  </a:lnTo>
                  <a:lnTo>
                    <a:pt x="16" y="0"/>
                  </a:lnTo>
                  <a:lnTo>
                    <a:pt x="16" y="3"/>
                  </a:lnTo>
                  <a:lnTo>
                    <a:pt x="37" y="3"/>
                  </a:lnTo>
                  <a:lnTo>
                    <a:pt x="43" y="7"/>
                  </a:lnTo>
                  <a:lnTo>
                    <a:pt x="43" y="12"/>
                  </a:lnTo>
                  <a:lnTo>
                    <a:pt x="33" y="16"/>
                  </a:lnTo>
                  <a:lnTo>
                    <a:pt x="33" y="30"/>
                  </a:lnTo>
                  <a:lnTo>
                    <a:pt x="33" y="39"/>
                  </a:lnTo>
                  <a:lnTo>
                    <a:pt x="24" y="43"/>
                  </a:lnTo>
                  <a:lnTo>
                    <a:pt x="28" y="51"/>
                  </a:lnTo>
                  <a:lnTo>
                    <a:pt x="28" y="61"/>
                  </a:lnTo>
                  <a:lnTo>
                    <a:pt x="33" y="69"/>
                  </a:lnTo>
                  <a:lnTo>
                    <a:pt x="24" y="78"/>
                  </a:lnTo>
                  <a:lnTo>
                    <a:pt x="24" y="88"/>
                  </a:lnTo>
                  <a:lnTo>
                    <a:pt x="21" y="88"/>
                  </a:lnTo>
                  <a:lnTo>
                    <a:pt x="7" y="88"/>
                  </a:lnTo>
                  <a:lnTo>
                    <a:pt x="7" y="61"/>
                  </a:lnTo>
                  <a:lnTo>
                    <a:pt x="3" y="65"/>
                  </a:lnTo>
                  <a:lnTo>
                    <a:pt x="0" y="61"/>
                  </a:lnTo>
                  <a:lnTo>
                    <a:pt x="0" y="55"/>
                  </a:lnTo>
                  <a:lnTo>
                    <a:pt x="0" y="47"/>
                  </a:lnTo>
                  <a:lnTo>
                    <a:pt x="3" y="39"/>
                  </a:lnTo>
                  <a:lnTo>
                    <a:pt x="7" y="16"/>
                  </a:lnTo>
                  <a:lnTo>
                    <a:pt x="7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12" name="Freeform 1292">
              <a:extLst>
                <a:ext uri="{FF2B5EF4-FFF2-40B4-BE49-F238E27FC236}">
                  <a16:creationId xmlns:a16="http://schemas.microsoft.com/office/drawing/2014/main" id="{46191F65-3005-433D-92E8-96FE0EDC06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5" y="2788"/>
              <a:ext cx="45" cy="80"/>
            </a:xfrm>
            <a:custGeom>
              <a:avLst/>
              <a:gdLst>
                <a:gd name="T0" fmla="*/ 7 w 44"/>
                <a:gd name="T1" fmla="*/ 3 h 89"/>
                <a:gd name="T2" fmla="*/ 7 w 44"/>
                <a:gd name="T3" fmla="*/ 0 h 89"/>
                <a:gd name="T4" fmla="*/ 16 w 44"/>
                <a:gd name="T5" fmla="*/ 0 h 89"/>
                <a:gd name="T6" fmla="*/ 16 w 44"/>
                <a:gd name="T7" fmla="*/ 3 h 89"/>
                <a:gd name="T8" fmla="*/ 110 w 44"/>
                <a:gd name="T9" fmla="*/ 3 h 89"/>
                <a:gd name="T10" fmla="*/ 128 w 44"/>
                <a:gd name="T11" fmla="*/ 4 h 89"/>
                <a:gd name="T12" fmla="*/ 128 w 44"/>
                <a:gd name="T13" fmla="*/ 4 h 89"/>
                <a:gd name="T14" fmla="*/ 102 w 44"/>
                <a:gd name="T15" fmla="*/ 4 h 89"/>
                <a:gd name="T16" fmla="*/ 102 w 44"/>
                <a:gd name="T17" fmla="*/ 4 h 89"/>
                <a:gd name="T18" fmla="*/ 102 w 44"/>
                <a:gd name="T19" fmla="*/ 4 h 89"/>
                <a:gd name="T20" fmla="*/ 84 w 44"/>
                <a:gd name="T21" fmla="*/ 4 h 89"/>
                <a:gd name="T22" fmla="*/ 92 w 44"/>
                <a:gd name="T23" fmla="*/ 4 h 89"/>
                <a:gd name="T24" fmla="*/ 92 w 44"/>
                <a:gd name="T25" fmla="*/ 4 h 89"/>
                <a:gd name="T26" fmla="*/ 102 w 44"/>
                <a:gd name="T27" fmla="*/ 4 h 89"/>
                <a:gd name="T28" fmla="*/ 84 w 44"/>
                <a:gd name="T29" fmla="*/ 4 h 89"/>
                <a:gd name="T30" fmla="*/ 84 w 44"/>
                <a:gd name="T31" fmla="*/ 4 h 89"/>
                <a:gd name="T32" fmla="*/ 21 w 44"/>
                <a:gd name="T33" fmla="*/ 4 h 89"/>
                <a:gd name="T34" fmla="*/ 7 w 44"/>
                <a:gd name="T35" fmla="*/ 4 h 89"/>
                <a:gd name="T36" fmla="*/ 7 w 44"/>
                <a:gd name="T37" fmla="*/ 4 h 89"/>
                <a:gd name="T38" fmla="*/ 3 w 44"/>
                <a:gd name="T39" fmla="*/ 4 h 89"/>
                <a:gd name="T40" fmla="*/ 0 w 44"/>
                <a:gd name="T41" fmla="*/ 4 h 89"/>
                <a:gd name="T42" fmla="*/ 0 w 44"/>
                <a:gd name="T43" fmla="*/ 4 h 89"/>
                <a:gd name="T44" fmla="*/ 0 w 44"/>
                <a:gd name="T45" fmla="*/ 4 h 89"/>
                <a:gd name="T46" fmla="*/ 3 w 44"/>
                <a:gd name="T47" fmla="*/ 4 h 89"/>
                <a:gd name="T48" fmla="*/ 7 w 44"/>
                <a:gd name="T49" fmla="*/ 4 h 89"/>
                <a:gd name="T50" fmla="*/ 7 w 44"/>
                <a:gd name="T51" fmla="*/ 3 h 8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44"/>
                <a:gd name="T79" fmla="*/ 0 h 89"/>
                <a:gd name="T80" fmla="*/ 44 w 44"/>
                <a:gd name="T81" fmla="*/ 89 h 8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44" h="89">
                  <a:moveTo>
                    <a:pt x="7" y="3"/>
                  </a:moveTo>
                  <a:lnTo>
                    <a:pt x="7" y="0"/>
                  </a:lnTo>
                  <a:lnTo>
                    <a:pt x="16" y="0"/>
                  </a:lnTo>
                  <a:lnTo>
                    <a:pt x="16" y="3"/>
                  </a:lnTo>
                  <a:lnTo>
                    <a:pt x="37" y="3"/>
                  </a:lnTo>
                  <a:lnTo>
                    <a:pt x="43" y="7"/>
                  </a:lnTo>
                  <a:lnTo>
                    <a:pt x="43" y="12"/>
                  </a:lnTo>
                  <a:lnTo>
                    <a:pt x="33" y="16"/>
                  </a:lnTo>
                  <a:lnTo>
                    <a:pt x="33" y="30"/>
                  </a:lnTo>
                  <a:lnTo>
                    <a:pt x="33" y="39"/>
                  </a:lnTo>
                  <a:lnTo>
                    <a:pt x="24" y="43"/>
                  </a:lnTo>
                  <a:lnTo>
                    <a:pt x="28" y="51"/>
                  </a:lnTo>
                  <a:lnTo>
                    <a:pt x="28" y="61"/>
                  </a:lnTo>
                  <a:lnTo>
                    <a:pt x="33" y="69"/>
                  </a:lnTo>
                  <a:lnTo>
                    <a:pt x="24" y="78"/>
                  </a:lnTo>
                  <a:lnTo>
                    <a:pt x="24" y="88"/>
                  </a:lnTo>
                  <a:lnTo>
                    <a:pt x="21" y="88"/>
                  </a:lnTo>
                  <a:lnTo>
                    <a:pt x="7" y="88"/>
                  </a:lnTo>
                  <a:lnTo>
                    <a:pt x="7" y="61"/>
                  </a:lnTo>
                  <a:lnTo>
                    <a:pt x="3" y="65"/>
                  </a:lnTo>
                  <a:lnTo>
                    <a:pt x="0" y="61"/>
                  </a:lnTo>
                  <a:lnTo>
                    <a:pt x="0" y="55"/>
                  </a:lnTo>
                  <a:lnTo>
                    <a:pt x="0" y="47"/>
                  </a:lnTo>
                  <a:lnTo>
                    <a:pt x="3" y="39"/>
                  </a:lnTo>
                  <a:lnTo>
                    <a:pt x="7" y="16"/>
                  </a:lnTo>
                  <a:lnTo>
                    <a:pt x="7" y="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13" name="Freeform 1293">
              <a:extLst>
                <a:ext uri="{FF2B5EF4-FFF2-40B4-BE49-F238E27FC236}">
                  <a16:creationId xmlns:a16="http://schemas.microsoft.com/office/drawing/2014/main" id="{9969E8D2-26FE-45DF-8884-2DF62176A8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5" y="2642"/>
              <a:ext cx="18" cy="16"/>
            </a:xfrm>
            <a:custGeom>
              <a:avLst/>
              <a:gdLst>
                <a:gd name="T0" fmla="*/ 274 w 17"/>
                <a:gd name="T1" fmla="*/ 8 h 17"/>
                <a:gd name="T2" fmla="*/ 274 w 17"/>
                <a:gd name="T3" fmla="*/ 8 h 17"/>
                <a:gd name="T4" fmla="*/ 274 w 17"/>
                <a:gd name="T5" fmla="*/ 4 h 17"/>
                <a:gd name="T6" fmla="*/ 274 w 17"/>
                <a:gd name="T7" fmla="*/ 0 h 17"/>
                <a:gd name="T8" fmla="*/ 7 w 17"/>
                <a:gd name="T9" fmla="*/ 0 h 17"/>
                <a:gd name="T10" fmla="*/ 0 w 17"/>
                <a:gd name="T11" fmla="*/ 0 h 17"/>
                <a:gd name="T12" fmla="*/ 0 w 17"/>
                <a:gd name="T13" fmla="*/ 4 h 17"/>
                <a:gd name="T14" fmla="*/ 0 w 17"/>
                <a:gd name="T15" fmla="*/ 8 h 17"/>
                <a:gd name="T16" fmla="*/ 274 w 17"/>
                <a:gd name="T17" fmla="*/ 8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16" y="16"/>
                  </a:moveTo>
                  <a:lnTo>
                    <a:pt x="16" y="9"/>
                  </a:lnTo>
                  <a:lnTo>
                    <a:pt x="16" y="4"/>
                  </a:lnTo>
                  <a:lnTo>
                    <a:pt x="16" y="0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16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14" name="Freeform 1294">
              <a:extLst>
                <a:ext uri="{FF2B5EF4-FFF2-40B4-BE49-F238E27FC236}">
                  <a16:creationId xmlns:a16="http://schemas.microsoft.com/office/drawing/2014/main" id="{1C565D37-4833-4AAA-A8D0-6CF586AB3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5" y="2642"/>
              <a:ext cx="18" cy="16"/>
            </a:xfrm>
            <a:custGeom>
              <a:avLst/>
              <a:gdLst>
                <a:gd name="T0" fmla="*/ 274 w 17"/>
                <a:gd name="T1" fmla="*/ 8 h 17"/>
                <a:gd name="T2" fmla="*/ 274 w 17"/>
                <a:gd name="T3" fmla="*/ 8 h 17"/>
                <a:gd name="T4" fmla="*/ 274 w 17"/>
                <a:gd name="T5" fmla="*/ 4 h 17"/>
                <a:gd name="T6" fmla="*/ 274 w 17"/>
                <a:gd name="T7" fmla="*/ 0 h 17"/>
                <a:gd name="T8" fmla="*/ 7 w 17"/>
                <a:gd name="T9" fmla="*/ 0 h 17"/>
                <a:gd name="T10" fmla="*/ 0 w 17"/>
                <a:gd name="T11" fmla="*/ 0 h 17"/>
                <a:gd name="T12" fmla="*/ 0 w 17"/>
                <a:gd name="T13" fmla="*/ 4 h 17"/>
                <a:gd name="T14" fmla="*/ 0 w 17"/>
                <a:gd name="T15" fmla="*/ 8 h 17"/>
                <a:gd name="T16" fmla="*/ 274 w 17"/>
                <a:gd name="T17" fmla="*/ 8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16" y="16"/>
                  </a:moveTo>
                  <a:lnTo>
                    <a:pt x="16" y="9"/>
                  </a:lnTo>
                  <a:lnTo>
                    <a:pt x="16" y="4"/>
                  </a:lnTo>
                  <a:lnTo>
                    <a:pt x="16" y="0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16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15" name="Freeform 1295">
              <a:extLst>
                <a:ext uri="{FF2B5EF4-FFF2-40B4-BE49-F238E27FC236}">
                  <a16:creationId xmlns:a16="http://schemas.microsoft.com/office/drawing/2014/main" id="{2724C968-0A62-4164-92A5-8FAA136917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0" y="2689"/>
              <a:ext cx="63" cy="32"/>
            </a:xfrm>
            <a:custGeom>
              <a:avLst/>
              <a:gdLst>
                <a:gd name="T0" fmla="*/ 304 w 61"/>
                <a:gd name="T1" fmla="*/ 4 h 36"/>
                <a:gd name="T2" fmla="*/ 259 w 61"/>
                <a:gd name="T3" fmla="*/ 4 h 36"/>
                <a:gd name="T4" fmla="*/ 243 w 61"/>
                <a:gd name="T5" fmla="*/ 4 h 36"/>
                <a:gd name="T6" fmla="*/ 243 w 61"/>
                <a:gd name="T7" fmla="*/ 3 h 36"/>
                <a:gd name="T8" fmla="*/ 188 w 61"/>
                <a:gd name="T9" fmla="*/ 0 h 36"/>
                <a:gd name="T10" fmla="*/ 105 w 61"/>
                <a:gd name="T11" fmla="*/ 0 h 36"/>
                <a:gd name="T12" fmla="*/ 12 w 61"/>
                <a:gd name="T13" fmla="*/ 3 h 36"/>
                <a:gd name="T14" fmla="*/ 7 w 61"/>
                <a:gd name="T15" fmla="*/ 4 h 36"/>
                <a:gd name="T16" fmla="*/ 0 w 61"/>
                <a:gd name="T17" fmla="*/ 4 h 36"/>
                <a:gd name="T18" fmla="*/ 0 w 61"/>
                <a:gd name="T19" fmla="*/ 4 h 36"/>
                <a:gd name="T20" fmla="*/ 3 w 61"/>
                <a:gd name="T21" fmla="*/ 4 h 36"/>
                <a:gd name="T22" fmla="*/ 7 w 61"/>
                <a:gd name="T23" fmla="*/ 4 h 36"/>
                <a:gd name="T24" fmla="*/ 12 w 61"/>
                <a:gd name="T25" fmla="*/ 4 h 36"/>
                <a:gd name="T26" fmla="*/ 12 w 61"/>
                <a:gd name="T27" fmla="*/ 4 h 36"/>
                <a:gd name="T28" fmla="*/ 120 w 61"/>
                <a:gd name="T29" fmla="*/ 4 h 36"/>
                <a:gd name="T30" fmla="*/ 160 w 61"/>
                <a:gd name="T31" fmla="*/ 4 h 36"/>
                <a:gd name="T32" fmla="*/ 160 w 61"/>
                <a:gd name="T33" fmla="*/ 4 h 36"/>
                <a:gd name="T34" fmla="*/ 188 w 61"/>
                <a:gd name="T35" fmla="*/ 4 h 36"/>
                <a:gd name="T36" fmla="*/ 207 w 61"/>
                <a:gd name="T37" fmla="*/ 4 h 36"/>
                <a:gd name="T38" fmla="*/ 276 w 61"/>
                <a:gd name="T39" fmla="*/ 4 h 36"/>
                <a:gd name="T40" fmla="*/ 276 w 61"/>
                <a:gd name="T41" fmla="*/ 4 h 36"/>
                <a:gd name="T42" fmla="*/ 304 w 61"/>
                <a:gd name="T43" fmla="*/ 4 h 36"/>
                <a:gd name="T44" fmla="*/ 304 w 61"/>
                <a:gd name="T45" fmla="*/ 4 h 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61"/>
                <a:gd name="T70" fmla="*/ 0 h 36"/>
                <a:gd name="T71" fmla="*/ 61 w 61"/>
                <a:gd name="T72" fmla="*/ 36 h 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61" h="36">
                  <a:moveTo>
                    <a:pt x="60" y="17"/>
                  </a:moveTo>
                  <a:lnTo>
                    <a:pt x="50" y="12"/>
                  </a:lnTo>
                  <a:lnTo>
                    <a:pt x="46" y="8"/>
                  </a:lnTo>
                  <a:lnTo>
                    <a:pt x="46" y="3"/>
                  </a:lnTo>
                  <a:lnTo>
                    <a:pt x="38" y="0"/>
                  </a:lnTo>
                  <a:lnTo>
                    <a:pt x="20" y="0"/>
                  </a:lnTo>
                  <a:lnTo>
                    <a:pt x="12" y="3"/>
                  </a:lnTo>
                  <a:lnTo>
                    <a:pt x="7" y="12"/>
                  </a:lnTo>
                  <a:lnTo>
                    <a:pt x="0" y="20"/>
                  </a:lnTo>
                  <a:lnTo>
                    <a:pt x="0" y="29"/>
                  </a:lnTo>
                  <a:lnTo>
                    <a:pt x="3" y="25"/>
                  </a:lnTo>
                  <a:lnTo>
                    <a:pt x="7" y="25"/>
                  </a:lnTo>
                  <a:lnTo>
                    <a:pt x="12" y="29"/>
                  </a:lnTo>
                  <a:lnTo>
                    <a:pt x="12" y="35"/>
                  </a:lnTo>
                  <a:lnTo>
                    <a:pt x="24" y="35"/>
                  </a:lnTo>
                  <a:lnTo>
                    <a:pt x="33" y="25"/>
                  </a:lnTo>
                  <a:lnTo>
                    <a:pt x="33" y="29"/>
                  </a:lnTo>
                  <a:lnTo>
                    <a:pt x="38" y="35"/>
                  </a:lnTo>
                  <a:lnTo>
                    <a:pt x="41" y="20"/>
                  </a:lnTo>
                  <a:lnTo>
                    <a:pt x="54" y="25"/>
                  </a:lnTo>
                  <a:lnTo>
                    <a:pt x="54" y="20"/>
                  </a:lnTo>
                  <a:lnTo>
                    <a:pt x="60" y="20"/>
                  </a:lnTo>
                  <a:lnTo>
                    <a:pt x="60" y="1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16" name="Freeform 1296">
              <a:extLst>
                <a:ext uri="{FF2B5EF4-FFF2-40B4-BE49-F238E27FC236}">
                  <a16:creationId xmlns:a16="http://schemas.microsoft.com/office/drawing/2014/main" id="{D9DB7495-DB0B-4B98-B68E-4796F4E117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0" y="2689"/>
              <a:ext cx="63" cy="32"/>
            </a:xfrm>
            <a:custGeom>
              <a:avLst/>
              <a:gdLst>
                <a:gd name="T0" fmla="*/ 304 w 61"/>
                <a:gd name="T1" fmla="*/ 4 h 36"/>
                <a:gd name="T2" fmla="*/ 259 w 61"/>
                <a:gd name="T3" fmla="*/ 4 h 36"/>
                <a:gd name="T4" fmla="*/ 243 w 61"/>
                <a:gd name="T5" fmla="*/ 4 h 36"/>
                <a:gd name="T6" fmla="*/ 243 w 61"/>
                <a:gd name="T7" fmla="*/ 3 h 36"/>
                <a:gd name="T8" fmla="*/ 188 w 61"/>
                <a:gd name="T9" fmla="*/ 0 h 36"/>
                <a:gd name="T10" fmla="*/ 105 w 61"/>
                <a:gd name="T11" fmla="*/ 0 h 36"/>
                <a:gd name="T12" fmla="*/ 12 w 61"/>
                <a:gd name="T13" fmla="*/ 3 h 36"/>
                <a:gd name="T14" fmla="*/ 7 w 61"/>
                <a:gd name="T15" fmla="*/ 4 h 36"/>
                <a:gd name="T16" fmla="*/ 0 w 61"/>
                <a:gd name="T17" fmla="*/ 4 h 36"/>
                <a:gd name="T18" fmla="*/ 0 w 61"/>
                <a:gd name="T19" fmla="*/ 4 h 36"/>
                <a:gd name="T20" fmla="*/ 3 w 61"/>
                <a:gd name="T21" fmla="*/ 4 h 36"/>
                <a:gd name="T22" fmla="*/ 7 w 61"/>
                <a:gd name="T23" fmla="*/ 4 h 36"/>
                <a:gd name="T24" fmla="*/ 12 w 61"/>
                <a:gd name="T25" fmla="*/ 4 h 36"/>
                <a:gd name="T26" fmla="*/ 12 w 61"/>
                <a:gd name="T27" fmla="*/ 4 h 36"/>
                <a:gd name="T28" fmla="*/ 120 w 61"/>
                <a:gd name="T29" fmla="*/ 4 h 36"/>
                <a:gd name="T30" fmla="*/ 160 w 61"/>
                <a:gd name="T31" fmla="*/ 4 h 36"/>
                <a:gd name="T32" fmla="*/ 160 w 61"/>
                <a:gd name="T33" fmla="*/ 4 h 36"/>
                <a:gd name="T34" fmla="*/ 188 w 61"/>
                <a:gd name="T35" fmla="*/ 4 h 36"/>
                <a:gd name="T36" fmla="*/ 207 w 61"/>
                <a:gd name="T37" fmla="*/ 4 h 36"/>
                <a:gd name="T38" fmla="*/ 276 w 61"/>
                <a:gd name="T39" fmla="*/ 4 h 36"/>
                <a:gd name="T40" fmla="*/ 276 w 61"/>
                <a:gd name="T41" fmla="*/ 4 h 36"/>
                <a:gd name="T42" fmla="*/ 304 w 61"/>
                <a:gd name="T43" fmla="*/ 4 h 36"/>
                <a:gd name="T44" fmla="*/ 304 w 61"/>
                <a:gd name="T45" fmla="*/ 4 h 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61"/>
                <a:gd name="T70" fmla="*/ 0 h 36"/>
                <a:gd name="T71" fmla="*/ 61 w 61"/>
                <a:gd name="T72" fmla="*/ 36 h 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61" h="36">
                  <a:moveTo>
                    <a:pt x="60" y="17"/>
                  </a:moveTo>
                  <a:lnTo>
                    <a:pt x="50" y="12"/>
                  </a:lnTo>
                  <a:lnTo>
                    <a:pt x="46" y="8"/>
                  </a:lnTo>
                  <a:lnTo>
                    <a:pt x="46" y="3"/>
                  </a:lnTo>
                  <a:lnTo>
                    <a:pt x="38" y="0"/>
                  </a:lnTo>
                  <a:lnTo>
                    <a:pt x="20" y="0"/>
                  </a:lnTo>
                  <a:lnTo>
                    <a:pt x="12" y="3"/>
                  </a:lnTo>
                  <a:lnTo>
                    <a:pt x="7" y="12"/>
                  </a:lnTo>
                  <a:lnTo>
                    <a:pt x="0" y="20"/>
                  </a:lnTo>
                  <a:lnTo>
                    <a:pt x="0" y="29"/>
                  </a:lnTo>
                  <a:lnTo>
                    <a:pt x="3" y="25"/>
                  </a:lnTo>
                  <a:lnTo>
                    <a:pt x="7" y="25"/>
                  </a:lnTo>
                  <a:lnTo>
                    <a:pt x="12" y="29"/>
                  </a:lnTo>
                  <a:lnTo>
                    <a:pt x="12" y="35"/>
                  </a:lnTo>
                  <a:lnTo>
                    <a:pt x="24" y="35"/>
                  </a:lnTo>
                  <a:lnTo>
                    <a:pt x="33" y="25"/>
                  </a:lnTo>
                  <a:lnTo>
                    <a:pt x="33" y="29"/>
                  </a:lnTo>
                  <a:lnTo>
                    <a:pt x="38" y="35"/>
                  </a:lnTo>
                  <a:lnTo>
                    <a:pt x="41" y="20"/>
                  </a:lnTo>
                  <a:lnTo>
                    <a:pt x="54" y="25"/>
                  </a:lnTo>
                  <a:lnTo>
                    <a:pt x="54" y="20"/>
                  </a:lnTo>
                  <a:lnTo>
                    <a:pt x="60" y="20"/>
                  </a:lnTo>
                  <a:lnTo>
                    <a:pt x="60" y="17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17" name="Freeform 1297">
              <a:extLst>
                <a:ext uri="{FF2B5EF4-FFF2-40B4-BE49-F238E27FC236}">
                  <a16:creationId xmlns:a16="http://schemas.microsoft.com/office/drawing/2014/main" id="{93E26B2E-4711-4764-9E66-CEE533091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5" y="2617"/>
              <a:ext cx="50" cy="37"/>
            </a:xfrm>
            <a:custGeom>
              <a:avLst/>
              <a:gdLst>
                <a:gd name="T0" fmla="*/ 213 w 48"/>
                <a:gd name="T1" fmla="*/ 6 h 40"/>
                <a:gd name="T2" fmla="*/ 213 w 48"/>
                <a:gd name="T3" fmla="*/ 6 h 40"/>
                <a:gd name="T4" fmla="*/ 180 w 48"/>
                <a:gd name="T5" fmla="*/ 6 h 40"/>
                <a:gd name="T6" fmla="*/ 153 w 48"/>
                <a:gd name="T7" fmla="*/ 6 h 40"/>
                <a:gd name="T8" fmla="*/ 130 w 48"/>
                <a:gd name="T9" fmla="*/ 6 h 40"/>
                <a:gd name="T10" fmla="*/ 7 w 48"/>
                <a:gd name="T11" fmla="*/ 6 h 40"/>
                <a:gd name="T12" fmla="*/ 3 w 48"/>
                <a:gd name="T13" fmla="*/ 6 h 40"/>
                <a:gd name="T14" fmla="*/ 0 w 48"/>
                <a:gd name="T15" fmla="*/ 6 h 40"/>
                <a:gd name="T16" fmla="*/ 0 w 48"/>
                <a:gd name="T17" fmla="*/ 3 h 40"/>
                <a:gd name="T18" fmla="*/ 7 w 48"/>
                <a:gd name="T19" fmla="*/ 0 h 40"/>
                <a:gd name="T20" fmla="*/ 110 w 48"/>
                <a:gd name="T21" fmla="*/ 3 h 40"/>
                <a:gd name="T22" fmla="*/ 180 w 48"/>
                <a:gd name="T23" fmla="*/ 0 h 40"/>
                <a:gd name="T24" fmla="*/ 213 w 48"/>
                <a:gd name="T25" fmla="*/ 0 h 40"/>
                <a:gd name="T26" fmla="*/ 304 w 48"/>
                <a:gd name="T27" fmla="*/ 3 h 40"/>
                <a:gd name="T28" fmla="*/ 304 w 48"/>
                <a:gd name="T29" fmla="*/ 6 h 40"/>
                <a:gd name="T30" fmla="*/ 330 w 48"/>
                <a:gd name="T31" fmla="*/ 6 h 40"/>
                <a:gd name="T32" fmla="*/ 372 w 48"/>
                <a:gd name="T33" fmla="*/ 6 h 40"/>
                <a:gd name="T34" fmla="*/ 330 w 48"/>
                <a:gd name="T35" fmla="*/ 6 h 40"/>
                <a:gd name="T36" fmla="*/ 304 w 48"/>
                <a:gd name="T37" fmla="*/ 6 h 40"/>
                <a:gd name="T38" fmla="*/ 304 w 48"/>
                <a:gd name="T39" fmla="*/ 6 h 40"/>
                <a:gd name="T40" fmla="*/ 304 w 48"/>
                <a:gd name="T41" fmla="*/ 6 h 40"/>
                <a:gd name="T42" fmla="*/ 261 w 48"/>
                <a:gd name="T43" fmla="*/ 6 h 40"/>
                <a:gd name="T44" fmla="*/ 213 w 48"/>
                <a:gd name="T45" fmla="*/ 6 h 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0"/>
                <a:gd name="T71" fmla="*/ 48 w 48"/>
                <a:gd name="T72" fmla="*/ 40 h 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0">
                  <a:moveTo>
                    <a:pt x="28" y="33"/>
                  </a:moveTo>
                  <a:lnTo>
                    <a:pt x="28" y="24"/>
                  </a:lnTo>
                  <a:lnTo>
                    <a:pt x="24" y="29"/>
                  </a:lnTo>
                  <a:lnTo>
                    <a:pt x="20" y="29"/>
                  </a:lnTo>
                  <a:lnTo>
                    <a:pt x="16" y="20"/>
                  </a:lnTo>
                  <a:lnTo>
                    <a:pt x="7" y="16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3"/>
                  </a:lnTo>
                  <a:lnTo>
                    <a:pt x="7" y="0"/>
                  </a:lnTo>
                  <a:lnTo>
                    <a:pt x="12" y="3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7" y="3"/>
                  </a:lnTo>
                  <a:lnTo>
                    <a:pt x="37" y="12"/>
                  </a:lnTo>
                  <a:lnTo>
                    <a:pt x="41" y="12"/>
                  </a:lnTo>
                  <a:lnTo>
                    <a:pt x="47" y="16"/>
                  </a:lnTo>
                  <a:lnTo>
                    <a:pt x="41" y="24"/>
                  </a:lnTo>
                  <a:lnTo>
                    <a:pt x="37" y="24"/>
                  </a:lnTo>
                  <a:lnTo>
                    <a:pt x="37" y="29"/>
                  </a:lnTo>
                  <a:lnTo>
                    <a:pt x="37" y="39"/>
                  </a:lnTo>
                  <a:lnTo>
                    <a:pt x="33" y="39"/>
                  </a:lnTo>
                  <a:lnTo>
                    <a:pt x="28" y="3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18" name="Freeform 1298">
              <a:extLst>
                <a:ext uri="{FF2B5EF4-FFF2-40B4-BE49-F238E27FC236}">
                  <a16:creationId xmlns:a16="http://schemas.microsoft.com/office/drawing/2014/main" id="{DA09FF63-9A87-41F0-A33C-25894259F2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8" y="2622"/>
              <a:ext cx="50" cy="36"/>
            </a:xfrm>
            <a:custGeom>
              <a:avLst/>
              <a:gdLst>
                <a:gd name="T0" fmla="*/ 213 w 48"/>
                <a:gd name="T1" fmla="*/ 5 h 40"/>
                <a:gd name="T2" fmla="*/ 213 w 48"/>
                <a:gd name="T3" fmla="*/ 5 h 40"/>
                <a:gd name="T4" fmla="*/ 180 w 48"/>
                <a:gd name="T5" fmla="*/ 5 h 40"/>
                <a:gd name="T6" fmla="*/ 153 w 48"/>
                <a:gd name="T7" fmla="*/ 5 h 40"/>
                <a:gd name="T8" fmla="*/ 130 w 48"/>
                <a:gd name="T9" fmla="*/ 5 h 40"/>
                <a:gd name="T10" fmla="*/ 7 w 48"/>
                <a:gd name="T11" fmla="*/ 5 h 40"/>
                <a:gd name="T12" fmla="*/ 3 w 48"/>
                <a:gd name="T13" fmla="*/ 5 h 40"/>
                <a:gd name="T14" fmla="*/ 0 w 48"/>
                <a:gd name="T15" fmla="*/ 5 h 40"/>
                <a:gd name="T16" fmla="*/ 0 w 48"/>
                <a:gd name="T17" fmla="*/ 3 h 40"/>
                <a:gd name="T18" fmla="*/ 7 w 48"/>
                <a:gd name="T19" fmla="*/ 0 h 40"/>
                <a:gd name="T20" fmla="*/ 110 w 48"/>
                <a:gd name="T21" fmla="*/ 3 h 40"/>
                <a:gd name="T22" fmla="*/ 180 w 48"/>
                <a:gd name="T23" fmla="*/ 0 h 40"/>
                <a:gd name="T24" fmla="*/ 213 w 48"/>
                <a:gd name="T25" fmla="*/ 0 h 40"/>
                <a:gd name="T26" fmla="*/ 304 w 48"/>
                <a:gd name="T27" fmla="*/ 3 h 40"/>
                <a:gd name="T28" fmla="*/ 304 w 48"/>
                <a:gd name="T29" fmla="*/ 5 h 40"/>
                <a:gd name="T30" fmla="*/ 330 w 48"/>
                <a:gd name="T31" fmla="*/ 5 h 40"/>
                <a:gd name="T32" fmla="*/ 372 w 48"/>
                <a:gd name="T33" fmla="*/ 5 h 40"/>
                <a:gd name="T34" fmla="*/ 330 w 48"/>
                <a:gd name="T35" fmla="*/ 5 h 40"/>
                <a:gd name="T36" fmla="*/ 304 w 48"/>
                <a:gd name="T37" fmla="*/ 5 h 40"/>
                <a:gd name="T38" fmla="*/ 304 w 48"/>
                <a:gd name="T39" fmla="*/ 5 h 40"/>
                <a:gd name="T40" fmla="*/ 304 w 48"/>
                <a:gd name="T41" fmla="*/ 5 h 40"/>
                <a:gd name="T42" fmla="*/ 261 w 48"/>
                <a:gd name="T43" fmla="*/ 5 h 40"/>
                <a:gd name="T44" fmla="*/ 213 w 48"/>
                <a:gd name="T45" fmla="*/ 5 h 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0"/>
                <a:gd name="T71" fmla="*/ 48 w 48"/>
                <a:gd name="T72" fmla="*/ 40 h 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0">
                  <a:moveTo>
                    <a:pt x="28" y="33"/>
                  </a:moveTo>
                  <a:lnTo>
                    <a:pt x="28" y="24"/>
                  </a:lnTo>
                  <a:lnTo>
                    <a:pt x="24" y="29"/>
                  </a:lnTo>
                  <a:lnTo>
                    <a:pt x="20" y="29"/>
                  </a:lnTo>
                  <a:lnTo>
                    <a:pt x="16" y="20"/>
                  </a:lnTo>
                  <a:lnTo>
                    <a:pt x="7" y="16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3"/>
                  </a:lnTo>
                  <a:lnTo>
                    <a:pt x="7" y="0"/>
                  </a:lnTo>
                  <a:lnTo>
                    <a:pt x="12" y="3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7" y="3"/>
                  </a:lnTo>
                  <a:lnTo>
                    <a:pt x="37" y="12"/>
                  </a:lnTo>
                  <a:lnTo>
                    <a:pt x="41" y="12"/>
                  </a:lnTo>
                  <a:lnTo>
                    <a:pt x="47" y="16"/>
                  </a:lnTo>
                  <a:lnTo>
                    <a:pt x="41" y="24"/>
                  </a:lnTo>
                  <a:lnTo>
                    <a:pt x="37" y="24"/>
                  </a:lnTo>
                  <a:lnTo>
                    <a:pt x="37" y="29"/>
                  </a:lnTo>
                  <a:lnTo>
                    <a:pt x="37" y="39"/>
                  </a:lnTo>
                  <a:lnTo>
                    <a:pt x="33" y="39"/>
                  </a:lnTo>
                  <a:lnTo>
                    <a:pt x="28" y="3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19" name="Freeform 1299">
              <a:extLst>
                <a:ext uri="{FF2B5EF4-FFF2-40B4-BE49-F238E27FC236}">
                  <a16:creationId xmlns:a16="http://schemas.microsoft.com/office/drawing/2014/main" id="{F88A0B37-9EC1-48D3-B3AA-0B772B823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5" y="2573"/>
              <a:ext cx="50" cy="57"/>
            </a:xfrm>
            <a:custGeom>
              <a:avLst/>
              <a:gdLst>
                <a:gd name="T0" fmla="*/ 124 w 49"/>
                <a:gd name="T1" fmla="*/ 3 h 63"/>
                <a:gd name="T2" fmla="*/ 112 w 49"/>
                <a:gd name="T3" fmla="*/ 0 h 63"/>
                <a:gd name="T4" fmla="*/ 94 w 49"/>
                <a:gd name="T5" fmla="*/ 3 h 63"/>
                <a:gd name="T6" fmla="*/ 24 w 49"/>
                <a:gd name="T7" fmla="*/ 3 h 63"/>
                <a:gd name="T8" fmla="*/ 24 w 49"/>
                <a:gd name="T9" fmla="*/ 5 h 63"/>
                <a:gd name="T10" fmla="*/ 86 w 49"/>
                <a:gd name="T11" fmla="*/ 5 h 63"/>
                <a:gd name="T12" fmla="*/ 86 w 49"/>
                <a:gd name="T13" fmla="*/ 5 h 63"/>
                <a:gd name="T14" fmla="*/ 24 w 49"/>
                <a:gd name="T15" fmla="*/ 5 h 63"/>
                <a:gd name="T16" fmla="*/ 24 w 49"/>
                <a:gd name="T17" fmla="*/ 5 h 63"/>
                <a:gd name="T18" fmla="*/ 21 w 49"/>
                <a:gd name="T19" fmla="*/ 5 h 63"/>
                <a:gd name="T20" fmla="*/ 21 w 49"/>
                <a:gd name="T21" fmla="*/ 5 h 63"/>
                <a:gd name="T22" fmla="*/ 24 w 49"/>
                <a:gd name="T23" fmla="*/ 5 h 63"/>
                <a:gd name="T24" fmla="*/ 21 w 49"/>
                <a:gd name="T25" fmla="*/ 5 h 63"/>
                <a:gd name="T26" fmla="*/ 16 w 49"/>
                <a:gd name="T27" fmla="*/ 5 h 63"/>
                <a:gd name="T28" fmla="*/ 7 w 49"/>
                <a:gd name="T29" fmla="*/ 5 h 63"/>
                <a:gd name="T30" fmla="*/ 7 w 49"/>
                <a:gd name="T31" fmla="*/ 5 h 63"/>
                <a:gd name="T32" fmla="*/ 12 w 49"/>
                <a:gd name="T33" fmla="*/ 5 h 63"/>
                <a:gd name="T34" fmla="*/ 21 w 49"/>
                <a:gd name="T35" fmla="*/ 5 h 63"/>
                <a:gd name="T36" fmla="*/ 7 w 49"/>
                <a:gd name="T37" fmla="*/ 5 h 63"/>
                <a:gd name="T38" fmla="*/ 3 w 49"/>
                <a:gd name="T39" fmla="*/ 5 h 63"/>
                <a:gd name="T40" fmla="*/ 0 w 49"/>
                <a:gd name="T41" fmla="*/ 5 h 63"/>
                <a:gd name="T42" fmla="*/ 3 w 49"/>
                <a:gd name="T43" fmla="*/ 5 h 63"/>
                <a:gd name="T44" fmla="*/ 16 w 49"/>
                <a:gd name="T45" fmla="*/ 5 h 63"/>
                <a:gd name="T46" fmla="*/ 21 w 49"/>
                <a:gd name="T47" fmla="*/ 5 h 63"/>
                <a:gd name="T48" fmla="*/ 86 w 49"/>
                <a:gd name="T49" fmla="*/ 5 h 63"/>
                <a:gd name="T50" fmla="*/ 86 w 49"/>
                <a:gd name="T51" fmla="*/ 5 h 63"/>
                <a:gd name="T52" fmla="*/ 94 w 49"/>
                <a:gd name="T53" fmla="*/ 5 h 63"/>
                <a:gd name="T54" fmla="*/ 94 w 49"/>
                <a:gd name="T55" fmla="*/ 5 h 63"/>
                <a:gd name="T56" fmla="*/ 94 w 49"/>
                <a:gd name="T57" fmla="*/ 5 h 63"/>
                <a:gd name="T58" fmla="*/ 94 w 49"/>
                <a:gd name="T59" fmla="*/ 5 h 63"/>
                <a:gd name="T60" fmla="*/ 112 w 49"/>
                <a:gd name="T61" fmla="*/ 5 h 63"/>
                <a:gd name="T62" fmla="*/ 112 w 49"/>
                <a:gd name="T63" fmla="*/ 5 h 63"/>
                <a:gd name="T64" fmla="*/ 124 w 49"/>
                <a:gd name="T65" fmla="*/ 5 h 63"/>
                <a:gd name="T66" fmla="*/ 124 w 49"/>
                <a:gd name="T67" fmla="*/ 5 h 63"/>
                <a:gd name="T68" fmla="*/ 112 w 49"/>
                <a:gd name="T69" fmla="*/ 5 h 63"/>
                <a:gd name="T70" fmla="*/ 112 w 49"/>
                <a:gd name="T71" fmla="*/ 5 h 63"/>
                <a:gd name="T72" fmla="*/ 124 w 49"/>
                <a:gd name="T73" fmla="*/ 5 h 63"/>
                <a:gd name="T74" fmla="*/ 124 w 49"/>
                <a:gd name="T75" fmla="*/ 3 h 6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9"/>
                <a:gd name="T115" fmla="*/ 0 h 63"/>
                <a:gd name="T116" fmla="*/ 49 w 49"/>
                <a:gd name="T117" fmla="*/ 63 h 6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9" h="63">
                  <a:moveTo>
                    <a:pt x="48" y="3"/>
                  </a:moveTo>
                  <a:lnTo>
                    <a:pt x="42" y="0"/>
                  </a:lnTo>
                  <a:lnTo>
                    <a:pt x="33" y="3"/>
                  </a:lnTo>
                  <a:lnTo>
                    <a:pt x="24" y="3"/>
                  </a:lnTo>
                  <a:lnTo>
                    <a:pt x="24" y="12"/>
                  </a:lnTo>
                  <a:lnTo>
                    <a:pt x="29" y="12"/>
                  </a:lnTo>
                  <a:lnTo>
                    <a:pt x="29" y="21"/>
                  </a:lnTo>
                  <a:lnTo>
                    <a:pt x="24" y="21"/>
                  </a:lnTo>
                  <a:lnTo>
                    <a:pt x="24" y="25"/>
                  </a:lnTo>
                  <a:lnTo>
                    <a:pt x="21" y="25"/>
                  </a:lnTo>
                  <a:lnTo>
                    <a:pt x="21" y="17"/>
                  </a:lnTo>
                  <a:lnTo>
                    <a:pt x="24" y="17"/>
                  </a:lnTo>
                  <a:lnTo>
                    <a:pt x="21" y="12"/>
                  </a:lnTo>
                  <a:lnTo>
                    <a:pt x="16" y="25"/>
                  </a:lnTo>
                  <a:lnTo>
                    <a:pt x="7" y="35"/>
                  </a:lnTo>
                  <a:lnTo>
                    <a:pt x="7" y="39"/>
                  </a:lnTo>
                  <a:lnTo>
                    <a:pt x="12" y="39"/>
                  </a:lnTo>
                  <a:lnTo>
                    <a:pt x="21" y="39"/>
                  </a:lnTo>
                  <a:lnTo>
                    <a:pt x="7" y="43"/>
                  </a:lnTo>
                  <a:lnTo>
                    <a:pt x="3" y="47"/>
                  </a:lnTo>
                  <a:lnTo>
                    <a:pt x="0" y="47"/>
                  </a:lnTo>
                  <a:lnTo>
                    <a:pt x="3" y="52"/>
                  </a:lnTo>
                  <a:lnTo>
                    <a:pt x="16" y="47"/>
                  </a:lnTo>
                  <a:lnTo>
                    <a:pt x="21" y="47"/>
                  </a:lnTo>
                  <a:lnTo>
                    <a:pt x="29" y="52"/>
                  </a:lnTo>
                  <a:lnTo>
                    <a:pt x="29" y="62"/>
                  </a:lnTo>
                  <a:lnTo>
                    <a:pt x="33" y="62"/>
                  </a:lnTo>
                  <a:lnTo>
                    <a:pt x="33" y="56"/>
                  </a:lnTo>
                  <a:lnTo>
                    <a:pt x="33" y="52"/>
                  </a:lnTo>
                  <a:lnTo>
                    <a:pt x="33" y="35"/>
                  </a:lnTo>
                  <a:lnTo>
                    <a:pt x="42" y="35"/>
                  </a:lnTo>
                  <a:lnTo>
                    <a:pt x="42" y="30"/>
                  </a:lnTo>
                  <a:lnTo>
                    <a:pt x="48" y="25"/>
                  </a:lnTo>
                  <a:lnTo>
                    <a:pt x="48" y="21"/>
                  </a:lnTo>
                  <a:lnTo>
                    <a:pt x="42" y="21"/>
                  </a:lnTo>
                  <a:lnTo>
                    <a:pt x="42" y="17"/>
                  </a:lnTo>
                  <a:lnTo>
                    <a:pt x="48" y="17"/>
                  </a:lnTo>
                  <a:lnTo>
                    <a:pt x="48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20" name="Freeform 1300">
              <a:extLst>
                <a:ext uri="{FF2B5EF4-FFF2-40B4-BE49-F238E27FC236}">
                  <a16:creationId xmlns:a16="http://schemas.microsoft.com/office/drawing/2014/main" id="{F7FBC18A-6A8A-45DB-AC8D-0855B7D5CA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5" y="2573"/>
              <a:ext cx="50" cy="57"/>
            </a:xfrm>
            <a:custGeom>
              <a:avLst/>
              <a:gdLst>
                <a:gd name="T0" fmla="*/ 124 w 49"/>
                <a:gd name="T1" fmla="*/ 3 h 63"/>
                <a:gd name="T2" fmla="*/ 112 w 49"/>
                <a:gd name="T3" fmla="*/ 0 h 63"/>
                <a:gd name="T4" fmla="*/ 94 w 49"/>
                <a:gd name="T5" fmla="*/ 3 h 63"/>
                <a:gd name="T6" fmla="*/ 24 w 49"/>
                <a:gd name="T7" fmla="*/ 3 h 63"/>
                <a:gd name="T8" fmla="*/ 24 w 49"/>
                <a:gd name="T9" fmla="*/ 5 h 63"/>
                <a:gd name="T10" fmla="*/ 86 w 49"/>
                <a:gd name="T11" fmla="*/ 5 h 63"/>
                <a:gd name="T12" fmla="*/ 86 w 49"/>
                <a:gd name="T13" fmla="*/ 5 h 63"/>
                <a:gd name="T14" fmla="*/ 24 w 49"/>
                <a:gd name="T15" fmla="*/ 5 h 63"/>
                <a:gd name="T16" fmla="*/ 24 w 49"/>
                <a:gd name="T17" fmla="*/ 5 h 63"/>
                <a:gd name="T18" fmla="*/ 21 w 49"/>
                <a:gd name="T19" fmla="*/ 5 h 63"/>
                <a:gd name="T20" fmla="*/ 21 w 49"/>
                <a:gd name="T21" fmla="*/ 5 h 63"/>
                <a:gd name="T22" fmla="*/ 24 w 49"/>
                <a:gd name="T23" fmla="*/ 5 h 63"/>
                <a:gd name="T24" fmla="*/ 21 w 49"/>
                <a:gd name="T25" fmla="*/ 5 h 63"/>
                <a:gd name="T26" fmla="*/ 16 w 49"/>
                <a:gd name="T27" fmla="*/ 5 h 63"/>
                <a:gd name="T28" fmla="*/ 7 w 49"/>
                <a:gd name="T29" fmla="*/ 5 h 63"/>
                <a:gd name="T30" fmla="*/ 7 w 49"/>
                <a:gd name="T31" fmla="*/ 5 h 63"/>
                <a:gd name="T32" fmla="*/ 12 w 49"/>
                <a:gd name="T33" fmla="*/ 5 h 63"/>
                <a:gd name="T34" fmla="*/ 21 w 49"/>
                <a:gd name="T35" fmla="*/ 5 h 63"/>
                <a:gd name="T36" fmla="*/ 7 w 49"/>
                <a:gd name="T37" fmla="*/ 5 h 63"/>
                <a:gd name="T38" fmla="*/ 3 w 49"/>
                <a:gd name="T39" fmla="*/ 5 h 63"/>
                <a:gd name="T40" fmla="*/ 0 w 49"/>
                <a:gd name="T41" fmla="*/ 5 h 63"/>
                <a:gd name="T42" fmla="*/ 3 w 49"/>
                <a:gd name="T43" fmla="*/ 5 h 63"/>
                <a:gd name="T44" fmla="*/ 16 w 49"/>
                <a:gd name="T45" fmla="*/ 5 h 63"/>
                <a:gd name="T46" fmla="*/ 21 w 49"/>
                <a:gd name="T47" fmla="*/ 5 h 63"/>
                <a:gd name="T48" fmla="*/ 86 w 49"/>
                <a:gd name="T49" fmla="*/ 5 h 63"/>
                <a:gd name="T50" fmla="*/ 86 w 49"/>
                <a:gd name="T51" fmla="*/ 5 h 63"/>
                <a:gd name="T52" fmla="*/ 94 w 49"/>
                <a:gd name="T53" fmla="*/ 5 h 63"/>
                <a:gd name="T54" fmla="*/ 94 w 49"/>
                <a:gd name="T55" fmla="*/ 5 h 63"/>
                <a:gd name="T56" fmla="*/ 94 w 49"/>
                <a:gd name="T57" fmla="*/ 5 h 63"/>
                <a:gd name="T58" fmla="*/ 94 w 49"/>
                <a:gd name="T59" fmla="*/ 5 h 63"/>
                <a:gd name="T60" fmla="*/ 112 w 49"/>
                <a:gd name="T61" fmla="*/ 5 h 63"/>
                <a:gd name="T62" fmla="*/ 112 w 49"/>
                <a:gd name="T63" fmla="*/ 5 h 63"/>
                <a:gd name="T64" fmla="*/ 124 w 49"/>
                <a:gd name="T65" fmla="*/ 5 h 63"/>
                <a:gd name="T66" fmla="*/ 124 w 49"/>
                <a:gd name="T67" fmla="*/ 5 h 63"/>
                <a:gd name="T68" fmla="*/ 112 w 49"/>
                <a:gd name="T69" fmla="*/ 5 h 63"/>
                <a:gd name="T70" fmla="*/ 112 w 49"/>
                <a:gd name="T71" fmla="*/ 5 h 63"/>
                <a:gd name="T72" fmla="*/ 124 w 49"/>
                <a:gd name="T73" fmla="*/ 5 h 63"/>
                <a:gd name="T74" fmla="*/ 124 w 49"/>
                <a:gd name="T75" fmla="*/ 3 h 6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9"/>
                <a:gd name="T115" fmla="*/ 0 h 63"/>
                <a:gd name="T116" fmla="*/ 49 w 49"/>
                <a:gd name="T117" fmla="*/ 63 h 6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9" h="63">
                  <a:moveTo>
                    <a:pt x="48" y="3"/>
                  </a:moveTo>
                  <a:lnTo>
                    <a:pt x="42" y="0"/>
                  </a:lnTo>
                  <a:lnTo>
                    <a:pt x="33" y="3"/>
                  </a:lnTo>
                  <a:lnTo>
                    <a:pt x="24" y="3"/>
                  </a:lnTo>
                  <a:lnTo>
                    <a:pt x="24" y="12"/>
                  </a:lnTo>
                  <a:lnTo>
                    <a:pt x="29" y="12"/>
                  </a:lnTo>
                  <a:lnTo>
                    <a:pt x="29" y="21"/>
                  </a:lnTo>
                  <a:lnTo>
                    <a:pt x="24" y="21"/>
                  </a:lnTo>
                  <a:lnTo>
                    <a:pt x="24" y="25"/>
                  </a:lnTo>
                  <a:lnTo>
                    <a:pt x="21" y="25"/>
                  </a:lnTo>
                  <a:lnTo>
                    <a:pt x="21" y="17"/>
                  </a:lnTo>
                  <a:lnTo>
                    <a:pt x="24" y="17"/>
                  </a:lnTo>
                  <a:lnTo>
                    <a:pt x="21" y="12"/>
                  </a:lnTo>
                  <a:lnTo>
                    <a:pt x="16" y="25"/>
                  </a:lnTo>
                  <a:lnTo>
                    <a:pt x="7" y="35"/>
                  </a:lnTo>
                  <a:lnTo>
                    <a:pt x="7" y="39"/>
                  </a:lnTo>
                  <a:lnTo>
                    <a:pt x="12" y="39"/>
                  </a:lnTo>
                  <a:lnTo>
                    <a:pt x="21" y="39"/>
                  </a:lnTo>
                  <a:lnTo>
                    <a:pt x="7" y="43"/>
                  </a:lnTo>
                  <a:lnTo>
                    <a:pt x="3" y="47"/>
                  </a:lnTo>
                  <a:lnTo>
                    <a:pt x="0" y="47"/>
                  </a:lnTo>
                  <a:lnTo>
                    <a:pt x="3" y="52"/>
                  </a:lnTo>
                  <a:lnTo>
                    <a:pt x="16" y="47"/>
                  </a:lnTo>
                  <a:lnTo>
                    <a:pt x="21" y="47"/>
                  </a:lnTo>
                  <a:lnTo>
                    <a:pt x="29" y="52"/>
                  </a:lnTo>
                  <a:lnTo>
                    <a:pt x="29" y="62"/>
                  </a:lnTo>
                  <a:lnTo>
                    <a:pt x="33" y="62"/>
                  </a:lnTo>
                  <a:lnTo>
                    <a:pt x="33" y="56"/>
                  </a:lnTo>
                  <a:lnTo>
                    <a:pt x="33" y="52"/>
                  </a:lnTo>
                  <a:lnTo>
                    <a:pt x="33" y="35"/>
                  </a:lnTo>
                  <a:lnTo>
                    <a:pt x="42" y="35"/>
                  </a:lnTo>
                  <a:lnTo>
                    <a:pt x="42" y="30"/>
                  </a:lnTo>
                  <a:lnTo>
                    <a:pt x="48" y="25"/>
                  </a:lnTo>
                  <a:lnTo>
                    <a:pt x="48" y="21"/>
                  </a:lnTo>
                  <a:lnTo>
                    <a:pt x="42" y="21"/>
                  </a:lnTo>
                  <a:lnTo>
                    <a:pt x="42" y="17"/>
                  </a:lnTo>
                  <a:lnTo>
                    <a:pt x="48" y="17"/>
                  </a:lnTo>
                  <a:lnTo>
                    <a:pt x="48" y="3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21" name="Freeform 1301">
              <a:extLst>
                <a:ext uri="{FF2B5EF4-FFF2-40B4-BE49-F238E27FC236}">
                  <a16:creationId xmlns:a16="http://schemas.microsoft.com/office/drawing/2014/main" id="{36774070-6F18-4D27-840A-FA2441A5F5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0" y="2542"/>
              <a:ext cx="126" cy="151"/>
            </a:xfrm>
            <a:custGeom>
              <a:avLst/>
              <a:gdLst>
                <a:gd name="T0" fmla="*/ 354 w 123"/>
                <a:gd name="T1" fmla="*/ 5 h 166"/>
                <a:gd name="T2" fmla="*/ 338 w 123"/>
                <a:gd name="T3" fmla="*/ 5 h 166"/>
                <a:gd name="T4" fmla="*/ 307 w 123"/>
                <a:gd name="T5" fmla="*/ 5 h 166"/>
                <a:gd name="T6" fmla="*/ 307 w 123"/>
                <a:gd name="T7" fmla="*/ 5 h 166"/>
                <a:gd name="T8" fmla="*/ 236 w 123"/>
                <a:gd name="T9" fmla="*/ 5 h 166"/>
                <a:gd name="T10" fmla="*/ 182 w 123"/>
                <a:gd name="T11" fmla="*/ 5 h 166"/>
                <a:gd name="T12" fmla="*/ 150 w 123"/>
                <a:gd name="T13" fmla="*/ 5 h 166"/>
                <a:gd name="T14" fmla="*/ 82 w 123"/>
                <a:gd name="T15" fmla="*/ 5 h 166"/>
                <a:gd name="T16" fmla="*/ 82 w 123"/>
                <a:gd name="T17" fmla="*/ 5 h 166"/>
                <a:gd name="T18" fmla="*/ 7 w 123"/>
                <a:gd name="T19" fmla="*/ 5 h 166"/>
                <a:gd name="T20" fmla="*/ 3 w 123"/>
                <a:gd name="T21" fmla="*/ 5 h 166"/>
                <a:gd name="T22" fmla="*/ 3 w 123"/>
                <a:gd name="T23" fmla="*/ 5 h 166"/>
                <a:gd name="T24" fmla="*/ 3 w 123"/>
                <a:gd name="T25" fmla="*/ 5 h 166"/>
                <a:gd name="T26" fmla="*/ 0 w 123"/>
                <a:gd name="T27" fmla="*/ 5 h 166"/>
                <a:gd name="T28" fmla="*/ 0 w 123"/>
                <a:gd name="T29" fmla="*/ 5 h 166"/>
                <a:gd name="T30" fmla="*/ 7 w 123"/>
                <a:gd name="T31" fmla="*/ 5 h 166"/>
                <a:gd name="T32" fmla="*/ 12 w 123"/>
                <a:gd name="T33" fmla="*/ 5 h 166"/>
                <a:gd name="T34" fmla="*/ 7 w 123"/>
                <a:gd name="T35" fmla="*/ 5 h 166"/>
                <a:gd name="T36" fmla="*/ 12 w 123"/>
                <a:gd name="T37" fmla="*/ 5 h 166"/>
                <a:gd name="T38" fmla="*/ 12 w 123"/>
                <a:gd name="T39" fmla="*/ 5 h 166"/>
                <a:gd name="T40" fmla="*/ 88 w 123"/>
                <a:gd name="T41" fmla="*/ 5 h 166"/>
                <a:gd name="T42" fmla="*/ 110 w 123"/>
                <a:gd name="T43" fmla="*/ 5 h 166"/>
                <a:gd name="T44" fmla="*/ 110 w 123"/>
                <a:gd name="T45" fmla="*/ 5 h 166"/>
                <a:gd name="T46" fmla="*/ 134 w 123"/>
                <a:gd name="T47" fmla="*/ 5 h 166"/>
                <a:gd name="T48" fmla="*/ 122 w 123"/>
                <a:gd name="T49" fmla="*/ 5 h 166"/>
                <a:gd name="T50" fmla="*/ 122 w 123"/>
                <a:gd name="T51" fmla="*/ 5 h 166"/>
                <a:gd name="T52" fmla="*/ 110 w 123"/>
                <a:gd name="T53" fmla="*/ 0 h 166"/>
                <a:gd name="T54" fmla="*/ 150 w 123"/>
                <a:gd name="T55" fmla="*/ 3 h 166"/>
                <a:gd name="T56" fmla="*/ 162 w 123"/>
                <a:gd name="T57" fmla="*/ 5 h 166"/>
                <a:gd name="T58" fmla="*/ 182 w 123"/>
                <a:gd name="T59" fmla="*/ 5 h 166"/>
                <a:gd name="T60" fmla="*/ 236 w 123"/>
                <a:gd name="T61" fmla="*/ 5 h 166"/>
                <a:gd name="T62" fmla="*/ 248 w 123"/>
                <a:gd name="T63" fmla="*/ 5 h 166"/>
                <a:gd name="T64" fmla="*/ 272 w 123"/>
                <a:gd name="T65" fmla="*/ 5 h 166"/>
                <a:gd name="T66" fmla="*/ 286 w 123"/>
                <a:gd name="T67" fmla="*/ 5 h 166"/>
                <a:gd name="T68" fmla="*/ 338 w 123"/>
                <a:gd name="T69" fmla="*/ 5 h 166"/>
                <a:gd name="T70" fmla="*/ 354 w 123"/>
                <a:gd name="T71" fmla="*/ 5 h 166"/>
                <a:gd name="T72" fmla="*/ 381 w 123"/>
                <a:gd name="T73" fmla="*/ 5 h 166"/>
                <a:gd name="T74" fmla="*/ 381 w 123"/>
                <a:gd name="T75" fmla="*/ 5 h 166"/>
                <a:gd name="T76" fmla="*/ 395 w 123"/>
                <a:gd name="T77" fmla="*/ 5 h 166"/>
                <a:gd name="T78" fmla="*/ 415 w 123"/>
                <a:gd name="T79" fmla="*/ 5 h 166"/>
                <a:gd name="T80" fmla="*/ 381 w 123"/>
                <a:gd name="T81" fmla="*/ 5 h 166"/>
                <a:gd name="T82" fmla="*/ 286 w 123"/>
                <a:gd name="T83" fmla="*/ 5 h 166"/>
                <a:gd name="T84" fmla="*/ 272 w 123"/>
                <a:gd name="T85" fmla="*/ 5 h 166"/>
                <a:gd name="T86" fmla="*/ 286 w 123"/>
                <a:gd name="T87" fmla="*/ 5 h 166"/>
                <a:gd name="T88" fmla="*/ 307 w 123"/>
                <a:gd name="T89" fmla="*/ 5 h 16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23"/>
                <a:gd name="T136" fmla="*/ 0 h 166"/>
                <a:gd name="T137" fmla="*/ 123 w 123"/>
                <a:gd name="T138" fmla="*/ 166 h 16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23" h="166">
                  <a:moveTo>
                    <a:pt x="107" y="138"/>
                  </a:moveTo>
                  <a:lnTo>
                    <a:pt x="103" y="138"/>
                  </a:lnTo>
                  <a:lnTo>
                    <a:pt x="99" y="142"/>
                  </a:lnTo>
                  <a:lnTo>
                    <a:pt x="99" y="146"/>
                  </a:lnTo>
                  <a:lnTo>
                    <a:pt x="95" y="146"/>
                  </a:lnTo>
                  <a:lnTo>
                    <a:pt x="91" y="150"/>
                  </a:lnTo>
                  <a:lnTo>
                    <a:pt x="95" y="159"/>
                  </a:lnTo>
                  <a:lnTo>
                    <a:pt x="91" y="159"/>
                  </a:lnTo>
                  <a:lnTo>
                    <a:pt x="85" y="159"/>
                  </a:lnTo>
                  <a:lnTo>
                    <a:pt x="69" y="165"/>
                  </a:lnTo>
                  <a:lnTo>
                    <a:pt x="60" y="159"/>
                  </a:lnTo>
                  <a:lnTo>
                    <a:pt x="55" y="165"/>
                  </a:lnTo>
                  <a:lnTo>
                    <a:pt x="50" y="159"/>
                  </a:lnTo>
                  <a:lnTo>
                    <a:pt x="47" y="165"/>
                  </a:lnTo>
                  <a:lnTo>
                    <a:pt x="38" y="159"/>
                  </a:lnTo>
                  <a:lnTo>
                    <a:pt x="21" y="159"/>
                  </a:lnTo>
                  <a:lnTo>
                    <a:pt x="21" y="150"/>
                  </a:lnTo>
                  <a:lnTo>
                    <a:pt x="21" y="142"/>
                  </a:lnTo>
                  <a:lnTo>
                    <a:pt x="24" y="134"/>
                  </a:lnTo>
                  <a:lnTo>
                    <a:pt x="7" y="124"/>
                  </a:lnTo>
                  <a:lnTo>
                    <a:pt x="3" y="120"/>
                  </a:lnTo>
                  <a:lnTo>
                    <a:pt x="3" y="116"/>
                  </a:lnTo>
                  <a:lnTo>
                    <a:pt x="3" y="112"/>
                  </a:lnTo>
                  <a:lnTo>
                    <a:pt x="3" y="107"/>
                  </a:lnTo>
                  <a:lnTo>
                    <a:pt x="0" y="107"/>
                  </a:lnTo>
                  <a:lnTo>
                    <a:pt x="3" y="99"/>
                  </a:lnTo>
                  <a:lnTo>
                    <a:pt x="0" y="94"/>
                  </a:lnTo>
                  <a:lnTo>
                    <a:pt x="0" y="90"/>
                  </a:lnTo>
                  <a:lnTo>
                    <a:pt x="0" y="85"/>
                  </a:lnTo>
                  <a:lnTo>
                    <a:pt x="0" y="69"/>
                  </a:lnTo>
                  <a:lnTo>
                    <a:pt x="7" y="69"/>
                  </a:lnTo>
                  <a:lnTo>
                    <a:pt x="7" y="64"/>
                  </a:lnTo>
                  <a:lnTo>
                    <a:pt x="12" y="59"/>
                  </a:lnTo>
                  <a:lnTo>
                    <a:pt x="12" y="55"/>
                  </a:lnTo>
                  <a:lnTo>
                    <a:pt x="7" y="55"/>
                  </a:lnTo>
                  <a:lnTo>
                    <a:pt x="7" y="50"/>
                  </a:lnTo>
                  <a:lnTo>
                    <a:pt x="12" y="50"/>
                  </a:lnTo>
                  <a:lnTo>
                    <a:pt x="12" y="38"/>
                  </a:lnTo>
                  <a:lnTo>
                    <a:pt x="16" y="38"/>
                  </a:lnTo>
                  <a:lnTo>
                    <a:pt x="12" y="34"/>
                  </a:lnTo>
                  <a:lnTo>
                    <a:pt x="16" y="28"/>
                  </a:lnTo>
                  <a:lnTo>
                    <a:pt x="24" y="28"/>
                  </a:lnTo>
                  <a:lnTo>
                    <a:pt x="29" y="34"/>
                  </a:lnTo>
                  <a:lnTo>
                    <a:pt x="34" y="34"/>
                  </a:lnTo>
                  <a:lnTo>
                    <a:pt x="34" y="38"/>
                  </a:lnTo>
                  <a:lnTo>
                    <a:pt x="34" y="34"/>
                  </a:lnTo>
                  <a:lnTo>
                    <a:pt x="34" y="24"/>
                  </a:lnTo>
                  <a:lnTo>
                    <a:pt x="42" y="24"/>
                  </a:lnTo>
                  <a:lnTo>
                    <a:pt x="38" y="21"/>
                  </a:lnTo>
                  <a:lnTo>
                    <a:pt x="38" y="16"/>
                  </a:lnTo>
                  <a:lnTo>
                    <a:pt x="34" y="12"/>
                  </a:lnTo>
                  <a:lnTo>
                    <a:pt x="38" y="12"/>
                  </a:lnTo>
                  <a:lnTo>
                    <a:pt x="34" y="3"/>
                  </a:lnTo>
                  <a:lnTo>
                    <a:pt x="34" y="0"/>
                  </a:lnTo>
                  <a:lnTo>
                    <a:pt x="47" y="0"/>
                  </a:lnTo>
                  <a:lnTo>
                    <a:pt x="47" y="3"/>
                  </a:lnTo>
                  <a:lnTo>
                    <a:pt x="50" y="3"/>
                  </a:lnTo>
                  <a:lnTo>
                    <a:pt x="50" y="7"/>
                  </a:lnTo>
                  <a:lnTo>
                    <a:pt x="50" y="12"/>
                  </a:lnTo>
                  <a:lnTo>
                    <a:pt x="55" y="12"/>
                  </a:lnTo>
                  <a:lnTo>
                    <a:pt x="60" y="16"/>
                  </a:lnTo>
                  <a:lnTo>
                    <a:pt x="69" y="12"/>
                  </a:lnTo>
                  <a:lnTo>
                    <a:pt x="64" y="21"/>
                  </a:lnTo>
                  <a:lnTo>
                    <a:pt x="73" y="21"/>
                  </a:lnTo>
                  <a:lnTo>
                    <a:pt x="77" y="16"/>
                  </a:lnTo>
                  <a:lnTo>
                    <a:pt x="81" y="16"/>
                  </a:lnTo>
                  <a:lnTo>
                    <a:pt x="91" y="12"/>
                  </a:lnTo>
                  <a:lnTo>
                    <a:pt x="85" y="16"/>
                  </a:lnTo>
                  <a:lnTo>
                    <a:pt x="95" y="12"/>
                  </a:lnTo>
                  <a:lnTo>
                    <a:pt x="99" y="16"/>
                  </a:lnTo>
                  <a:lnTo>
                    <a:pt x="103" y="16"/>
                  </a:lnTo>
                  <a:lnTo>
                    <a:pt x="103" y="24"/>
                  </a:lnTo>
                  <a:lnTo>
                    <a:pt x="112" y="24"/>
                  </a:lnTo>
                  <a:lnTo>
                    <a:pt x="112" y="34"/>
                  </a:lnTo>
                  <a:lnTo>
                    <a:pt x="112" y="38"/>
                  </a:lnTo>
                  <a:lnTo>
                    <a:pt x="112" y="47"/>
                  </a:lnTo>
                  <a:lnTo>
                    <a:pt x="112" y="50"/>
                  </a:lnTo>
                  <a:lnTo>
                    <a:pt x="116" y="64"/>
                  </a:lnTo>
                  <a:lnTo>
                    <a:pt x="116" y="72"/>
                  </a:lnTo>
                  <a:lnTo>
                    <a:pt x="122" y="81"/>
                  </a:lnTo>
                  <a:lnTo>
                    <a:pt x="122" y="90"/>
                  </a:lnTo>
                  <a:lnTo>
                    <a:pt x="112" y="85"/>
                  </a:lnTo>
                  <a:lnTo>
                    <a:pt x="112" y="90"/>
                  </a:lnTo>
                  <a:lnTo>
                    <a:pt x="85" y="103"/>
                  </a:lnTo>
                  <a:lnTo>
                    <a:pt x="85" y="107"/>
                  </a:lnTo>
                  <a:lnTo>
                    <a:pt x="81" y="103"/>
                  </a:lnTo>
                  <a:lnTo>
                    <a:pt x="81" y="107"/>
                  </a:lnTo>
                  <a:lnTo>
                    <a:pt x="85" y="112"/>
                  </a:lnTo>
                  <a:lnTo>
                    <a:pt x="85" y="116"/>
                  </a:lnTo>
                  <a:lnTo>
                    <a:pt x="91" y="120"/>
                  </a:lnTo>
                  <a:lnTo>
                    <a:pt x="107" y="138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22" name="Freeform 1302">
              <a:extLst>
                <a:ext uri="{FF2B5EF4-FFF2-40B4-BE49-F238E27FC236}">
                  <a16:creationId xmlns:a16="http://schemas.microsoft.com/office/drawing/2014/main" id="{5B04C9FE-C7F2-472F-9984-6E8BB02AF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0" y="2544"/>
              <a:ext cx="126" cy="151"/>
            </a:xfrm>
            <a:custGeom>
              <a:avLst/>
              <a:gdLst>
                <a:gd name="T0" fmla="*/ 354 w 123"/>
                <a:gd name="T1" fmla="*/ 5 h 166"/>
                <a:gd name="T2" fmla="*/ 338 w 123"/>
                <a:gd name="T3" fmla="*/ 5 h 166"/>
                <a:gd name="T4" fmla="*/ 307 w 123"/>
                <a:gd name="T5" fmla="*/ 5 h 166"/>
                <a:gd name="T6" fmla="*/ 307 w 123"/>
                <a:gd name="T7" fmla="*/ 5 h 166"/>
                <a:gd name="T8" fmla="*/ 236 w 123"/>
                <a:gd name="T9" fmla="*/ 5 h 166"/>
                <a:gd name="T10" fmla="*/ 182 w 123"/>
                <a:gd name="T11" fmla="*/ 5 h 166"/>
                <a:gd name="T12" fmla="*/ 150 w 123"/>
                <a:gd name="T13" fmla="*/ 5 h 166"/>
                <a:gd name="T14" fmla="*/ 82 w 123"/>
                <a:gd name="T15" fmla="*/ 5 h 166"/>
                <a:gd name="T16" fmla="*/ 82 w 123"/>
                <a:gd name="T17" fmla="*/ 5 h 166"/>
                <a:gd name="T18" fmla="*/ 7 w 123"/>
                <a:gd name="T19" fmla="*/ 5 h 166"/>
                <a:gd name="T20" fmla="*/ 3 w 123"/>
                <a:gd name="T21" fmla="*/ 5 h 166"/>
                <a:gd name="T22" fmla="*/ 3 w 123"/>
                <a:gd name="T23" fmla="*/ 5 h 166"/>
                <a:gd name="T24" fmla="*/ 3 w 123"/>
                <a:gd name="T25" fmla="*/ 5 h 166"/>
                <a:gd name="T26" fmla="*/ 0 w 123"/>
                <a:gd name="T27" fmla="*/ 5 h 166"/>
                <a:gd name="T28" fmla="*/ 0 w 123"/>
                <a:gd name="T29" fmla="*/ 5 h 166"/>
                <a:gd name="T30" fmla="*/ 7 w 123"/>
                <a:gd name="T31" fmla="*/ 5 h 166"/>
                <a:gd name="T32" fmla="*/ 12 w 123"/>
                <a:gd name="T33" fmla="*/ 5 h 166"/>
                <a:gd name="T34" fmla="*/ 7 w 123"/>
                <a:gd name="T35" fmla="*/ 5 h 166"/>
                <a:gd name="T36" fmla="*/ 12 w 123"/>
                <a:gd name="T37" fmla="*/ 5 h 166"/>
                <a:gd name="T38" fmla="*/ 12 w 123"/>
                <a:gd name="T39" fmla="*/ 5 h 166"/>
                <a:gd name="T40" fmla="*/ 88 w 123"/>
                <a:gd name="T41" fmla="*/ 5 h 166"/>
                <a:gd name="T42" fmla="*/ 110 w 123"/>
                <a:gd name="T43" fmla="*/ 5 h 166"/>
                <a:gd name="T44" fmla="*/ 110 w 123"/>
                <a:gd name="T45" fmla="*/ 5 h 166"/>
                <a:gd name="T46" fmla="*/ 134 w 123"/>
                <a:gd name="T47" fmla="*/ 5 h 166"/>
                <a:gd name="T48" fmla="*/ 122 w 123"/>
                <a:gd name="T49" fmla="*/ 5 h 166"/>
                <a:gd name="T50" fmla="*/ 122 w 123"/>
                <a:gd name="T51" fmla="*/ 5 h 166"/>
                <a:gd name="T52" fmla="*/ 110 w 123"/>
                <a:gd name="T53" fmla="*/ 0 h 166"/>
                <a:gd name="T54" fmla="*/ 150 w 123"/>
                <a:gd name="T55" fmla="*/ 3 h 166"/>
                <a:gd name="T56" fmla="*/ 162 w 123"/>
                <a:gd name="T57" fmla="*/ 5 h 166"/>
                <a:gd name="T58" fmla="*/ 182 w 123"/>
                <a:gd name="T59" fmla="*/ 5 h 166"/>
                <a:gd name="T60" fmla="*/ 236 w 123"/>
                <a:gd name="T61" fmla="*/ 5 h 166"/>
                <a:gd name="T62" fmla="*/ 248 w 123"/>
                <a:gd name="T63" fmla="*/ 5 h 166"/>
                <a:gd name="T64" fmla="*/ 272 w 123"/>
                <a:gd name="T65" fmla="*/ 5 h 166"/>
                <a:gd name="T66" fmla="*/ 286 w 123"/>
                <a:gd name="T67" fmla="*/ 5 h 166"/>
                <a:gd name="T68" fmla="*/ 338 w 123"/>
                <a:gd name="T69" fmla="*/ 5 h 166"/>
                <a:gd name="T70" fmla="*/ 354 w 123"/>
                <a:gd name="T71" fmla="*/ 5 h 166"/>
                <a:gd name="T72" fmla="*/ 381 w 123"/>
                <a:gd name="T73" fmla="*/ 5 h 166"/>
                <a:gd name="T74" fmla="*/ 381 w 123"/>
                <a:gd name="T75" fmla="*/ 5 h 166"/>
                <a:gd name="T76" fmla="*/ 395 w 123"/>
                <a:gd name="T77" fmla="*/ 5 h 166"/>
                <a:gd name="T78" fmla="*/ 415 w 123"/>
                <a:gd name="T79" fmla="*/ 5 h 166"/>
                <a:gd name="T80" fmla="*/ 381 w 123"/>
                <a:gd name="T81" fmla="*/ 5 h 166"/>
                <a:gd name="T82" fmla="*/ 286 w 123"/>
                <a:gd name="T83" fmla="*/ 5 h 166"/>
                <a:gd name="T84" fmla="*/ 272 w 123"/>
                <a:gd name="T85" fmla="*/ 5 h 166"/>
                <a:gd name="T86" fmla="*/ 286 w 123"/>
                <a:gd name="T87" fmla="*/ 5 h 166"/>
                <a:gd name="T88" fmla="*/ 307 w 123"/>
                <a:gd name="T89" fmla="*/ 5 h 16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23"/>
                <a:gd name="T136" fmla="*/ 0 h 166"/>
                <a:gd name="T137" fmla="*/ 123 w 123"/>
                <a:gd name="T138" fmla="*/ 166 h 16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23" h="166">
                  <a:moveTo>
                    <a:pt x="107" y="138"/>
                  </a:moveTo>
                  <a:lnTo>
                    <a:pt x="103" y="138"/>
                  </a:lnTo>
                  <a:lnTo>
                    <a:pt x="99" y="142"/>
                  </a:lnTo>
                  <a:lnTo>
                    <a:pt x="99" y="146"/>
                  </a:lnTo>
                  <a:lnTo>
                    <a:pt x="95" y="146"/>
                  </a:lnTo>
                  <a:lnTo>
                    <a:pt x="91" y="150"/>
                  </a:lnTo>
                  <a:lnTo>
                    <a:pt x="95" y="159"/>
                  </a:lnTo>
                  <a:lnTo>
                    <a:pt x="91" y="159"/>
                  </a:lnTo>
                  <a:lnTo>
                    <a:pt x="85" y="159"/>
                  </a:lnTo>
                  <a:lnTo>
                    <a:pt x="69" y="165"/>
                  </a:lnTo>
                  <a:lnTo>
                    <a:pt x="60" y="159"/>
                  </a:lnTo>
                  <a:lnTo>
                    <a:pt x="55" y="165"/>
                  </a:lnTo>
                  <a:lnTo>
                    <a:pt x="50" y="159"/>
                  </a:lnTo>
                  <a:lnTo>
                    <a:pt x="47" y="165"/>
                  </a:lnTo>
                  <a:lnTo>
                    <a:pt x="38" y="159"/>
                  </a:lnTo>
                  <a:lnTo>
                    <a:pt x="21" y="159"/>
                  </a:lnTo>
                  <a:lnTo>
                    <a:pt x="21" y="150"/>
                  </a:lnTo>
                  <a:lnTo>
                    <a:pt x="21" y="142"/>
                  </a:lnTo>
                  <a:lnTo>
                    <a:pt x="24" y="134"/>
                  </a:lnTo>
                  <a:lnTo>
                    <a:pt x="7" y="124"/>
                  </a:lnTo>
                  <a:lnTo>
                    <a:pt x="3" y="120"/>
                  </a:lnTo>
                  <a:lnTo>
                    <a:pt x="3" y="116"/>
                  </a:lnTo>
                  <a:lnTo>
                    <a:pt x="3" y="112"/>
                  </a:lnTo>
                  <a:lnTo>
                    <a:pt x="3" y="107"/>
                  </a:lnTo>
                  <a:lnTo>
                    <a:pt x="0" y="107"/>
                  </a:lnTo>
                  <a:lnTo>
                    <a:pt x="3" y="99"/>
                  </a:lnTo>
                  <a:lnTo>
                    <a:pt x="0" y="94"/>
                  </a:lnTo>
                  <a:lnTo>
                    <a:pt x="0" y="90"/>
                  </a:lnTo>
                  <a:lnTo>
                    <a:pt x="0" y="85"/>
                  </a:lnTo>
                  <a:lnTo>
                    <a:pt x="0" y="69"/>
                  </a:lnTo>
                  <a:lnTo>
                    <a:pt x="7" y="69"/>
                  </a:lnTo>
                  <a:lnTo>
                    <a:pt x="7" y="64"/>
                  </a:lnTo>
                  <a:lnTo>
                    <a:pt x="12" y="59"/>
                  </a:lnTo>
                  <a:lnTo>
                    <a:pt x="12" y="55"/>
                  </a:lnTo>
                  <a:lnTo>
                    <a:pt x="7" y="55"/>
                  </a:lnTo>
                  <a:lnTo>
                    <a:pt x="7" y="50"/>
                  </a:lnTo>
                  <a:lnTo>
                    <a:pt x="12" y="50"/>
                  </a:lnTo>
                  <a:lnTo>
                    <a:pt x="12" y="38"/>
                  </a:lnTo>
                  <a:lnTo>
                    <a:pt x="16" y="38"/>
                  </a:lnTo>
                  <a:lnTo>
                    <a:pt x="12" y="34"/>
                  </a:lnTo>
                  <a:lnTo>
                    <a:pt x="16" y="28"/>
                  </a:lnTo>
                  <a:lnTo>
                    <a:pt x="24" y="28"/>
                  </a:lnTo>
                  <a:lnTo>
                    <a:pt x="29" y="34"/>
                  </a:lnTo>
                  <a:lnTo>
                    <a:pt x="34" y="34"/>
                  </a:lnTo>
                  <a:lnTo>
                    <a:pt x="34" y="38"/>
                  </a:lnTo>
                  <a:lnTo>
                    <a:pt x="34" y="34"/>
                  </a:lnTo>
                  <a:lnTo>
                    <a:pt x="34" y="24"/>
                  </a:lnTo>
                  <a:lnTo>
                    <a:pt x="42" y="24"/>
                  </a:lnTo>
                  <a:lnTo>
                    <a:pt x="38" y="21"/>
                  </a:lnTo>
                  <a:lnTo>
                    <a:pt x="38" y="16"/>
                  </a:lnTo>
                  <a:lnTo>
                    <a:pt x="34" y="12"/>
                  </a:lnTo>
                  <a:lnTo>
                    <a:pt x="38" y="12"/>
                  </a:lnTo>
                  <a:lnTo>
                    <a:pt x="34" y="3"/>
                  </a:lnTo>
                  <a:lnTo>
                    <a:pt x="34" y="0"/>
                  </a:lnTo>
                  <a:lnTo>
                    <a:pt x="47" y="0"/>
                  </a:lnTo>
                  <a:lnTo>
                    <a:pt x="47" y="3"/>
                  </a:lnTo>
                  <a:lnTo>
                    <a:pt x="50" y="3"/>
                  </a:lnTo>
                  <a:lnTo>
                    <a:pt x="50" y="7"/>
                  </a:lnTo>
                  <a:lnTo>
                    <a:pt x="50" y="12"/>
                  </a:lnTo>
                  <a:lnTo>
                    <a:pt x="55" y="12"/>
                  </a:lnTo>
                  <a:lnTo>
                    <a:pt x="60" y="16"/>
                  </a:lnTo>
                  <a:lnTo>
                    <a:pt x="69" y="12"/>
                  </a:lnTo>
                  <a:lnTo>
                    <a:pt x="64" y="21"/>
                  </a:lnTo>
                  <a:lnTo>
                    <a:pt x="73" y="21"/>
                  </a:lnTo>
                  <a:lnTo>
                    <a:pt x="77" y="16"/>
                  </a:lnTo>
                  <a:lnTo>
                    <a:pt x="81" y="16"/>
                  </a:lnTo>
                  <a:lnTo>
                    <a:pt x="91" y="12"/>
                  </a:lnTo>
                  <a:lnTo>
                    <a:pt x="85" y="16"/>
                  </a:lnTo>
                  <a:lnTo>
                    <a:pt x="95" y="12"/>
                  </a:lnTo>
                  <a:lnTo>
                    <a:pt x="99" y="16"/>
                  </a:lnTo>
                  <a:lnTo>
                    <a:pt x="103" y="16"/>
                  </a:lnTo>
                  <a:lnTo>
                    <a:pt x="103" y="24"/>
                  </a:lnTo>
                  <a:lnTo>
                    <a:pt x="112" y="24"/>
                  </a:lnTo>
                  <a:lnTo>
                    <a:pt x="112" y="34"/>
                  </a:lnTo>
                  <a:lnTo>
                    <a:pt x="112" y="38"/>
                  </a:lnTo>
                  <a:lnTo>
                    <a:pt x="112" y="47"/>
                  </a:lnTo>
                  <a:lnTo>
                    <a:pt x="112" y="50"/>
                  </a:lnTo>
                  <a:lnTo>
                    <a:pt x="116" y="64"/>
                  </a:lnTo>
                  <a:lnTo>
                    <a:pt x="116" y="72"/>
                  </a:lnTo>
                  <a:lnTo>
                    <a:pt x="122" y="81"/>
                  </a:lnTo>
                  <a:lnTo>
                    <a:pt x="122" y="90"/>
                  </a:lnTo>
                  <a:lnTo>
                    <a:pt x="112" y="85"/>
                  </a:lnTo>
                  <a:lnTo>
                    <a:pt x="112" y="90"/>
                  </a:lnTo>
                  <a:lnTo>
                    <a:pt x="85" y="103"/>
                  </a:lnTo>
                  <a:lnTo>
                    <a:pt x="85" y="107"/>
                  </a:lnTo>
                  <a:lnTo>
                    <a:pt x="81" y="103"/>
                  </a:lnTo>
                  <a:lnTo>
                    <a:pt x="81" y="107"/>
                  </a:lnTo>
                  <a:lnTo>
                    <a:pt x="85" y="112"/>
                  </a:lnTo>
                  <a:lnTo>
                    <a:pt x="85" y="116"/>
                  </a:lnTo>
                  <a:lnTo>
                    <a:pt x="91" y="120"/>
                  </a:lnTo>
                  <a:lnTo>
                    <a:pt x="107" y="138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23" name="Freeform 1303">
              <a:extLst>
                <a:ext uri="{FF2B5EF4-FFF2-40B4-BE49-F238E27FC236}">
                  <a16:creationId xmlns:a16="http://schemas.microsoft.com/office/drawing/2014/main" id="{FB231BE1-3DEC-428F-8514-5C50B700C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7" y="2479"/>
              <a:ext cx="40" cy="64"/>
            </a:xfrm>
            <a:custGeom>
              <a:avLst/>
              <a:gdLst>
                <a:gd name="T0" fmla="*/ 7 w 39"/>
                <a:gd name="T1" fmla="*/ 5 h 71"/>
                <a:gd name="T2" fmla="*/ 19 w 39"/>
                <a:gd name="T3" fmla="*/ 5 h 71"/>
                <a:gd name="T4" fmla="*/ 91 w 39"/>
                <a:gd name="T5" fmla="*/ 5 h 71"/>
                <a:gd name="T6" fmla="*/ 19 w 39"/>
                <a:gd name="T7" fmla="*/ 5 h 71"/>
                <a:gd name="T8" fmla="*/ 19 w 39"/>
                <a:gd name="T9" fmla="*/ 5 h 71"/>
                <a:gd name="T10" fmla="*/ 91 w 39"/>
                <a:gd name="T11" fmla="*/ 5 h 71"/>
                <a:gd name="T12" fmla="*/ 19 w 39"/>
                <a:gd name="T13" fmla="*/ 5 h 71"/>
                <a:gd name="T14" fmla="*/ 91 w 39"/>
                <a:gd name="T15" fmla="*/ 5 h 71"/>
                <a:gd name="T16" fmla="*/ 91 w 39"/>
                <a:gd name="T17" fmla="*/ 5 h 71"/>
                <a:gd name="T18" fmla="*/ 99 w 39"/>
                <a:gd name="T19" fmla="*/ 5 h 71"/>
                <a:gd name="T20" fmla="*/ 99 w 39"/>
                <a:gd name="T21" fmla="*/ 5 h 71"/>
                <a:gd name="T22" fmla="*/ 111 w 39"/>
                <a:gd name="T23" fmla="*/ 5 h 71"/>
                <a:gd name="T24" fmla="*/ 129 w 39"/>
                <a:gd name="T25" fmla="*/ 5 h 71"/>
                <a:gd name="T26" fmla="*/ 129 w 39"/>
                <a:gd name="T27" fmla="*/ 5 h 71"/>
                <a:gd name="T28" fmla="*/ 99 w 39"/>
                <a:gd name="T29" fmla="*/ 5 h 71"/>
                <a:gd name="T30" fmla="*/ 99 w 39"/>
                <a:gd name="T31" fmla="*/ 5 h 71"/>
                <a:gd name="T32" fmla="*/ 99 w 39"/>
                <a:gd name="T33" fmla="*/ 5 h 71"/>
                <a:gd name="T34" fmla="*/ 99 w 39"/>
                <a:gd name="T35" fmla="*/ 5 h 71"/>
                <a:gd name="T36" fmla="*/ 111 w 39"/>
                <a:gd name="T37" fmla="*/ 5 h 71"/>
                <a:gd name="T38" fmla="*/ 111 w 39"/>
                <a:gd name="T39" fmla="*/ 3 h 71"/>
                <a:gd name="T40" fmla="*/ 111 w 39"/>
                <a:gd name="T41" fmla="*/ 0 h 71"/>
                <a:gd name="T42" fmla="*/ 91 w 39"/>
                <a:gd name="T43" fmla="*/ 3 h 71"/>
                <a:gd name="T44" fmla="*/ 19 w 39"/>
                <a:gd name="T45" fmla="*/ 5 h 71"/>
                <a:gd name="T46" fmla="*/ 7 w 39"/>
                <a:gd name="T47" fmla="*/ 5 h 71"/>
                <a:gd name="T48" fmla="*/ 3 w 39"/>
                <a:gd name="T49" fmla="*/ 5 h 71"/>
                <a:gd name="T50" fmla="*/ 0 w 39"/>
                <a:gd name="T51" fmla="*/ 5 h 71"/>
                <a:gd name="T52" fmla="*/ 3 w 39"/>
                <a:gd name="T53" fmla="*/ 5 h 71"/>
                <a:gd name="T54" fmla="*/ 7 w 39"/>
                <a:gd name="T55" fmla="*/ 5 h 71"/>
                <a:gd name="T56" fmla="*/ 7 w 39"/>
                <a:gd name="T57" fmla="*/ 5 h 71"/>
                <a:gd name="T58" fmla="*/ 7 w 39"/>
                <a:gd name="T59" fmla="*/ 5 h 7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9"/>
                <a:gd name="T91" fmla="*/ 0 h 71"/>
                <a:gd name="T92" fmla="*/ 39 w 39"/>
                <a:gd name="T93" fmla="*/ 71 h 7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9" h="71">
                  <a:moveTo>
                    <a:pt x="7" y="70"/>
                  </a:moveTo>
                  <a:lnTo>
                    <a:pt x="19" y="70"/>
                  </a:lnTo>
                  <a:lnTo>
                    <a:pt x="24" y="70"/>
                  </a:lnTo>
                  <a:lnTo>
                    <a:pt x="19" y="64"/>
                  </a:lnTo>
                  <a:lnTo>
                    <a:pt x="19" y="55"/>
                  </a:lnTo>
                  <a:lnTo>
                    <a:pt x="24" y="51"/>
                  </a:lnTo>
                  <a:lnTo>
                    <a:pt x="19" y="51"/>
                  </a:lnTo>
                  <a:lnTo>
                    <a:pt x="24" y="51"/>
                  </a:lnTo>
                  <a:lnTo>
                    <a:pt x="24" y="47"/>
                  </a:lnTo>
                  <a:lnTo>
                    <a:pt x="28" y="43"/>
                  </a:lnTo>
                  <a:lnTo>
                    <a:pt x="28" y="38"/>
                  </a:lnTo>
                  <a:lnTo>
                    <a:pt x="32" y="43"/>
                  </a:lnTo>
                  <a:lnTo>
                    <a:pt x="38" y="38"/>
                  </a:lnTo>
                  <a:lnTo>
                    <a:pt x="38" y="34"/>
                  </a:lnTo>
                  <a:lnTo>
                    <a:pt x="28" y="34"/>
                  </a:lnTo>
                  <a:lnTo>
                    <a:pt x="28" y="29"/>
                  </a:lnTo>
                  <a:lnTo>
                    <a:pt x="28" y="24"/>
                  </a:lnTo>
                  <a:lnTo>
                    <a:pt x="28" y="16"/>
                  </a:lnTo>
                  <a:lnTo>
                    <a:pt x="32" y="12"/>
                  </a:lnTo>
                  <a:lnTo>
                    <a:pt x="32" y="3"/>
                  </a:lnTo>
                  <a:lnTo>
                    <a:pt x="32" y="0"/>
                  </a:lnTo>
                  <a:lnTo>
                    <a:pt x="24" y="3"/>
                  </a:lnTo>
                  <a:lnTo>
                    <a:pt x="19" y="12"/>
                  </a:lnTo>
                  <a:lnTo>
                    <a:pt x="7" y="16"/>
                  </a:lnTo>
                  <a:lnTo>
                    <a:pt x="3" y="21"/>
                  </a:lnTo>
                  <a:lnTo>
                    <a:pt x="0" y="34"/>
                  </a:lnTo>
                  <a:lnTo>
                    <a:pt x="3" y="55"/>
                  </a:lnTo>
                  <a:lnTo>
                    <a:pt x="7" y="55"/>
                  </a:lnTo>
                  <a:lnTo>
                    <a:pt x="7" y="60"/>
                  </a:lnTo>
                  <a:lnTo>
                    <a:pt x="7" y="7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24" name="Freeform 1304">
              <a:extLst>
                <a:ext uri="{FF2B5EF4-FFF2-40B4-BE49-F238E27FC236}">
                  <a16:creationId xmlns:a16="http://schemas.microsoft.com/office/drawing/2014/main" id="{7BC77B54-DAAF-4CC1-A2B1-B38E5219A8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7" y="2479"/>
              <a:ext cx="40" cy="64"/>
            </a:xfrm>
            <a:custGeom>
              <a:avLst/>
              <a:gdLst>
                <a:gd name="T0" fmla="*/ 7 w 39"/>
                <a:gd name="T1" fmla="*/ 5 h 71"/>
                <a:gd name="T2" fmla="*/ 19 w 39"/>
                <a:gd name="T3" fmla="*/ 5 h 71"/>
                <a:gd name="T4" fmla="*/ 91 w 39"/>
                <a:gd name="T5" fmla="*/ 5 h 71"/>
                <a:gd name="T6" fmla="*/ 19 w 39"/>
                <a:gd name="T7" fmla="*/ 5 h 71"/>
                <a:gd name="T8" fmla="*/ 19 w 39"/>
                <a:gd name="T9" fmla="*/ 5 h 71"/>
                <a:gd name="T10" fmla="*/ 91 w 39"/>
                <a:gd name="T11" fmla="*/ 5 h 71"/>
                <a:gd name="T12" fmla="*/ 19 w 39"/>
                <a:gd name="T13" fmla="*/ 5 h 71"/>
                <a:gd name="T14" fmla="*/ 91 w 39"/>
                <a:gd name="T15" fmla="*/ 5 h 71"/>
                <a:gd name="T16" fmla="*/ 91 w 39"/>
                <a:gd name="T17" fmla="*/ 5 h 71"/>
                <a:gd name="T18" fmla="*/ 99 w 39"/>
                <a:gd name="T19" fmla="*/ 5 h 71"/>
                <a:gd name="T20" fmla="*/ 99 w 39"/>
                <a:gd name="T21" fmla="*/ 5 h 71"/>
                <a:gd name="T22" fmla="*/ 111 w 39"/>
                <a:gd name="T23" fmla="*/ 5 h 71"/>
                <a:gd name="T24" fmla="*/ 129 w 39"/>
                <a:gd name="T25" fmla="*/ 5 h 71"/>
                <a:gd name="T26" fmla="*/ 129 w 39"/>
                <a:gd name="T27" fmla="*/ 5 h 71"/>
                <a:gd name="T28" fmla="*/ 99 w 39"/>
                <a:gd name="T29" fmla="*/ 5 h 71"/>
                <a:gd name="T30" fmla="*/ 99 w 39"/>
                <a:gd name="T31" fmla="*/ 5 h 71"/>
                <a:gd name="T32" fmla="*/ 99 w 39"/>
                <a:gd name="T33" fmla="*/ 5 h 71"/>
                <a:gd name="T34" fmla="*/ 99 w 39"/>
                <a:gd name="T35" fmla="*/ 5 h 71"/>
                <a:gd name="T36" fmla="*/ 111 w 39"/>
                <a:gd name="T37" fmla="*/ 5 h 71"/>
                <a:gd name="T38" fmla="*/ 111 w 39"/>
                <a:gd name="T39" fmla="*/ 3 h 71"/>
                <a:gd name="T40" fmla="*/ 111 w 39"/>
                <a:gd name="T41" fmla="*/ 0 h 71"/>
                <a:gd name="T42" fmla="*/ 91 w 39"/>
                <a:gd name="T43" fmla="*/ 3 h 71"/>
                <a:gd name="T44" fmla="*/ 19 w 39"/>
                <a:gd name="T45" fmla="*/ 5 h 71"/>
                <a:gd name="T46" fmla="*/ 7 w 39"/>
                <a:gd name="T47" fmla="*/ 5 h 71"/>
                <a:gd name="T48" fmla="*/ 3 w 39"/>
                <a:gd name="T49" fmla="*/ 5 h 71"/>
                <a:gd name="T50" fmla="*/ 0 w 39"/>
                <a:gd name="T51" fmla="*/ 5 h 71"/>
                <a:gd name="T52" fmla="*/ 3 w 39"/>
                <a:gd name="T53" fmla="*/ 5 h 71"/>
                <a:gd name="T54" fmla="*/ 7 w 39"/>
                <a:gd name="T55" fmla="*/ 5 h 71"/>
                <a:gd name="T56" fmla="*/ 7 w 39"/>
                <a:gd name="T57" fmla="*/ 5 h 71"/>
                <a:gd name="T58" fmla="*/ 7 w 39"/>
                <a:gd name="T59" fmla="*/ 5 h 7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9"/>
                <a:gd name="T91" fmla="*/ 0 h 71"/>
                <a:gd name="T92" fmla="*/ 39 w 39"/>
                <a:gd name="T93" fmla="*/ 71 h 7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9" h="71">
                  <a:moveTo>
                    <a:pt x="7" y="70"/>
                  </a:moveTo>
                  <a:lnTo>
                    <a:pt x="19" y="70"/>
                  </a:lnTo>
                  <a:lnTo>
                    <a:pt x="24" y="70"/>
                  </a:lnTo>
                  <a:lnTo>
                    <a:pt x="19" y="64"/>
                  </a:lnTo>
                  <a:lnTo>
                    <a:pt x="19" y="55"/>
                  </a:lnTo>
                  <a:lnTo>
                    <a:pt x="24" y="51"/>
                  </a:lnTo>
                  <a:lnTo>
                    <a:pt x="19" y="51"/>
                  </a:lnTo>
                  <a:lnTo>
                    <a:pt x="24" y="51"/>
                  </a:lnTo>
                  <a:lnTo>
                    <a:pt x="24" y="47"/>
                  </a:lnTo>
                  <a:lnTo>
                    <a:pt x="28" y="43"/>
                  </a:lnTo>
                  <a:lnTo>
                    <a:pt x="28" y="38"/>
                  </a:lnTo>
                  <a:lnTo>
                    <a:pt x="32" y="43"/>
                  </a:lnTo>
                  <a:lnTo>
                    <a:pt x="38" y="38"/>
                  </a:lnTo>
                  <a:lnTo>
                    <a:pt x="38" y="34"/>
                  </a:lnTo>
                  <a:lnTo>
                    <a:pt x="28" y="34"/>
                  </a:lnTo>
                  <a:lnTo>
                    <a:pt x="28" y="29"/>
                  </a:lnTo>
                  <a:lnTo>
                    <a:pt x="28" y="24"/>
                  </a:lnTo>
                  <a:lnTo>
                    <a:pt x="28" y="16"/>
                  </a:lnTo>
                  <a:lnTo>
                    <a:pt x="32" y="12"/>
                  </a:lnTo>
                  <a:lnTo>
                    <a:pt x="32" y="3"/>
                  </a:lnTo>
                  <a:lnTo>
                    <a:pt x="32" y="0"/>
                  </a:lnTo>
                  <a:lnTo>
                    <a:pt x="24" y="3"/>
                  </a:lnTo>
                  <a:lnTo>
                    <a:pt x="19" y="12"/>
                  </a:lnTo>
                  <a:lnTo>
                    <a:pt x="7" y="16"/>
                  </a:lnTo>
                  <a:lnTo>
                    <a:pt x="3" y="21"/>
                  </a:lnTo>
                  <a:lnTo>
                    <a:pt x="0" y="34"/>
                  </a:lnTo>
                  <a:lnTo>
                    <a:pt x="3" y="55"/>
                  </a:lnTo>
                  <a:lnTo>
                    <a:pt x="7" y="55"/>
                  </a:lnTo>
                  <a:lnTo>
                    <a:pt x="7" y="60"/>
                  </a:lnTo>
                  <a:lnTo>
                    <a:pt x="7" y="7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25" name="Freeform 1305">
              <a:extLst>
                <a:ext uri="{FF2B5EF4-FFF2-40B4-BE49-F238E27FC236}">
                  <a16:creationId xmlns:a16="http://schemas.microsoft.com/office/drawing/2014/main" id="{52112DB7-2A42-4358-A5E0-C574973C72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1" y="2539"/>
              <a:ext cx="58" cy="77"/>
            </a:xfrm>
            <a:custGeom>
              <a:avLst/>
              <a:gdLst>
                <a:gd name="T0" fmla="*/ 128 w 57"/>
                <a:gd name="T1" fmla="*/ 5 h 84"/>
                <a:gd name="T2" fmla="*/ 128 w 57"/>
                <a:gd name="T3" fmla="*/ 5 h 84"/>
                <a:gd name="T4" fmla="*/ 116 w 57"/>
                <a:gd name="T5" fmla="*/ 5 h 84"/>
                <a:gd name="T6" fmla="*/ 98 w 57"/>
                <a:gd name="T7" fmla="*/ 5 h 84"/>
                <a:gd name="T8" fmla="*/ 92 w 57"/>
                <a:gd name="T9" fmla="*/ 5 h 84"/>
                <a:gd name="T10" fmla="*/ 85 w 57"/>
                <a:gd name="T11" fmla="*/ 5 h 84"/>
                <a:gd name="T12" fmla="*/ 85 w 57"/>
                <a:gd name="T13" fmla="*/ 5 h 84"/>
                <a:gd name="T14" fmla="*/ 80 w 57"/>
                <a:gd name="T15" fmla="*/ 5 h 84"/>
                <a:gd name="T16" fmla="*/ 85 w 57"/>
                <a:gd name="T17" fmla="*/ 5 h 84"/>
                <a:gd name="T18" fmla="*/ 85 w 57"/>
                <a:gd name="T19" fmla="*/ 5 h 84"/>
                <a:gd name="T20" fmla="*/ 92 w 57"/>
                <a:gd name="T21" fmla="*/ 3 h 84"/>
                <a:gd name="T22" fmla="*/ 85 w 57"/>
                <a:gd name="T23" fmla="*/ 0 h 84"/>
                <a:gd name="T24" fmla="*/ 80 w 57"/>
                <a:gd name="T25" fmla="*/ 0 h 84"/>
                <a:gd name="T26" fmla="*/ 20 w 57"/>
                <a:gd name="T27" fmla="*/ 5 h 84"/>
                <a:gd name="T28" fmla="*/ 80 w 57"/>
                <a:gd name="T29" fmla="*/ 5 h 84"/>
                <a:gd name="T30" fmla="*/ 24 w 57"/>
                <a:gd name="T31" fmla="*/ 5 h 84"/>
                <a:gd name="T32" fmla="*/ 20 w 57"/>
                <a:gd name="T33" fmla="*/ 5 h 84"/>
                <a:gd name="T34" fmla="*/ 20 w 57"/>
                <a:gd name="T35" fmla="*/ 5 h 84"/>
                <a:gd name="T36" fmla="*/ 7 w 57"/>
                <a:gd name="T37" fmla="*/ 5 h 84"/>
                <a:gd name="T38" fmla="*/ 3 w 57"/>
                <a:gd name="T39" fmla="*/ 5 h 84"/>
                <a:gd name="T40" fmla="*/ 3 w 57"/>
                <a:gd name="T41" fmla="*/ 5 h 84"/>
                <a:gd name="T42" fmla="*/ 7 w 57"/>
                <a:gd name="T43" fmla="*/ 5 h 84"/>
                <a:gd name="T44" fmla="*/ 3 w 57"/>
                <a:gd name="T45" fmla="*/ 5 h 84"/>
                <a:gd name="T46" fmla="*/ 3 w 57"/>
                <a:gd name="T47" fmla="*/ 5 h 84"/>
                <a:gd name="T48" fmla="*/ 16 w 57"/>
                <a:gd name="T49" fmla="*/ 5 h 84"/>
                <a:gd name="T50" fmla="*/ 12 w 57"/>
                <a:gd name="T51" fmla="*/ 5 h 84"/>
                <a:gd name="T52" fmla="*/ 12 w 57"/>
                <a:gd name="T53" fmla="*/ 5 h 84"/>
                <a:gd name="T54" fmla="*/ 7 w 57"/>
                <a:gd name="T55" fmla="*/ 5 h 84"/>
                <a:gd name="T56" fmla="*/ 12 w 57"/>
                <a:gd name="T57" fmla="*/ 5 h 84"/>
                <a:gd name="T58" fmla="*/ 16 w 57"/>
                <a:gd name="T59" fmla="*/ 5 h 84"/>
                <a:gd name="T60" fmla="*/ 20 w 57"/>
                <a:gd name="T61" fmla="*/ 5 h 84"/>
                <a:gd name="T62" fmla="*/ 7 w 57"/>
                <a:gd name="T63" fmla="*/ 5 h 84"/>
                <a:gd name="T64" fmla="*/ 3 w 57"/>
                <a:gd name="T65" fmla="*/ 5 h 84"/>
                <a:gd name="T66" fmla="*/ 0 w 57"/>
                <a:gd name="T67" fmla="*/ 5 h 84"/>
                <a:gd name="T68" fmla="*/ 3 w 57"/>
                <a:gd name="T69" fmla="*/ 5 h 84"/>
                <a:gd name="T70" fmla="*/ 0 w 57"/>
                <a:gd name="T71" fmla="*/ 5 h 84"/>
                <a:gd name="T72" fmla="*/ 7 w 57"/>
                <a:gd name="T73" fmla="*/ 5 h 84"/>
                <a:gd name="T74" fmla="*/ 3 w 57"/>
                <a:gd name="T75" fmla="*/ 5 h 84"/>
                <a:gd name="T76" fmla="*/ 7 w 57"/>
                <a:gd name="T77" fmla="*/ 5 h 84"/>
                <a:gd name="T78" fmla="*/ 7 w 57"/>
                <a:gd name="T79" fmla="*/ 5 h 84"/>
                <a:gd name="T80" fmla="*/ 12 w 57"/>
                <a:gd name="T81" fmla="*/ 5 h 84"/>
                <a:gd name="T82" fmla="*/ 24 w 57"/>
                <a:gd name="T83" fmla="*/ 5 h 84"/>
                <a:gd name="T84" fmla="*/ 24 w 57"/>
                <a:gd name="T85" fmla="*/ 5 h 84"/>
                <a:gd name="T86" fmla="*/ 24 w 57"/>
                <a:gd name="T87" fmla="*/ 5 h 84"/>
                <a:gd name="T88" fmla="*/ 80 w 57"/>
                <a:gd name="T89" fmla="*/ 5 h 84"/>
                <a:gd name="T90" fmla="*/ 85 w 57"/>
                <a:gd name="T91" fmla="*/ 5 h 84"/>
                <a:gd name="T92" fmla="*/ 92 w 57"/>
                <a:gd name="T93" fmla="*/ 5 h 84"/>
                <a:gd name="T94" fmla="*/ 116 w 57"/>
                <a:gd name="T95" fmla="*/ 5 h 84"/>
                <a:gd name="T96" fmla="*/ 116 w 57"/>
                <a:gd name="T97" fmla="*/ 5 h 84"/>
                <a:gd name="T98" fmla="*/ 128 w 57"/>
                <a:gd name="T99" fmla="*/ 5 h 84"/>
                <a:gd name="T100" fmla="*/ 128 w 57"/>
                <a:gd name="T101" fmla="*/ 5 h 84"/>
                <a:gd name="T102" fmla="*/ 128 w 57"/>
                <a:gd name="T103" fmla="*/ 5 h 84"/>
                <a:gd name="T104" fmla="*/ 116 w 57"/>
                <a:gd name="T105" fmla="*/ 5 h 84"/>
                <a:gd name="T106" fmla="*/ 128 w 57"/>
                <a:gd name="T107" fmla="*/ 5 h 8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7"/>
                <a:gd name="T163" fmla="*/ 0 h 84"/>
                <a:gd name="T164" fmla="*/ 57 w 57"/>
                <a:gd name="T165" fmla="*/ 84 h 8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7" h="84">
                  <a:moveTo>
                    <a:pt x="56" y="24"/>
                  </a:moveTo>
                  <a:lnTo>
                    <a:pt x="56" y="21"/>
                  </a:lnTo>
                  <a:lnTo>
                    <a:pt x="50" y="16"/>
                  </a:lnTo>
                  <a:lnTo>
                    <a:pt x="41" y="16"/>
                  </a:lnTo>
                  <a:lnTo>
                    <a:pt x="38" y="24"/>
                  </a:lnTo>
                  <a:lnTo>
                    <a:pt x="34" y="21"/>
                  </a:lnTo>
                  <a:lnTo>
                    <a:pt x="34" y="16"/>
                  </a:lnTo>
                  <a:lnTo>
                    <a:pt x="29" y="16"/>
                  </a:lnTo>
                  <a:lnTo>
                    <a:pt x="34" y="12"/>
                  </a:lnTo>
                  <a:lnTo>
                    <a:pt x="34" y="7"/>
                  </a:lnTo>
                  <a:lnTo>
                    <a:pt x="38" y="3"/>
                  </a:lnTo>
                  <a:lnTo>
                    <a:pt x="34" y="0"/>
                  </a:lnTo>
                  <a:lnTo>
                    <a:pt x="29" y="0"/>
                  </a:lnTo>
                  <a:lnTo>
                    <a:pt x="20" y="12"/>
                  </a:lnTo>
                  <a:lnTo>
                    <a:pt x="29" y="12"/>
                  </a:lnTo>
                  <a:lnTo>
                    <a:pt x="24" y="16"/>
                  </a:lnTo>
                  <a:lnTo>
                    <a:pt x="20" y="16"/>
                  </a:lnTo>
                  <a:lnTo>
                    <a:pt x="20" y="21"/>
                  </a:lnTo>
                  <a:lnTo>
                    <a:pt x="7" y="21"/>
                  </a:lnTo>
                  <a:lnTo>
                    <a:pt x="3" y="24"/>
                  </a:lnTo>
                  <a:lnTo>
                    <a:pt x="3" y="29"/>
                  </a:lnTo>
                  <a:lnTo>
                    <a:pt x="7" y="29"/>
                  </a:lnTo>
                  <a:lnTo>
                    <a:pt x="3" y="38"/>
                  </a:lnTo>
                  <a:lnTo>
                    <a:pt x="3" y="42"/>
                  </a:lnTo>
                  <a:lnTo>
                    <a:pt x="16" y="46"/>
                  </a:lnTo>
                  <a:lnTo>
                    <a:pt x="12" y="51"/>
                  </a:lnTo>
                  <a:lnTo>
                    <a:pt x="12" y="56"/>
                  </a:lnTo>
                  <a:lnTo>
                    <a:pt x="7" y="60"/>
                  </a:lnTo>
                  <a:lnTo>
                    <a:pt x="12" y="60"/>
                  </a:lnTo>
                  <a:lnTo>
                    <a:pt x="16" y="56"/>
                  </a:lnTo>
                  <a:lnTo>
                    <a:pt x="20" y="60"/>
                  </a:lnTo>
                  <a:lnTo>
                    <a:pt x="7" y="60"/>
                  </a:lnTo>
                  <a:lnTo>
                    <a:pt x="3" y="68"/>
                  </a:lnTo>
                  <a:lnTo>
                    <a:pt x="0" y="68"/>
                  </a:lnTo>
                  <a:lnTo>
                    <a:pt x="3" y="68"/>
                  </a:lnTo>
                  <a:lnTo>
                    <a:pt x="0" y="77"/>
                  </a:lnTo>
                  <a:lnTo>
                    <a:pt x="7" y="77"/>
                  </a:lnTo>
                  <a:lnTo>
                    <a:pt x="3" y="83"/>
                  </a:lnTo>
                  <a:lnTo>
                    <a:pt x="7" y="77"/>
                  </a:lnTo>
                  <a:lnTo>
                    <a:pt x="7" y="83"/>
                  </a:lnTo>
                  <a:lnTo>
                    <a:pt x="12" y="83"/>
                  </a:lnTo>
                  <a:lnTo>
                    <a:pt x="24" y="83"/>
                  </a:lnTo>
                  <a:lnTo>
                    <a:pt x="24" y="77"/>
                  </a:lnTo>
                  <a:lnTo>
                    <a:pt x="24" y="73"/>
                  </a:lnTo>
                  <a:lnTo>
                    <a:pt x="29" y="77"/>
                  </a:lnTo>
                  <a:lnTo>
                    <a:pt x="34" y="73"/>
                  </a:lnTo>
                  <a:lnTo>
                    <a:pt x="38" y="68"/>
                  </a:lnTo>
                  <a:lnTo>
                    <a:pt x="50" y="68"/>
                  </a:lnTo>
                  <a:lnTo>
                    <a:pt x="50" y="64"/>
                  </a:lnTo>
                  <a:lnTo>
                    <a:pt x="56" y="51"/>
                  </a:lnTo>
                  <a:lnTo>
                    <a:pt x="56" y="42"/>
                  </a:lnTo>
                  <a:lnTo>
                    <a:pt x="56" y="38"/>
                  </a:lnTo>
                  <a:lnTo>
                    <a:pt x="50" y="29"/>
                  </a:lnTo>
                  <a:lnTo>
                    <a:pt x="56" y="2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26" name="Freeform 1306">
              <a:extLst>
                <a:ext uri="{FF2B5EF4-FFF2-40B4-BE49-F238E27FC236}">
                  <a16:creationId xmlns:a16="http://schemas.microsoft.com/office/drawing/2014/main" id="{BA13104E-93DF-45C8-BDC9-417552B235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1" y="2539"/>
              <a:ext cx="58" cy="77"/>
            </a:xfrm>
            <a:custGeom>
              <a:avLst/>
              <a:gdLst>
                <a:gd name="T0" fmla="*/ 128 w 57"/>
                <a:gd name="T1" fmla="*/ 5 h 84"/>
                <a:gd name="T2" fmla="*/ 128 w 57"/>
                <a:gd name="T3" fmla="*/ 5 h 84"/>
                <a:gd name="T4" fmla="*/ 116 w 57"/>
                <a:gd name="T5" fmla="*/ 5 h 84"/>
                <a:gd name="T6" fmla="*/ 98 w 57"/>
                <a:gd name="T7" fmla="*/ 5 h 84"/>
                <a:gd name="T8" fmla="*/ 92 w 57"/>
                <a:gd name="T9" fmla="*/ 5 h 84"/>
                <a:gd name="T10" fmla="*/ 85 w 57"/>
                <a:gd name="T11" fmla="*/ 5 h 84"/>
                <a:gd name="T12" fmla="*/ 85 w 57"/>
                <a:gd name="T13" fmla="*/ 5 h 84"/>
                <a:gd name="T14" fmla="*/ 80 w 57"/>
                <a:gd name="T15" fmla="*/ 5 h 84"/>
                <a:gd name="T16" fmla="*/ 85 w 57"/>
                <a:gd name="T17" fmla="*/ 5 h 84"/>
                <a:gd name="T18" fmla="*/ 85 w 57"/>
                <a:gd name="T19" fmla="*/ 5 h 84"/>
                <a:gd name="T20" fmla="*/ 92 w 57"/>
                <a:gd name="T21" fmla="*/ 3 h 84"/>
                <a:gd name="T22" fmla="*/ 85 w 57"/>
                <a:gd name="T23" fmla="*/ 0 h 84"/>
                <a:gd name="T24" fmla="*/ 80 w 57"/>
                <a:gd name="T25" fmla="*/ 0 h 84"/>
                <a:gd name="T26" fmla="*/ 20 w 57"/>
                <a:gd name="T27" fmla="*/ 5 h 84"/>
                <a:gd name="T28" fmla="*/ 80 w 57"/>
                <a:gd name="T29" fmla="*/ 5 h 84"/>
                <a:gd name="T30" fmla="*/ 24 w 57"/>
                <a:gd name="T31" fmla="*/ 5 h 84"/>
                <a:gd name="T32" fmla="*/ 20 w 57"/>
                <a:gd name="T33" fmla="*/ 5 h 84"/>
                <a:gd name="T34" fmla="*/ 20 w 57"/>
                <a:gd name="T35" fmla="*/ 5 h 84"/>
                <a:gd name="T36" fmla="*/ 7 w 57"/>
                <a:gd name="T37" fmla="*/ 5 h 84"/>
                <a:gd name="T38" fmla="*/ 3 w 57"/>
                <a:gd name="T39" fmla="*/ 5 h 84"/>
                <a:gd name="T40" fmla="*/ 3 w 57"/>
                <a:gd name="T41" fmla="*/ 5 h 84"/>
                <a:gd name="T42" fmla="*/ 7 w 57"/>
                <a:gd name="T43" fmla="*/ 5 h 84"/>
                <a:gd name="T44" fmla="*/ 3 w 57"/>
                <a:gd name="T45" fmla="*/ 5 h 84"/>
                <a:gd name="T46" fmla="*/ 3 w 57"/>
                <a:gd name="T47" fmla="*/ 5 h 84"/>
                <a:gd name="T48" fmla="*/ 16 w 57"/>
                <a:gd name="T49" fmla="*/ 5 h 84"/>
                <a:gd name="T50" fmla="*/ 12 w 57"/>
                <a:gd name="T51" fmla="*/ 5 h 84"/>
                <a:gd name="T52" fmla="*/ 12 w 57"/>
                <a:gd name="T53" fmla="*/ 5 h 84"/>
                <a:gd name="T54" fmla="*/ 7 w 57"/>
                <a:gd name="T55" fmla="*/ 5 h 84"/>
                <a:gd name="T56" fmla="*/ 12 w 57"/>
                <a:gd name="T57" fmla="*/ 5 h 84"/>
                <a:gd name="T58" fmla="*/ 16 w 57"/>
                <a:gd name="T59" fmla="*/ 5 h 84"/>
                <a:gd name="T60" fmla="*/ 20 w 57"/>
                <a:gd name="T61" fmla="*/ 5 h 84"/>
                <a:gd name="T62" fmla="*/ 7 w 57"/>
                <a:gd name="T63" fmla="*/ 5 h 84"/>
                <a:gd name="T64" fmla="*/ 3 w 57"/>
                <a:gd name="T65" fmla="*/ 5 h 84"/>
                <a:gd name="T66" fmla="*/ 0 w 57"/>
                <a:gd name="T67" fmla="*/ 5 h 84"/>
                <a:gd name="T68" fmla="*/ 3 w 57"/>
                <a:gd name="T69" fmla="*/ 5 h 84"/>
                <a:gd name="T70" fmla="*/ 0 w 57"/>
                <a:gd name="T71" fmla="*/ 5 h 84"/>
                <a:gd name="T72" fmla="*/ 7 w 57"/>
                <a:gd name="T73" fmla="*/ 5 h 84"/>
                <a:gd name="T74" fmla="*/ 3 w 57"/>
                <a:gd name="T75" fmla="*/ 5 h 84"/>
                <a:gd name="T76" fmla="*/ 7 w 57"/>
                <a:gd name="T77" fmla="*/ 5 h 84"/>
                <a:gd name="T78" fmla="*/ 7 w 57"/>
                <a:gd name="T79" fmla="*/ 5 h 84"/>
                <a:gd name="T80" fmla="*/ 12 w 57"/>
                <a:gd name="T81" fmla="*/ 5 h 84"/>
                <a:gd name="T82" fmla="*/ 24 w 57"/>
                <a:gd name="T83" fmla="*/ 5 h 84"/>
                <a:gd name="T84" fmla="*/ 24 w 57"/>
                <a:gd name="T85" fmla="*/ 5 h 84"/>
                <a:gd name="T86" fmla="*/ 24 w 57"/>
                <a:gd name="T87" fmla="*/ 5 h 84"/>
                <a:gd name="T88" fmla="*/ 80 w 57"/>
                <a:gd name="T89" fmla="*/ 5 h 84"/>
                <a:gd name="T90" fmla="*/ 85 w 57"/>
                <a:gd name="T91" fmla="*/ 5 h 84"/>
                <a:gd name="T92" fmla="*/ 92 w 57"/>
                <a:gd name="T93" fmla="*/ 5 h 84"/>
                <a:gd name="T94" fmla="*/ 116 w 57"/>
                <a:gd name="T95" fmla="*/ 5 h 84"/>
                <a:gd name="T96" fmla="*/ 116 w 57"/>
                <a:gd name="T97" fmla="*/ 5 h 84"/>
                <a:gd name="T98" fmla="*/ 128 w 57"/>
                <a:gd name="T99" fmla="*/ 5 h 84"/>
                <a:gd name="T100" fmla="*/ 128 w 57"/>
                <a:gd name="T101" fmla="*/ 5 h 84"/>
                <a:gd name="T102" fmla="*/ 128 w 57"/>
                <a:gd name="T103" fmla="*/ 5 h 84"/>
                <a:gd name="T104" fmla="*/ 116 w 57"/>
                <a:gd name="T105" fmla="*/ 5 h 84"/>
                <a:gd name="T106" fmla="*/ 128 w 57"/>
                <a:gd name="T107" fmla="*/ 5 h 8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7"/>
                <a:gd name="T163" fmla="*/ 0 h 84"/>
                <a:gd name="T164" fmla="*/ 57 w 57"/>
                <a:gd name="T165" fmla="*/ 84 h 8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7" h="84">
                  <a:moveTo>
                    <a:pt x="56" y="24"/>
                  </a:moveTo>
                  <a:lnTo>
                    <a:pt x="56" y="21"/>
                  </a:lnTo>
                  <a:lnTo>
                    <a:pt x="50" y="16"/>
                  </a:lnTo>
                  <a:lnTo>
                    <a:pt x="41" y="16"/>
                  </a:lnTo>
                  <a:lnTo>
                    <a:pt x="38" y="24"/>
                  </a:lnTo>
                  <a:lnTo>
                    <a:pt x="34" y="21"/>
                  </a:lnTo>
                  <a:lnTo>
                    <a:pt x="34" y="16"/>
                  </a:lnTo>
                  <a:lnTo>
                    <a:pt x="29" y="16"/>
                  </a:lnTo>
                  <a:lnTo>
                    <a:pt x="34" y="12"/>
                  </a:lnTo>
                  <a:lnTo>
                    <a:pt x="34" y="7"/>
                  </a:lnTo>
                  <a:lnTo>
                    <a:pt x="38" y="3"/>
                  </a:lnTo>
                  <a:lnTo>
                    <a:pt x="34" y="0"/>
                  </a:lnTo>
                  <a:lnTo>
                    <a:pt x="29" y="0"/>
                  </a:lnTo>
                  <a:lnTo>
                    <a:pt x="20" y="12"/>
                  </a:lnTo>
                  <a:lnTo>
                    <a:pt x="29" y="12"/>
                  </a:lnTo>
                  <a:lnTo>
                    <a:pt x="24" y="16"/>
                  </a:lnTo>
                  <a:lnTo>
                    <a:pt x="20" y="16"/>
                  </a:lnTo>
                  <a:lnTo>
                    <a:pt x="20" y="21"/>
                  </a:lnTo>
                  <a:lnTo>
                    <a:pt x="7" y="21"/>
                  </a:lnTo>
                  <a:lnTo>
                    <a:pt x="3" y="24"/>
                  </a:lnTo>
                  <a:lnTo>
                    <a:pt x="3" y="29"/>
                  </a:lnTo>
                  <a:lnTo>
                    <a:pt x="7" y="29"/>
                  </a:lnTo>
                  <a:lnTo>
                    <a:pt x="3" y="38"/>
                  </a:lnTo>
                  <a:lnTo>
                    <a:pt x="3" y="42"/>
                  </a:lnTo>
                  <a:lnTo>
                    <a:pt x="16" y="46"/>
                  </a:lnTo>
                  <a:lnTo>
                    <a:pt x="12" y="51"/>
                  </a:lnTo>
                  <a:lnTo>
                    <a:pt x="12" y="56"/>
                  </a:lnTo>
                  <a:lnTo>
                    <a:pt x="7" y="60"/>
                  </a:lnTo>
                  <a:lnTo>
                    <a:pt x="12" y="60"/>
                  </a:lnTo>
                  <a:lnTo>
                    <a:pt x="16" y="56"/>
                  </a:lnTo>
                  <a:lnTo>
                    <a:pt x="20" y="60"/>
                  </a:lnTo>
                  <a:lnTo>
                    <a:pt x="7" y="60"/>
                  </a:lnTo>
                  <a:lnTo>
                    <a:pt x="3" y="68"/>
                  </a:lnTo>
                  <a:lnTo>
                    <a:pt x="0" y="68"/>
                  </a:lnTo>
                  <a:lnTo>
                    <a:pt x="3" y="68"/>
                  </a:lnTo>
                  <a:lnTo>
                    <a:pt x="0" y="77"/>
                  </a:lnTo>
                  <a:lnTo>
                    <a:pt x="7" y="77"/>
                  </a:lnTo>
                  <a:lnTo>
                    <a:pt x="3" y="83"/>
                  </a:lnTo>
                  <a:lnTo>
                    <a:pt x="7" y="77"/>
                  </a:lnTo>
                  <a:lnTo>
                    <a:pt x="7" y="83"/>
                  </a:lnTo>
                  <a:lnTo>
                    <a:pt x="12" y="83"/>
                  </a:lnTo>
                  <a:lnTo>
                    <a:pt x="24" y="83"/>
                  </a:lnTo>
                  <a:lnTo>
                    <a:pt x="24" y="77"/>
                  </a:lnTo>
                  <a:lnTo>
                    <a:pt x="24" y="73"/>
                  </a:lnTo>
                  <a:lnTo>
                    <a:pt x="29" y="77"/>
                  </a:lnTo>
                  <a:lnTo>
                    <a:pt x="34" y="73"/>
                  </a:lnTo>
                  <a:lnTo>
                    <a:pt x="38" y="68"/>
                  </a:lnTo>
                  <a:lnTo>
                    <a:pt x="50" y="68"/>
                  </a:lnTo>
                  <a:lnTo>
                    <a:pt x="50" y="64"/>
                  </a:lnTo>
                  <a:lnTo>
                    <a:pt x="56" y="51"/>
                  </a:lnTo>
                  <a:lnTo>
                    <a:pt x="56" y="42"/>
                  </a:lnTo>
                  <a:lnTo>
                    <a:pt x="56" y="38"/>
                  </a:lnTo>
                  <a:lnTo>
                    <a:pt x="50" y="29"/>
                  </a:lnTo>
                  <a:lnTo>
                    <a:pt x="56" y="2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27" name="Freeform 1307">
              <a:extLst>
                <a:ext uri="{FF2B5EF4-FFF2-40B4-BE49-F238E27FC236}">
                  <a16:creationId xmlns:a16="http://schemas.microsoft.com/office/drawing/2014/main" id="{FAE8EBF7-DCA1-4C3A-B76E-4155690937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1" y="2673"/>
              <a:ext cx="47" cy="52"/>
            </a:xfrm>
            <a:custGeom>
              <a:avLst/>
              <a:gdLst>
                <a:gd name="T0" fmla="*/ 189 w 45"/>
                <a:gd name="T1" fmla="*/ 5 h 57"/>
                <a:gd name="T2" fmla="*/ 189 w 45"/>
                <a:gd name="T3" fmla="*/ 5 h 57"/>
                <a:gd name="T4" fmla="*/ 215 w 45"/>
                <a:gd name="T5" fmla="*/ 5 h 57"/>
                <a:gd name="T6" fmla="*/ 215 w 45"/>
                <a:gd name="T7" fmla="*/ 5 h 57"/>
                <a:gd name="T8" fmla="*/ 256 w 45"/>
                <a:gd name="T9" fmla="*/ 5 h 57"/>
                <a:gd name="T10" fmla="*/ 318 w 45"/>
                <a:gd name="T11" fmla="*/ 5 h 57"/>
                <a:gd name="T12" fmla="*/ 395 w 45"/>
                <a:gd name="T13" fmla="*/ 5 h 57"/>
                <a:gd name="T14" fmla="*/ 395 w 45"/>
                <a:gd name="T15" fmla="*/ 5 h 57"/>
                <a:gd name="T16" fmla="*/ 347 w 45"/>
                <a:gd name="T17" fmla="*/ 5 h 57"/>
                <a:gd name="T18" fmla="*/ 347 w 45"/>
                <a:gd name="T19" fmla="*/ 5 h 57"/>
                <a:gd name="T20" fmla="*/ 318 w 45"/>
                <a:gd name="T21" fmla="*/ 5 h 57"/>
                <a:gd name="T22" fmla="*/ 318 w 45"/>
                <a:gd name="T23" fmla="*/ 5 h 57"/>
                <a:gd name="T24" fmla="*/ 189 w 45"/>
                <a:gd name="T25" fmla="*/ 3 h 57"/>
                <a:gd name="T26" fmla="*/ 7 w 45"/>
                <a:gd name="T27" fmla="*/ 0 h 57"/>
                <a:gd name="T28" fmla="*/ 3 w 45"/>
                <a:gd name="T29" fmla="*/ 0 h 57"/>
                <a:gd name="T30" fmla="*/ 0 w 45"/>
                <a:gd name="T31" fmla="*/ 3 h 57"/>
                <a:gd name="T32" fmla="*/ 7 w 45"/>
                <a:gd name="T33" fmla="*/ 5 h 57"/>
                <a:gd name="T34" fmla="*/ 123 w 45"/>
                <a:gd name="T35" fmla="*/ 5 h 57"/>
                <a:gd name="T36" fmla="*/ 189 w 45"/>
                <a:gd name="T37" fmla="*/ 5 h 57"/>
                <a:gd name="T38" fmla="*/ 189 w 45"/>
                <a:gd name="T39" fmla="*/ 5 h 5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5"/>
                <a:gd name="T61" fmla="*/ 0 h 57"/>
                <a:gd name="T62" fmla="*/ 45 w 45"/>
                <a:gd name="T63" fmla="*/ 57 h 5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5" h="57">
                  <a:moveTo>
                    <a:pt x="22" y="46"/>
                  </a:moveTo>
                  <a:lnTo>
                    <a:pt x="22" y="56"/>
                  </a:lnTo>
                  <a:lnTo>
                    <a:pt x="25" y="56"/>
                  </a:lnTo>
                  <a:lnTo>
                    <a:pt x="25" y="50"/>
                  </a:lnTo>
                  <a:lnTo>
                    <a:pt x="29" y="46"/>
                  </a:lnTo>
                  <a:lnTo>
                    <a:pt x="34" y="38"/>
                  </a:lnTo>
                  <a:lnTo>
                    <a:pt x="44" y="38"/>
                  </a:lnTo>
                  <a:lnTo>
                    <a:pt x="44" y="29"/>
                  </a:lnTo>
                  <a:lnTo>
                    <a:pt x="38" y="29"/>
                  </a:lnTo>
                  <a:lnTo>
                    <a:pt x="38" y="20"/>
                  </a:lnTo>
                  <a:lnTo>
                    <a:pt x="34" y="16"/>
                  </a:lnTo>
                  <a:lnTo>
                    <a:pt x="34" y="7"/>
                  </a:lnTo>
                  <a:lnTo>
                    <a:pt x="22" y="3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7" y="12"/>
                  </a:lnTo>
                  <a:lnTo>
                    <a:pt x="12" y="16"/>
                  </a:lnTo>
                  <a:lnTo>
                    <a:pt x="22" y="33"/>
                  </a:lnTo>
                  <a:lnTo>
                    <a:pt x="22" y="4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28" name="Freeform 1308">
              <a:extLst>
                <a:ext uri="{FF2B5EF4-FFF2-40B4-BE49-F238E27FC236}">
                  <a16:creationId xmlns:a16="http://schemas.microsoft.com/office/drawing/2014/main" id="{449A18C0-214D-4DC0-9747-7E289536B5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4" y="2670"/>
              <a:ext cx="47" cy="53"/>
            </a:xfrm>
            <a:custGeom>
              <a:avLst/>
              <a:gdLst>
                <a:gd name="T0" fmla="*/ 189 w 45"/>
                <a:gd name="T1" fmla="*/ 7 h 57"/>
                <a:gd name="T2" fmla="*/ 189 w 45"/>
                <a:gd name="T3" fmla="*/ 7 h 57"/>
                <a:gd name="T4" fmla="*/ 215 w 45"/>
                <a:gd name="T5" fmla="*/ 7 h 57"/>
                <a:gd name="T6" fmla="*/ 215 w 45"/>
                <a:gd name="T7" fmla="*/ 7 h 57"/>
                <a:gd name="T8" fmla="*/ 256 w 45"/>
                <a:gd name="T9" fmla="*/ 7 h 57"/>
                <a:gd name="T10" fmla="*/ 318 w 45"/>
                <a:gd name="T11" fmla="*/ 7 h 57"/>
                <a:gd name="T12" fmla="*/ 395 w 45"/>
                <a:gd name="T13" fmla="*/ 7 h 57"/>
                <a:gd name="T14" fmla="*/ 395 w 45"/>
                <a:gd name="T15" fmla="*/ 7 h 57"/>
                <a:gd name="T16" fmla="*/ 347 w 45"/>
                <a:gd name="T17" fmla="*/ 7 h 57"/>
                <a:gd name="T18" fmla="*/ 347 w 45"/>
                <a:gd name="T19" fmla="*/ 7 h 57"/>
                <a:gd name="T20" fmla="*/ 318 w 45"/>
                <a:gd name="T21" fmla="*/ 7 h 57"/>
                <a:gd name="T22" fmla="*/ 318 w 45"/>
                <a:gd name="T23" fmla="*/ 7 h 57"/>
                <a:gd name="T24" fmla="*/ 189 w 45"/>
                <a:gd name="T25" fmla="*/ 3 h 57"/>
                <a:gd name="T26" fmla="*/ 7 w 45"/>
                <a:gd name="T27" fmla="*/ 0 h 57"/>
                <a:gd name="T28" fmla="*/ 3 w 45"/>
                <a:gd name="T29" fmla="*/ 0 h 57"/>
                <a:gd name="T30" fmla="*/ 0 w 45"/>
                <a:gd name="T31" fmla="*/ 3 h 57"/>
                <a:gd name="T32" fmla="*/ 7 w 45"/>
                <a:gd name="T33" fmla="*/ 7 h 57"/>
                <a:gd name="T34" fmla="*/ 123 w 45"/>
                <a:gd name="T35" fmla="*/ 7 h 57"/>
                <a:gd name="T36" fmla="*/ 189 w 45"/>
                <a:gd name="T37" fmla="*/ 7 h 57"/>
                <a:gd name="T38" fmla="*/ 189 w 45"/>
                <a:gd name="T39" fmla="*/ 7 h 5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5"/>
                <a:gd name="T61" fmla="*/ 0 h 57"/>
                <a:gd name="T62" fmla="*/ 45 w 45"/>
                <a:gd name="T63" fmla="*/ 57 h 5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5" h="57">
                  <a:moveTo>
                    <a:pt x="22" y="46"/>
                  </a:moveTo>
                  <a:lnTo>
                    <a:pt x="22" y="56"/>
                  </a:lnTo>
                  <a:lnTo>
                    <a:pt x="25" y="56"/>
                  </a:lnTo>
                  <a:lnTo>
                    <a:pt x="25" y="50"/>
                  </a:lnTo>
                  <a:lnTo>
                    <a:pt x="29" y="46"/>
                  </a:lnTo>
                  <a:lnTo>
                    <a:pt x="34" y="38"/>
                  </a:lnTo>
                  <a:lnTo>
                    <a:pt x="44" y="38"/>
                  </a:lnTo>
                  <a:lnTo>
                    <a:pt x="44" y="29"/>
                  </a:lnTo>
                  <a:lnTo>
                    <a:pt x="38" y="29"/>
                  </a:lnTo>
                  <a:lnTo>
                    <a:pt x="38" y="20"/>
                  </a:lnTo>
                  <a:lnTo>
                    <a:pt x="34" y="16"/>
                  </a:lnTo>
                  <a:lnTo>
                    <a:pt x="34" y="7"/>
                  </a:lnTo>
                  <a:lnTo>
                    <a:pt x="22" y="3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7" y="12"/>
                  </a:lnTo>
                  <a:lnTo>
                    <a:pt x="12" y="16"/>
                  </a:lnTo>
                  <a:lnTo>
                    <a:pt x="22" y="33"/>
                  </a:lnTo>
                  <a:lnTo>
                    <a:pt x="22" y="4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29" name="Freeform 1309">
              <a:extLst>
                <a:ext uri="{FF2B5EF4-FFF2-40B4-BE49-F238E27FC236}">
                  <a16:creationId xmlns:a16="http://schemas.microsoft.com/office/drawing/2014/main" id="{F10C3DF2-3CFE-4EFF-8C43-5232BEE2EE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1" y="2678"/>
              <a:ext cx="137" cy="84"/>
            </a:xfrm>
            <a:custGeom>
              <a:avLst/>
              <a:gdLst>
                <a:gd name="T0" fmla="*/ 488 w 133"/>
                <a:gd name="T1" fmla="*/ 5 h 92"/>
                <a:gd name="T2" fmla="*/ 449 w 133"/>
                <a:gd name="T3" fmla="*/ 5 h 92"/>
                <a:gd name="T4" fmla="*/ 426 w 133"/>
                <a:gd name="T5" fmla="*/ 5 h 92"/>
                <a:gd name="T6" fmla="*/ 390 w 133"/>
                <a:gd name="T7" fmla="*/ 0 h 92"/>
                <a:gd name="T8" fmla="*/ 288 w 133"/>
                <a:gd name="T9" fmla="*/ 5 h 92"/>
                <a:gd name="T10" fmla="*/ 270 w 133"/>
                <a:gd name="T11" fmla="*/ 3 h 92"/>
                <a:gd name="T12" fmla="*/ 145 w 133"/>
                <a:gd name="T13" fmla="*/ 3 h 92"/>
                <a:gd name="T14" fmla="*/ 99 w 133"/>
                <a:gd name="T15" fmla="*/ 5 h 92"/>
                <a:gd name="T16" fmla="*/ 99 w 133"/>
                <a:gd name="T17" fmla="*/ 5 h 92"/>
                <a:gd name="T18" fmla="*/ 12 w 133"/>
                <a:gd name="T19" fmla="*/ 5 h 92"/>
                <a:gd name="T20" fmla="*/ 0 w 133"/>
                <a:gd name="T21" fmla="*/ 5 h 92"/>
                <a:gd name="T22" fmla="*/ 3 w 133"/>
                <a:gd name="T23" fmla="*/ 5 h 92"/>
                <a:gd name="T24" fmla="*/ 12 w 133"/>
                <a:gd name="T25" fmla="*/ 5 h 92"/>
                <a:gd name="T26" fmla="*/ 16 w 133"/>
                <a:gd name="T27" fmla="*/ 5 h 92"/>
                <a:gd name="T28" fmla="*/ 16 w 133"/>
                <a:gd name="T29" fmla="*/ 5 h 92"/>
                <a:gd name="T30" fmla="*/ 111 w 133"/>
                <a:gd name="T31" fmla="*/ 5 h 92"/>
                <a:gd name="T32" fmla="*/ 125 w 133"/>
                <a:gd name="T33" fmla="*/ 5 h 92"/>
                <a:gd name="T34" fmla="*/ 125 w 133"/>
                <a:gd name="T35" fmla="*/ 5 h 92"/>
                <a:gd name="T36" fmla="*/ 125 w 133"/>
                <a:gd name="T37" fmla="*/ 5 h 92"/>
                <a:gd name="T38" fmla="*/ 145 w 133"/>
                <a:gd name="T39" fmla="*/ 5 h 92"/>
                <a:gd name="T40" fmla="*/ 163 w 133"/>
                <a:gd name="T41" fmla="*/ 5 h 92"/>
                <a:gd name="T42" fmla="*/ 145 w 133"/>
                <a:gd name="T43" fmla="*/ 5 h 92"/>
                <a:gd name="T44" fmla="*/ 163 w 133"/>
                <a:gd name="T45" fmla="*/ 5 h 92"/>
                <a:gd name="T46" fmla="*/ 306 w 133"/>
                <a:gd name="T47" fmla="*/ 5 h 92"/>
                <a:gd name="T48" fmla="*/ 411 w 133"/>
                <a:gd name="T49" fmla="*/ 5 h 92"/>
                <a:gd name="T50" fmla="*/ 426 w 133"/>
                <a:gd name="T51" fmla="*/ 5 h 92"/>
                <a:gd name="T52" fmla="*/ 474 w 133"/>
                <a:gd name="T53" fmla="*/ 5 h 92"/>
                <a:gd name="T54" fmla="*/ 509 w 133"/>
                <a:gd name="T55" fmla="*/ 5 h 92"/>
                <a:gd name="T56" fmla="*/ 534 w 133"/>
                <a:gd name="T57" fmla="*/ 5 h 92"/>
                <a:gd name="T58" fmla="*/ 534 w 133"/>
                <a:gd name="T59" fmla="*/ 5 h 92"/>
                <a:gd name="T60" fmla="*/ 534 w 133"/>
                <a:gd name="T61" fmla="*/ 5 h 92"/>
                <a:gd name="T62" fmla="*/ 553 w 133"/>
                <a:gd name="T63" fmla="*/ 5 h 92"/>
                <a:gd name="T64" fmla="*/ 553 w 133"/>
                <a:gd name="T65" fmla="*/ 5 h 92"/>
                <a:gd name="T66" fmla="*/ 534 w 133"/>
                <a:gd name="T67" fmla="*/ 5 h 92"/>
                <a:gd name="T68" fmla="*/ 570 w 133"/>
                <a:gd name="T69" fmla="*/ 5 h 92"/>
                <a:gd name="T70" fmla="*/ 598 w 133"/>
                <a:gd name="T71" fmla="*/ 5 h 92"/>
                <a:gd name="T72" fmla="*/ 598 w 133"/>
                <a:gd name="T73" fmla="*/ 5 h 92"/>
                <a:gd name="T74" fmla="*/ 598 w 133"/>
                <a:gd name="T75" fmla="*/ 5 h 92"/>
                <a:gd name="T76" fmla="*/ 570 w 133"/>
                <a:gd name="T77" fmla="*/ 5 h 92"/>
                <a:gd name="T78" fmla="*/ 509 w 133"/>
                <a:gd name="T79" fmla="*/ 5 h 92"/>
                <a:gd name="T80" fmla="*/ 509 w 133"/>
                <a:gd name="T81" fmla="*/ 5 h 92"/>
                <a:gd name="T82" fmla="*/ 488 w 133"/>
                <a:gd name="T83" fmla="*/ 5 h 92"/>
                <a:gd name="T84" fmla="*/ 488 w 133"/>
                <a:gd name="T85" fmla="*/ 5 h 92"/>
                <a:gd name="T86" fmla="*/ 488 w 133"/>
                <a:gd name="T87" fmla="*/ 5 h 92"/>
                <a:gd name="T88" fmla="*/ 488 w 133"/>
                <a:gd name="T89" fmla="*/ 5 h 9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3"/>
                <a:gd name="T136" fmla="*/ 0 h 92"/>
                <a:gd name="T137" fmla="*/ 133 w 133"/>
                <a:gd name="T138" fmla="*/ 92 h 9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3" h="92">
                  <a:moveTo>
                    <a:pt x="108" y="29"/>
                  </a:moveTo>
                  <a:lnTo>
                    <a:pt x="100" y="12"/>
                  </a:lnTo>
                  <a:lnTo>
                    <a:pt x="95" y="7"/>
                  </a:lnTo>
                  <a:lnTo>
                    <a:pt x="86" y="0"/>
                  </a:lnTo>
                  <a:lnTo>
                    <a:pt x="65" y="7"/>
                  </a:lnTo>
                  <a:lnTo>
                    <a:pt x="60" y="3"/>
                  </a:lnTo>
                  <a:lnTo>
                    <a:pt x="34" y="3"/>
                  </a:lnTo>
                  <a:lnTo>
                    <a:pt x="21" y="12"/>
                  </a:lnTo>
                  <a:lnTo>
                    <a:pt x="21" y="21"/>
                  </a:lnTo>
                  <a:lnTo>
                    <a:pt x="12" y="37"/>
                  </a:lnTo>
                  <a:lnTo>
                    <a:pt x="0" y="42"/>
                  </a:lnTo>
                  <a:lnTo>
                    <a:pt x="3" y="46"/>
                  </a:lnTo>
                  <a:lnTo>
                    <a:pt x="12" y="60"/>
                  </a:lnTo>
                  <a:lnTo>
                    <a:pt x="16" y="60"/>
                  </a:lnTo>
                  <a:lnTo>
                    <a:pt x="16" y="64"/>
                  </a:lnTo>
                  <a:lnTo>
                    <a:pt x="25" y="72"/>
                  </a:lnTo>
                  <a:lnTo>
                    <a:pt x="29" y="68"/>
                  </a:lnTo>
                  <a:lnTo>
                    <a:pt x="29" y="72"/>
                  </a:lnTo>
                  <a:lnTo>
                    <a:pt x="29" y="76"/>
                  </a:lnTo>
                  <a:lnTo>
                    <a:pt x="34" y="81"/>
                  </a:lnTo>
                  <a:lnTo>
                    <a:pt x="38" y="81"/>
                  </a:lnTo>
                  <a:lnTo>
                    <a:pt x="34" y="85"/>
                  </a:lnTo>
                  <a:lnTo>
                    <a:pt x="38" y="85"/>
                  </a:lnTo>
                  <a:lnTo>
                    <a:pt x="69" y="91"/>
                  </a:lnTo>
                  <a:lnTo>
                    <a:pt x="91" y="81"/>
                  </a:lnTo>
                  <a:lnTo>
                    <a:pt x="95" y="81"/>
                  </a:lnTo>
                  <a:lnTo>
                    <a:pt x="105" y="85"/>
                  </a:lnTo>
                  <a:lnTo>
                    <a:pt x="113" y="85"/>
                  </a:lnTo>
                  <a:lnTo>
                    <a:pt x="117" y="85"/>
                  </a:lnTo>
                  <a:lnTo>
                    <a:pt x="117" y="76"/>
                  </a:lnTo>
                  <a:lnTo>
                    <a:pt x="117" y="64"/>
                  </a:lnTo>
                  <a:lnTo>
                    <a:pt x="122" y="64"/>
                  </a:lnTo>
                  <a:lnTo>
                    <a:pt x="122" y="68"/>
                  </a:lnTo>
                  <a:lnTo>
                    <a:pt x="117" y="72"/>
                  </a:lnTo>
                  <a:lnTo>
                    <a:pt x="126" y="68"/>
                  </a:lnTo>
                  <a:lnTo>
                    <a:pt x="132" y="68"/>
                  </a:lnTo>
                  <a:lnTo>
                    <a:pt x="132" y="64"/>
                  </a:lnTo>
                  <a:lnTo>
                    <a:pt x="132" y="55"/>
                  </a:lnTo>
                  <a:lnTo>
                    <a:pt x="126" y="55"/>
                  </a:lnTo>
                  <a:lnTo>
                    <a:pt x="113" y="60"/>
                  </a:lnTo>
                  <a:lnTo>
                    <a:pt x="113" y="55"/>
                  </a:lnTo>
                  <a:lnTo>
                    <a:pt x="108" y="55"/>
                  </a:lnTo>
                  <a:lnTo>
                    <a:pt x="108" y="51"/>
                  </a:lnTo>
                  <a:lnTo>
                    <a:pt x="108" y="42"/>
                  </a:lnTo>
                  <a:lnTo>
                    <a:pt x="108" y="29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30" name="Freeform 1310">
              <a:extLst>
                <a:ext uri="{FF2B5EF4-FFF2-40B4-BE49-F238E27FC236}">
                  <a16:creationId xmlns:a16="http://schemas.microsoft.com/office/drawing/2014/main" id="{CEB2459E-E4F3-446C-8FF2-A9F0AC87C7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9" y="2678"/>
              <a:ext cx="137" cy="84"/>
            </a:xfrm>
            <a:custGeom>
              <a:avLst/>
              <a:gdLst>
                <a:gd name="T0" fmla="*/ 488 w 133"/>
                <a:gd name="T1" fmla="*/ 5 h 92"/>
                <a:gd name="T2" fmla="*/ 449 w 133"/>
                <a:gd name="T3" fmla="*/ 5 h 92"/>
                <a:gd name="T4" fmla="*/ 426 w 133"/>
                <a:gd name="T5" fmla="*/ 5 h 92"/>
                <a:gd name="T6" fmla="*/ 390 w 133"/>
                <a:gd name="T7" fmla="*/ 0 h 92"/>
                <a:gd name="T8" fmla="*/ 288 w 133"/>
                <a:gd name="T9" fmla="*/ 5 h 92"/>
                <a:gd name="T10" fmla="*/ 270 w 133"/>
                <a:gd name="T11" fmla="*/ 3 h 92"/>
                <a:gd name="T12" fmla="*/ 145 w 133"/>
                <a:gd name="T13" fmla="*/ 3 h 92"/>
                <a:gd name="T14" fmla="*/ 99 w 133"/>
                <a:gd name="T15" fmla="*/ 5 h 92"/>
                <a:gd name="T16" fmla="*/ 99 w 133"/>
                <a:gd name="T17" fmla="*/ 5 h 92"/>
                <a:gd name="T18" fmla="*/ 12 w 133"/>
                <a:gd name="T19" fmla="*/ 5 h 92"/>
                <a:gd name="T20" fmla="*/ 0 w 133"/>
                <a:gd name="T21" fmla="*/ 5 h 92"/>
                <a:gd name="T22" fmla="*/ 3 w 133"/>
                <a:gd name="T23" fmla="*/ 5 h 92"/>
                <a:gd name="T24" fmla="*/ 12 w 133"/>
                <a:gd name="T25" fmla="*/ 5 h 92"/>
                <a:gd name="T26" fmla="*/ 16 w 133"/>
                <a:gd name="T27" fmla="*/ 5 h 92"/>
                <a:gd name="T28" fmla="*/ 16 w 133"/>
                <a:gd name="T29" fmla="*/ 5 h 92"/>
                <a:gd name="T30" fmla="*/ 111 w 133"/>
                <a:gd name="T31" fmla="*/ 5 h 92"/>
                <a:gd name="T32" fmla="*/ 125 w 133"/>
                <a:gd name="T33" fmla="*/ 5 h 92"/>
                <a:gd name="T34" fmla="*/ 125 w 133"/>
                <a:gd name="T35" fmla="*/ 5 h 92"/>
                <a:gd name="T36" fmla="*/ 125 w 133"/>
                <a:gd name="T37" fmla="*/ 5 h 92"/>
                <a:gd name="T38" fmla="*/ 145 w 133"/>
                <a:gd name="T39" fmla="*/ 5 h 92"/>
                <a:gd name="T40" fmla="*/ 163 w 133"/>
                <a:gd name="T41" fmla="*/ 5 h 92"/>
                <a:gd name="T42" fmla="*/ 145 w 133"/>
                <a:gd name="T43" fmla="*/ 5 h 92"/>
                <a:gd name="T44" fmla="*/ 163 w 133"/>
                <a:gd name="T45" fmla="*/ 5 h 92"/>
                <a:gd name="T46" fmla="*/ 306 w 133"/>
                <a:gd name="T47" fmla="*/ 5 h 92"/>
                <a:gd name="T48" fmla="*/ 411 w 133"/>
                <a:gd name="T49" fmla="*/ 5 h 92"/>
                <a:gd name="T50" fmla="*/ 426 w 133"/>
                <a:gd name="T51" fmla="*/ 5 h 92"/>
                <a:gd name="T52" fmla="*/ 474 w 133"/>
                <a:gd name="T53" fmla="*/ 5 h 92"/>
                <a:gd name="T54" fmla="*/ 509 w 133"/>
                <a:gd name="T55" fmla="*/ 5 h 92"/>
                <a:gd name="T56" fmla="*/ 534 w 133"/>
                <a:gd name="T57" fmla="*/ 5 h 92"/>
                <a:gd name="T58" fmla="*/ 534 w 133"/>
                <a:gd name="T59" fmla="*/ 5 h 92"/>
                <a:gd name="T60" fmla="*/ 534 w 133"/>
                <a:gd name="T61" fmla="*/ 5 h 92"/>
                <a:gd name="T62" fmla="*/ 553 w 133"/>
                <a:gd name="T63" fmla="*/ 5 h 92"/>
                <a:gd name="T64" fmla="*/ 553 w 133"/>
                <a:gd name="T65" fmla="*/ 5 h 92"/>
                <a:gd name="T66" fmla="*/ 534 w 133"/>
                <a:gd name="T67" fmla="*/ 5 h 92"/>
                <a:gd name="T68" fmla="*/ 570 w 133"/>
                <a:gd name="T69" fmla="*/ 5 h 92"/>
                <a:gd name="T70" fmla="*/ 598 w 133"/>
                <a:gd name="T71" fmla="*/ 5 h 92"/>
                <a:gd name="T72" fmla="*/ 598 w 133"/>
                <a:gd name="T73" fmla="*/ 5 h 92"/>
                <a:gd name="T74" fmla="*/ 598 w 133"/>
                <a:gd name="T75" fmla="*/ 5 h 92"/>
                <a:gd name="T76" fmla="*/ 570 w 133"/>
                <a:gd name="T77" fmla="*/ 5 h 92"/>
                <a:gd name="T78" fmla="*/ 509 w 133"/>
                <a:gd name="T79" fmla="*/ 5 h 92"/>
                <a:gd name="T80" fmla="*/ 509 w 133"/>
                <a:gd name="T81" fmla="*/ 5 h 92"/>
                <a:gd name="T82" fmla="*/ 488 w 133"/>
                <a:gd name="T83" fmla="*/ 5 h 92"/>
                <a:gd name="T84" fmla="*/ 488 w 133"/>
                <a:gd name="T85" fmla="*/ 5 h 92"/>
                <a:gd name="T86" fmla="*/ 488 w 133"/>
                <a:gd name="T87" fmla="*/ 5 h 92"/>
                <a:gd name="T88" fmla="*/ 488 w 133"/>
                <a:gd name="T89" fmla="*/ 5 h 9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3"/>
                <a:gd name="T136" fmla="*/ 0 h 92"/>
                <a:gd name="T137" fmla="*/ 133 w 133"/>
                <a:gd name="T138" fmla="*/ 92 h 9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3" h="92">
                  <a:moveTo>
                    <a:pt x="108" y="29"/>
                  </a:moveTo>
                  <a:lnTo>
                    <a:pt x="100" y="12"/>
                  </a:lnTo>
                  <a:lnTo>
                    <a:pt x="95" y="7"/>
                  </a:lnTo>
                  <a:lnTo>
                    <a:pt x="86" y="0"/>
                  </a:lnTo>
                  <a:lnTo>
                    <a:pt x="65" y="7"/>
                  </a:lnTo>
                  <a:lnTo>
                    <a:pt x="60" y="3"/>
                  </a:lnTo>
                  <a:lnTo>
                    <a:pt x="34" y="3"/>
                  </a:lnTo>
                  <a:lnTo>
                    <a:pt x="21" y="12"/>
                  </a:lnTo>
                  <a:lnTo>
                    <a:pt x="21" y="21"/>
                  </a:lnTo>
                  <a:lnTo>
                    <a:pt x="12" y="37"/>
                  </a:lnTo>
                  <a:lnTo>
                    <a:pt x="0" y="42"/>
                  </a:lnTo>
                  <a:lnTo>
                    <a:pt x="3" y="46"/>
                  </a:lnTo>
                  <a:lnTo>
                    <a:pt x="12" y="60"/>
                  </a:lnTo>
                  <a:lnTo>
                    <a:pt x="16" y="60"/>
                  </a:lnTo>
                  <a:lnTo>
                    <a:pt x="16" y="64"/>
                  </a:lnTo>
                  <a:lnTo>
                    <a:pt x="25" y="72"/>
                  </a:lnTo>
                  <a:lnTo>
                    <a:pt x="29" y="68"/>
                  </a:lnTo>
                  <a:lnTo>
                    <a:pt x="29" y="72"/>
                  </a:lnTo>
                  <a:lnTo>
                    <a:pt x="29" y="76"/>
                  </a:lnTo>
                  <a:lnTo>
                    <a:pt x="34" y="81"/>
                  </a:lnTo>
                  <a:lnTo>
                    <a:pt x="38" y="81"/>
                  </a:lnTo>
                  <a:lnTo>
                    <a:pt x="34" y="85"/>
                  </a:lnTo>
                  <a:lnTo>
                    <a:pt x="38" y="85"/>
                  </a:lnTo>
                  <a:lnTo>
                    <a:pt x="69" y="91"/>
                  </a:lnTo>
                  <a:lnTo>
                    <a:pt x="91" y="81"/>
                  </a:lnTo>
                  <a:lnTo>
                    <a:pt x="95" y="81"/>
                  </a:lnTo>
                  <a:lnTo>
                    <a:pt x="105" y="85"/>
                  </a:lnTo>
                  <a:lnTo>
                    <a:pt x="113" y="85"/>
                  </a:lnTo>
                  <a:lnTo>
                    <a:pt x="117" y="85"/>
                  </a:lnTo>
                  <a:lnTo>
                    <a:pt x="117" y="76"/>
                  </a:lnTo>
                  <a:lnTo>
                    <a:pt x="117" y="64"/>
                  </a:lnTo>
                  <a:lnTo>
                    <a:pt x="122" y="64"/>
                  </a:lnTo>
                  <a:lnTo>
                    <a:pt x="122" y="68"/>
                  </a:lnTo>
                  <a:lnTo>
                    <a:pt x="117" y="72"/>
                  </a:lnTo>
                  <a:lnTo>
                    <a:pt x="126" y="68"/>
                  </a:lnTo>
                  <a:lnTo>
                    <a:pt x="132" y="68"/>
                  </a:lnTo>
                  <a:lnTo>
                    <a:pt x="132" y="64"/>
                  </a:lnTo>
                  <a:lnTo>
                    <a:pt x="132" y="55"/>
                  </a:lnTo>
                  <a:lnTo>
                    <a:pt x="126" y="55"/>
                  </a:lnTo>
                  <a:lnTo>
                    <a:pt x="113" y="60"/>
                  </a:lnTo>
                  <a:lnTo>
                    <a:pt x="113" y="55"/>
                  </a:lnTo>
                  <a:lnTo>
                    <a:pt x="108" y="55"/>
                  </a:lnTo>
                  <a:lnTo>
                    <a:pt x="108" y="51"/>
                  </a:lnTo>
                  <a:lnTo>
                    <a:pt x="108" y="42"/>
                  </a:lnTo>
                  <a:lnTo>
                    <a:pt x="108" y="29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31" name="Freeform 1311">
              <a:extLst>
                <a:ext uri="{FF2B5EF4-FFF2-40B4-BE49-F238E27FC236}">
                  <a16:creationId xmlns:a16="http://schemas.microsoft.com/office/drawing/2014/main" id="{EDEED923-274F-4BF0-A797-EA0D83BB2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3" y="2535"/>
              <a:ext cx="36" cy="27"/>
            </a:xfrm>
            <a:custGeom>
              <a:avLst/>
              <a:gdLst>
                <a:gd name="T0" fmla="*/ 101 w 35"/>
                <a:gd name="T1" fmla="*/ 5 h 30"/>
                <a:gd name="T2" fmla="*/ 113 w 35"/>
                <a:gd name="T3" fmla="*/ 5 h 30"/>
                <a:gd name="T4" fmla="*/ 113 w 35"/>
                <a:gd name="T5" fmla="*/ 5 h 30"/>
                <a:gd name="T6" fmla="*/ 133 w 35"/>
                <a:gd name="T7" fmla="*/ 5 h 30"/>
                <a:gd name="T8" fmla="*/ 113 w 35"/>
                <a:gd name="T9" fmla="*/ 5 h 30"/>
                <a:gd name="T10" fmla="*/ 133 w 35"/>
                <a:gd name="T11" fmla="*/ 5 h 30"/>
                <a:gd name="T12" fmla="*/ 113 w 35"/>
                <a:gd name="T13" fmla="*/ 5 h 30"/>
                <a:gd name="T14" fmla="*/ 113 w 35"/>
                <a:gd name="T15" fmla="*/ 5 h 30"/>
                <a:gd name="T16" fmla="*/ 113 w 35"/>
                <a:gd name="T17" fmla="*/ 5 h 30"/>
                <a:gd name="T18" fmla="*/ 101 w 35"/>
                <a:gd name="T19" fmla="*/ 3 h 30"/>
                <a:gd name="T20" fmla="*/ 87 w 35"/>
                <a:gd name="T21" fmla="*/ 3 h 30"/>
                <a:gd name="T22" fmla="*/ 12 w 35"/>
                <a:gd name="T23" fmla="*/ 5 h 30"/>
                <a:gd name="T24" fmla="*/ 12 w 35"/>
                <a:gd name="T25" fmla="*/ 3 h 30"/>
                <a:gd name="T26" fmla="*/ 12 w 35"/>
                <a:gd name="T27" fmla="*/ 0 h 30"/>
                <a:gd name="T28" fmla="*/ 7 w 35"/>
                <a:gd name="T29" fmla="*/ 0 h 30"/>
                <a:gd name="T30" fmla="*/ 7 w 35"/>
                <a:gd name="T31" fmla="*/ 3 h 30"/>
                <a:gd name="T32" fmla="*/ 7 w 35"/>
                <a:gd name="T33" fmla="*/ 5 h 30"/>
                <a:gd name="T34" fmla="*/ 3 w 35"/>
                <a:gd name="T35" fmla="*/ 5 h 30"/>
                <a:gd name="T36" fmla="*/ 3 w 35"/>
                <a:gd name="T37" fmla="*/ 5 h 30"/>
                <a:gd name="T38" fmla="*/ 0 w 35"/>
                <a:gd name="T39" fmla="*/ 5 h 30"/>
                <a:gd name="T40" fmla="*/ 3 w 35"/>
                <a:gd name="T41" fmla="*/ 5 h 30"/>
                <a:gd name="T42" fmla="*/ 3 w 35"/>
                <a:gd name="T43" fmla="*/ 5 h 30"/>
                <a:gd name="T44" fmla="*/ 7 w 35"/>
                <a:gd name="T45" fmla="*/ 5 h 30"/>
                <a:gd name="T46" fmla="*/ 12 w 35"/>
                <a:gd name="T47" fmla="*/ 5 h 30"/>
                <a:gd name="T48" fmla="*/ 87 w 35"/>
                <a:gd name="T49" fmla="*/ 5 h 30"/>
                <a:gd name="T50" fmla="*/ 101 w 35"/>
                <a:gd name="T51" fmla="*/ 5 h 30"/>
                <a:gd name="T52" fmla="*/ 101 w 35"/>
                <a:gd name="T53" fmla="*/ 5 h 3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5"/>
                <a:gd name="T82" fmla="*/ 0 h 30"/>
                <a:gd name="T83" fmla="*/ 35 w 35"/>
                <a:gd name="T84" fmla="*/ 30 h 3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5" h="30">
                  <a:moveTo>
                    <a:pt x="24" y="29"/>
                  </a:moveTo>
                  <a:lnTo>
                    <a:pt x="28" y="29"/>
                  </a:lnTo>
                  <a:lnTo>
                    <a:pt x="28" y="23"/>
                  </a:lnTo>
                  <a:lnTo>
                    <a:pt x="34" y="23"/>
                  </a:lnTo>
                  <a:lnTo>
                    <a:pt x="28" y="19"/>
                  </a:lnTo>
                  <a:lnTo>
                    <a:pt x="34" y="19"/>
                  </a:lnTo>
                  <a:lnTo>
                    <a:pt x="28" y="15"/>
                  </a:lnTo>
                  <a:lnTo>
                    <a:pt x="28" y="11"/>
                  </a:lnTo>
                  <a:lnTo>
                    <a:pt x="28" y="7"/>
                  </a:lnTo>
                  <a:lnTo>
                    <a:pt x="24" y="3"/>
                  </a:lnTo>
                  <a:lnTo>
                    <a:pt x="19" y="3"/>
                  </a:lnTo>
                  <a:lnTo>
                    <a:pt x="12" y="7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7" y="0"/>
                  </a:lnTo>
                  <a:lnTo>
                    <a:pt x="7" y="3"/>
                  </a:lnTo>
                  <a:lnTo>
                    <a:pt x="7" y="7"/>
                  </a:lnTo>
                  <a:lnTo>
                    <a:pt x="3" y="11"/>
                  </a:lnTo>
                  <a:lnTo>
                    <a:pt x="3" y="15"/>
                  </a:lnTo>
                  <a:lnTo>
                    <a:pt x="0" y="19"/>
                  </a:lnTo>
                  <a:lnTo>
                    <a:pt x="3" y="19"/>
                  </a:lnTo>
                  <a:lnTo>
                    <a:pt x="3" y="23"/>
                  </a:lnTo>
                  <a:lnTo>
                    <a:pt x="7" y="29"/>
                  </a:lnTo>
                  <a:lnTo>
                    <a:pt x="12" y="19"/>
                  </a:lnTo>
                  <a:lnTo>
                    <a:pt x="19" y="19"/>
                  </a:lnTo>
                  <a:lnTo>
                    <a:pt x="24" y="23"/>
                  </a:lnTo>
                  <a:lnTo>
                    <a:pt x="24" y="29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32" name="Freeform 1312">
              <a:extLst>
                <a:ext uri="{FF2B5EF4-FFF2-40B4-BE49-F238E27FC236}">
                  <a16:creationId xmlns:a16="http://schemas.microsoft.com/office/drawing/2014/main" id="{F48DE3D7-4352-4DFF-82F9-79086269A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3" y="2535"/>
              <a:ext cx="36" cy="27"/>
            </a:xfrm>
            <a:custGeom>
              <a:avLst/>
              <a:gdLst>
                <a:gd name="T0" fmla="*/ 101 w 35"/>
                <a:gd name="T1" fmla="*/ 5 h 30"/>
                <a:gd name="T2" fmla="*/ 113 w 35"/>
                <a:gd name="T3" fmla="*/ 5 h 30"/>
                <a:gd name="T4" fmla="*/ 113 w 35"/>
                <a:gd name="T5" fmla="*/ 5 h 30"/>
                <a:gd name="T6" fmla="*/ 133 w 35"/>
                <a:gd name="T7" fmla="*/ 5 h 30"/>
                <a:gd name="T8" fmla="*/ 113 w 35"/>
                <a:gd name="T9" fmla="*/ 5 h 30"/>
                <a:gd name="T10" fmla="*/ 133 w 35"/>
                <a:gd name="T11" fmla="*/ 5 h 30"/>
                <a:gd name="T12" fmla="*/ 113 w 35"/>
                <a:gd name="T13" fmla="*/ 5 h 30"/>
                <a:gd name="T14" fmla="*/ 113 w 35"/>
                <a:gd name="T15" fmla="*/ 5 h 30"/>
                <a:gd name="T16" fmla="*/ 113 w 35"/>
                <a:gd name="T17" fmla="*/ 5 h 30"/>
                <a:gd name="T18" fmla="*/ 101 w 35"/>
                <a:gd name="T19" fmla="*/ 3 h 30"/>
                <a:gd name="T20" fmla="*/ 87 w 35"/>
                <a:gd name="T21" fmla="*/ 3 h 30"/>
                <a:gd name="T22" fmla="*/ 12 w 35"/>
                <a:gd name="T23" fmla="*/ 5 h 30"/>
                <a:gd name="T24" fmla="*/ 12 w 35"/>
                <a:gd name="T25" fmla="*/ 3 h 30"/>
                <a:gd name="T26" fmla="*/ 12 w 35"/>
                <a:gd name="T27" fmla="*/ 0 h 30"/>
                <a:gd name="T28" fmla="*/ 7 w 35"/>
                <a:gd name="T29" fmla="*/ 0 h 30"/>
                <a:gd name="T30" fmla="*/ 7 w 35"/>
                <a:gd name="T31" fmla="*/ 3 h 30"/>
                <a:gd name="T32" fmla="*/ 7 w 35"/>
                <a:gd name="T33" fmla="*/ 5 h 30"/>
                <a:gd name="T34" fmla="*/ 3 w 35"/>
                <a:gd name="T35" fmla="*/ 5 h 30"/>
                <a:gd name="T36" fmla="*/ 3 w 35"/>
                <a:gd name="T37" fmla="*/ 5 h 30"/>
                <a:gd name="T38" fmla="*/ 0 w 35"/>
                <a:gd name="T39" fmla="*/ 5 h 30"/>
                <a:gd name="T40" fmla="*/ 3 w 35"/>
                <a:gd name="T41" fmla="*/ 5 h 30"/>
                <a:gd name="T42" fmla="*/ 3 w 35"/>
                <a:gd name="T43" fmla="*/ 5 h 30"/>
                <a:gd name="T44" fmla="*/ 7 w 35"/>
                <a:gd name="T45" fmla="*/ 5 h 30"/>
                <a:gd name="T46" fmla="*/ 12 w 35"/>
                <a:gd name="T47" fmla="*/ 5 h 30"/>
                <a:gd name="T48" fmla="*/ 87 w 35"/>
                <a:gd name="T49" fmla="*/ 5 h 30"/>
                <a:gd name="T50" fmla="*/ 101 w 35"/>
                <a:gd name="T51" fmla="*/ 5 h 30"/>
                <a:gd name="T52" fmla="*/ 101 w 35"/>
                <a:gd name="T53" fmla="*/ 5 h 3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5"/>
                <a:gd name="T82" fmla="*/ 0 h 30"/>
                <a:gd name="T83" fmla="*/ 35 w 35"/>
                <a:gd name="T84" fmla="*/ 30 h 3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5" h="30">
                  <a:moveTo>
                    <a:pt x="24" y="29"/>
                  </a:moveTo>
                  <a:lnTo>
                    <a:pt x="28" y="29"/>
                  </a:lnTo>
                  <a:lnTo>
                    <a:pt x="28" y="23"/>
                  </a:lnTo>
                  <a:lnTo>
                    <a:pt x="34" y="23"/>
                  </a:lnTo>
                  <a:lnTo>
                    <a:pt x="28" y="19"/>
                  </a:lnTo>
                  <a:lnTo>
                    <a:pt x="34" y="19"/>
                  </a:lnTo>
                  <a:lnTo>
                    <a:pt x="28" y="15"/>
                  </a:lnTo>
                  <a:lnTo>
                    <a:pt x="28" y="11"/>
                  </a:lnTo>
                  <a:lnTo>
                    <a:pt x="28" y="7"/>
                  </a:lnTo>
                  <a:lnTo>
                    <a:pt x="24" y="3"/>
                  </a:lnTo>
                  <a:lnTo>
                    <a:pt x="19" y="3"/>
                  </a:lnTo>
                  <a:lnTo>
                    <a:pt x="12" y="7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7" y="0"/>
                  </a:lnTo>
                  <a:lnTo>
                    <a:pt x="7" y="3"/>
                  </a:lnTo>
                  <a:lnTo>
                    <a:pt x="7" y="7"/>
                  </a:lnTo>
                  <a:lnTo>
                    <a:pt x="3" y="11"/>
                  </a:lnTo>
                  <a:lnTo>
                    <a:pt x="3" y="15"/>
                  </a:lnTo>
                  <a:lnTo>
                    <a:pt x="0" y="19"/>
                  </a:lnTo>
                  <a:lnTo>
                    <a:pt x="3" y="19"/>
                  </a:lnTo>
                  <a:lnTo>
                    <a:pt x="3" y="23"/>
                  </a:lnTo>
                  <a:lnTo>
                    <a:pt x="7" y="29"/>
                  </a:lnTo>
                  <a:lnTo>
                    <a:pt x="12" y="19"/>
                  </a:lnTo>
                  <a:lnTo>
                    <a:pt x="19" y="19"/>
                  </a:lnTo>
                  <a:lnTo>
                    <a:pt x="24" y="23"/>
                  </a:lnTo>
                  <a:lnTo>
                    <a:pt x="24" y="29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33" name="Freeform 1313">
              <a:extLst>
                <a:ext uri="{FF2B5EF4-FFF2-40B4-BE49-F238E27FC236}">
                  <a16:creationId xmlns:a16="http://schemas.microsoft.com/office/drawing/2014/main" id="{D044B2DB-9BED-4B03-B12D-DB09623E8B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2" y="2833"/>
              <a:ext cx="18" cy="16"/>
            </a:xfrm>
            <a:custGeom>
              <a:avLst/>
              <a:gdLst>
                <a:gd name="T0" fmla="*/ 274 w 17"/>
                <a:gd name="T1" fmla="*/ 8 h 17"/>
                <a:gd name="T2" fmla="*/ 274 w 17"/>
                <a:gd name="T3" fmla="*/ 8 h 17"/>
                <a:gd name="T4" fmla="*/ 7 w 17"/>
                <a:gd name="T5" fmla="*/ 0 h 17"/>
                <a:gd name="T6" fmla="*/ 0 w 17"/>
                <a:gd name="T7" fmla="*/ 0 h 17"/>
                <a:gd name="T8" fmla="*/ 0 w 17"/>
                <a:gd name="T9" fmla="*/ 8 h 17"/>
                <a:gd name="T10" fmla="*/ 7 w 17"/>
                <a:gd name="T11" fmla="*/ 8 h 17"/>
                <a:gd name="T12" fmla="*/ 274 w 17"/>
                <a:gd name="T13" fmla="*/ 8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16"/>
                  </a:moveTo>
                  <a:lnTo>
                    <a:pt x="16" y="16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7" y="16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34" name="Freeform 1314">
              <a:extLst>
                <a:ext uri="{FF2B5EF4-FFF2-40B4-BE49-F238E27FC236}">
                  <a16:creationId xmlns:a16="http://schemas.microsoft.com/office/drawing/2014/main" id="{7F87F017-6138-4777-85D9-4C90074A2C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2" y="2833"/>
              <a:ext cx="18" cy="16"/>
            </a:xfrm>
            <a:custGeom>
              <a:avLst/>
              <a:gdLst>
                <a:gd name="T0" fmla="*/ 274 w 17"/>
                <a:gd name="T1" fmla="*/ 8 h 17"/>
                <a:gd name="T2" fmla="*/ 274 w 17"/>
                <a:gd name="T3" fmla="*/ 8 h 17"/>
                <a:gd name="T4" fmla="*/ 7 w 17"/>
                <a:gd name="T5" fmla="*/ 0 h 17"/>
                <a:gd name="T6" fmla="*/ 0 w 17"/>
                <a:gd name="T7" fmla="*/ 0 h 17"/>
                <a:gd name="T8" fmla="*/ 0 w 17"/>
                <a:gd name="T9" fmla="*/ 8 h 17"/>
                <a:gd name="T10" fmla="*/ 7 w 17"/>
                <a:gd name="T11" fmla="*/ 8 h 17"/>
                <a:gd name="T12" fmla="*/ 274 w 17"/>
                <a:gd name="T13" fmla="*/ 8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16"/>
                  </a:moveTo>
                  <a:lnTo>
                    <a:pt x="16" y="16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7" y="16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35" name="Freeform 1315">
              <a:extLst>
                <a:ext uri="{FF2B5EF4-FFF2-40B4-BE49-F238E27FC236}">
                  <a16:creationId xmlns:a16="http://schemas.microsoft.com/office/drawing/2014/main" id="{34B1B800-046B-4482-A84F-31F207300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2" y="2844"/>
              <a:ext cx="18" cy="16"/>
            </a:xfrm>
            <a:custGeom>
              <a:avLst/>
              <a:gdLst>
                <a:gd name="T0" fmla="*/ 0 w 17"/>
                <a:gd name="T1" fmla="*/ 8 h 17"/>
                <a:gd name="T2" fmla="*/ 0 w 17"/>
                <a:gd name="T3" fmla="*/ 8 h 17"/>
                <a:gd name="T4" fmla="*/ 274 w 17"/>
                <a:gd name="T5" fmla="*/ 0 h 17"/>
                <a:gd name="T6" fmla="*/ 0 w 17"/>
                <a:gd name="T7" fmla="*/ 0 h 17"/>
                <a:gd name="T8" fmla="*/ 0 w 17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16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36" name="Freeform 1316">
              <a:extLst>
                <a:ext uri="{FF2B5EF4-FFF2-40B4-BE49-F238E27FC236}">
                  <a16:creationId xmlns:a16="http://schemas.microsoft.com/office/drawing/2014/main" id="{330A860E-B346-4CBD-8D10-6C61809637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2" y="2844"/>
              <a:ext cx="18" cy="16"/>
            </a:xfrm>
            <a:custGeom>
              <a:avLst/>
              <a:gdLst>
                <a:gd name="T0" fmla="*/ 0 w 17"/>
                <a:gd name="T1" fmla="*/ 8 h 17"/>
                <a:gd name="T2" fmla="*/ 0 w 17"/>
                <a:gd name="T3" fmla="*/ 8 h 17"/>
                <a:gd name="T4" fmla="*/ 274 w 17"/>
                <a:gd name="T5" fmla="*/ 0 h 17"/>
                <a:gd name="T6" fmla="*/ 0 w 17"/>
                <a:gd name="T7" fmla="*/ 0 h 17"/>
                <a:gd name="T8" fmla="*/ 0 w 17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16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37" name="Freeform 1317">
              <a:extLst>
                <a:ext uri="{FF2B5EF4-FFF2-40B4-BE49-F238E27FC236}">
                  <a16:creationId xmlns:a16="http://schemas.microsoft.com/office/drawing/2014/main" id="{75D99FE3-35AC-4917-8E76-31752B0B9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9" y="2881"/>
              <a:ext cx="17" cy="15"/>
            </a:xfrm>
            <a:custGeom>
              <a:avLst/>
              <a:gdLst>
                <a:gd name="T0" fmla="*/ 16 w 17"/>
                <a:gd name="T1" fmla="*/ 4 h 17"/>
                <a:gd name="T2" fmla="*/ 16 w 17"/>
                <a:gd name="T3" fmla="*/ 0 h 17"/>
                <a:gd name="T4" fmla="*/ 0 w 17"/>
                <a:gd name="T5" fmla="*/ 4 h 17"/>
                <a:gd name="T6" fmla="*/ 0 w 17"/>
                <a:gd name="T7" fmla="*/ 4 h 17"/>
                <a:gd name="T8" fmla="*/ 16 w 17"/>
                <a:gd name="T9" fmla="*/ 4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6"/>
                  </a:moveTo>
                  <a:lnTo>
                    <a:pt x="16" y="0"/>
                  </a:lnTo>
                  <a:lnTo>
                    <a:pt x="0" y="6"/>
                  </a:lnTo>
                  <a:lnTo>
                    <a:pt x="0" y="16"/>
                  </a:lnTo>
                  <a:lnTo>
                    <a:pt x="16" y="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38" name="Freeform 1318">
              <a:extLst>
                <a:ext uri="{FF2B5EF4-FFF2-40B4-BE49-F238E27FC236}">
                  <a16:creationId xmlns:a16="http://schemas.microsoft.com/office/drawing/2014/main" id="{093617A9-C171-45C5-80FB-5E78C2925D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9" y="2881"/>
              <a:ext cx="17" cy="15"/>
            </a:xfrm>
            <a:custGeom>
              <a:avLst/>
              <a:gdLst>
                <a:gd name="T0" fmla="*/ 16 w 17"/>
                <a:gd name="T1" fmla="*/ 4 h 17"/>
                <a:gd name="T2" fmla="*/ 16 w 17"/>
                <a:gd name="T3" fmla="*/ 0 h 17"/>
                <a:gd name="T4" fmla="*/ 0 w 17"/>
                <a:gd name="T5" fmla="*/ 4 h 17"/>
                <a:gd name="T6" fmla="*/ 0 w 17"/>
                <a:gd name="T7" fmla="*/ 4 h 17"/>
                <a:gd name="T8" fmla="*/ 16 w 17"/>
                <a:gd name="T9" fmla="*/ 4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6"/>
                  </a:moveTo>
                  <a:lnTo>
                    <a:pt x="16" y="0"/>
                  </a:lnTo>
                  <a:lnTo>
                    <a:pt x="0" y="6"/>
                  </a:lnTo>
                  <a:lnTo>
                    <a:pt x="0" y="16"/>
                  </a:lnTo>
                  <a:lnTo>
                    <a:pt x="16" y="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39" name="Freeform 1319">
              <a:extLst>
                <a:ext uri="{FF2B5EF4-FFF2-40B4-BE49-F238E27FC236}">
                  <a16:creationId xmlns:a16="http://schemas.microsoft.com/office/drawing/2014/main" id="{F291D0EE-2EBA-488A-B956-AFC26057EE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0" y="2809"/>
              <a:ext cx="17" cy="14"/>
            </a:xfrm>
            <a:custGeom>
              <a:avLst/>
              <a:gdLst>
                <a:gd name="T0" fmla="*/ 16 w 17"/>
                <a:gd name="T1" fmla="*/ 2 h 17"/>
                <a:gd name="T2" fmla="*/ 16 w 17"/>
                <a:gd name="T3" fmla="*/ 2 h 17"/>
                <a:gd name="T4" fmla="*/ 16 w 17"/>
                <a:gd name="T5" fmla="*/ 0 h 17"/>
                <a:gd name="T6" fmla="*/ 0 w 17"/>
                <a:gd name="T7" fmla="*/ 2 h 17"/>
                <a:gd name="T8" fmla="*/ 16 w 17"/>
                <a:gd name="T9" fmla="*/ 2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16" y="16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40" name="Freeform 1320">
              <a:extLst>
                <a:ext uri="{FF2B5EF4-FFF2-40B4-BE49-F238E27FC236}">
                  <a16:creationId xmlns:a16="http://schemas.microsoft.com/office/drawing/2014/main" id="{3EE70E73-4F36-4C91-8201-F63AD849ED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0" y="2809"/>
              <a:ext cx="17" cy="14"/>
            </a:xfrm>
            <a:custGeom>
              <a:avLst/>
              <a:gdLst>
                <a:gd name="T0" fmla="*/ 16 w 17"/>
                <a:gd name="T1" fmla="*/ 2 h 17"/>
                <a:gd name="T2" fmla="*/ 16 w 17"/>
                <a:gd name="T3" fmla="*/ 2 h 17"/>
                <a:gd name="T4" fmla="*/ 16 w 17"/>
                <a:gd name="T5" fmla="*/ 0 h 17"/>
                <a:gd name="T6" fmla="*/ 0 w 17"/>
                <a:gd name="T7" fmla="*/ 2 h 17"/>
                <a:gd name="T8" fmla="*/ 16 w 17"/>
                <a:gd name="T9" fmla="*/ 2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16" y="16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41" name="Freeform 1321">
              <a:extLst>
                <a:ext uri="{FF2B5EF4-FFF2-40B4-BE49-F238E27FC236}">
                  <a16:creationId xmlns:a16="http://schemas.microsoft.com/office/drawing/2014/main" id="{67E19126-3D1F-45F6-8EFA-F49908B763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0" y="2821"/>
              <a:ext cx="17" cy="15"/>
            </a:xfrm>
            <a:custGeom>
              <a:avLst/>
              <a:gdLst>
                <a:gd name="T0" fmla="*/ 16 w 17"/>
                <a:gd name="T1" fmla="*/ 4 h 17"/>
                <a:gd name="T2" fmla="*/ 16 w 17"/>
                <a:gd name="T3" fmla="*/ 0 h 17"/>
                <a:gd name="T4" fmla="*/ 0 w 17"/>
                <a:gd name="T5" fmla="*/ 4 h 17"/>
                <a:gd name="T6" fmla="*/ 16 w 17"/>
                <a:gd name="T7" fmla="*/ 4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6" y="0"/>
                  </a:lnTo>
                  <a:lnTo>
                    <a:pt x="0" y="16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42" name="Freeform 1322">
              <a:extLst>
                <a:ext uri="{FF2B5EF4-FFF2-40B4-BE49-F238E27FC236}">
                  <a16:creationId xmlns:a16="http://schemas.microsoft.com/office/drawing/2014/main" id="{D44D0F76-5A51-431F-9B3F-C70B49FE64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0" y="2821"/>
              <a:ext cx="17" cy="15"/>
            </a:xfrm>
            <a:custGeom>
              <a:avLst/>
              <a:gdLst>
                <a:gd name="T0" fmla="*/ 16 w 17"/>
                <a:gd name="T1" fmla="*/ 4 h 17"/>
                <a:gd name="T2" fmla="*/ 16 w 17"/>
                <a:gd name="T3" fmla="*/ 0 h 17"/>
                <a:gd name="T4" fmla="*/ 0 w 17"/>
                <a:gd name="T5" fmla="*/ 4 h 17"/>
                <a:gd name="T6" fmla="*/ 16 w 17"/>
                <a:gd name="T7" fmla="*/ 4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6" y="0"/>
                  </a:lnTo>
                  <a:lnTo>
                    <a:pt x="0" y="16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43" name="Freeform 1323">
              <a:extLst>
                <a:ext uri="{FF2B5EF4-FFF2-40B4-BE49-F238E27FC236}">
                  <a16:creationId xmlns:a16="http://schemas.microsoft.com/office/drawing/2014/main" id="{B1C37C39-CC11-40B1-90D1-39C5820EE8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6" y="2892"/>
              <a:ext cx="41" cy="15"/>
            </a:xfrm>
            <a:custGeom>
              <a:avLst/>
              <a:gdLst>
                <a:gd name="T0" fmla="*/ 81 w 40"/>
                <a:gd name="T1" fmla="*/ 4 h 17"/>
                <a:gd name="T2" fmla="*/ 12 w 40"/>
                <a:gd name="T3" fmla="*/ 4 h 17"/>
                <a:gd name="T4" fmla="*/ 7 w 40"/>
                <a:gd name="T5" fmla="*/ 0 h 17"/>
                <a:gd name="T6" fmla="*/ 3 w 40"/>
                <a:gd name="T7" fmla="*/ 0 h 17"/>
                <a:gd name="T8" fmla="*/ 0 w 40"/>
                <a:gd name="T9" fmla="*/ 4 h 17"/>
                <a:gd name="T10" fmla="*/ 12 w 40"/>
                <a:gd name="T11" fmla="*/ 4 h 17"/>
                <a:gd name="T12" fmla="*/ 16 w 40"/>
                <a:gd name="T13" fmla="*/ 4 h 17"/>
                <a:gd name="T14" fmla="*/ 110 w 40"/>
                <a:gd name="T15" fmla="*/ 4 h 17"/>
                <a:gd name="T16" fmla="*/ 128 w 40"/>
                <a:gd name="T17" fmla="*/ 4 h 17"/>
                <a:gd name="T18" fmla="*/ 128 w 40"/>
                <a:gd name="T19" fmla="*/ 4 h 17"/>
                <a:gd name="T20" fmla="*/ 110 w 40"/>
                <a:gd name="T21" fmla="*/ 4 h 17"/>
                <a:gd name="T22" fmla="*/ 99 w 40"/>
                <a:gd name="T23" fmla="*/ 4 h 17"/>
                <a:gd name="T24" fmla="*/ 81 w 40"/>
                <a:gd name="T25" fmla="*/ 4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0"/>
                <a:gd name="T40" fmla="*/ 0 h 17"/>
                <a:gd name="T41" fmla="*/ 40 w 40"/>
                <a:gd name="T42" fmla="*/ 17 h 1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0" h="17">
                  <a:moveTo>
                    <a:pt x="20" y="4"/>
                  </a:moveTo>
                  <a:lnTo>
                    <a:pt x="12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4"/>
                  </a:lnTo>
                  <a:lnTo>
                    <a:pt x="12" y="9"/>
                  </a:lnTo>
                  <a:lnTo>
                    <a:pt x="16" y="16"/>
                  </a:lnTo>
                  <a:lnTo>
                    <a:pt x="33" y="9"/>
                  </a:lnTo>
                  <a:lnTo>
                    <a:pt x="39" y="9"/>
                  </a:lnTo>
                  <a:lnTo>
                    <a:pt x="39" y="4"/>
                  </a:lnTo>
                  <a:lnTo>
                    <a:pt x="33" y="9"/>
                  </a:lnTo>
                  <a:lnTo>
                    <a:pt x="29" y="4"/>
                  </a:lnTo>
                  <a:lnTo>
                    <a:pt x="20" y="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44" name="Freeform 1324">
              <a:extLst>
                <a:ext uri="{FF2B5EF4-FFF2-40B4-BE49-F238E27FC236}">
                  <a16:creationId xmlns:a16="http://schemas.microsoft.com/office/drawing/2014/main" id="{48512566-0A97-4E09-ADFC-571862ABC7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6" y="2892"/>
              <a:ext cx="41" cy="15"/>
            </a:xfrm>
            <a:custGeom>
              <a:avLst/>
              <a:gdLst>
                <a:gd name="T0" fmla="*/ 81 w 40"/>
                <a:gd name="T1" fmla="*/ 4 h 17"/>
                <a:gd name="T2" fmla="*/ 12 w 40"/>
                <a:gd name="T3" fmla="*/ 4 h 17"/>
                <a:gd name="T4" fmla="*/ 7 w 40"/>
                <a:gd name="T5" fmla="*/ 0 h 17"/>
                <a:gd name="T6" fmla="*/ 3 w 40"/>
                <a:gd name="T7" fmla="*/ 0 h 17"/>
                <a:gd name="T8" fmla="*/ 0 w 40"/>
                <a:gd name="T9" fmla="*/ 4 h 17"/>
                <a:gd name="T10" fmla="*/ 12 w 40"/>
                <a:gd name="T11" fmla="*/ 4 h 17"/>
                <a:gd name="T12" fmla="*/ 16 w 40"/>
                <a:gd name="T13" fmla="*/ 4 h 17"/>
                <a:gd name="T14" fmla="*/ 110 w 40"/>
                <a:gd name="T15" fmla="*/ 4 h 17"/>
                <a:gd name="T16" fmla="*/ 128 w 40"/>
                <a:gd name="T17" fmla="*/ 4 h 17"/>
                <a:gd name="T18" fmla="*/ 128 w 40"/>
                <a:gd name="T19" fmla="*/ 4 h 17"/>
                <a:gd name="T20" fmla="*/ 110 w 40"/>
                <a:gd name="T21" fmla="*/ 4 h 17"/>
                <a:gd name="T22" fmla="*/ 99 w 40"/>
                <a:gd name="T23" fmla="*/ 4 h 17"/>
                <a:gd name="T24" fmla="*/ 81 w 40"/>
                <a:gd name="T25" fmla="*/ 4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0"/>
                <a:gd name="T40" fmla="*/ 0 h 17"/>
                <a:gd name="T41" fmla="*/ 40 w 40"/>
                <a:gd name="T42" fmla="*/ 17 h 1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0" h="17">
                  <a:moveTo>
                    <a:pt x="20" y="4"/>
                  </a:moveTo>
                  <a:lnTo>
                    <a:pt x="12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4"/>
                  </a:lnTo>
                  <a:lnTo>
                    <a:pt x="12" y="9"/>
                  </a:lnTo>
                  <a:lnTo>
                    <a:pt x="16" y="16"/>
                  </a:lnTo>
                  <a:lnTo>
                    <a:pt x="33" y="9"/>
                  </a:lnTo>
                  <a:lnTo>
                    <a:pt x="39" y="9"/>
                  </a:lnTo>
                  <a:lnTo>
                    <a:pt x="39" y="4"/>
                  </a:lnTo>
                  <a:lnTo>
                    <a:pt x="33" y="9"/>
                  </a:lnTo>
                  <a:lnTo>
                    <a:pt x="29" y="4"/>
                  </a:lnTo>
                  <a:lnTo>
                    <a:pt x="20" y="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45" name="Freeform 1325">
              <a:extLst>
                <a:ext uri="{FF2B5EF4-FFF2-40B4-BE49-F238E27FC236}">
                  <a16:creationId xmlns:a16="http://schemas.microsoft.com/office/drawing/2014/main" id="{CF01DB40-4DD0-419A-B99B-FE83BAA734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5" y="2857"/>
              <a:ext cx="17" cy="16"/>
            </a:xfrm>
            <a:custGeom>
              <a:avLst/>
              <a:gdLst>
                <a:gd name="T0" fmla="*/ 16 w 17"/>
                <a:gd name="T1" fmla="*/ 8 h 17"/>
                <a:gd name="T2" fmla="*/ 16 w 17"/>
                <a:gd name="T3" fmla="*/ 0 h 17"/>
                <a:gd name="T4" fmla="*/ 0 w 17"/>
                <a:gd name="T5" fmla="*/ 0 h 17"/>
                <a:gd name="T6" fmla="*/ 16 w 17"/>
                <a:gd name="T7" fmla="*/ 8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46" name="Freeform 1326">
              <a:extLst>
                <a:ext uri="{FF2B5EF4-FFF2-40B4-BE49-F238E27FC236}">
                  <a16:creationId xmlns:a16="http://schemas.microsoft.com/office/drawing/2014/main" id="{DCF21D17-F750-451E-99B1-5C004F1F1E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5" y="2857"/>
              <a:ext cx="17" cy="16"/>
            </a:xfrm>
            <a:custGeom>
              <a:avLst/>
              <a:gdLst>
                <a:gd name="T0" fmla="*/ 16 w 17"/>
                <a:gd name="T1" fmla="*/ 8 h 17"/>
                <a:gd name="T2" fmla="*/ 16 w 17"/>
                <a:gd name="T3" fmla="*/ 0 h 17"/>
                <a:gd name="T4" fmla="*/ 0 w 17"/>
                <a:gd name="T5" fmla="*/ 0 h 17"/>
                <a:gd name="T6" fmla="*/ 16 w 17"/>
                <a:gd name="T7" fmla="*/ 8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47" name="Rectangle 1327">
              <a:extLst>
                <a:ext uri="{FF2B5EF4-FFF2-40B4-BE49-F238E27FC236}">
                  <a16:creationId xmlns:a16="http://schemas.microsoft.com/office/drawing/2014/main" id="{508AF836-F069-48AB-9594-CA6CEF851F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0" y="2874"/>
              <a:ext cx="1" cy="0"/>
            </a:xfrm>
            <a:prstGeom prst="rect">
              <a:avLst/>
            </a:prstGeom>
            <a:solidFill>
              <a:srgbClr val="7B8CD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048" name="Rectangle 1328">
              <a:extLst>
                <a:ext uri="{FF2B5EF4-FFF2-40B4-BE49-F238E27FC236}">
                  <a16:creationId xmlns:a16="http://schemas.microsoft.com/office/drawing/2014/main" id="{232CBEBC-B7C8-4323-8E4D-CC6E030572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0" y="2874"/>
              <a:ext cx="1" cy="0"/>
            </a:xfrm>
            <a:prstGeom prst="rect">
              <a:avLst/>
            </a:prstGeom>
            <a:solidFill>
              <a:srgbClr val="7B8CD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049" name="Freeform 1329">
              <a:extLst>
                <a:ext uri="{FF2B5EF4-FFF2-40B4-BE49-F238E27FC236}">
                  <a16:creationId xmlns:a16="http://schemas.microsoft.com/office/drawing/2014/main" id="{C9192A6C-D492-4CE2-937A-F20C9EDF7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6" y="2849"/>
              <a:ext cx="30" cy="32"/>
            </a:xfrm>
            <a:custGeom>
              <a:avLst/>
              <a:gdLst>
                <a:gd name="T0" fmla="*/ 11 w 30"/>
                <a:gd name="T1" fmla="*/ 0 h 35"/>
                <a:gd name="T2" fmla="*/ 3 w 30"/>
                <a:gd name="T3" fmla="*/ 3 h 35"/>
                <a:gd name="T4" fmla="*/ 0 w 30"/>
                <a:gd name="T5" fmla="*/ 5 h 35"/>
                <a:gd name="T6" fmla="*/ 3 w 30"/>
                <a:gd name="T7" fmla="*/ 5 h 35"/>
                <a:gd name="T8" fmla="*/ 3 w 30"/>
                <a:gd name="T9" fmla="*/ 5 h 35"/>
                <a:gd name="T10" fmla="*/ 7 w 30"/>
                <a:gd name="T11" fmla="*/ 5 h 35"/>
                <a:gd name="T12" fmla="*/ 11 w 30"/>
                <a:gd name="T13" fmla="*/ 5 h 35"/>
                <a:gd name="T14" fmla="*/ 11 w 30"/>
                <a:gd name="T15" fmla="*/ 5 h 35"/>
                <a:gd name="T16" fmla="*/ 15 w 30"/>
                <a:gd name="T17" fmla="*/ 5 h 35"/>
                <a:gd name="T18" fmla="*/ 15 w 30"/>
                <a:gd name="T19" fmla="*/ 5 h 35"/>
                <a:gd name="T20" fmla="*/ 19 w 30"/>
                <a:gd name="T21" fmla="*/ 5 h 35"/>
                <a:gd name="T22" fmla="*/ 23 w 30"/>
                <a:gd name="T23" fmla="*/ 5 h 35"/>
                <a:gd name="T24" fmla="*/ 19 w 30"/>
                <a:gd name="T25" fmla="*/ 5 h 35"/>
                <a:gd name="T26" fmla="*/ 19 w 30"/>
                <a:gd name="T27" fmla="*/ 5 h 35"/>
                <a:gd name="T28" fmla="*/ 23 w 30"/>
                <a:gd name="T29" fmla="*/ 5 h 35"/>
                <a:gd name="T30" fmla="*/ 29 w 30"/>
                <a:gd name="T31" fmla="*/ 5 h 35"/>
                <a:gd name="T32" fmla="*/ 29 w 30"/>
                <a:gd name="T33" fmla="*/ 5 h 35"/>
                <a:gd name="T34" fmla="*/ 23 w 30"/>
                <a:gd name="T35" fmla="*/ 5 h 35"/>
                <a:gd name="T36" fmla="*/ 23 w 30"/>
                <a:gd name="T37" fmla="*/ 5 h 35"/>
                <a:gd name="T38" fmla="*/ 19 w 30"/>
                <a:gd name="T39" fmla="*/ 3 h 35"/>
                <a:gd name="T40" fmla="*/ 11 w 30"/>
                <a:gd name="T41" fmla="*/ 0 h 3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"/>
                <a:gd name="T64" fmla="*/ 0 h 35"/>
                <a:gd name="T65" fmla="*/ 30 w 30"/>
                <a:gd name="T66" fmla="*/ 35 h 3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" h="35">
                  <a:moveTo>
                    <a:pt x="11" y="0"/>
                  </a:moveTo>
                  <a:lnTo>
                    <a:pt x="3" y="3"/>
                  </a:lnTo>
                  <a:lnTo>
                    <a:pt x="0" y="7"/>
                  </a:lnTo>
                  <a:lnTo>
                    <a:pt x="3" y="16"/>
                  </a:lnTo>
                  <a:lnTo>
                    <a:pt x="3" y="24"/>
                  </a:lnTo>
                  <a:lnTo>
                    <a:pt x="7" y="24"/>
                  </a:lnTo>
                  <a:lnTo>
                    <a:pt x="11" y="19"/>
                  </a:lnTo>
                  <a:lnTo>
                    <a:pt x="11" y="24"/>
                  </a:lnTo>
                  <a:lnTo>
                    <a:pt x="15" y="34"/>
                  </a:lnTo>
                  <a:lnTo>
                    <a:pt x="15" y="28"/>
                  </a:lnTo>
                  <a:lnTo>
                    <a:pt x="19" y="24"/>
                  </a:lnTo>
                  <a:lnTo>
                    <a:pt x="23" y="34"/>
                  </a:lnTo>
                  <a:lnTo>
                    <a:pt x="19" y="19"/>
                  </a:lnTo>
                  <a:lnTo>
                    <a:pt x="19" y="12"/>
                  </a:lnTo>
                  <a:lnTo>
                    <a:pt x="23" y="16"/>
                  </a:lnTo>
                  <a:lnTo>
                    <a:pt x="29" y="16"/>
                  </a:lnTo>
                  <a:lnTo>
                    <a:pt x="29" y="12"/>
                  </a:lnTo>
                  <a:lnTo>
                    <a:pt x="23" y="12"/>
                  </a:lnTo>
                  <a:lnTo>
                    <a:pt x="23" y="7"/>
                  </a:lnTo>
                  <a:lnTo>
                    <a:pt x="19" y="3"/>
                  </a:lnTo>
                  <a:lnTo>
                    <a:pt x="11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50" name="Freeform 1330">
              <a:extLst>
                <a:ext uri="{FF2B5EF4-FFF2-40B4-BE49-F238E27FC236}">
                  <a16:creationId xmlns:a16="http://schemas.microsoft.com/office/drawing/2014/main" id="{08AF3D96-ABFD-4CD1-8932-7B1A957D0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1" y="2849"/>
              <a:ext cx="18" cy="16"/>
            </a:xfrm>
            <a:custGeom>
              <a:avLst/>
              <a:gdLst>
                <a:gd name="T0" fmla="*/ 274 w 17"/>
                <a:gd name="T1" fmla="*/ 8 h 17"/>
                <a:gd name="T2" fmla="*/ 274 w 17"/>
                <a:gd name="T3" fmla="*/ 8 h 17"/>
                <a:gd name="T4" fmla="*/ 7 w 17"/>
                <a:gd name="T5" fmla="*/ 0 h 17"/>
                <a:gd name="T6" fmla="*/ 0 w 17"/>
                <a:gd name="T7" fmla="*/ 0 h 17"/>
                <a:gd name="T8" fmla="*/ 274 w 17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16" y="16"/>
                  </a:lnTo>
                  <a:lnTo>
                    <a:pt x="7" y="0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51" name="Freeform 1331">
              <a:extLst>
                <a:ext uri="{FF2B5EF4-FFF2-40B4-BE49-F238E27FC236}">
                  <a16:creationId xmlns:a16="http://schemas.microsoft.com/office/drawing/2014/main" id="{EA9B409B-AD02-4544-AD8B-B4FB24506D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1" y="2849"/>
              <a:ext cx="18" cy="16"/>
            </a:xfrm>
            <a:custGeom>
              <a:avLst/>
              <a:gdLst>
                <a:gd name="T0" fmla="*/ 274 w 17"/>
                <a:gd name="T1" fmla="*/ 8 h 17"/>
                <a:gd name="T2" fmla="*/ 274 w 17"/>
                <a:gd name="T3" fmla="*/ 8 h 17"/>
                <a:gd name="T4" fmla="*/ 7 w 17"/>
                <a:gd name="T5" fmla="*/ 0 h 17"/>
                <a:gd name="T6" fmla="*/ 0 w 17"/>
                <a:gd name="T7" fmla="*/ 0 h 17"/>
                <a:gd name="T8" fmla="*/ 274 w 17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16" y="16"/>
                  </a:lnTo>
                  <a:lnTo>
                    <a:pt x="7" y="0"/>
                  </a:lnTo>
                  <a:lnTo>
                    <a:pt x="0" y="0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52" name="Freeform 1332">
              <a:extLst>
                <a:ext uri="{FF2B5EF4-FFF2-40B4-BE49-F238E27FC236}">
                  <a16:creationId xmlns:a16="http://schemas.microsoft.com/office/drawing/2014/main" id="{6F4B9F5A-D98D-4BC4-BE2A-50FBA311F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3" y="2836"/>
              <a:ext cx="23" cy="21"/>
            </a:xfrm>
            <a:custGeom>
              <a:avLst/>
              <a:gdLst>
                <a:gd name="T0" fmla="*/ 191 w 22"/>
                <a:gd name="T1" fmla="*/ 5 h 23"/>
                <a:gd name="T2" fmla="*/ 191 w 22"/>
                <a:gd name="T3" fmla="*/ 5 h 23"/>
                <a:gd name="T4" fmla="*/ 146 w 22"/>
                <a:gd name="T5" fmla="*/ 5 h 23"/>
                <a:gd name="T6" fmla="*/ 122 w 22"/>
                <a:gd name="T7" fmla="*/ 5 h 23"/>
                <a:gd name="T8" fmla="*/ 7 w 22"/>
                <a:gd name="T9" fmla="*/ 3 h 23"/>
                <a:gd name="T10" fmla="*/ 3 w 22"/>
                <a:gd name="T11" fmla="*/ 0 h 23"/>
                <a:gd name="T12" fmla="*/ 0 w 22"/>
                <a:gd name="T13" fmla="*/ 3 h 23"/>
                <a:gd name="T14" fmla="*/ 3 w 22"/>
                <a:gd name="T15" fmla="*/ 5 h 23"/>
                <a:gd name="T16" fmla="*/ 122 w 22"/>
                <a:gd name="T17" fmla="*/ 5 h 23"/>
                <a:gd name="T18" fmla="*/ 146 w 22"/>
                <a:gd name="T19" fmla="*/ 5 h 23"/>
                <a:gd name="T20" fmla="*/ 191 w 22"/>
                <a:gd name="T21" fmla="*/ 5 h 23"/>
                <a:gd name="T22" fmla="*/ 191 w 22"/>
                <a:gd name="T23" fmla="*/ 5 h 2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"/>
                <a:gd name="T37" fmla="*/ 0 h 23"/>
                <a:gd name="T38" fmla="*/ 22 w 22"/>
                <a:gd name="T39" fmla="*/ 23 h 2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" h="23">
                  <a:moveTo>
                    <a:pt x="21" y="16"/>
                  </a:moveTo>
                  <a:lnTo>
                    <a:pt x="21" y="16"/>
                  </a:lnTo>
                  <a:lnTo>
                    <a:pt x="15" y="16"/>
                  </a:lnTo>
                  <a:lnTo>
                    <a:pt x="11" y="7"/>
                  </a:lnTo>
                  <a:lnTo>
                    <a:pt x="7" y="3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12"/>
                  </a:lnTo>
                  <a:lnTo>
                    <a:pt x="11" y="12"/>
                  </a:lnTo>
                  <a:lnTo>
                    <a:pt x="15" y="22"/>
                  </a:lnTo>
                  <a:lnTo>
                    <a:pt x="21" y="22"/>
                  </a:lnTo>
                  <a:lnTo>
                    <a:pt x="21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53" name="Freeform 1333">
              <a:extLst>
                <a:ext uri="{FF2B5EF4-FFF2-40B4-BE49-F238E27FC236}">
                  <a16:creationId xmlns:a16="http://schemas.microsoft.com/office/drawing/2014/main" id="{32CC7EAD-603C-429C-A8D3-BED175D1F7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3" y="2836"/>
              <a:ext cx="23" cy="21"/>
            </a:xfrm>
            <a:custGeom>
              <a:avLst/>
              <a:gdLst>
                <a:gd name="T0" fmla="*/ 191 w 22"/>
                <a:gd name="T1" fmla="*/ 5 h 23"/>
                <a:gd name="T2" fmla="*/ 191 w 22"/>
                <a:gd name="T3" fmla="*/ 5 h 23"/>
                <a:gd name="T4" fmla="*/ 146 w 22"/>
                <a:gd name="T5" fmla="*/ 5 h 23"/>
                <a:gd name="T6" fmla="*/ 122 w 22"/>
                <a:gd name="T7" fmla="*/ 5 h 23"/>
                <a:gd name="T8" fmla="*/ 7 w 22"/>
                <a:gd name="T9" fmla="*/ 3 h 23"/>
                <a:gd name="T10" fmla="*/ 3 w 22"/>
                <a:gd name="T11" fmla="*/ 0 h 23"/>
                <a:gd name="T12" fmla="*/ 0 w 22"/>
                <a:gd name="T13" fmla="*/ 3 h 23"/>
                <a:gd name="T14" fmla="*/ 3 w 22"/>
                <a:gd name="T15" fmla="*/ 5 h 23"/>
                <a:gd name="T16" fmla="*/ 122 w 22"/>
                <a:gd name="T17" fmla="*/ 5 h 23"/>
                <a:gd name="T18" fmla="*/ 146 w 22"/>
                <a:gd name="T19" fmla="*/ 5 h 23"/>
                <a:gd name="T20" fmla="*/ 191 w 22"/>
                <a:gd name="T21" fmla="*/ 5 h 23"/>
                <a:gd name="T22" fmla="*/ 191 w 22"/>
                <a:gd name="T23" fmla="*/ 5 h 2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"/>
                <a:gd name="T37" fmla="*/ 0 h 23"/>
                <a:gd name="T38" fmla="*/ 22 w 22"/>
                <a:gd name="T39" fmla="*/ 23 h 2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" h="23">
                  <a:moveTo>
                    <a:pt x="21" y="16"/>
                  </a:moveTo>
                  <a:lnTo>
                    <a:pt x="21" y="16"/>
                  </a:lnTo>
                  <a:lnTo>
                    <a:pt x="15" y="16"/>
                  </a:lnTo>
                  <a:lnTo>
                    <a:pt x="11" y="7"/>
                  </a:lnTo>
                  <a:lnTo>
                    <a:pt x="7" y="3"/>
                  </a:lnTo>
                  <a:lnTo>
                    <a:pt x="3" y="0"/>
                  </a:lnTo>
                  <a:lnTo>
                    <a:pt x="0" y="3"/>
                  </a:lnTo>
                  <a:lnTo>
                    <a:pt x="3" y="12"/>
                  </a:lnTo>
                  <a:lnTo>
                    <a:pt x="11" y="12"/>
                  </a:lnTo>
                  <a:lnTo>
                    <a:pt x="15" y="22"/>
                  </a:lnTo>
                  <a:lnTo>
                    <a:pt x="21" y="22"/>
                  </a:lnTo>
                  <a:lnTo>
                    <a:pt x="21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54" name="Freeform 1334">
              <a:extLst>
                <a:ext uri="{FF2B5EF4-FFF2-40B4-BE49-F238E27FC236}">
                  <a16:creationId xmlns:a16="http://schemas.microsoft.com/office/drawing/2014/main" id="{5744919C-8321-4674-B8B2-018AE1F045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3" y="2825"/>
              <a:ext cx="17" cy="15"/>
            </a:xfrm>
            <a:custGeom>
              <a:avLst/>
              <a:gdLst>
                <a:gd name="T0" fmla="*/ 16 w 17"/>
                <a:gd name="T1" fmla="*/ 4 h 17"/>
                <a:gd name="T2" fmla="*/ 16 w 17"/>
                <a:gd name="T3" fmla="*/ 4 h 17"/>
                <a:gd name="T4" fmla="*/ 0 w 17"/>
                <a:gd name="T5" fmla="*/ 0 h 17"/>
                <a:gd name="T6" fmla="*/ 16 w 17"/>
                <a:gd name="T7" fmla="*/ 4 h 17"/>
                <a:gd name="T8" fmla="*/ 16 w 17"/>
                <a:gd name="T9" fmla="*/ 4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16" y="7"/>
                  </a:lnTo>
                  <a:lnTo>
                    <a:pt x="0" y="0"/>
                  </a:lnTo>
                  <a:lnTo>
                    <a:pt x="16" y="7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55" name="Freeform 1335">
              <a:extLst>
                <a:ext uri="{FF2B5EF4-FFF2-40B4-BE49-F238E27FC236}">
                  <a16:creationId xmlns:a16="http://schemas.microsoft.com/office/drawing/2014/main" id="{F27FB2A7-DA6C-4CDB-92B2-F639FA039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3" y="2825"/>
              <a:ext cx="17" cy="15"/>
            </a:xfrm>
            <a:custGeom>
              <a:avLst/>
              <a:gdLst>
                <a:gd name="T0" fmla="*/ 16 w 17"/>
                <a:gd name="T1" fmla="*/ 4 h 17"/>
                <a:gd name="T2" fmla="*/ 16 w 17"/>
                <a:gd name="T3" fmla="*/ 4 h 17"/>
                <a:gd name="T4" fmla="*/ 0 w 17"/>
                <a:gd name="T5" fmla="*/ 0 h 17"/>
                <a:gd name="T6" fmla="*/ 16 w 17"/>
                <a:gd name="T7" fmla="*/ 4 h 17"/>
                <a:gd name="T8" fmla="*/ 16 w 17"/>
                <a:gd name="T9" fmla="*/ 4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16" y="7"/>
                  </a:lnTo>
                  <a:lnTo>
                    <a:pt x="0" y="0"/>
                  </a:lnTo>
                  <a:lnTo>
                    <a:pt x="16" y="7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56" name="Freeform 1336">
              <a:extLst>
                <a:ext uri="{FF2B5EF4-FFF2-40B4-BE49-F238E27FC236}">
                  <a16:creationId xmlns:a16="http://schemas.microsoft.com/office/drawing/2014/main" id="{2A368F89-EBF2-4E6D-A9F5-5018A80EF1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0" y="2733"/>
              <a:ext cx="18" cy="15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4 h 17"/>
                <a:gd name="T4" fmla="*/ 0 w 17"/>
                <a:gd name="T5" fmla="*/ 4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57" name="Freeform 1337">
              <a:extLst>
                <a:ext uri="{FF2B5EF4-FFF2-40B4-BE49-F238E27FC236}">
                  <a16:creationId xmlns:a16="http://schemas.microsoft.com/office/drawing/2014/main" id="{074BC896-22E5-4895-B212-0737BAED70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0" y="2733"/>
              <a:ext cx="18" cy="15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4 h 17"/>
                <a:gd name="T4" fmla="*/ 0 w 17"/>
                <a:gd name="T5" fmla="*/ 4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58" name="Freeform 1338">
              <a:extLst>
                <a:ext uri="{FF2B5EF4-FFF2-40B4-BE49-F238E27FC236}">
                  <a16:creationId xmlns:a16="http://schemas.microsoft.com/office/drawing/2014/main" id="{0DBE49F9-E684-4BE7-A333-9005476D78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2733"/>
              <a:ext cx="18" cy="15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4 h 17"/>
                <a:gd name="T4" fmla="*/ 0 w 17"/>
                <a:gd name="T5" fmla="*/ 4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59" name="Freeform 1339">
              <a:extLst>
                <a:ext uri="{FF2B5EF4-FFF2-40B4-BE49-F238E27FC236}">
                  <a16:creationId xmlns:a16="http://schemas.microsoft.com/office/drawing/2014/main" id="{9B725818-A920-4EEC-8DA2-B1E09880B7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2733"/>
              <a:ext cx="18" cy="15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4 h 17"/>
                <a:gd name="T4" fmla="*/ 0 w 17"/>
                <a:gd name="T5" fmla="*/ 4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60" name="Freeform 1340">
              <a:extLst>
                <a:ext uri="{FF2B5EF4-FFF2-40B4-BE49-F238E27FC236}">
                  <a16:creationId xmlns:a16="http://schemas.microsoft.com/office/drawing/2014/main" id="{C8982D6B-A58E-4F39-A5C5-72DDC1042A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" y="2764"/>
              <a:ext cx="17" cy="16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8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61" name="Freeform 1341">
              <a:extLst>
                <a:ext uri="{FF2B5EF4-FFF2-40B4-BE49-F238E27FC236}">
                  <a16:creationId xmlns:a16="http://schemas.microsoft.com/office/drawing/2014/main" id="{E509751F-5E55-453B-BAC8-1012F22823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" y="2764"/>
              <a:ext cx="17" cy="16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8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62" name="Freeform 1342">
              <a:extLst>
                <a:ext uri="{FF2B5EF4-FFF2-40B4-BE49-F238E27FC236}">
                  <a16:creationId xmlns:a16="http://schemas.microsoft.com/office/drawing/2014/main" id="{CE27DD96-1B37-4EF7-B7E3-FCB6B8C0A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5" y="2849"/>
              <a:ext cx="40" cy="27"/>
            </a:xfrm>
            <a:custGeom>
              <a:avLst/>
              <a:gdLst>
                <a:gd name="T0" fmla="*/ 129 w 39"/>
                <a:gd name="T1" fmla="*/ 0 h 30"/>
                <a:gd name="T2" fmla="*/ 111 w 39"/>
                <a:gd name="T3" fmla="*/ 5 h 30"/>
                <a:gd name="T4" fmla="*/ 111 w 39"/>
                <a:gd name="T5" fmla="*/ 5 h 30"/>
                <a:gd name="T6" fmla="*/ 111 w 39"/>
                <a:gd name="T7" fmla="*/ 5 h 30"/>
                <a:gd name="T8" fmla="*/ 91 w 39"/>
                <a:gd name="T9" fmla="*/ 5 h 30"/>
                <a:gd name="T10" fmla="*/ 19 w 39"/>
                <a:gd name="T11" fmla="*/ 5 h 30"/>
                <a:gd name="T12" fmla="*/ 0 w 39"/>
                <a:gd name="T13" fmla="*/ 5 h 30"/>
                <a:gd name="T14" fmla="*/ 0 w 39"/>
                <a:gd name="T15" fmla="*/ 5 h 30"/>
                <a:gd name="T16" fmla="*/ 0 w 39"/>
                <a:gd name="T17" fmla="*/ 3 h 30"/>
                <a:gd name="T18" fmla="*/ 3 w 39"/>
                <a:gd name="T19" fmla="*/ 3 h 30"/>
                <a:gd name="T20" fmla="*/ 7 w 39"/>
                <a:gd name="T21" fmla="*/ 0 h 30"/>
                <a:gd name="T22" fmla="*/ 12 w 39"/>
                <a:gd name="T23" fmla="*/ 3 h 30"/>
                <a:gd name="T24" fmla="*/ 129 w 39"/>
                <a:gd name="T25" fmla="*/ 0 h 3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9"/>
                <a:gd name="T40" fmla="*/ 0 h 30"/>
                <a:gd name="T41" fmla="*/ 39 w 39"/>
                <a:gd name="T42" fmla="*/ 30 h 3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9" h="30">
                  <a:moveTo>
                    <a:pt x="38" y="0"/>
                  </a:moveTo>
                  <a:lnTo>
                    <a:pt x="32" y="15"/>
                  </a:lnTo>
                  <a:lnTo>
                    <a:pt x="32" y="19"/>
                  </a:lnTo>
                  <a:lnTo>
                    <a:pt x="32" y="29"/>
                  </a:lnTo>
                  <a:lnTo>
                    <a:pt x="24" y="23"/>
                  </a:lnTo>
                  <a:lnTo>
                    <a:pt x="19" y="19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3"/>
                  </a:lnTo>
                  <a:lnTo>
                    <a:pt x="3" y="3"/>
                  </a:lnTo>
                  <a:lnTo>
                    <a:pt x="7" y="0"/>
                  </a:lnTo>
                  <a:lnTo>
                    <a:pt x="12" y="3"/>
                  </a:lnTo>
                  <a:lnTo>
                    <a:pt x="38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63" name="Freeform 1343">
              <a:extLst>
                <a:ext uri="{FF2B5EF4-FFF2-40B4-BE49-F238E27FC236}">
                  <a16:creationId xmlns:a16="http://schemas.microsoft.com/office/drawing/2014/main" id="{4C20D255-8D4A-40F4-B037-33926DC51E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5" y="2849"/>
              <a:ext cx="40" cy="27"/>
            </a:xfrm>
            <a:custGeom>
              <a:avLst/>
              <a:gdLst>
                <a:gd name="T0" fmla="*/ 129 w 39"/>
                <a:gd name="T1" fmla="*/ 0 h 30"/>
                <a:gd name="T2" fmla="*/ 111 w 39"/>
                <a:gd name="T3" fmla="*/ 5 h 30"/>
                <a:gd name="T4" fmla="*/ 111 w 39"/>
                <a:gd name="T5" fmla="*/ 5 h 30"/>
                <a:gd name="T6" fmla="*/ 111 w 39"/>
                <a:gd name="T7" fmla="*/ 5 h 30"/>
                <a:gd name="T8" fmla="*/ 91 w 39"/>
                <a:gd name="T9" fmla="*/ 5 h 30"/>
                <a:gd name="T10" fmla="*/ 19 w 39"/>
                <a:gd name="T11" fmla="*/ 5 h 30"/>
                <a:gd name="T12" fmla="*/ 0 w 39"/>
                <a:gd name="T13" fmla="*/ 5 h 30"/>
                <a:gd name="T14" fmla="*/ 0 w 39"/>
                <a:gd name="T15" fmla="*/ 5 h 30"/>
                <a:gd name="T16" fmla="*/ 0 w 39"/>
                <a:gd name="T17" fmla="*/ 3 h 30"/>
                <a:gd name="T18" fmla="*/ 3 w 39"/>
                <a:gd name="T19" fmla="*/ 3 h 30"/>
                <a:gd name="T20" fmla="*/ 7 w 39"/>
                <a:gd name="T21" fmla="*/ 0 h 30"/>
                <a:gd name="T22" fmla="*/ 12 w 39"/>
                <a:gd name="T23" fmla="*/ 3 h 30"/>
                <a:gd name="T24" fmla="*/ 129 w 39"/>
                <a:gd name="T25" fmla="*/ 0 h 3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9"/>
                <a:gd name="T40" fmla="*/ 0 h 30"/>
                <a:gd name="T41" fmla="*/ 39 w 39"/>
                <a:gd name="T42" fmla="*/ 30 h 3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9" h="30">
                  <a:moveTo>
                    <a:pt x="38" y="0"/>
                  </a:moveTo>
                  <a:lnTo>
                    <a:pt x="32" y="15"/>
                  </a:lnTo>
                  <a:lnTo>
                    <a:pt x="32" y="19"/>
                  </a:lnTo>
                  <a:lnTo>
                    <a:pt x="32" y="29"/>
                  </a:lnTo>
                  <a:lnTo>
                    <a:pt x="24" y="23"/>
                  </a:lnTo>
                  <a:lnTo>
                    <a:pt x="19" y="19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3"/>
                  </a:lnTo>
                  <a:lnTo>
                    <a:pt x="3" y="3"/>
                  </a:lnTo>
                  <a:lnTo>
                    <a:pt x="7" y="0"/>
                  </a:lnTo>
                  <a:lnTo>
                    <a:pt x="12" y="3"/>
                  </a:lnTo>
                  <a:lnTo>
                    <a:pt x="38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64" name="Freeform 1344">
              <a:extLst>
                <a:ext uri="{FF2B5EF4-FFF2-40B4-BE49-F238E27FC236}">
                  <a16:creationId xmlns:a16="http://schemas.microsoft.com/office/drawing/2014/main" id="{F4316B43-64E4-4466-B13A-A65771044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1" y="2800"/>
              <a:ext cx="24" cy="41"/>
            </a:xfrm>
            <a:custGeom>
              <a:avLst/>
              <a:gdLst>
                <a:gd name="T0" fmla="*/ 117 w 23"/>
                <a:gd name="T1" fmla="*/ 0 h 45"/>
                <a:gd name="T2" fmla="*/ 139 w 23"/>
                <a:gd name="T3" fmla="*/ 3 h 45"/>
                <a:gd name="T4" fmla="*/ 179 w 23"/>
                <a:gd name="T5" fmla="*/ 5 h 45"/>
                <a:gd name="T6" fmla="*/ 179 w 23"/>
                <a:gd name="T7" fmla="*/ 5 h 45"/>
                <a:gd name="T8" fmla="*/ 139 w 23"/>
                <a:gd name="T9" fmla="*/ 5 h 45"/>
                <a:gd name="T10" fmla="*/ 117 w 23"/>
                <a:gd name="T11" fmla="*/ 5 h 45"/>
                <a:gd name="T12" fmla="*/ 7 w 23"/>
                <a:gd name="T13" fmla="*/ 5 h 45"/>
                <a:gd name="T14" fmla="*/ 3 w 23"/>
                <a:gd name="T15" fmla="*/ 5 h 45"/>
                <a:gd name="T16" fmla="*/ 3 w 23"/>
                <a:gd name="T17" fmla="*/ 5 h 45"/>
                <a:gd name="T18" fmla="*/ 3 w 23"/>
                <a:gd name="T19" fmla="*/ 5 h 45"/>
                <a:gd name="T20" fmla="*/ 3 w 23"/>
                <a:gd name="T21" fmla="*/ 5 h 45"/>
                <a:gd name="T22" fmla="*/ 0 w 23"/>
                <a:gd name="T23" fmla="*/ 5 h 45"/>
                <a:gd name="T24" fmla="*/ 0 w 23"/>
                <a:gd name="T25" fmla="*/ 3 h 45"/>
                <a:gd name="T26" fmla="*/ 3 w 23"/>
                <a:gd name="T27" fmla="*/ 5 h 45"/>
                <a:gd name="T28" fmla="*/ 117 w 23"/>
                <a:gd name="T29" fmla="*/ 0 h 4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3"/>
                <a:gd name="T46" fmla="*/ 0 h 45"/>
                <a:gd name="T47" fmla="*/ 23 w 23"/>
                <a:gd name="T48" fmla="*/ 45 h 4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3" h="45">
                  <a:moveTo>
                    <a:pt x="12" y="0"/>
                  </a:moveTo>
                  <a:lnTo>
                    <a:pt x="16" y="3"/>
                  </a:lnTo>
                  <a:lnTo>
                    <a:pt x="22" y="7"/>
                  </a:lnTo>
                  <a:lnTo>
                    <a:pt x="22" y="34"/>
                  </a:lnTo>
                  <a:lnTo>
                    <a:pt x="16" y="38"/>
                  </a:lnTo>
                  <a:lnTo>
                    <a:pt x="12" y="38"/>
                  </a:lnTo>
                  <a:lnTo>
                    <a:pt x="7" y="44"/>
                  </a:lnTo>
                  <a:lnTo>
                    <a:pt x="3" y="34"/>
                  </a:lnTo>
                  <a:lnTo>
                    <a:pt x="3" y="29"/>
                  </a:lnTo>
                  <a:lnTo>
                    <a:pt x="3" y="25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3"/>
                  </a:lnTo>
                  <a:lnTo>
                    <a:pt x="3" y="7"/>
                  </a:lnTo>
                  <a:lnTo>
                    <a:pt x="12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65" name="Freeform 1345">
              <a:extLst>
                <a:ext uri="{FF2B5EF4-FFF2-40B4-BE49-F238E27FC236}">
                  <a16:creationId xmlns:a16="http://schemas.microsoft.com/office/drawing/2014/main" id="{6713943F-79A3-43C3-9143-811E553A18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1" y="2800"/>
              <a:ext cx="24" cy="41"/>
            </a:xfrm>
            <a:custGeom>
              <a:avLst/>
              <a:gdLst>
                <a:gd name="T0" fmla="*/ 117 w 23"/>
                <a:gd name="T1" fmla="*/ 0 h 45"/>
                <a:gd name="T2" fmla="*/ 139 w 23"/>
                <a:gd name="T3" fmla="*/ 3 h 45"/>
                <a:gd name="T4" fmla="*/ 179 w 23"/>
                <a:gd name="T5" fmla="*/ 5 h 45"/>
                <a:gd name="T6" fmla="*/ 179 w 23"/>
                <a:gd name="T7" fmla="*/ 5 h 45"/>
                <a:gd name="T8" fmla="*/ 139 w 23"/>
                <a:gd name="T9" fmla="*/ 5 h 45"/>
                <a:gd name="T10" fmla="*/ 117 w 23"/>
                <a:gd name="T11" fmla="*/ 5 h 45"/>
                <a:gd name="T12" fmla="*/ 7 w 23"/>
                <a:gd name="T13" fmla="*/ 5 h 45"/>
                <a:gd name="T14" fmla="*/ 3 w 23"/>
                <a:gd name="T15" fmla="*/ 5 h 45"/>
                <a:gd name="T16" fmla="*/ 3 w 23"/>
                <a:gd name="T17" fmla="*/ 5 h 45"/>
                <a:gd name="T18" fmla="*/ 3 w 23"/>
                <a:gd name="T19" fmla="*/ 5 h 45"/>
                <a:gd name="T20" fmla="*/ 3 w 23"/>
                <a:gd name="T21" fmla="*/ 5 h 45"/>
                <a:gd name="T22" fmla="*/ 0 w 23"/>
                <a:gd name="T23" fmla="*/ 5 h 45"/>
                <a:gd name="T24" fmla="*/ 0 w 23"/>
                <a:gd name="T25" fmla="*/ 3 h 45"/>
                <a:gd name="T26" fmla="*/ 3 w 23"/>
                <a:gd name="T27" fmla="*/ 5 h 45"/>
                <a:gd name="T28" fmla="*/ 117 w 23"/>
                <a:gd name="T29" fmla="*/ 0 h 4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3"/>
                <a:gd name="T46" fmla="*/ 0 h 45"/>
                <a:gd name="T47" fmla="*/ 23 w 23"/>
                <a:gd name="T48" fmla="*/ 45 h 4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3" h="45">
                  <a:moveTo>
                    <a:pt x="12" y="0"/>
                  </a:moveTo>
                  <a:lnTo>
                    <a:pt x="16" y="3"/>
                  </a:lnTo>
                  <a:lnTo>
                    <a:pt x="22" y="7"/>
                  </a:lnTo>
                  <a:lnTo>
                    <a:pt x="22" y="34"/>
                  </a:lnTo>
                  <a:lnTo>
                    <a:pt x="16" y="38"/>
                  </a:lnTo>
                  <a:lnTo>
                    <a:pt x="12" y="38"/>
                  </a:lnTo>
                  <a:lnTo>
                    <a:pt x="7" y="44"/>
                  </a:lnTo>
                  <a:lnTo>
                    <a:pt x="3" y="34"/>
                  </a:lnTo>
                  <a:lnTo>
                    <a:pt x="3" y="29"/>
                  </a:lnTo>
                  <a:lnTo>
                    <a:pt x="3" y="25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3"/>
                  </a:lnTo>
                  <a:lnTo>
                    <a:pt x="3" y="7"/>
                  </a:lnTo>
                  <a:lnTo>
                    <a:pt x="12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66" name="Freeform 1346">
              <a:extLst>
                <a:ext uri="{FF2B5EF4-FFF2-40B4-BE49-F238E27FC236}">
                  <a16:creationId xmlns:a16="http://schemas.microsoft.com/office/drawing/2014/main" id="{040931F7-2536-4361-8AAD-1031080699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5" y="2773"/>
              <a:ext cx="18" cy="27"/>
            </a:xfrm>
            <a:custGeom>
              <a:avLst/>
              <a:gdLst>
                <a:gd name="T0" fmla="*/ 274 w 17"/>
                <a:gd name="T1" fmla="*/ 0 h 30"/>
                <a:gd name="T2" fmla="*/ 274 w 17"/>
                <a:gd name="T3" fmla="*/ 0 h 30"/>
                <a:gd name="T4" fmla="*/ 274 w 17"/>
                <a:gd name="T5" fmla="*/ 5 h 30"/>
                <a:gd name="T6" fmla="*/ 184 w 17"/>
                <a:gd name="T7" fmla="*/ 5 h 30"/>
                <a:gd name="T8" fmla="*/ 4 w 17"/>
                <a:gd name="T9" fmla="*/ 5 h 30"/>
                <a:gd name="T10" fmla="*/ 0 w 17"/>
                <a:gd name="T11" fmla="*/ 5 h 30"/>
                <a:gd name="T12" fmla="*/ 4 w 17"/>
                <a:gd name="T13" fmla="*/ 3 h 30"/>
                <a:gd name="T14" fmla="*/ 184 w 17"/>
                <a:gd name="T15" fmla="*/ 3 h 30"/>
                <a:gd name="T16" fmla="*/ 274 w 17"/>
                <a:gd name="T17" fmla="*/ 0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30"/>
                <a:gd name="T29" fmla="*/ 17 w 17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30">
                  <a:moveTo>
                    <a:pt x="16" y="0"/>
                  </a:moveTo>
                  <a:lnTo>
                    <a:pt x="16" y="0"/>
                  </a:lnTo>
                  <a:lnTo>
                    <a:pt x="16" y="11"/>
                  </a:lnTo>
                  <a:lnTo>
                    <a:pt x="9" y="29"/>
                  </a:lnTo>
                  <a:lnTo>
                    <a:pt x="4" y="19"/>
                  </a:lnTo>
                  <a:lnTo>
                    <a:pt x="0" y="7"/>
                  </a:lnTo>
                  <a:lnTo>
                    <a:pt x="4" y="3"/>
                  </a:lnTo>
                  <a:lnTo>
                    <a:pt x="9" y="3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67" name="Freeform 1347">
              <a:extLst>
                <a:ext uri="{FF2B5EF4-FFF2-40B4-BE49-F238E27FC236}">
                  <a16:creationId xmlns:a16="http://schemas.microsoft.com/office/drawing/2014/main" id="{7FFD3BF1-6E29-4E0A-9F13-190A8F4F02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5" y="2773"/>
              <a:ext cx="18" cy="27"/>
            </a:xfrm>
            <a:custGeom>
              <a:avLst/>
              <a:gdLst>
                <a:gd name="T0" fmla="*/ 274 w 17"/>
                <a:gd name="T1" fmla="*/ 0 h 30"/>
                <a:gd name="T2" fmla="*/ 274 w 17"/>
                <a:gd name="T3" fmla="*/ 0 h 30"/>
                <a:gd name="T4" fmla="*/ 274 w 17"/>
                <a:gd name="T5" fmla="*/ 5 h 30"/>
                <a:gd name="T6" fmla="*/ 184 w 17"/>
                <a:gd name="T7" fmla="*/ 5 h 30"/>
                <a:gd name="T8" fmla="*/ 4 w 17"/>
                <a:gd name="T9" fmla="*/ 5 h 30"/>
                <a:gd name="T10" fmla="*/ 0 w 17"/>
                <a:gd name="T11" fmla="*/ 5 h 30"/>
                <a:gd name="T12" fmla="*/ 4 w 17"/>
                <a:gd name="T13" fmla="*/ 3 h 30"/>
                <a:gd name="T14" fmla="*/ 184 w 17"/>
                <a:gd name="T15" fmla="*/ 3 h 30"/>
                <a:gd name="T16" fmla="*/ 274 w 17"/>
                <a:gd name="T17" fmla="*/ 0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30"/>
                <a:gd name="T29" fmla="*/ 17 w 17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30">
                  <a:moveTo>
                    <a:pt x="16" y="0"/>
                  </a:moveTo>
                  <a:lnTo>
                    <a:pt x="16" y="0"/>
                  </a:lnTo>
                  <a:lnTo>
                    <a:pt x="16" y="11"/>
                  </a:lnTo>
                  <a:lnTo>
                    <a:pt x="9" y="29"/>
                  </a:lnTo>
                  <a:lnTo>
                    <a:pt x="4" y="19"/>
                  </a:lnTo>
                  <a:lnTo>
                    <a:pt x="0" y="7"/>
                  </a:lnTo>
                  <a:lnTo>
                    <a:pt x="4" y="3"/>
                  </a:lnTo>
                  <a:lnTo>
                    <a:pt x="9" y="3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68" name="Freeform 1348">
              <a:extLst>
                <a:ext uri="{FF2B5EF4-FFF2-40B4-BE49-F238E27FC236}">
                  <a16:creationId xmlns:a16="http://schemas.microsoft.com/office/drawing/2014/main" id="{45A168F5-9796-418C-8E26-023ECF93DD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3" y="2836"/>
              <a:ext cx="17" cy="15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0 h 17"/>
                <a:gd name="T4" fmla="*/ 16 w 17"/>
                <a:gd name="T5" fmla="*/ 4 h 17"/>
                <a:gd name="T6" fmla="*/ 0 w 17"/>
                <a:gd name="T7" fmla="*/ 4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69" name="Freeform 1349">
              <a:extLst>
                <a:ext uri="{FF2B5EF4-FFF2-40B4-BE49-F238E27FC236}">
                  <a16:creationId xmlns:a16="http://schemas.microsoft.com/office/drawing/2014/main" id="{3EED5DE5-4BA2-48F2-B644-178197A26C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3" y="2836"/>
              <a:ext cx="17" cy="15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0 h 17"/>
                <a:gd name="T4" fmla="*/ 16 w 17"/>
                <a:gd name="T5" fmla="*/ 4 h 17"/>
                <a:gd name="T6" fmla="*/ 0 w 17"/>
                <a:gd name="T7" fmla="*/ 4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70" name="Freeform 1350">
              <a:extLst>
                <a:ext uri="{FF2B5EF4-FFF2-40B4-BE49-F238E27FC236}">
                  <a16:creationId xmlns:a16="http://schemas.microsoft.com/office/drawing/2014/main" id="{92F281A4-DB72-4C1C-9EFC-05F6B22DD9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1" y="2825"/>
              <a:ext cx="18" cy="15"/>
            </a:xfrm>
            <a:custGeom>
              <a:avLst/>
              <a:gdLst>
                <a:gd name="T0" fmla="*/ 274 w 17"/>
                <a:gd name="T1" fmla="*/ 0 h 17"/>
                <a:gd name="T2" fmla="*/ 184 w 17"/>
                <a:gd name="T3" fmla="*/ 0 h 17"/>
                <a:gd name="T4" fmla="*/ 274 w 17"/>
                <a:gd name="T5" fmla="*/ 4 h 17"/>
                <a:gd name="T6" fmla="*/ 184 w 17"/>
                <a:gd name="T7" fmla="*/ 4 h 17"/>
                <a:gd name="T8" fmla="*/ 4 w 17"/>
                <a:gd name="T9" fmla="*/ 4 h 17"/>
                <a:gd name="T10" fmla="*/ 0 w 17"/>
                <a:gd name="T11" fmla="*/ 4 h 17"/>
                <a:gd name="T12" fmla="*/ 4 w 17"/>
                <a:gd name="T13" fmla="*/ 0 h 17"/>
                <a:gd name="T14" fmla="*/ 274 w 17"/>
                <a:gd name="T15" fmla="*/ 0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16" y="0"/>
                  </a:moveTo>
                  <a:lnTo>
                    <a:pt x="9" y="0"/>
                  </a:lnTo>
                  <a:lnTo>
                    <a:pt x="16" y="7"/>
                  </a:lnTo>
                  <a:lnTo>
                    <a:pt x="9" y="16"/>
                  </a:lnTo>
                  <a:lnTo>
                    <a:pt x="4" y="7"/>
                  </a:lnTo>
                  <a:lnTo>
                    <a:pt x="0" y="7"/>
                  </a:lnTo>
                  <a:lnTo>
                    <a:pt x="4" y="0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71" name="Freeform 1351">
              <a:extLst>
                <a:ext uri="{FF2B5EF4-FFF2-40B4-BE49-F238E27FC236}">
                  <a16:creationId xmlns:a16="http://schemas.microsoft.com/office/drawing/2014/main" id="{D38D213E-A615-4017-8697-1510434B17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1" y="2825"/>
              <a:ext cx="18" cy="15"/>
            </a:xfrm>
            <a:custGeom>
              <a:avLst/>
              <a:gdLst>
                <a:gd name="T0" fmla="*/ 274 w 17"/>
                <a:gd name="T1" fmla="*/ 0 h 17"/>
                <a:gd name="T2" fmla="*/ 184 w 17"/>
                <a:gd name="T3" fmla="*/ 0 h 17"/>
                <a:gd name="T4" fmla="*/ 274 w 17"/>
                <a:gd name="T5" fmla="*/ 4 h 17"/>
                <a:gd name="T6" fmla="*/ 184 w 17"/>
                <a:gd name="T7" fmla="*/ 4 h 17"/>
                <a:gd name="T8" fmla="*/ 4 w 17"/>
                <a:gd name="T9" fmla="*/ 4 h 17"/>
                <a:gd name="T10" fmla="*/ 0 w 17"/>
                <a:gd name="T11" fmla="*/ 4 h 17"/>
                <a:gd name="T12" fmla="*/ 4 w 17"/>
                <a:gd name="T13" fmla="*/ 0 h 17"/>
                <a:gd name="T14" fmla="*/ 274 w 17"/>
                <a:gd name="T15" fmla="*/ 0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16" y="0"/>
                  </a:moveTo>
                  <a:lnTo>
                    <a:pt x="9" y="0"/>
                  </a:lnTo>
                  <a:lnTo>
                    <a:pt x="16" y="7"/>
                  </a:lnTo>
                  <a:lnTo>
                    <a:pt x="9" y="16"/>
                  </a:lnTo>
                  <a:lnTo>
                    <a:pt x="4" y="7"/>
                  </a:lnTo>
                  <a:lnTo>
                    <a:pt x="0" y="7"/>
                  </a:lnTo>
                  <a:lnTo>
                    <a:pt x="4" y="0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72" name="Freeform 1352">
              <a:extLst>
                <a:ext uri="{FF2B5EF4-FFF2-40B4-BE49-F238E27FC236}">
                  <a16:creationId xmlns:a16="http://schemas.microsoft.com/office/drawing/2014/main" id="{8C608A16-0310-40A4-945E-DAEF38D0E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" y="2821"/>
              <a:ext cx="17" cy="15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4 h 17"/>
                <a:gd name="T4" fmla="*/ 0 w 17"/>
                <a:gd name="T5" fmla="*/ 0 h 17"/>
                <a:gd name="T6" fmla="*/ 16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73" name="Freeform 1353">
              <a:extLst>
                <a:ext uri="{FF2B5EF4-FFF2-40B4-BE49-F238E27FC236}">
                  <a16:creationId xmlns:a16="http://schemas.microsoft.com/office/drawing/2014/main" id="{65EB1467-2AF7-4A86-B686-E2B659661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" y="2821"/>
              <a:ext cx="17" cy="15"/>
            </a:xfrm>
            <a:custGeom>
              <a:avLst/>
              <a:gdLst>
                <a:gd name="T0" fmla="*/ 16 w 17"/>
                <a:gd name="T1" fmla="*/ 0 h 17"/>
                <a:gd name="T2" fmla="*/ 16 w 17"/>
                <a:gd name="T3" fmla="*/ 4 h 17"/>
                <a:gd name="T4" fmla="*/ 0 w 17"/>
                <a:gd name="T5" fmla="*/ 0 h 17"/>
                <a:gd name="T6" fmla="*/ 16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16" y="16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74" name="Freeform 1354">
              <a:extLst>
                <a:ext uri="{FF2B5EF4-FFF2-40B4-BE49-F238E27FC236}">
                  <a16:creationId xmlns:a16="http://schemas.microsoft.com/office/drawing/2014/main" id="{DB3804E8-B60F-4D6F-ADA7-2D225A308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776"/>
              <a:ext cx="17" cy="15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4 h 17"/>
                <a:gd name="T4" fmla="*/ 0 w 17"/>
                <a:gd name="T5" fmla="*/ 4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75" name="Freeform 1355">
              <a:extLst>
                <a:ext uri="{FF2B5EF4-FFF2-40B4-BE49-F238E27FC236}">
                  <a16:creationId xmlns:a16="http://schemas.microsoft.com/office/drawing/2014/main" id="{932F2277-EC27-483D-B473-48E0723C32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" y="2776"/>
              <a:ext cx="17" cy="15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4 h 17"/>
                <a:gd name="T4" fmla="*/ 0 w 17"/>
                <a:gd name="T5" fmla="*/ 4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76" name="Freeform 1356">
              <a:extLst>
                <a:ext uri="{FF2B5EF4-FFF2-40B4-BE49-F238E27FC236}">
                  <a16:creationId xmlns:a16="http://schemas.microsoft.com/office/drawing/2014/main" id="{38780A13-25C1-49CE-B4A2-EBEA398876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3" y="2578"/>
              <a:ext cx="17" cy="15"/>
            </a:xfrm>
            <a:custGeom>
              <a:avLst/>
              <a:gdLst>
                <a:gd name="T0" fmla="*/ 16 w 17"/>
                <a:gd name="T1" fmla="*/ 0 h 17"/>
                <a:gd name="T2" fmla="*/ 0 w 17"/>
                <a:gd name="T3" fmla="*/ 4 h 17"/>
                <a:gd name="T4" fmla="*/ 16 w 17"/>
                <a:gd name="T5" fmla="*/ 4 h 17"/>
                <a:gd name="T6" fmla="*/ 16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77" name="Freeform 1357">
              <a:extLst>
                <a:ext uri="{FF2B5EF4-FFF2-40B4-BE49-F238E27FC236}">
                  <a16:creationId xmlns:a16="http://schemas.microsoft.com/office/drawing/2014/main" id="{77F2773A-9F6A-4554-BB98-A80DE543FA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3" y="2578"/>
              <a:ext cx="17" cy="15"/>
            </a:xfrm>
            <a:custGeom>
              <a:avLst/>
              <a:gdLst>
                <a:gd name="T0" fmla="*/ 16 w 17"/>
                <a:gd name="T1" fmla="*/ 0 h 17"/>
                <a:gd name="T2" fmla="*/ 0 w 17"/>
                <a:gd name="T3" fmla="*/ 4 h 17"/>
                <a:gd name="T4" fmla="*/ 16 w 17"/>
                <a:gd name="T5" fmla="*/ 4 h 17"/>
                <a:gd name="T6" fmla="*/ 16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78" name="Freeform 1358">
              <a:extLst>
                <a:ext uri="{FF2B5EF4-FFF2-40B4-BE49-F238E27FC236}">
                  <a16:creationId xmlns:a16="http://schemas.microsoft.com/office/drawing/2014/main" id="{A7F88F03-9A19-4F74-AE88-39FB82E3FC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9" y="2614"/>
              <a:ext cx="1" cy="1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79" name="Freeform 1359">
              <a:extLst>
                <a:ext uri="{FF2B5EF4-FFF2-40B4-BE49-F238E27FC236}">
                  <a16:creationId xmlns:a16="http://schemas.microsoft.com/office/drawing/2014/main" id="{0B6C4080-6F4E-4907-A600-2CA852701A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9" y="2614"/>
              <a:ext cx="1" cy="1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80" name="Freeform 1360">
              <a:extLst>
                <a:ext uri="{FF2B5EF4-FFF2-40B4-BE49-F238E27FC236}">
                  <a16:creationId xmlns:a16="http://schemas.microsoft.com/office/drawing/2014/main" id="{57B927C7-2E29-499C-A4D2-6F84847780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4" y="2487"/>
              <a:ext cx="17" cy="28"/>
            </a:xfrm>
            <a:custGeom>
              <a:avLst/>
              <a:gdLst>
                <a:gd name="T0" fmla="*/ 0 w 17"/>
                <a:gd name="T1" fmla="*/ 5 h 31"/>
                <a:gd name="T2" fmla="*/ 4 w 17"/>
                <a:gd name="T3" fmla="*/ 5 h 31"/>
                <a:gd name="T4" fmla="*/ 16 w 17"/>
                <a:gd name="T5" fmla="*/ 0 h 31"/>
                <a:gd name="T6" fmla="*/ 4 w 17"/>
                <a:gd name="T7" fmla="*/ 5 h 31"/>
                <a:gd name="T8" fmla="*/ 0 w 17"/>
                <a:gd name="T9" fmla="*/ 5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31"/>
                <a:gd name="T17" fmla="*/ 17 w 17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31">
                  <a:moveTo>
                    <a:pt x="0" y="30"/>
                  </a:moveTo>
                  <a:lnTo>
                    <a:pt x="4" y="24"/>
                  </a:lnTo>
                  <a:lnTo>
                    <a:pt x="16" y="0"/>
                  </a:lnTo>
                  <a:lnTo>
                    <a:pt x="4" y="15"/>
                  </a:lnTo>
                  <a:lnTo>
                    <a:pt x="0" y="3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81" name="Freeform 1361">
              <a:extLst>
                <a:ext uri="{FF2B5EF4-FFF2-40B4-BE49-F238E27FC236}">
                  <a16:creationId xmlns:a16="http://schemas.microsoft.com/office/drawing/2014/main" id="{D82E5D72-A8D3-4A8E-9C0F-BCF2EE4964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4" y="2487"/>
              <a:ext cx="17" cy="28"/>
            </a:xfrm>
            <a:custGeom>
              <a:avLst/>
              <a:gdLst>
                <a:gd name="T0" fmla="*/ 0 w 17"/>
                <a:gd name="T1" fmla="*/ 5 h 31"/>
                <a:gd name="T2" fmla="*/ 4 w 17"/>
                <a:gd name="T3" fmla="*/ 5 h 31"/>
                <a:gd name="T4" fmla="*/ 16 w 17"/>
                <a:gd name="T5" fmla="*/ 0 h 31"/>
                <a:gd name="T6" fmla="*/ 4 w 17"/>
                <a:gd name="T7" fmla="*/ 5 h 31"/>
                <a:gd name="T8" fmla="*/ 0 w 17"/>
                <a:gd name="T9" fmla="*/ 5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31"/>
                <a:gd name="T17" fmla="*/ 17 w 17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31">
                  <a:moveTo>
                    <a:pt x="0" y="30"/>
                  </a:moveTo>
                  <a:lnTo>
                    <a:pt x="4" y="24"/>
                  </a:lnTo>
                  <a:lnTo>
                    <a:pt x="16" y="0"/>
                  </a:lnTo>
                  <a:lnTo>
                    <a:pt x="4" y="15"/>
                  </a:lnTo>
                  <a:lnTo>
                    <a:pt x="0" y="3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82" name="Freeform 1362">
              <a:extLst>
                <a:ext uri="{FF2B5EF4-FFF2-40B4-BE49-F238E27FC236}">
                  <a16:creationId xmlns:a16="http://schemas.microsoft.com/office/drawing/2014/main" id="{82DC2DE4-7BDE-4D61-8394-D751E4A024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1" y="2474"/>
              <a:ext cx="17" cy="23"/>
            </a:xfrm>
            <a:custGeom>
              <a:avLst/>
              <a:gdLst>
                <a:gd name="T0" fmla="*/ 0 w 17"/>
                <a:gd name="T1" fmla="*/ 4 h 26"/>
                <a:gd name="T2" fmla="*/ 9 w 17"/>
                <a:gd name="T3" fmla="*/ 4 h 26"/>
                <a:gd name="T4" fmla="*/ 9 w 17"/>
                <a:gd name="T5" fmla="*/ 3 h 26"/>
                <a:gd name="T6" fmla="*/ 16 w 17"/>
                <a:gd name="T7" fmla="*/ 0 h 26"/>
                <a:gd name="T8" fmla="*/ 9 w 17"/>
                <a:gd name="T9" fmla="*/ 0 h 26"/>
                <a:gd name="T10" fmla="*/ 0 w 17"/>
                <a:gd name="T11" fmla="*/ 4 h 26"/>
                <a:gd name="T12" fmla="*/ 0 w 17"/>
                <a:gd name="T13" fmla="*/ 4 h 26"/>
                <a:gd name="T14" fmla="*/ 0 w 17"/>
                <a:gd name="T15" fmla="*/ 4 h 26"/>
                <a:gd name="T16" fmla="*/ 0 w 17"/>
                <a:gd name="T17" fmla="*/ 4 h 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26"/>
                <a:gd name="T29" fmla="*/ 17 w 17"/>
                <a:gd name="T30" fmla="*/ 26 h 2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26">
                  <a:moveTo>
                    <a:pt x="0" y="25"/>
                  </a:moveTo>
                  <a:lnTo>
                    <a:pt x="9" y="12"/>
                  </a:lnTo>
                  <a:lnTo>
                    <a:pt x="9" y="3"/>
                  </a:lnTo>
                  <a:lnTo>
                    <a:pt x="16" y="0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2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83" name="Freeform 1363">
              <a:extLst>
                <a:ext uri="{FF2B5EF4-FFF2-40B4-BE49-F238E27FC236}">
                  <a16:creationId xmlns:a16="http://schemas.microsoft.com/office/drawing/2014/main" id="{00B98480-F88A-4567-B26C-3E16A98FA6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1" y="2474"/>
              <a:ext cx="17" cy="23"/>
            </a:xfrm>
            <a:custGeom>
              <a:avLst/>
              <a:gdLst>
                <a:gd name="T0" fmla="*/ 0 w 17"/>
                <a:gd name="T1" fmla="*/ 4 h 26"/>
                <a:gd name="T2" fmla="*/ 9 w 17"/>
                <a:gd name="T3" fmla="*/ 4 h 26"/>
                <a:gd name="T4" fmla="*/ 9 w 17"/>
                <a:gd name="T5" fmla="*/ 3 h 26"/>
                <a:gd name="T6" fmla="*/ 16 w 17"/>
                <a:gd name="T7" fmla="*/ 0 h 26"/>
                <a:gd name="T8" fmla="*/ 9 w 17"/>
                <a:gd name="T9" fmla="*/ 0 h 26"/>
                <a:gd name="T10" fmla="*/ 0 w 17"/>
                <a:gd name="T11" fmla="*/ 4 h 26"/>
                <a:gd name="T12" fmla="*/ 0 w 17"/>
                <a:gd name="T13" fmla="*/ 4 h 26"/>
                <a:gd name="T14" fmla="*/ 0 w 17"/>
                <a:gd name="T15" fmla="*/ 4 h 26"/>
                <a:gd name="T16" fmla="*/ 0 w 17"/>
                <a:gd name="T17" fmla="*/ 4 h 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26"/>
                <a:gd name="T29" fmla="*/ 17 w 17"/>
                <a:gd name="T30" fmla="*/ 26 h 2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26">
                  <a:moveTo>
                    <a:pt x="0" y="25"/>
                  </a:moveTo>
                  <a:lnTo>
                    <a:pt x="9" y="12"/>
                  </a:lnTo>
                  <a:lnTo>
                    <a:pt x="9" y="3"/>
                  </a:lnTo>
                  <a:lnTo>
                    <a:pt x="16" y="0"/>
                  </a:lnTo>
                  <a:lnTo>
                    <a:pt x="9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25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84" name="Freeform 1364">
              <a:extLst>
                <a:ext uri="{FF2B5EF4-FFF2-40B4-BE49-F238E27FC236}">
                  <a16:creationId xmlns:a16="http://schemas.microsoft.com/office/drawing/2014/main" id="{4A39B6B5-1271-4522-80CB-78DE00A4C3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3" y="2416"/>
              <a:ext cx="17" cy="15"/>
            </a:xfrm>
            <a:custGeom>
              <a:avLst/>
              <a:gdLst>
                <a:gd name="T0" fmla="*/ 16 w 17"/>
                <a:gd name="T1" fmla="*/ 0 h 17"/>
                <a:gd name="T2" fmla="*/ 0 w 17"/>
                <a:gd name="T3" fmla="*/ 0 h 17"/>
                <a:gd name="T4" fmla="*/ 0 w 17"/>
                <a:gd name="T5" fmla="*/ 4 h 17"/>
                <a:gd name="T6" fmla="*/ 0 w 17"/>
                <a:gd name="T7" fmla="*/ 4 h 17"/>
                <a:gd name="T8" fmla="*/ 16 w 17"/>
                <a:gd name="T9" fmla="*/ 4 h 17"/>
                <a:gd name="T10" fmla="*/ 16 w 17"/>
                <a:gd name="T11" fmla="*/ 4 h 17"/>
                <a:gd name="T12" fmla="*/ 16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0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0" y="16"/>
                  </a:lnTo>
                  <a:lnTo>
                    <a:pt x="16" y="16"/>
                  </a:lnTo>
                  <a:lnTo>
                    <a:pt x="16" y="7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85" name="Freeform 1365">
              <a:extLst>
                <a:ext uri="{FF2B5EF4-FFF2-40B4-BE49-F238E27FC236}">
                  <a16:creationId xmlns:a16="http://schemas.microsoft.com/office/drawing/2014/main" id="{3FA16731-5C44-46C4-B621-E51807FC09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3" y="2416"/>
              <a:ext cx="17" cy="15"/>
            </a:xfrm>
            <a:custGeom>
              <a:avLst/>
              <a:gdLst>
                <a:gd name="T0" fmla="*/ 16 w 17"/>
                <a:gd name="T1" fmla="*/ 0 h 17"/>
                <a:gd name="T2" fmla="*/ 0 w 17"/>
                <a:gd name="T3" fmla="*/ 0 h 17"/>
                <a:gd name="T4" fmla="*/ 0 w 17"/>
                <a:gd name="T5" fmla="*/ 4 h 17"/>
                <a:gd name="T6" fmla="*/ 0 w 17"/>
                <a:gd name="T7" fmla="*/ 4 h 17"/>
                <a:gd name="T8" fmla="*/ 16 w 17"/>
                <a:gd name="T9" fmla="*/ 4 h 17"/>
                <a:gd name="T10" fmla="*/ 16 w 17"/>
                <a:gd name="T11" fmla="*/ 4 h 17"/>
                <a:gd name="T12" fmla="*/ 16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0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0" y="16"/>
                  </a:lnTo>
                  <a:lnTo>
                    <a:pt x="16" y="16"/>
                  </a:lnTo>
                  <a:lnTo>
                    <a:pt x="16" y="7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86" name="Freeform 1366">
              <a:extLst>
                <a:ext uri="{FF2B5EF4-FFF2-40B4-BE49-F238E27FC236}">
                  <a16:creationId xmlns:a16="http://schemas.microsoft.com/office/drawing/2014/main" id="{45CC78D4-A08D-41B1-A015-6A450C8D78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0" y="2535"/>
              <a:ext cx="18" cy="15"/>
            </a:xfrm>
            <a:custGeom>
              <a:avLst/>
              <a:gdLst>
                <a:gd name="T0" fmla="*/ 274 w 17"/>
                <a:gd name="T1" fmla="*/ 4 h 17"/>
                <a:gd name="T2" fmla="*/ 274 w 17"/>
                <a:gd name="T3" fmla="*/ 4 h 17"/>
                <a:gd name="T4" fmla="*/ 0 w 17"/>
                <a:gd name="T5" fmla="*/ 0 h 17"/>
                <a:gd name="T6" fmla="*/ 0 w 17"/>
                <a:gd name="T7" fmla="*/ 4 h 17"/>
                <a:gd name="T8" fmla="*/ 274 w 17"/>
                <a:gd name="T9" fmla="*/ 4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16" y="7"/>
                  </a:lnTo>
                  <a:lnTo>
                    <a:pt x="0" y="0"/>
                  </a:lnTo>
                  <a:lnTo>
                    <a:pt x="0" y="7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87" name="Freeform 1367">
              <a:extLst>
                <a:ext uri="{FF2B5EF4-FFF2-40B4-BE49-F238E27FC236}">
                  <a16:creationId xmlns:a16="http://schemas.microsoft.com/office/drawing/2014/main" id="{3958966E-2D00-4742-94CE-53D7B7AB43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0" y="2535"/>
              <a:ext cx="18" cy="15"/>
            </a:xfrm>
            <a:custGeom>
              <a:avLst/>
              <a:gdLst>
                <a:gd name="T0" fmla="*/ 274 w 17"/>
                <a:gd name="T1" fmla="*/ 4 h 17"/>
                <a:gd name="T2" fmla="*/ 274 w 17"/>
                <a:gd name="T3" fmla="*/ 4 h 17"/>
                <a:gd name="T4" fmla="*/ 0 w 17"/>
                <a:gd name="T5" fmla="*/ 0 h 17"/>
                <a:gd name="T6" fmla="*/ 0 w 17"/>
                <a:gd name="T7" fmla="*/ 4 h 17"/>
                <a:gd name="T8" fmla="*/ 274 w 17"/>
                <a:gd name="T9" fmla="*/ 4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16" y="7"/>
                  </a:lnTo>
                  <a:lnTo>
                    <a:pt x="0" y="0"/>
                  </a:lnTo>
                  <a:lnTo>
                    <a:pt x="0" y="7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88" name="Freeform 1368">
              <a:extLst>
                <a:ext uri="{FF2B5EF4-FFF2-40B4-BE49-F238E27FC236}">
                  <a16:creationId xmlns:a16="http://schemas.microsoft.com/office/drawing/2014/main" id="{1C23F38B-F234-4330-A341-063146BB5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2" y="2515"/>
              <a:ext cx="24" cy="28"/>
            </a:xfrm>
            <a:custGeom>
              <a:avLst/>
              <a:gdLst>
                <a:gd name="T0" fmla="*/ 3 w 23"/>
                <a:gd name="T1" fmla="*/ 3 h 31"/>
                <a:gd name="T2" fmla="*/ 7 w 23"/>
                <a:gd name="T3" fmla="*/ 3 h 31"/>
                <a:gd name="T4" fmla="*/ 7 w 23"/>
                <a:gd name="T5" fmla="*/ 5 h 31"/>
                <a:gd name="T6" fmla="*/ 7 w 23"/>
                <a:gd name="T7" fmla="*/ 5 h 31"/>
                <a:gd name="T8" fmla="*/ 117 w 23"/>
                <a:gd name="T9" fmla="*/ 5 h 31"/>
                <a:gd name="T10" fmla="*/ 117 w 23"/>
                <a:gd name="T11" fmla="*/ 5 h 31"/>
                <a:gd name="T12" fmla="*/ 117 w 23"/>
                <a:gd name="T13" fmla="*/ 5 h 31"/>
                <a:gd name="T14" fmla="*/ 117 w 23"/>
                <a:gd name="T15" fmla="*/ 3 h 31"/>
                <a:gd name="T16" fmla="*/ 139 w 23"/>
                <a:gd name="T17" fmla="*/ 0 h 31"/>
                <a:gd name="T18" fmla="*/ 179 w 23"/>
                <a:gd name="T19" fmla="*/ 5 h 31"/>
                <a:gd name="T20" fmla="*/ 179 w 23"/>
                <a:gd name="T21" fmla="*/ 5 h 31"/>
                <a:gd name="T22" fmla="*/ 139 w 23"/>
                <a:gd name="T23" fmla="*/ 5 h 31"/>
                <a:gd name="T24" fmla="*/ 139 w 23"/>
                <a:gd name="T25" fmla="*/ 5 h 31"/>
                <a:gd name="T26" fmla="*/ 139 w 23"/>
                <a:gd name="T27" fmla="*/ 5 h 31"/>
                <a:gd name="T28" fmla="*/ 139 w 23"/>
                <a:gd name="T29" fmla="*/ 5 h 31"/>
                <a:gd name="T30" fmla="*/ 7 w 23"/>
                <a:gd name="T31" fmla="*/ 5 h 31"/>
                <a:gd name="T32" fmla="*/ 7 w 23"/>
                <a:gd name="T33" fmla="*/ 5 h 31"/>
                <a:gd name="T34" fmla="*/ 3 w 23"/>
                <a:gd name="T35" fmla="*/ 5 h 31"/>
                <a:gd name="T36" fmla="*/ 0 w 23"/>
                <a:gd name="T37" fmla="*/ 5 h 31"/>
                <a:gd name="T38" fmla="*/ 0 w 23"/>
                <a:gd name="T39" fmla="*/ 5 h 31"/>
                <a:gd name="T40" fmla="*/ 7 w 23"/>
                <a:gd name="T41" fmla="*/ 5 h 31"/>
                <a:gd name="T42" fmla="*/ 3 w 23"/>
                <a:gd name="T43" fmla="*/ 3 h 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3"/>
                <a:gd name="T67" fmla="*/ 0 h 31"/>
                <a:gd name="T68" fmla="*/ 23 w 23"/>
                <a:gd name="T69" fmla="*/ 31 h 3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3" h="31">
                  <a:moveTo>
                    <a:pt x="3" y="3"/>
                  </a:moveTo>
                  <a:lnTo>
                    <a:pt x="7" y="3"/>
                  </a:lnTo>
                  <a:lnTo>
                    <a:pt x="7" y="7"/>
                  </a:lnTo>
                  <a:lnTo>
                    <a:pt x="7" y="12"/>
                  </a:lnTo>
                  <a:lnTo>
                    <a:pt x="12" y="7"/>
                  </a:lnTo>
                  <a:lnTo>
                    <a:pt x="12" y="12"/>
                  </a:lnTo>
                  <a:lnTo>
                    <a:pt x="12" y="7"/>
                  </a:lnTo>
                  <a:lnTo>
                    <a:pt x="12" y="3"/>
                  </a:lnTo>
                  <a:lnTo>
                    <a:pt x="16" y="0"/>
                  </a:lnTo>
                  <a:lnTo>
                    <a:pt x="22" y="7"/>
                  </a:lnTo>
                  <a:lnTo>
                    <a:pt x="22" y="12"/>
                  </a:lnTo>
                  <a:lnTo>
                    <a:pt x="16" y="15"/>
                  </a:lnTo>
                  <a:lnTo>
                    <a:pt x="16" y="20"/>
                  </a:lnTo>
                  <a:lnTo>
                    <a:pt x="16" y="24"/>
                  </a:lnTo>
                  <a:lnTo>
                    <a:pt x="16" y="30"/>
                  </a:lnTo>
                  <a:lnTo>
                    <a:pt x="7" y="30"/>
                  </a:lnTo>
                  <a:lnTo>
                    <a:pt x="7" y="24"/>
                  </a:lnTo>
                  <a:lnTo>
                    <a:pt x="3" y="24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7" y="7"/>
                  </a:lnTo>
                  <a:lnTo>
                    <a:pt x="3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89" name="Freeform 1369">
              <a:extLst>
                <a:ext uri="{FF2B5EF4-FFF2-40B4-BE49-F238E27FC236}">
                  <a16:creationId xmlns:a16="http://schemas.microsoft.com/office/drawing/2014/main" id="{7731FADE-69F4-4FF1-B22D-1FE561B464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2" y="2515"/>
              <a:ext cx="24" cy="28"/>
            </a:xfrm>
            <a:custGeom>
              <a:avLst/>
              <a:gdLst>
                <a:gd name="T0" fmla="*/ 3 w 23"/>
                <a:gd name="T1" fmla="*/ 3 h 31"/>
                <a:gd name="T2" fmla="*/ 7 w 23"/>
                <a:gd name="T3" fmla="*/ 3 h 31"/>
                <a:gd name="T4" fmla="*/ 7 w 23"/>
                <a:gd name="T5" fmla="*/ 5 h 31"/>
                <a:gd name="T6" fmla="*/ 7 w 23"/>
                <a:gd name="T7" fmla="*/ 5 h 31"/>
                <a:gd name="T8" fmla="*/ 117 w 23"/>
                <a:gd name="T9" fmla="*/ 5 h 31"/>
                <a:gd name="T10" fmla="*/ 117 w 23"/>
                <a:gd name="T11" fmla="*/ 5 h 31"/>
                <a:gd name="T12" fmla="*/ 117 w 23"/>
                <a:gd name="T13" fmla="*/ 5 h 31"/>
                <a:gd name="T14" fmla="*/ 117 w 23"/>
                <a:gd name="T15" fmla="*/ 3 h 31"/>
                <a:gd name="T16" fmla="*/ 139 w 23"/>
                <a:gd name="T17" fmla="*/ 0 h 31"/>
                <a:gd name="T18" fmla="*/ 179 w 23"/>
                <a:gd name="T19" fmla="*/ 5 h 31"/>
                <a:gd name="T20" fmla="*/ 179 w 23"/>
                <a:gd name="T21" fmla="*/ 5 h 31"/>
                <a:gd name="T22" fmla="*/ 139 w 23"/>
                <a:gd name="T23" fmla="*/ 5 h 31"/>
                <a:gd name="T24" fmla="*/ 139 w 23"/>
                <a:gd name="T25" fmla="*/ 5 h 31"/>
                <a:gd name="T26" fmla="*/ 139 w 23"/>
                <a:gd name="T27" fmla="*/ 5 h 31"/>
                <a:gd name="T28" fmla="*/ 139 w 23"/>
                <a:gd name="T29" fmla="*/ 5 h 31"/>
                <a:gd name="T30" fmla="*/ 7 w 23"/>
                <a:gd name="T31" fmla="*/ 5 h 31"/>
                <a:gd name="T32" fmla="*/ 7 w 23"/>
                <a:gd name="T33" fmla="*/ 5 h 31"/>
                <a:gd name="T34" fmla="*/ 3 w 23"/>
                <a:gd name="T35" fmla="*/ 5 h 31"/>
                <a:gd name="T36" fmla="*/ 0 w 23"/>
                <a:gd name="T37" fmla="*/ 5 h 31"/>
                <a:gd name="T38" fmla="*/ 0 w 23"/>
                <a:gd name="T39" fmla="*/ 5 h 31"/>
                <a:gd name="T40" fmla="*/ 7 w 23"/>
                <a:gd name="T41" fmla="*/ 5 h 31"/>
                <a:gd name="T42" fmla="*/ 3 w 23"/>
                <a:gd name="T43" fmla="*/ 3 h 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3"/>
                <a:gd name="T67" fmla="*/ 0 h 31"/>
                <a:gd name="T68" fmla="*/ 23 w 23"/>
                <a:gd name="T69" fmla="*/ 31 h 3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3" h="31">
                  <a:moveTo>
                    <a:pt x="3" y="3"/>
                  </a:moveTo>
                  <a:lnTo>
                    <a:pt x="7" y="3"/>
                  </a:lnTo>
                  <a:lnTo>
                    <a:pt x="7" y="7"/>
                  </a:lnTo>
                  <a:lnTo>
                    <a:pt x="7" y="12"/>
                  </a:lnTo>
                  <a:lnTo>
                    <a:pt x="12" y="7"/>
                  </a:lnTo>
                  <a:lnTo>
                    <a:pt x="12" y="12"/>
                  </a:lnTo>
                  <a:lnTo>
                    <a:pt x="12" y="7"/>
                  </a:lnTo>
                  <a:lnTo>
                    <a:pt x="12" y="3"/>
                  </a:lnTo>
                  <a:lnTo>
                    <a:pt x="16" y="0"/>
                  </a:lnTo>
                  <a:lnTo>
                    <a:pt x="22" y="7"/>
                  </a:lnTo>
                  <a:lnTo>
                    <a:pt x="22" y="12"/>
                  </a:lnTo>
                  <a:lnTo>
                    <a:pt x="16" y="15"/>
                  </a:lnTo>
                  <a:lnTo>
                    <a:pt x="16" y="20"/>
                  </a:lnTo>
                  <a:lnTo>
                    <a:pt x="16" y="24"/>
                  </a:lnTo>
                  <a:lnTo>
                    <a:pt x="16" y="30"/>
                  </a:lnTo>
                  <a:lnTo>
                    <a:pt x="7" y="30"/>
                  </a:lnTo>
                  <a:lnTo>
                    <a:pt x="7" y="24"/>
                  </a:lnTo>
                  <a:lnTo>
                    <a:pt x="3" y="24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7" y="7"/>
                  </a:lnTo>
                  <a:lnTo>
                    <a:pt x="3" y="3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90" name="Freeform 1370">
              <a:extLst>
                <a:ext uri="{FF2B5EF4-FFF2-40B4-BE49-F238E27FC236}">
                  <a16:creationId xmlns:a16="http://schemas.microsoft.com/office/drawing/2014/main" id="{445A66FE-D077-489C-ACE4-E9CAACE75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0" y="2542"/>
              <a:ext cx="18" cy="15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4 h 17"/>
                <a:gd name="T4" fmla="*/ 274 w 17"/>
                <a:gd name="T5" fmla="*/ 4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7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91" name="Freeform 1371">
              <a:extLst>
                <a:ext uri="{FF2B5EF4-FFF2-40B4-BE49-F238E27FC236}">
                  <a16:creationId xmlns:a16="http://schemas.microsoft.com/office/drawing/2014/main" id="{A2CD334A-4A52-4F63-A58D-82B90BFE3C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0" y="2542"/>
              <a:ext cx="18" cy="15"/>
            </a:xfrm>
            <a:custGeom>
              <a:avLst/>
              <a:gdLst>
                <a:gd name="T0" fmla="*/ 0 w 17"/>
                <a:gd name="T1" fmla="*/ 0 h 17"/>
                <a:gd name="T2" fmla="*/ 274 w 17"/>
                <a:gd name="T3" fmla="*/ 4 h 17"/>
                <a:gd name="T4" fmla="*/ 274 w 17"/>
                <a:gd name="T5" fmla="*/ 4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0" y="0"/>
                  </a:moveTo>
                  <a:lnTo>
                    <a:pt x="16" y="7"/>
                  </a:lnTo>
                  <a:lnTo>
                    <a:pt x="16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92" name="Freeform 1372">
              <a:extLst>
                <a:ext uri="{FF2B5EF4-FFF2-40B4-BE49-F238E27FC236}">
                  <a16:creationId xmlns:a16="http://schemas.microsoft.com/office/drawing/2014/main" id="{61F7027B-7FDE-4278-809F-E1460C9626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2" y="2542"/>
              <a:ext cx="18" cy="15"/>
            </a:xfrm>
            <a:custGeom>
              <a:avLst/>
              <a:gdLst>
                <a:gd name="T0" fmla="*/ 7 w 17"/>
                <a:gd name="T1" fmla="*/ 0 h 17"/>
                <a:gd name="T2" fmla="*/ 7 w 17"/>
                <a:gd name="T3" fmla="*/ 4 h 17"/>
                <a:gd name="T4" fmla="*/ 274 w 17"/>
                <a:gd name="T5" fmla="*/ 0 h 17"/>
                <a:gd name="T6" fmla="*/ 274 w 17"/>
                <a:gd name="T7" fmla="*/ 4 h 17"/>
                <a:gd name="T8" fmla="*/ 7 w 17"/>
                <a:gd name="T9" fmla="*/ 4 h 17"/>
                <a:gd name="T10" fmla="*/ 0 w 17"/>
                <a:gd name="T11" fmla="*/ 4 h 17"/>
                <a:gd name="T12" fmla="*/ 0 w 17"/>
                <a:gd name="T13" fmla="*/ 0 h 17"/>
                <a:gd name="T14" fmla="*/ 7 w 17"/>
                <a:gd name="T15" fmla="*/ 0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7" y="0"/>
                  </a:moveTo>
                  <a:lnTo>
                    <a:pt x="7" y="7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7" y="16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93" name="Freeform 1373">
              <a:extLst>
                <a:ext uri="{FF2B5EF4-FFF2-40B4-BE49-F238E27FC236}">
                  <a16:creationId xmlns:a16="http://schemas.microsoft.com/office/drawing/2014/main" id="{E5EA9A0A-D466-476D-9EF6-78068BCF84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2" y="2542"/>
              <a:ext cx="18" cy="15"/>
            </a:xfrm>
            <a:custGeom>
              <a:avLst/>
              <a:gdLst>
                <a:gd name="T0" fmla="*/ 7 w 17"/>
                <a:gd name="T1" fmla="*/ 0 h 17"/>
                <a:gd name="T2" fmla="*/ 7 w 17"/>
                <a:gd name="T3" fmla="*/ 4 h 17"/>
                <a:gd name="T4" fmla="*/ 274 w 17"/>
                <a:gd name="T5" fmla="*/ 0 h 17"/>
                <a:gd name="T6" fmla="*/ 274 w 17"/>
                <a:gd name="T7" fmla="*/ 4 h 17"/>
                <a:gd name="T8" fmla="*/ 7 w 17"/>
                <a:gd name="T9" fmla="*/ 4 h 17"/>
                <a:gd name="T10" fmla="*/ 0 w 17"/>
                <a:gd name="T11" fmla="*/ 4 h 17"/>
                <a:gd name="T12" fmla="*/ 0 w 17"/>
                <a:gd name="T13" fmla="*/ 0 h 17"/>
                <a:gd name="T14" fmla="*/ 7 w 17"/>
                <a:gd name="T15" fmla="*/ 0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7" y="0"/>
                  </a:moveTo>
                  <a:lnTo>
                    <a:pt x="7" y="7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7" y="16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94" name="Freeform 1374">
              <a:extLst>
                <a:ext uri="{FF2B5EF4-FFF2-40B4-BE49-F238E27FC236}">
                  <a16:creationId xmlns:a16="http://schemas.microsoft.com/office/drawing/2014/main" id="{A00CDC92-F578-4E3F-9BDD-EF5265C55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4" y="2526"/>
              <a:ext cx="17" cy="15"/>
            </a:xfrm>
            <a:custGeom>
              <a:avLst/>
              <a:gdLst>
                <a:gd name="T0" fmla="*/ 4 w 17"/>
                <a:gd name="T1" fmla="*/ 4 h 17"/>
                <a:gd name="T2" fmla="*/ 9 w 17"/>
                <a:gd name="T3" fmla="*/ 4 h 17"/>
                <a:gd name="T4" fmla="*/ 16 w 17"/>
                <a:gd name="T5" fmla="*/ 0 h 17"/>
                <a:gd name="T6" fmla="*/ 16 w 17"/>
                <a:gd name="T7" fmla="*/ 4 h 17"/>
                <a:gd name="T8" fmla="*/ 16 w 17"/>
                <a:gd name="T9" fmla="*/ 4 h 17"/>
                <a:gd name="T10" fmla="*/ 4 w 17"/>
                <a:gd name="T11" fmla="*/ 4 h 17"/>
                <a:gd name="T12" fmla="*/ 0 w 17"/>
                <a:gd name="T13" fmla="*/ 4 h 17"/>
                <a:gd name="T14" fmla="*/ 0 w 17"/>
                <a:gd name="T15" fmla="*/ 4 h 17"/>
                <a:gd name="T16" fmla="*/ 4 w 17"/>
                <a:gd name="T17" fmla="*/ 4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4" y="4"/>
                  </a:moveTo>
                  <a:lnTo>
                    <a:pt x="9" y="4"/>
                  </a:lnTo>
                  <a:lnTo>
                    <a:pt x="16" y="0"/>
                  </a:lnTo>
                  <a:lnTo>
                    <a:pt x="16" y="9"/>
                  </a:lnTo>
                  <a:lnTo>
                    <a:pt x="16" y="16"/>
                  </a:lnTo>
                  <a:lnTo>
                    <a:pt x="4" y="16"/>
                  </a:lnTo>
                  <a:lnTo>
                    <a:pt x="0" y="16"/>
                  </a:lnTo>
                  <a:lnTo>
                    <a:pt x="0" y="4"/>
                  </a:lnTo>
                  <a:lnTo>
                    <a:pt x="4" y="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95" name="Freeform 1375">
              <a:extLst>
                <a:ext uri="{FF2B5EF4-FFF2-40B4-BE49-F238E27FC236}">
                  <a16:creationId xmlns:a16="http://schemas.microsoft.com/office/drawing/2014/main" id="{66FF0353-12E5-43DE-B7C1-D54F1B5DE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4" y="2526"/>
              <a:ext cx="17" cy="15"/>
            </a:xfrm>
            <a:custGeom>
              <a:avLst/>
              <a:gdLst>
                <a:gd name="T0" fmla="*/ 4 w 17"/>
                <a:gd name="T1" fmla="*/ 4 h 17"/>
                <a:gd name="T2" fmla="*/ 9 w 17"/>
                <a:gd name="T3" fmla="*/ 4 h 17"/>
                <a:gd name="T4" fmla="*/ 16 w 17"/>
                <a:gd name="T5" fmla="*/ 0 h 17"/>
                <a:gd name="T6" fmla="*/ 16 w 17"/>
                <a:gd name="T7" fmla="*/ 4 h 17"/>
                <a:gd name="T8" fmla="*/ 16 w 17"/>
                <a:gd name="T9" fmla="*/ 4 h 17"/>
                <a:gd name="T10" fmla="*/ 4 w 17"/>
                <a:gd name="T11" fmla="*/ 4 h 17"/>
                <a:gd name="T12" fmla="*/ 0 w 17"/>
                <a:gd name="T13" fmla="*/ 4 h 17"/>
                <a:gd name="T14" fmla="*/ 0 w 17"/>
                <a:gd name="T15" fmla="*/ 4 h 17"/>
                <a:gd name="T16" fmla="*/ 4 w 17"/>
                <a:gd name="T17" fmla="*/ 4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4" y="4"/>
                  </a:moveTo>
                  <a:lnTo>
                    <a:pt x="9" y="4"/>
                  </a:lnTo>
                  <a:lnTo>
                    <a:pt x="16" y="0"/>
                  </a:lnTo>
                  <a:lnTo>
                    <a:pt x="16" y="9"/>
                  </a:lnTo>
                  <a:lnTo>
                    <a:pt x="16" y="16"/>
                  </a:lnTo>
                  <a:lnTo>
                    <a:pt x="4" y="16"/>
                  </a:lnTo>
                  <a:lnTo>
                    <a:pt x="0" y="16"/>
                  </a:lnTo>
                  <a:lnTo>
                    <a:pt x="0" y="4"/>
                  </a:lnTo>
                  <a:lnTo>
                    <a:pt x="4" y="4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96" name="Freeform 1376">
              <a:extLst>
                <a:ext uri="{FF2B5EF4-FFF2-40B4-BE49-F238E27FC236}">
                  <a16:creationId xmlns:a16="http://schemas.microsoft.com/office/drawing/2014/main" id="{5D99F8D6-1204-4FAC-B42A-9F72B29CD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7" y="2539"/>
              <a:ext cx="17" cy="15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4 h 17"/>
                <a:gd name="T6" fmla="*/ 0 w 17"/>
                <a:gd name="T7" fmla="*/ 4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7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97" name="Freeform 1377">
              <a:extLst>
                <a:ext uri="{FF2B5EF4-FFF2-40B4-BE49-F238E27FC236}">
                  <a16:creationId xmlns:a16="http://schemas.microsoft.com/office/drawing/2014/main" id="{4CDF852D-2BD5-452C-8237-B711AAE1A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7" y="2539"/>
              <a:ext cx="17" cy="15"/>
            </a:xfrm>
            <a:custGeom>
              <a:avLst/>
              <a:gdLst>
                <a:gd name="T0" fmla="*/ 0 w 17"/>
                <a:gd name="T1" fmla="*/ 0 h 17"/>
                <a:gd name="T2" fmla="*/ 16 w 17"/>
                <a:gd name="T3" fmla="*/ 0 h 17"/>
                <a:gd name="T4" fmla="*/ 16 w 17"/>
                <a:gd name="T5" fmla="*/ 4 h 17"/>
                <a:gd name="T6" fmla="*/ 0 w 17"/>
                <a:gd name="T7" fmla="*/ 4 h 17"/>
                <a:gd name="T8" fmla="*/ 0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0"/>
                  </a:moveTo>
                  <a:lnTo>
                    <a:pt x="16" y="0"/>
                  </a:lnTo>
                  <a:lnTo>
                    <a:pt x="16" y="7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98" name="Freeform 1378">
              <a:extLst>
                <a:ext uri="{FF2B5EF4-FFF2-40B4-BE49-F238E27FC236}">
                  <a16:creationId xmlns:a16="http://schemas.microsoft.com/office/drawing/2014/main" id="{5EFADC21-AA06-4FEA-A47B-7932E0BC38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0" y="2549"/>
              <a:ext cx="17" cy="17"/>
            </a:xfrm>
            <a:custGeom>
              <a:avLst/>
              <a:gdLst>
                <a:gd name="T0" fmla="*/ 16 w 17"/>
                <a:gd name="T1" fmla="*/ 7 h 17"/>
                <a:gd name="T2" fmla="*/ 16 w 17"/>
                <a:gd name="T3" fmla="*/ 16 h 17"/>
                <a:gd name="T4" fmla="*/ 0 w 17"/>
                <a:gd name="T5" fmla="*/ 7 h 17"/>
                <a:gd name="T6" fmla="*/ 0 w 17"/>
                <a:gd name="T7" fmla="*/ 0 h 17"/>
                <a:gd name="T8" fmla="*/ 7 w 17"/>
                <a:gd name="T9" fmla="*/ 7 h 17"/>
                <a:gd name="T10" fmla="*/ 7 w 17"/>
                <a:gd name="T11" fmla="*/ 0 h 17"/>
                <a:gd name="T12" fmla="*/ 16 w 17"/>
                <a:gd name="T13" fmla="*/ 0 h 17"/>
                <a:gd name="T14" fmla="*/ 16 w 17"/>
                <a:gd name="T15" fmla="*/ 7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16" y="7"/>
                  </a:moveTo>
                  <a:lnTo>
                    <a:pt x="16" y="16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7"/>
                  </a:lnTo>
                  <a:lnTo>
                    <a:pt x="7" y="0"/>
                  </a:lnTo>
                  <a:lnTo>
                    <a:pt x="16" y="0"/>
                  </a:lnTo>
                  <a:lnTo>
                    <a:pt x="16" y="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99" name="Freeform 1379">
              <a:extLst>
                <a:ext uri="{FF2B5EF4-FFF2-40B4-BE49-F238E27FC236}">
                  <a16:creationId xmlns:a16="http://schemas.microsoft.com/office/drawing/2014/main" id="{A491C798-ABF7-4D55-80D3-6398F4A37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0" y="2549"/>
              <a:ext cx="17" cy="17"/>
            </a:xfrm>
            <a:custGeom>
              <a:avLst/>
              <a:gdLst>
                <a:gd name="T0" fmla="*/ 16 w 17"/>
                <a:gd name="T1" fmla="*/ 7 h 17"/>
                <a:gd name="T2" fmla="*/ 16 w 17"/>
                <a:gd name="T3" fmla="*/ 16 h 17"/>
                <a:gd name="T4" fmla="*/ 0 w 17"/>
                <a:gd name="T5" fmla="*/ 7 h 17"/>
                <a:gd name="T6" fmla="*/ 0 w 17"/>
                <a:gd name="T7" fmla="*/ 0 h 17"/>
                <a:gd name="T8" fmla="*/ 7 w 17"/>
                <a:gd name="T9" fmla="*/ 7 h 17"/>
                <a:gd name="T10" fmla="*/ 7 w 17"/>
                <a:gd name="T11" fmla="*/ 0 h 17"/>
                <a:gd name="T12" fmla="*/ 16 w 17"/>
                <a:gd name="T13" fmla="*/ 0 h 17"/>
                <a:gd name="T14" fmla="*/ 16 w 17"/>
                <a:gd name="T15" fmla="*/ 7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7"/>
                <a:gd name="T26" fmla="*/ 17 w 17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7">
                  <a:moveTo>
                    <a:pt x="16" y="7"/>
                  </a:moveTo>
                  <a:lnTo>
                    <a:pt x="16" y="16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7"/>
                  </a:lnTo>
                  <a:lnTo>
                    <a:pt x="7" y="0"/>
                  </a:lnTo>
                  <a:lnTo>
                    <a:pt x="16" y="0"/>
                  </a:lnTo>
                  <a:lnTo>
                    <a:pt x="16" y="7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00" name="Freeform 1380">
              <a:extLst>
                <a:ext uri="{FF2B5EF4-FFF2-40B4-BE49-F238E27FC236}">
                  <a16:creationId xmlns:a16="http://schemas.microsoft.com/office/drawing/2014/main" id="{71E585E1-AC27-4D49-B092-B33EB5A0BA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9" y="2420"/>
              <a:ext cx="17" cy="15"/>
            </a:xfrm>
            <a:custGeom>
              <a:avLst/>
              <a:gdLst>
                <a:gd name="T0" fmla="*/ 16 w 17"/>
                <a:gd name="T1" fmla="*/ 0 h 17"/>
                <a:gd name="T2" fmla="*/ 0 w 17"/>
                <a:gd name="T3" fmla="*/ 0 h 17"/>
                <a:gd name="T4" fmla="*/ 16 w 17"/>
                <a:gd name="T5" fmla="*/ 4 h 17"/>
                <a:gd name="T6" fmla="*/ 16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0" y="0"/>
                  </a:lnTo>
                  <a:lnTo>
                    <a:pt x="16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01" name="Freeform 1381">
              <a:extLst>
                <a:ext uri="{FF2B5EF4-FFF2-40B4-BE49-F238E27FC236}">
                  <a16:creationId xmlns:a16="http://schemas.microsoft.com/office/drawing/2014/main" id="{458A0270-CD86-4783-B5C1-8A8D39E2B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9" y="2420"/>
              <a:ext cx="17" cy="15"/>
            </a:xfrm>
            <a:custGeom>
              <a:avLst/>
              <a:gdLst>
                <a:gd name="T0" fmla="*/ 16 w 17"/>
                <a:gd name="T1" fmla="*/ 0 h 17"/>
                <a:gd name="T2" fmla="*/ 0 w 17"/>
                <a:gd name="T3" fmla="*/ 0 h 17"/>
                <a:gd name="T4" fmla="*/ 16 w 17"/>
                <a:gd name="T5" fmla="*/ 4 h 17"/>
                <a:gd name="T6" fmla="*/ 16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0" y="0"/>
                  </a:lnTo>
                  <a:lnTo>
                    <a:pt x="16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02" name="Freeform 1382">
              <a:extLst>
                <a:ext uri="{FF2B5EF4-FFF2-40B4-BE49-F238E27FC236}">
                  <a16:creationId xmlns:a16="http://schemas.microsoft.com/office/drawing/2014/main" id="{5E2EFCAD-D729-4E1F-9553-5F20FB5314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9" y="2420"/>
              <a:ext cx="17" cy="15"/>
            </a:xfrm>
            <a:custGeom>
              <a:avLst/>
              <a:gdLst>
                <a:gd name="T0" fmla="*/ 7 w 17"/>
                <a:gd name="T1" fmla="*/ 4 h 17"/>
                <a:gd name="T2" fmla="*/ 16 w 17"/>
                <a:gd name="T3" fmla="*/ 0 h 17"/>
                <a:gd name="T4" fmla="*/ 7 w 17"/>
                <a:gd name="T5" fmla="*/ 0 h 17"/>
                <a:gd name="T6" fmla="*/ 0 w 17"/>
                <a:gd name="T7" fmla="*/ 4 h 17"/>
                <a:gd name="T8" fmla="*/ 7 w 17"/>
                <a:gd name="T9" fmla="*/ 4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7" y="16"/>
                  </a:moveTo>
                  <a:lnTo>
                    <a:pt x="16" y="0"/>
                  </a:lnTo>
                  <a:lnTo>
                    <a:pt x="7" y="0"/>
                  </a:lnTo>
                  <a:lnTo>
                    <a:pt x="0" y="16"/>
                  </a:lnTo>
                  <a:lnTo>
                    <a:pt x="7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03" name="Freeform 1383">
              <a:extLst>
                <a:ext uri="{FF2B5EF4-FFF2-40B4-BE49-F238E27FC236}">
                  <a16:creationId xmlns:a16="http://schemas.microsoft.com/office/drawing/2014/main" id="{A64C62FB-DC57-42DB-B334-329EE3BB0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9" y="2420"/>
              <a:ext cx="17" cy="15"/>
            </a:xfrm>
            <a:custGeom>
              <a:avLst/>
              <a:gdLst>
                <a:gd name="T0" fmla="*/ 7 w 17"/>
                <a:gd name="T1" fmla="*/ 4 h 17"/>
                <a:gd name="T2" fmla="*/ 16 w 17"/>
                <a:gd name="T3" fmla="*/ 0 h 17"/>
                <a:gd name="T4" fmla="*/ 7 w 17"/>
                <a:gd name="T5" fmla="*/ 0 h 17"/>
                <a:gd name="T6" fmla="*/ 0 w 17"/>
                <a:gd name="T7" fmla="*/ 4 h 17"/>
                <a:gd name="T8" fmla="*/ 7 w 17"/>
                <a:gd name="T9" fmla="*/ 4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7" y="16"/>
                  </a:moveTo>
                  <a:lnTo>
                    <a:pt x="16" y="0"/>
                  </a:lnTo>
                  <a:lnTo>
                    <a:pt x="7" y="0"/>
                  </a:lnTo>
                  <a:lnTo>
                    <a:pt x="0" y="16"/>
                  </a:lnTo>
                  <a:lnTo>
                    <a:pt x="7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04" name="Freeform 1384">
              <a:extLst>
                <a:ext uri="{FF2B5EF4-FFF2-40B4-BE49-F238E27FC236}">
                  <a16:creationId xmlns:a16="http://schemas.microsoft.com/office/drawing/2014/main" id="{EDBEFA2F-8DFA-490D-BEF0-C0A2F3E6D2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" y="2460"/>
              <a:ext cx="19" cy="15"/>
            </a:xfrm>
            <a:custGeom>
              <a:avLst/>
              <a:gdLst>
                <a:gd name="T0" fmla="*/ 12 w 19"/>
                <a:gd name="T1" fmla="*/ 0 h 17"/>
                <a:gd name="T2" fmla="*/ 0 w 19"/>
                <a:gd name="T3" fmla="*/ 0 h 17"/>
                <a:gd name="T4" fmla="*/ 0 w 19"/>
                <a:gd name="T5" fmla="*/ 4 h 17"/>
                <a:gd name="T6" fmla="*/ 3 w 19"/>
                <a:gd name="T7" fmla="*/ 4 h 17"/>
                <a:gd name="T8" fmla="*/ 0 w 19"/>
                <a:gd name="T9" fmla="*/ 4 h 17"/>
                <a:gd name="T10" fmla="*/ 0 w 19"/>
                <a:gd name="T11" fmla="*/ 4 h 17"/>
                <a:gd name="T12" fmla="*/ 3 w 19"/>
                <a:gd name="T13" fmla="*/ 4 h 17"/>
                <a:gd name="T14" fmla="*/ 8 w 19"/>
                <a:gd name="T15" fmla="*/ 4 h 17"/>
                <a:gd name="T16" fmla="*/ 18 w 19"/>
                <a:gd name="T17" fmla="*/ 3 h 17"/>
                <a:gd name="T18" fmla="*/ 12 w 19"/>
                <a:gd name="T19" fmla="*/ 0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"/>
                <a:gd name="T31" fmla="*/ 0 h 17"/>
                <a:gd name="T32" fmla="*/ 19 w 19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" h="17">
                  <a:moveTo>
                    <a:pt x="12" y="0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3" y="7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3" y="7"/>
                  </a:lnTo>
                  <a:lnTo>
                    <a:pt x="8" y="7"/>
                  </a:lnTo>
                  <a:lnTo>
                    <a:pt x="18" y="3"/>
                  </a:lnTo>
                  <a:lnTo>
                    <a:pt x="12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05" name="Freeform 1385">
              <a:extLst>
                <a:ext uri="{FF2B5EF4-FFF2-40B4-BE49-F238E27FC236}">
                  <a16:creationId xmlns:a16="http://schemas.microsoft.com/office/drawing/2014/main" id="{46BF936A-3A54-491C-B349-F01FFEED51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" y="2460"/>
              <a:ext cx="19" cy="15"/>
            </a:xfrm>
            <a:custGeom>
              <a:avLst/>
              <a:gdLst>
                <a:gd name="T0" fmla="*/ 12 w 19"/>
                <a:gd name="T1" fmla="*/ 0 h 17"/>
                <a:gd name="T2" fmla="*/ 0 w 19"/>
                <a:gd name="T3" fmla="*/ 0 h 17"/>
                <a:gd name="T4" fmla="*/ 0 w 19"/>
                <a:gd name="T5" fmla="*/ 4 h 17"/>
                <a:gd name="T6" fmla="*/ 3 w 19"/>
                <a:gd name="T7" fmla="*/ 4 h 17"/>
                <a:gd name="T8" fmla="*/ 0 w 19"/>
                <a:gd name="T9" fmla="*/ 4 h 17"/>
                <a:gd name="T10" fmla="*/ 0 w 19"/>
                <a:gd name="T11" fmla="*/ 4 h 17"/>
                <a:gd name="T12" fmla="*/ 3 w 19"/>
                <a:gd name="T13" fmla="*/ 4 h 17"/>
                <a:gd name="T14" fmla="*/ 8 w 19"/>
                <a:gd name="T15" fmla="*/ 4 h 17"/>
                <a:gd name="T16" fmla="*/ 18 w 19"/>
                <a:gd name="T17" fmla="*/ 3 h 17"/>
                <a:gd name="T18" fmla="*/ 12 w 19"/>
                <a:gd name="T19" fmla="*/ 0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"/>
                <a:gd name="T31" fmla="*/ 0 h 17"/>
                <a:gd name="T32" fmla="*/ 19 w 19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" h="17">
                  <a:moveTo>
                    <a:pt x="12" y="0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3" y="7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3" y="7"/>
                  </a:lnTo>
                  <a:lnTo>
                    <a:pt x="8" y="7"/>
                  </a:lnTo>
                  <a:lnTo>
                    <a:pt x="18" y="3"/>
                  </a:lnTo>
                  <a:lnTo>
                    <a:pt x="12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06" name="Freeform 1386">
              <a:extLst>
                <a:ext uri="{FF2B5EF4-FFF2-40B4-BE49-F238E27FC236}">
                  <a16:creationId xmlns:a16="http://schemas.microsoft.com/office/drawing/2014/main" id="{026AA418-2D3D-4773-ACCC-A01BF394ED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9" y="2446"/>
              <a:ext cx="17" cy="15"/>
            </a:xfrm>
            <a:custGeom>
              <a:avLst/>
              <a:gdLst>
                <a:gd name="T0" fmla="*/ 16 w 17"/>
                <a:gd name="T1" fmla="*/ 0 h 17"/>
                <a:gd name="T2" fmla="*/ 7 w 17"/>
                <a:gd name="T3" fmla="*/ 0 h 17"/>
                <a:gd name="T4" fmla="*/ 7 w 17"/>
                <a:gd name="T5" fmla="*/ 4 h 17"/>
                <a:gd name="T6" fmla="*/ 0 w 17"/>
                <a:gd name="T7" fmla="*/ 4 h 17"/>
                <a:gd name="T8" fmla="*/ 7 w 17"/>
                <a:gd name="T9" fmla="*/ 4 h 17"/>
                <a:gd name="T10" fmla="*/ 16 w 17"/>
                <a:gd name="T11" fmla="*/ 4 h 17"/>
                <a:gd name="T12" fmla="*/ 16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0"/>
                  </a:move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07" name="Freeform 1387">
              <a:extLst>
                <a:ext uri="{FF2B5EF4-FFF2-40B4-BE49-F238E27FC236}">
                  <a16:creationId xmlns:a16="http://schemas.microsoft.com/office/drawing/2014/main" id="{F9288A0A-3BF0-42BB-A682-E6E092C69C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9" y="2446"/>
              <a:ext cx="17" cy="15"/>
            </a:xfrm>
            <a:custGeom>
              <a:avLst/>
              <a:gdLst>
                <a:gd name="T0" fmla="*/ 16 w 17"/>
                <a:gd name="T1" fmla="*/ 0 h 17"/>
                <a:gd name="T2" fmla="*/ 7 w 17"/>
                <a:gd name="T3" fmla="*/ 0 h 17"/>
                <a:gd name="T4" fmla="*/ 7 w 17"/>
                <a:gd name="T5" fmla="*/ 4 h 17"/>
                <a:gd name="T6" fmla="*/ 0 w 17"/>
                <a:gd name="T7" fmla="*/ 4 h 17"/>
                <a:gd name="T8" fmla="*/ 7 w 17"/>
                <a:gd name="T9" fmla="*/ 4 h 17"/>
                <a:gd name="T10" fmla="*/ 16 w 17"/>
                <a:gd name="T11" fmla="*/ 4 h 17"/>
                <a:gd name="T12" fmla="*/ 16 w 1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7"/>
                <a:gd name="T23" fmla="*/ 17 w 1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7">
                  <a:moveTo>
                    <a:pt x="16" y="0"/>
                  </a:move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lnTo>
                    <a:pt x="7" y="16"/>
                  </a:lnTo>
                  <a:lnTo>
                    <a:pt x="16" y="7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08" name="Rectangle 1388">
              <a:extLst>
                <a:ext uri="{FF2B5EF4-FFF2-40B4-BE49-F238E27FC236}">
                  <a16:creationId xmlns:a16="http://schemas.microsoft.com/office/drawing/2014/main" id="{54A94952-BD94-4443-9B11-2E81C28941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8" y="2433"/>
              <a:ext cx="1" cy="2"/>
            </a:xfrm>
            <a:prstGeom prst="rect">
              <a:avLst/>
            </a:prstGeom>
            <a:solidFill>
              <a:srgbClr val="7B8CD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109" name="Rectangle 1389">
              <a:extLst>
                <a:ext uri="{FF2B5EF4-FFF2-40B4-BE49-F238E27FC236}">
                  <a16:creationId xmlns:a16="http://schemas.microsoft.com/office/drawing/2014/main" id="{26E4CBCD-A2DD-477E-B1CE-DC60FDA8AB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8" y="2433"/>
              <a:ext cx="1" cy="2"/>
            </a:xfrm>
            <a:prstGeom prst="rect">
              <a:avLst/>
            </a:prstGeom>
            <a:solidFill>
              <a:srgbClr val="7B8CD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488" tIns="44450" rIns="90488" bIns="44450"/>
            <a:lstStyle>
              <a:lvl1pPr defTabSz="762000"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 defTabSz="7620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 defTabSz="7620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 defTabSz="7620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GB" altLang="en-US" sz="1400">
                <a:solidFill>
                  <a:srgbClr val="3F3F3F"/>
                </a:solidFill>
                <a:latin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110" name="Freeform 1390">
              <a:extLst>
                <a:ext uri="{FF2B5EF4-FFF2-40B4-BE49-F238E27FC236}">
                  <a16:creationId xmlns:a16="http://schemas.microsoft.com/office/drawing/2014/main" id="{B559F5FA-5D60-49EC-8D7F-BA7C599B6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7" y="2444"/>
              <a:ext cx="18" cy="16"/>
            </a:xfrm>
            <a:custGeom>
              <a:avLst/>
              <a:gdLst>
                <a:gd name="T0" fmla="*/ 274 w 17"/>
                <a:gd name="T1" fmla="*/ 8 h 17"/>
                <a:gd name="T2" fmla="*/ 274 w 17"/>
                <a:gd name="T3" fmla="*/ 0 h 17"/>
                <a:gd name="T4" fmla="*/ 0 w 17"/>
                <a:gd name="T5" fmla="*/ 8 h 17"/>
                <a:gd name="T6" fmla="*/ 274 w 17"/>
                <a:gd name="T7" fmla="*/ 8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6" y="0"/>
                  </a:lnTo>
                  <a:lnTo>
                    <a:pt x="0" y="16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11" name="Freeform 1391">
              <a:extLst>
                <a:ext uri="{FF2B5EF4-FFF2-40B4-BE49-F238E27FC236}">
                  <a16:creationId xmlns:a16="http://schemas.microsoft.com/office/drawing/2014/main" id="{635192EA-D5A8-480F-BC48-57B23A9B6A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7" y="2444"/>
              <a:ext cx="18" cy="16"/>
            </a:xfrm>
            <a:custGeom>
              <a:avLst/>
              <a:gdLst>
                <a:gd name="T0" fmla="*/ 274 w 17"/>
                <a:gd name="T1" fmla="*/ 8 h 17"/>
                <a:gd name="T2" fmla="*/ 274 w 17"/>
                <a:gd name="T3" fmla="*/ 0 h 17"/>
                <a:gd name="T4" fmla="*/ 0 w 17"/>
                <a:gd name="T5" fmla="*/ 8 h 17"/>
                <a:gd name="T6" fmla="*/ 274 w 17"/>
                <a:gd name="T7" fmla="*/ 8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16"/>
                  </a:moveTo>
                  <a:lnTo>
                    <a:pt x="16" y="0"/>
                  </a:lnTo>
                  <a:lnTo>
                    <a:pt x="0" y="16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12" name="Freeform 1392">
              <a:extLst>
                <a:ext uri="{FF2B5EF4-FFF2-40B4-BE49-F238E27FC236}">
                  <a16:creationId xmlns:a16="http://schemas.microsoft.com/office/drawing/2014/main" id="{847C9030-49CE-4C48-89E3-139EEE2926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7" y="2916"/>
              <a:ext cx="1" cy="14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2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13" name="Freeform 1393">
              <a:extLst>
                <a:ext uri="{FF2B5EF4-FFF2-40B4-BE49-F238E27FC236}">
                  <a16:creationId xmlns:a16="http://schemas.microsoft.com/office/drawing/2014/main" id="{E8772437-7B8B-49A1-ADDA-FA02BADFC8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7" y="2916"/>
              <a:ext cx="1" cy="14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2 h 17"/>
                <a:gd name="T4" fmla="*/ 0 w 1"/>
                <a:gd name="T5" fmla="*/ 0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0"/>
                  </a:move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14" name="Freeform 1394">
              <a:extLst>
                <a:ext uri="{FF2B5EF4-FFF2-40B4-BE49-F238E27FC236}">
                  <a16:creationId xmlns:a16="http://schemas.microsoft.com/office/drawing/2014/main" id="{820DC553-F766-4D85-855C-AA165F6CA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2" y="2408"/>
              <a:ext cx="17" cy="21"/>
            </a:xfrm>
            <a:custGeom>
              <a:avLst/>
              <a:gdLst>
                <a:gd name="T0" fmla="*/ 7 w 17"/>
                <a:gd name="T1" fmla="*/ 0 h 22"/>
                <a:gd name="T2" fmla="*/ 0 w 17"/>
                <a:gd name="T3" fmla="*/ 3 h 22"/>
                <a:gd name="T4" fmla="*/ 7 w 17"/>
                <a:gd name="T5" fmla="*/ 7 h 22"/>
                <a:gd name="T6" fmla="*/ 0 w 17"/>
                <a:gd name="T7" fmla="*/ 11 h 22"/>
                <a:gd name="T8" fmla="*/ 7 w 17"/>
                <a:gd name="T9" fmla="*/ 11 h 22"/>
                <a:gd name="T10" fmla="*/ 7 w 17"/>
                <a:gd name="T11" fmla="*/ 11 h 22"/>
                <a:gd name="T12" fmla="*/ 16 w 17"/>
                <a:gd name="T13" fmla="*/ 11 h 22"/>
                <a:gd name="T14" fmla="*/ 16 w 17"/>
                <a:gd name="T15" fmla="*/ 7 h 22"/>
                <a:gd name="T16" fmla="*/ 7 w 17"/>
                <a:gd name="T17" fmla="*/ 3 h 22"/>
                <a:gd name="T18" fmla="*/ 7 w 17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22"/>
                <a:gd name="T32" fmla="*/ 17 w 17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22">
                  <a:moveTo>
                    <a:pt x="7" y="0"/>
                  </a:moveTo>
                  <a:lnTo>
                    <a:pt x="0" y="3"/>
                  </a:lnTo>
                  <a:lnTo>
                    <a:pt x="7" y="7"/>
                  </a:lnTo>
                  <a:lnTo>
                    <a:pt x="0" y="12"/>
                  </a:lnTo>
                  <a:lnTo>
                    <a:pt x="7" y="12"/>
                  </a:lnTo>
                  <a:lnTo>
                    <a:pt x="7" y="21"/>
                  </a:lnTo>
                  <a:lnTo>
                    <a:pt x="16" y="16"/>
                  </a:lnTo>
                  <a:lnTo>
                    <a:pt x="16" y="7"/>
                  </a:lnTo>
                  <a:lnTo>
                    <a:pt x="7" y="3"/>
                  </a:lnTo>
                  <a:lnTo>
                    <a:pt x="7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15" name="Freeform 1395">
              <a:extLst>
                <a:ext uri="{FF2B5EF4-FFF2-40B4-BE49-F238E27FC236}">
                  <a16:creationId xmlns:a16="http://schemas.microsoft.com/office/drawing/2014/main" id="{EFD13BCB-6AE1-4465-8D1B-6C50F504A7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2" y="2408"/>
              <a:ext cx="17" cy="21"/>
            </a:xfrm>
            <a:custGeom>
              <a:avLst/>
              <a:gdLst>
                <a:gd name="T0" fmla="*/ 7 w 17"/>
                <a:gd name="T1" fmla="*/ 0 h 22"/>
                <a:gd name="T2" fmla="*/ 0 w 17"/>
                <a:gd name="T3" fmla="*/ 3 h 22"/>
                <a:gd name="T4" fmla="*/ 7 w 17"/>
                <a:gd name="T5" fmla="*/ 7 h 22"/>
                <a:gd name="T6" fmla="*/ 0 w 17"/>
                <a:gd name="T7" fmla="*/ 11 h 22"/>
                <a:gd name="T8" fmla="*/ 7 w 17"/>
                <a:gd name="T9" fmla="*/ 11 h 22"/>
                <a:gd name="T10" fmla="*/ 7 w 17"/>
                <a:gd name="T11" fmla="*/ 11 h 22"/>
                <a:gd name="T12" fmla="*/ 16 w 17"/>
                <a:gd name="T13" fmla="*/ 11 h 22"/>
                <a:gd name="T14" fmla="*/ 16 w 17"/>
                <a:gd name="T15" fmla="*/ 7 h 22"/>
                <a:gd name="T16" fmla="*/ 7 w 17"/>
                <a:gd name="T17" fmla="*/ 3 h 22"/>
                <a:gd name="T18" fmla="*/ 7 w 17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22"/>
                <a:gd name="T32" fmla="*/ 17 w 17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22">
                  <a:moveTo>
                    <a:pt x="7" y="0"/>
                  </a:moveTo>
                  <a:lnTo>
                    <a:pt x="0" y="3"/>
                  </a:lnTo>
                  <a:lnTo>
                    <a:pt x="7" y="7"/>
                  </a:lnTo>
                  <a:lnTo>
                    <a:pt x="0" y="12"/>
                  </a:lnTo>
                  <a:lnTo>
                    <a:pt x="7" y="12"/>
                  </a:lnTo>
                  <a:lnTo>
                    <a:pt x="7" y="21"/>
                  </a:lnTo>
                  <a:lnTo>
                    <a:pt x="16" y="16"/>
                  </a:lnTo>
                  <a:lnTo>
                    <a:pt x="16" y="7"/>
                  </a:lnTo>
                  <a:lnTo>
                    <a:pt x="7" y="3"/>
                  </a:lnTo>
                  <a:lnTo>
                    <a:pt x="7" y="0"/>
                  </a:lnTo>
                </a:path>
              </a:pathLst>
            </a:custGeom>
            <a:solidFill>
              <a:srgbClr val="6699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16" name="Freeform 1396">
              <a:extLst>
                <a:ext uri="{FF2B5EF4-FFF2-40B4-BE49-F238E27FC236}">
                  <a16:creationId xmlns:a16="http://schemas.microsoft.com/office/drawing/2014/main" id="{DFCBA790-816D-4D74-BAD4-354B1B15D5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7" y="2463"/>
              <a:ext cx="18" cy="17"/>
            </a:xfrm>
            <a:custGeom>
              <a:avLst/>
              <a:gdLst>
                <a:gd name="T0" fmla="*/ 274 w 17"/>
                <a:gd name="T1" fmla="*/ 0 h 19"/>
                <a:gd name="T2" fmla="*/ 4 w 17"/>
                <a:gd name="T3" fmla="*/ 3 h 19"/>
                <a:gd name="T4" fmla="*/ 4 w 17"/>
                <a:gd name="T5" fmla="*/ 4 h 19"/>
                <a:gd name="T6" fmla="*/ 0 w 17"/>
                <a:gd name="T7" fmla="*/ 4 h 19"/>
                <a:gd name="T8" fmla="*/ 0 w 17"/>
                <a:gd name="T9" fmla="*/ 4 h 19"/>
                <a:gd name="T10" fmla="*/ 184 w 17"/>
                <a:gd name="T11" fmla="*/ 4 h 19"/>
                <a:gd name="T12" fmla="*/ 184 w 17"/>
                <a:gd name="T13" fmla="*/ 4 h 19"/>
                <a:gd name="T14" fmla="*/ 274 w 17"/>
                <a:gd name="T15" fmla="*/ 3 h 19"/>
                <a:gd name="T16" fmla="*/ 274 w 17"/>
                <a:gd name="T17" fmla="*/ 0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9"/>
                <a:gd name="T29" fmla="*/ 17 w 17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9">
                  <a:moveTo>
                    <a:pt x="16" y="0"/>
                  </a:moveTo>
                  <a:lnTo>
                    <a:pt x="4" y="3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18"/>
                  </a:lnTo>
                  <a:lnTo>
                    <a:pt x="9" y="12"/>
                  </a:lnTo>
                  <a:lnTo>
                    <a:pt x="9" y="8"/>
                  </a:lnTo>
                  <a:lnTo>
                    <a:pt x="16" y="3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17" name="Freeform 1397">
              <a:extLst>
                <a:ext uri="{FF2B5EF4-FFF2-40B4-BE49-F238E27FC236}">
                  <a16:creationId xmlns:a16="http://schemas.microsoft.com/office/drawing/2014/main" id="{649E5A57-5C79-49B5-9448-B37938062A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7" y="2463"/>
              <a:ext cx="18" cy="17"/>
            </a:xfrm>
            <a:custGeom>
              <a:avLst/>
              <a:gdLst>
                <a:gd name="T0" fmla="*/ 274 w 17"/>
                <a:gd name="T1" fmla="*/ 0 h 19"/>
                <a:gd name="T2" fmla="*/ 4 w 17"/>
                <a:gd name="T3" fmla="*/ 3 h 19"/>
                <a:gd name="T4" fmla="*/ 4 w 17"/>
                <a:gd name="T5" fmla="*/ 4 h 19"/>
                <a:gd name="T6" fmla="*/ 0 w 17"/>
                <a:gd name="T7" fmla="*/ 4 h 19"/>
                <a:gd name="T8" fmla="*/ 0 w 17"/>
                <a:gd name="T9" fmla="*/ 4 h 19"/>
                <a:gd name="T10" fmla="*/ 184 w 17"/>
                <a:gd name="T11" fmla="*/ 4 h 19"/>
                <a:gd name="T12" fmla="*/ 184 w 17"/>
                <a:gd name="T13" fmla="*/ 4 h 19"/>
                <a:gd name="T14" fmla="*/ 274 w 17"/>
                <a:gd name="T15" fmla="*/ 3 h 19"/>
                <a:gd name="T16" fmla="*/ 274 w 17"/>
                <a:gd name="T17" fmla="*/ 0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9"/>
                <a:gd name="T29" fmla="*/ 17 w 17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9">
                  <a:moveTo>
                    <a:pt x="16" y="0"/>
                  </a:moveTo>
                  <a:lnTo>
                    <a:pt x="4" y="3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18"/>
                  </a:lnTo>
                  <a:lnTo>
                    <a:pt x="9" y="12"/>
                  </a:lnTo>
                  <a:lnTo>
                    <a:pt x="9" y="8"/>
                  </a:lnTo>
                  <a:lnTo>
                    <a:pt x="16" y="3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18" name="Freeform 1398">
              <a:extLst>
                <a:ext uri="{FF2B5EF4-FFF2-40B4-BE49-F238E27FC236}">
                  <a16:creationId xmlns:a16="http://schemas.microsoft.com/office/drawing/2014/main" id="{DE2CA10B-04D0-4FE6-9300-CF03FC15C1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" y="2483"/>
              <a:ext cx="17" cy="15"/>
            </a:xfrm>
            <a:custGeom>
              <a:avLst/>
              <a:gdLst>
                <a:gd name="T0" fmla="*/ 16 w 17"/>
                <a:gd name="T1" fmla="*/ 0 h 17"/>
                <a:gd name="T2" fmla="*/ 0 w 17"/>
                <a:gd name="T3" fmla="*/ 0 h 17"/>
                <a:gd name="T4" fmla="*/ 16 w 17"/>
                <a:gd name="T5" fmla="*/ 4 h 17"/>
                <a:gd name="T6" fmla="*/ 16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0" y="0"/>
                  </a:lnTo>
                  <a:lnTo>
                    <a:pt x="16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19" name="Freeform 1399">
              <a:extLst>
                <a:ext uri="{FF2B5EF4-FFF2-40B4-BE49-F238E27FC236}">
                  <a16:creationId xmlns:a16="http://schemas.microsoft.com/office/drawing/2014/main" id="{02694090-4D22-4D93-A803-A3998DD2A7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" y="2483"/>
              <a:ext cx="17" cy="15"/>
            </a:xfrm>
            <a:custGeom>
              <a:avLst/>
              <a:gdLst>
                <a:gd name="T0" fmla="*/ 16 w 17"/>
                <a:gd name="T1" fmla="*/ 0 h 17"/>
                <a:gd name="T2" fmla="*/ 0 w 17"/>
                <a:gd name="T3" fmla="*/ 0 h 17"/>
                <a:gd name="T4" fmla="*/ 16 w 17"/>
                <a:gd name="T5" fmla="*/ 4 h 17"/>
                <a:gd name="T6" fmla="*/ 16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0" y="0"/>
                  </a:lnTo>
                  <a:lnTo>
                    <a:pt x="16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20" name="Freeform 1400">
              <a:extLst>
                <a:ext uri="{FF2B5EF4-FFF2-40B4-BE49-F238E27FC236}">
                  <a16:creationId xmlns:a16="http://schemas.microsoft.com/office/drawing/2014/main" id="{922BD530-4DDF-400A-8A8E-7F5D6CACD8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0" y="2446"/>
              <a:ext cx="18" cy="15"/>
            </a:xfrm>
            <a:custGeom>
              <a:avLst/>
              <a:gdLst>
                <a:gd name="T0" fmla="*/ 274 w 17"/>
                <a:gd name="T1" fmla="*/ 4 h 17"/>
                <a:gd name="T2" fmla="*/ 6 w 17"/>
                <a:gd name="T3" fmla="*/ 4 h 17"/>
                <a:gd name="T4" fmla="*/ 0 w 17"/>
                <a:gd name="T5" fmla="*/ 0 h 17"/>
                <a:gd name="T6" fmla="*/ 0 w 17"/>
                <a:gd name="T7" fmla="*/ 4 h 17"/>
                <a:gd name="T8" fmla="*/ 274 w 17"/>
                <a:gd name="T9" fmla="*/ 4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6" y="16"/>
                  </a:ln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21" name="Freeform 1401">
              <a:extLst>
                <a:ext uri="{FF2B5EF4-FFF2-40B4-BE49-F238E27FC236}">
                  <a16:creationId xmlns:a16="http://schemas.microsoft.com/office/drawing/2014/main" id="{101B5577-5FDB-4094-A037-D784EC4837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0" y="2446"/>
              <a:ext cx="18" cy="15"/>
            </a:xfrm>
            <a:custGeom>
              <a:avLst/>
              <a:gdLst>
                <a:gd name="T0" fmla="*/ 274 w 17"/>
                <a:gd name="T1" fmla="*/ 4 h 17"/>
                <a:gd name="T2" fmla="*/ 6 w 17"/>
                <a:gd name="T3" fmla="*/ 4 h 17"/>
                <a:gd name="T4" fmla="*/ 0 w 17"/>
                <a:gd name="T5" fmla="*/ 0 h 17"/>
                <a:gd name="T6" fmla="*/ 0 w 17"/>
                <a:gd name="T7" fmla="*/ 4 h 17"/>
                <a:gd name="T8" fmla="*/ 274 w 17"/>
                <a:gd name="T9" fmla="*/ 4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16"/>
                  </a:moveTo>
                  <a:lnTo>
                    <a:pt x="6" y="16"/>
                  </a:lnTo>
                  <a:lnTo>
                    <a:pt x="0" y="0"/>
                  </a:lnTo>
                  <a:lnTo>
                    <a:pt x="0" y="16"/>
                  </a:lnTo>
                  <a:lnTo>
                    <a:pt x="16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22" name="Freeform 1402">
              <a:extLst>
                <a:ext uri="{FF2B5EF4-FFF2-40B4-BE49-F238E27FC236}">
                  <a16:creationId xmlns:a16="http://schemas.microsoft.com/office/drawing/2014/main" id="{BA1BFF53-E134-4775-9F6F-5432ED71A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0" y="2450"/>
              <a:ext cx="1" cy="16"/>
            </a:xfrm>
            <a:custGeom>
              <a:avLst/>
              <a:gdLst>
                <a:gd name="T0" fmla="*/ 0 w 1"/>
                <a:gd name="T1" fmla="*/ 8 h 17"/>
                <a:gd name="T2" fmla="*/ 0 w 1"/>
                <a:gd name="T3" fmla="*/ 0 h 17"/>
                <a:gd name="T4" fmla="*/ 0 w 1"/>
                <a:gd name="T5" fmla="*/ 8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16"/>
                  </a:move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23" name="Freeform 1403">
              <a:extLst>
                <a:ext uri="{FF2B5EF4-FFF2-40B4-BE49-F238E27FC236}">
                  <a16:creationId xmlns:a16="http://schemas.microsoft.com/office/drawing/2014/main" id="{399B0720-9512-4928-AE6E-57F2BE98B0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0" y="2450"/>
              <a:ext cx="1" cy="16"/>
            </a:xfrm>
            <a:custGeom>
              <a:avLst/>
              <a:gdLst>
                <a:gd name="T0" fmla="*/ 0 w 1"/>
                <a:gd name="T1" fmla="*/ 8 h 17"/>
                <a:gd name="T2" fmla="*/ 0 w 1"/>
                <a:gd name="T3" fmla="*/ 0 h 17"/>
                <a:gd name="T4" fmla="*/ 0 w 1"/>
                <a:gd name="T5" fmla="*/ 8 h 17"/>
                <a:gd name="T6" fmla="*/ 0 60000 65536"/>
                <a:gd name="T7" fmla="*/ 0 60000 65536"/>
                <a:gd name="T8" fmla="*/ 0 60000 65536"/>
                <a:gd name="T9" fmla="*/ 0 w 1"/>
                <a:gd name="T10" fmla="*/ 0 h 17"/>
                <a:gd name="T11" fmla="*/ 1 w 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">
                  <a:moveTo>
                    <a:pt x="0" y="16"/>
                  </a:moveTo>
                  <a:lnTo>
                    <a:pt x="0" y="0"/>
                  </a:lnTo>
                  <a:lnTo>
                    <a:pt x="0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24" name="Freeform 1404">
              <a:extLst>
                <a:ext uri="{FF2B5EF4-FFF2-40B4-BE49-F238E27FC236}">
                  <a16:creationId xmlns:a16="http://schemas.microsoft.com/office/drawing/2014/main" id="{B26198B5-FBA7-4EBA-95C3-E0778078C5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9" y="2460"/>
              <a:ext cx="112" cy="186"/>
            </a:xfrm>
            <a:custGeom>
              <a:avLst/>
              <a:gdLst>
                <a:gd name="T0" fmla="*/ 225 w 109"/>
                <a:gd name="T1" fmla="*/ 5 h 205"/>
                <a:gd name="T2" fmla="*/ 254 w 109"/>
                <a:gd name="T3" fmla="*/ 5 h 205"/>
                <a:gd name="T4" fmla="*/ 283 w 109"/>
                <a:gd name="T5" fmla="*/ 5 h 205"/>
                <a:gd name="T6" fmla="*/ 406 w 109"/>
                <a:gd name="T7" fmla="*/ 5 h 205"/>
                <a:gd name="T8" fmla="*/ 374 w 109"/>
                <a:gd name="T9" fmla="*/ 5 h 205"/>
                <a:gd name="T10" fmla="*/ 374 w 109"/>
                <a:gd name="T11" fmla="*/ 5 h 205"/>
                <a:gd name="T12" fmla="*/ 391 w 109"/>
                <a:gd name="T13" fmla="*/ 5 h 205"/>
                <a:gd name="T14" fmla="*/ 428 w 109"/>
                <a:gd name="T15" fmla="*/ 5 h 205"/>
                <a:gd name="T16" fmla="*/ 391 w 109"/>
                <a:gd name="T17" fmla="*/ 5 h 205"/>
                <a:gd name="T18" fmla="*/ 357 w 109"/>
                <a:gd name="T19" fmla="*/ 5 h 205"/>
                <a:gd name="T20" fmla="*/ 320 w 109"/>
                <a:gd name="T21" fmla="*/ 5 h 205"/>
                <a:gd name="T22" fmla="*/ 303 w 109"/>
                <a:gd name="T23" fmla="*/ 5 h 205"/>
                <a:gd name="T24" fmla="*/ 342 w 109"/>
                <a:gd name="T25" fmla="*/ 5 h 205"/>
                <a:gd name="T26" fmla="*/ 265 w 109"/>
                <a:gd name="T27" fmla="*/ 5 h 205"/>
                <a:gd name="T28" fmla="*/ 237 w 109"/>
                <a:gd name="T29" fmla="*/ 5 h 205"/>
                <a:gd name="T30" fmla="*/ 176 w 109"/>
                <a:gd name="T31" fmla="*/ 5 h 205"/>
                <a:gd name="T32" fmla="*/ 162 w 109"/>
                <a:gd name="T33" fmla="*/ 5 h 205"/>
                <a:gd name="T34" fmla="*/ 162 w 109"/>
                <a:gd name="T35" fmla="*/ 5 h 205"/>
                <a:gd name="T36" fmla="*/ 196 w 109"/>
                <a:gd name="T37" fmla="*/ 5 h 205"/>
                <a:gd name="T38" fmla="*/ 237 w 109"/>
                <a:gd name="T39" fmla="*/ 5 h 205"/>
                <a:gd name="T40" fmla="*/ 142 w 109"/>
                <a:gd name="T41" fmla="*/ 5 h 205"/>
                <a:gd name="T42" fmla="*/ 109 w 109"/>
                <a:gd name="T43" fmla="*/ 5 h 205"/>
                <a:gd name="T44" fmla="*/ 97 w 109"/>
                <a:gd name="T45" fmla="*/ 5 h 205"/>
                <a:gd name="T46" fmla="*/ 162 w 109"/>
                <a:gd name="T47" fmla="*/ 0 h 205"/>
                <a:gd name="T48" fmla="*/ 16 w 109"/>
                <a:gd name="T49" fmla="*/ 3 h 205"/>
                <a:gd name="T50" fmla="*/ 12 w 109"/>
                <a:gd name="T51" fmla="*/ 5 h 205"/>
                <a:gd name="T52" fmla="*/ 12 w 109"/>
                <a:gd name="T53" fmla="*/ 5 h 205"/>
                <a:gd name="T54" fmla="*/ 3 w 109"/>
                <a:gd name="T55" fmla="*/ 5 h 205"/>
                <a:gd name="T56" fmla="*/ 3 w 109"/>
                <a:gd name="T57" fmla="*/ 5 h 205"/>
                <a:gd name="T58" fmla="*/ 7 w 109"/>
                <a:gd name="T59" fmla="*/ 5 h 205"/>
                <a:gd name="T60" fmla="*/ 0 w 109"/>
                <a:gd name="T61" fmla="*/ 5 h 205"/>
                <a:gd name="T62" fmla="*/ 12 w 109"/>
                <a:gd name="T63" fmla="*/ 5 h 205"/>
                <a:gd name="T64" fmla="*/ 7 w 109"/>
                <a:gd name="T65" fmla="*/ 5 h 205"/>
                <a:gd name="T66" fmla="*/ 7 w 109"/>
                <a:gd name="T67" fmla="*/ 5 h 205"/>
                <a:gd name="T68" fmla="*/ 7 w 109"/>
                <a:gd name="T69" fmla="*/ 5 h 205"/>
                <a:gd name="T70" fmla="*/ 12 w 109"/>
                <a:gd name="T71" fmla="*/ 5 h 205"/>
                <a:gd name="T72" fmla="*/ 16 w 109"/>
                <a:gd name="T73" fmla="*/ 5 h 205"/>
                <a:gd name="T74" fmla="*/ 16 w 109"/>
                <a:gd name="T75" fmla="*/ 5 h 205"/>
                <a:gd name="T76" fmla="*/ 89 w 109"/>
                <a:gd name="T77" fmla="*/ 5 h 205"/>
                <a:gd name="T78" fmla="*/ 12 w 109"/>
                <a:gd name="T79" fmla="*/ 5 h 205"/>
                <a:gd name="T80" fmla="*/ 16 w 109"/>
                <a:gd name="T81" fmla="*/ 5 h 205"/>
                <a:gd name="T82" fmla="*/ 97 w 109"/>
                <a:gd name="T83" fmla="*/ 5 h 205"/>
                <a:gd name="T84" fmla="*/ 142 w 109"/>
                <a:gd name="T85" fmla="*/ 5 h 205"/>
                <a:gd name="T86" fmla="*/ 142 w 109"/>
                <a:gd name="T87" fmla="*/ 5 h 205"/>
                <a:gd name="T88" fmla="*/ 162 w 109"/>
                <a:gd name="T89" fmla="*/ 5 h 205"/>
                <a:gd name="T90" fmla="*/ 162 w 109"/>
                <a:gd name="T91" fmla="*/ 5 h 205"/>
                <a:gd name="T92" fmla="*/ 89 w 109"/>
                <a:gd name="T93" fmla="*/ 5 h 205"/>
                <a:gd name="T94" fmla="*/ 109 w 109"/>
                <a:gd name="T95" fmla="*/ 5 h 205"/>
                <a:gd name="T96" fmla="*/ 12 w 109"/>
                <a:gd name="T97" fmla="*/ 5 h 205"/>
                <a:gd name="T98" fmla="*/ 89 w 109"/>
                <a:gd name="T99" fmla="*/ 5 h 205"/>
                <a:gd name="T100" fmla="*/ 109 w 109"/>
                <a:gd name="T101" fmla="*/ 5 h 205"/>
                <a:gd name="T102" fmla="*/ 176 w 109"/>
                <a:gd name="T103" fmla="*/ 5 h 205"/>
                <a:gd name="T104" fmla="*/ 162 w 109"/>
                <a:gd name="T105" fmla="*/ 5 h 205"/>
                <a:gd name="T106" fmla="*/ 7 w 109"/>
                <a:gd name="T107" fmla="*/ 5 h 205"/>
                <a:gd name="T108" fmla="*/ 7 w 109"/>
                <a:gd name="T109" fmla="*/ 5 h 205"/>
                <a:gd name="T110" fmla="*/ 89 w 109"/>
                <a:gd name="T111" fmla="*/ 5 h 205"/>
                <a:gd name="T112" fmla="*/ 142 w 109"/>
                <a:gd name="T113" fmla="*/ 5 h 205"/>
                <a:gd name="T114" fmla="*/ 196 w 109"/>
                <a:gd name="T115" fmla="*/ 5 h 20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09"/>
                <a:gd name="T175" fmla="*/ 0 h 205"/>
                <a:gd name="T176" fmla="*/ 109 w 109"/>
                <a:gd name="T177" fmla="*/ 205 h 20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09" h="205">
                  <a:moveTo>
                    <a:pt x="50" y="189"/>
                  </a:moveTo>
                  <a:lnTo>
                    <a:pt x="55" y="189"/>
                  </a:lnTo>
                  <a:lnTo>
                    <a:pt x="55" y="185"/>
                  </a:lnTo>
                  <a:lnTo>
                    <a:pt x="64" y="185"/>
                  </a:lnTo>
                  <a:lnTo>
                    <a:pt x="64" y="181"/>
                  </a:lnTo>
                  <a:lnTo>
                    <a:pt x="72" y="185"/>
                  </a:lnTo>
                  <a:lnTo>
                    <a:pt x="93" y="181"/>
                  </a:lnTo>
                  <a:lnTo>
                    <a:pt x="102" y="177"/>
                  </a:lnTo>
                  <a:lnTo>
                    <a:pt x="102" y="173"/>
                  </a:lnTo>
                  <a:lnTo>
                    <a:pt x="93" y="173"/>
                  </a:lnTo>
                  <a:lnTo>
                    <a:pt x="89" y="168"/>
                  </a:lnTo>
                  <a:lnTo>
                    <a:pt x="93" y="163"/>
                  </a:lnTo>
                  <a:lnTo>
                    <a:pt x="98" y="163"/>
                  </a:lnTo>
                  <a:lnTo>
                    <a:pt x="98" y="159"/>
                  </a:lnTo>
                  <a:lnTo>
                    <a:pt x="102" y="154"/>
                  </a:lnTo>
                  <a:lnTo>
                    <a:pt x="108" y="147"/>
                  </a:lnTo>
                  <a:lnTo>
                    <a:pt x="108" y="142"/>
                  </a:lnTo>
                  <a:lnTo>
                    <a:pt x="98" y="138"/>
                  </a:lnTo>
                  <a:lnTo>
                    <a:pt x="89" y="138"/>
                  </a:lnTo>
                  <a:lnTo>
                    <a:pt x="89" y="142"/>
                  </a:lnTo>
                  <a:lnTo>
                    <a:pt x="86" y="142"/>
                  </a:lnTo>
                  <a:lnTo>
                    <a:pt x="81" y="138"/>
                  </a:lnTo>
                  <a:lnTo>
                    <a:pt x="89" y="128"/>
                  </a:lnTo>
                  <a:lnTo>
                    <a:pt x="77" y="120"/>
                  </a:lnTo>
                  <a:lnTo>
                    <a:pt x="86" y="120"/>
                  </a:lnTo>
                  <a:lnTo>
                    <a:pt x="86" y="116"/>
                  </a:lnTo>
                  <a:lnTo>
                    <a:pt x="72" y="103"/>
                  </a:lnTo>
                  <a:lnTo>
                    <a:pt x="67" y="98"/>
                  </a:lnTo>
                  <a:lnTo>
                    <a:pt x="64" y="85"/>
                  </a:lnTo>
                  <a:lnTo>
                    <a:pt x="59" y="76"/>
                  </a:lnTo>
                  <a:lnTo>
                    <a:pt x="55" y="69"/>
                  </a:lnTo>
                  <a:lnTo>
                    <a:pt x="46" y="63"/>
                  </a:lnTo>
                  <a:lnTo>
                    <a:pt x="38" y="63"/>
                  </a:lnTo>
                  <a:lnTo>
                    <a:pt x="43" y="59"/>
                  </a:lnTo>
                  <a:lnTo>
                    <a:pt x="46" y="59"/>
                  </a:lnTo>
                  <a:lnTo>
                    <a:pt x="43" y="55"/>
                  </a:lnTo>
                  <a:lnTo>
                    <a:pt x="46" y="55"/>
                  </a:lnTo>
                  <a:lnTo>
                    <a:pt x="50" y="42"/>
                  </a:lnTo>
                  <a:lnTo>
                    <a:pt x="55" y="34"/>
                  </a:lnTo>
                  <a:lnTo>
                    <a:pt x="59" y="28"/>
                  </a:lnTo>
                  <a:lnTo>
                    <a:pt x="55" y="25"/>
                  </a:lnTo>
                  <a:lnTo>
                    <a:pt x="38" y="25"/>
                  </a:lnTo>
                  <a:lnTo>
                    <a:pt x="24" y="25"/>
                  </a:lnTo>
                  <a:lnTo>
                    <a:pt x="28" y="20"/>
                  </a:lnTo>
                  <a:lnTo>
                    <a:pt x="24" y="20"/>
                  </a:lnTo>
                  <a:lnTo>
                    <a:pt x="24" y="16"/>
                  </a:lnTo>
                  <a:lnTo>
                    <a:pt x="38" y="7"/>
                  </a:lnTo>
                  <a:lnTo>
                    <a:pt x="43" y="0"/>
                  </a:lnTo>
                  <a:lnTo>
                    <a:pt x="38" y="0"/>
                  </a:lnTo>
                  <a:lnTo>
                    <a:pt x="16" y="3"/>
                  </a:lnTo>
                  <a:lnTo>
                    <a:pt x="12" y="7"/>
                  </a:lnTo>
                  <a:lnTo>
                    <a:pt x="12" y="12"/>
                  </a:lnTo>
                  <a:lnTo>
                    <a:pt x="7" y="12"/>
                  </a:lnTo>
                  <a:lnTo>
                    <a:pt x="12" y="16"/>
                  </a:lnTo>
                  <a:lnTo>
                    <a:pt x="3" y="20"/>
                  </a:lnTo>
                  <a:lnTo>
                    <a:pt x="3" y="25"/>
                  </a:lnTo>
                  <a:lnTo>
                    <a:pt x="7" y="25"/>
                  </a:lnTo>
                  <a:lnTo>
                    <a:pt x="3" y="28"/>
                  </a:lnTo>
                  <a:lnTo>
                    <a:pt x="7" y="28"/>
                  </a:lnTo>
                  <a:lnTo>
                    <a:pt x="7" y="34"/>
                  </a:lnTo>
                  <a:lnTo>
                    <a:pt x="3" y="47"/>
                  </a:lnTo>
                  <a:lnTo>
                    <a:pt x="0" y="47"/>
                  </a:lnTo>
                  <a:lnTo>
                    <a:pt x="3" y="55"/>
                  </a:lnTo>
                  <a:lnTo>
                    <a:pt x="12" y="51"/>
                  </a:lnTo>
                  <a:lnTo>
                    <a:pt x="7" y="69"/>
                  </a:lnTo>
                  <a:lnTo>
                    <a:pt x="7" y="73"/>
                  </a:lnTo>
                  <a:lnTo>
                    <a:pt x="3" y="81"/>
                  </a:lnTo>
                  <a:lnTo>
                    <a:pt x="7" y="81"/>
                  </a:lnTo>
                  <a:lnTo>
                    <a:pt x="12" y="73"/>
                  </a:lnTo>
                  <a:lnTo>
                    <a:pt x="7" y="63"/>
                  </a:lnTo>
                  <a:lnTo>
                    <a:pt x="12" y="59"/>
                  </a:lnTo>
                  <a:lnTo>
                    <a:pt x="12" y="69"/>
                  </a:lnTo>
                  <a:lnTo>
                    <a:pt x="16" y="69"/>
                  </a:lnTo>
                  <a:lnTo>
                    <a:pt x="16" y="63"/>
                  </a:lnTo>
                  <a:lnTo>
                    <a:pt x="21" y="69"/>
                  </a:lnTo>
                  <a:lnTo>
                    <a:pt x="16" y="69"/>
                  </a:lnTo>
                  <a:lnTo>
                    <a:pt x="16" y="73"/>
                  </a:lnTo>
                  <a:lnTo>
                    <a:pt x="21" y="76"/>
                  </a:lnTo>
                  <a:lnTo>
                    <a:pt x="16" y="90"/>
                  </a:lnTo>
                  <a:lnTo>
                    <a:pt x="12" y="90"/>
                  </a:lnTo>
                  <a:lnTo>
                    <a:pt x="16" y="98"/>
                  </a:lnTo>
                  <a:lnTo>
                    <a:pt x="16" y="94"/>
                  </a:lnTo>
                  <a:lnTo>
                    <a:pt x="21" y="98"/>
                  </a:lnTo>
                  <a:lnTo>
                    <a:pt x="24" y="94"/>
                  </a:lnTo>
                  <a:lnTo>
                    <a:pt x="43" y="90"/>
                  </a:lnTo>
                  <a:lnTo>
                    <a:pt x="38" y="94"/>
                  </a:lnTo>
                  <a:lnTo>
                    <a:pt x="33" y="103"/>
                  </a:lnTo>
                  <a:lnTo>
                    <a:pt x="38" y="111"/>
                  </a:lnTo>
                  <a:lnTo>
                    <a:pt x="46" y="107"/>
                  </a:lnTo>
                  <a:lnTo>
                    <a:pt x="43" y="120"/>
                  </a:lnTo>
                  <a:lnTo>
                    <a:pt x="43" y="125"/>
                  </a:lnTo>
                  <a:lnTo>
                    <a:pt x="43" y="128"/>
                  </a:lnTo>
                  <a:lnTo>
                    <a:pt x="33" y="128"/>
                  </a:lnTo>
                  <a:lnTo>
                    <a:pt x="21" y="138"/>
                  </a:lnTo>
                  <a:lnTo>
                    <a:pt x="24" y="138"/>
                  </a:lnTo>
                  <a:lnTo>
                    <a:pt x="28" y="147"/>
                  </a:lnTo>
                  <a:lnTo>
                    <a:pt x="24" y="151"/>
                  </a:lnTo>
                  <a:lnTo>
                    <a:pt x="12" y="159"/>
                  </a:lnTo>
                  <a:lnTo>
                    <a:pt x="16" y="168"/>
                  </a:lnTo>
                  <a:lnTo>
                    <a:pt x="21" y="163"/>
                  </a:lnTo>
                  <a:lnTo>
                    <a:pt x="24" y="168"/>
                  </a:lnTo>
                  <a:lnTo>
                    <a:pt x="28" y="168"/>
                  </a:lnTo>
                  <a:lnTo>
                    <a:pt x="38" y="173"/>
                  </a:lnTo>
                  <a:lnTo>
                    <a:pt x="46" y="163"/>
                  </a:lnTo>
                  <a:lnTo>
                    <a:pt x="46" y="168"/>
                  </a:lnTo>
                  <a:lnTo>
                    <a:pt x="43" y="177"/>
                  </a:lnTo>
                  <a:lnTo>
                    <a:pt x="24" y="177"/>
                  </a:lnTo>
                  <a:lnTo>
                    <a:pt x="7" y="198"/>
                  </a:lnTo>
                  <a:lnTo>
                    <a:pt x="7" y="204"/>
                  </a:lnTo>
                  <a:lnTo>
                    <a:pt x="7" y="198"/>
                  </a:lnTo>
                  <a:lnTo>
                    <a:pt x="12" y="204"/>
                  </a:lnTo>
                  <a:lnTo>
                    <a:pt x="21" y="194"/>
                  </a:lnTo>
                  <a:lnTo>
                    <a:pt x="33" y="198"/>
                  </a:lnTo>
                  <a:lnTo>
                    <a:pt x="38" y="189"/>
                  </a:lnTo>
                  <a:lnTo>
                    <a:pt x="46" y="185"/>
                  </a:lnTo>
                  <a:lnTo>
                    <a:pt x="50" y="189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25" name="Freeform 1405">
              <a:extLst>
                <a:ext uri="{FF2B5EF4-FFF2-40B4-BE49-F238E27FC236}">
                  <a16:creationId xmlns:a16="http://schemas.microsoft.com/office/drawing/2014/main" id="{41A268C6-EFE1-4369-B10D-870F8EA6B7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9" y="2460"/>
              <a:ext cx="112" cy="186"/>
            </a:xfrm>
            <a:custGeom>
              <a:avLst/>
              <a:gdLst>
                <a:gd name="T0" fmla="*/ 225 w 109"/>
                <a:gd name="T1" fmla="*/ 5 h 205"/>
                <a:gd name="T2" fmla="*/ 254 w 109"/>
                <a:gd name="T3" fmla="*/ 5 h 205"/>
                <a:gd name="T4" fmla="*/ 283 w 109"/>
                <a:gd name="T5" fmla="*/ 5 h 205"/>
                <a:gd name="T6" fmla="*/ 406 w 109"/>
                <a:gd name="T7" fmla="*/ 5 h 205"/>
                <a:gd name="T8" fmla="*/ 374 w 109"/>
                <a:gd name="T9" fmla="*/ 5 h 205"/>
                <a:gd name="T10" fmla="*/ 374 w 109"/>
                <a:gd name="T11" fmla="*/ 5 h 205"/>
                <a:gd name="T12" fmla="*/ 391 w 109"/>
                <a:gd name="T13" fmla="*/ 5 h 205"/>
                <a:gd name="T14" fmla="*/ 428 w 109"/>
                <a:gd name="T15" fmla="*/ 5 h 205"/>
                <a:gd name="T16" fmla="*/ 391 w 109"/>
                <a:gd name="T17" fmla="*/ 5 h 205"/>
                <a:gd name="T18" fmla="*/ 357 w 109"/>
                <a:gd name="T19" fmla="*/ 5 h 205"/>
                <a:gd name="T20" fmla="*/ 320 w 109"/>
                <a:gd name="T21" fmla="*/ 5 h 205"/>
                <a:gd name="T22" fmla="*/ 303 w 109"/>
                <a:gd name="T23" fmla="*/ 5 h 205"/>
                <a:gd name="T24" fmla="*/ 342 w 109"/>
                <a:gd name="T25" fmla="*/ 5 h 205"/>
                <a:gd name="T26" fmla="*/ 265 w 109"/>
                <a:gd name="T27" fmla="*/ 5 h 205"/>
                <a:gd name="T28" fmla="*/ 237 w 109"/>
                <a:gd name="T29" fmla="*/ 5 h 205"/>
                <a:gd name="T30" fmla="*/ 176 w 109"/>
                <a:gd name="T31" fmla="*/ 5 h 205"/>
                <a:gd name="T32" fmla="*/ 162 w 109"/>
                <a:gd name="T33" fmla="*/ 5 h 205"/>
                <a:gd name="T34" fmla="*/ 162 w 109"/>
                <a:gd name="T35" fmla="*/ 5 h 205"/>
                <a:gd name="T36" fmla="*/ 196 w 109"/>
                <a:gd name="T37" fmla="*/ 5 h 205"/>
                <a:gd name="T38" fmla="*/ 237 w 109"/>
                <a:gd name="T39" fmla="*/ 5 h 205"/>
                <a:gd name="T40" fmla="*/ 142 w 109"/>
                <a:gd name="T41" fmla="*/ 5 h 205"/>
                <a:gd name="T42" fmla="*/ 109 w 109"/>
                <a:gd name="T43" fmla="*/ 5 h 205"/>
                <a:gd name="T44" fmla="*/ 97 w 109"/>
                <a:gd name="T45" fmla="*/ 5 h 205"/>
                <a:gd name="T46" fmla="*/ 162 w 109"/>
                <a:gd name="T47" fmla="*/ 0 h 205"/>
                <a:gd name="T48" fmla="*/ 16 w 109"/>
                <a:gd name="T49" fmla="*/ 3 h 205"/>
                <a:gd name="T50" fmla="*/ 12 w 109"/>
                <a:gd name="T51" fmla="*/ 5 h 205"/>
                <a:gd name="T52" fmla="*/ 12 w 109"/>
                <a:gd name="T53" fmla="*/ 5 h 205"/>
                <a:gd name="T54" fmla="*/ 3 w 109"/>
                <a:gd name="T55" fmla="*/ 5 h 205"/>
                <a:gd name="T56" fmla="*/ 3 w 109"/>
                <a:gd name="T57" fmla="*/ 5 h 205"/>
                <a:gd name="T58" fmla="*/ 7 w 109"/>
                <a:gd name="T59" fmla="*/ 5 h 205"/>
                <a:gd name="T60" fmla="*/ 0 w 109"/>
                <a:gd name="T61" fmla="*/ 5 h 205"/>
                <a:gd name="T62" fmla="*/ 12 w 109"/>
                <a:gd name="T63" fmla="*/ 5 h 205"/>
                <a:gd name="T64" fmla="*/ 7 w 109"/>
                <a:gd name="T65" fmla="*/ 5 h 205"/>
                <a:gd name="T66" fmla="*/ 7 w 109"/>
                <a:gd name="T67" fmla="*/ 5 h 205"/>
                <a:gd name="T68" fmla="*/ 7 w 109"/>
                <a:gd name="T69" fmla="*/ 5 h 205"/>
                <a:gd name="T70" fmla="*/ 12 w 109"/>
                <a:gd name="T71" fmla="*/ 5 h 205"/>
                <a:gd name="T72" fmla="*/ 16 w 109"/>
                <a:gd name="T73" fmla="*/ 5 h 205"/>
                <a:gd name="T74" fmla="*/ 16 w 109"/>
                <a:gd name="T75" fmla="*/ 5 h 205"/>
                <a:gd name="T76" fmla="*/ 89 w 109"/>
                <a:gd name="T77" fmla="*/ 5 h 205"/>
                <a:gd name="T78" fmla="*/ 12 w 109"/>
                <a:gd name="T79" fmla="*/ 5 h 205"/>
                <a:gd name="T80" fmla="*/ 16 w 109"/>
                <a:gd name="T81" fmla="*/ 5 h 205"/>
                <a:gd name="T82" fmla="*/ 97 w 109"/>
                <a:gd name="T83" fmla="*/ 5 h 205"/>
                <a:gd name="T84" fmla="*/ 142 w 109"/>
                <a:gd name="T85" fmla="*/ 5 h 205"/>
                <a:gd name="T86" fmla="*/ 142 w 109"/>
                <a:gd name="T87" fmla="*/ 5 h 205"/>
                <a:gd name="T88" fmla="*/ 162 w 109"/>
                <a:gd name="T89" fmla="*/ 5 h 205"/>
                <a:gd name="T90" fmla="*/ 162 w 109"/>
                <a:gd name="T91" fmla="*/ 5 h 205"/>
                <a:gd name="T92" fmla="*/ 89 w 109"/>
                <a:gd name="T93" fmla="*/ 5 h 205"/>
                <a:gd name="T94" fmla="*/ 109 w 109"/>
                <a:gd name="T95" fmla="*/ 5 h 205"/>
                <a:gd name="T96" fmla="*/ 12 w 109"/>
                <a:gd name="T97" fmla="*/ 5 h 205"/>
                <a:gd name="T98" fmla="*/ 89 w 109"/>
                <a:gd name="T99" fmla="*/ 5 h 205"/>
                <a:gd name="T100" fmla="*/ 109 w 109"/>
                <a:gd name="T101" fmla="*/ 5 h 205"/>
                <a:gd name="T102" fmla="*/ 176 w 109"/>
                <a:gd name="T103" fmla="*/ 5 h 205"/>
                <a:gd name="T104" fmla="*/ 162 w 109"/>
                <a:gd name="T105" fmla="*/ 5 h 205"/>
                <a:gd name="T106" fmla="*/ 7 w 109"/>
                <a:gd name="T107" fmla="*/ 5 h 205"/>
                <a:gd name="T108" fmla="*/ 7 w 109"/>
                <a:gd name="T109" fmla="*/ 5 h 205"/>
                <a:gd name="T110" fmla="*/ 89 w 109"/>
                <a:gd name="T111" fmla="*/ 5 h 205"/>
                <a:gd name="T112" fmla="*/ 142 w 109"/>
                <a:gd name="T113" fmla="*/ 5 h 205"/>
                <a:gd name="T114" fmla="*/ 196 w 109"/>
                <a:gd name="T115" fmla="*/ 5 h 20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09"/>
                <a:gd name="T175" fmla="*/ 0 h 205"/>
                <a:gd name="T176" fmla="*/ 109 w 109"/>
                <a:gd name="T177" fmla="*/ 205 h 20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09" h="205">
                  <a:moveTo>
                    <a:pt x="50" y="189"/>
                  </a:moveTo>
                  <a:lnTo>
                    <a:pt x="55" y="189"/>
                  </a:lnTo>
                  <a:lnTo>
                    <a:pt x="55" y="185"/>
                  </a:lnTo>
                  <a:lnTo>
                    <a:pt x="64" y="185"/>
                  </a:lnTo>
                  <a:lnTo>
                    <a:pt x="64" y="181"/>
                  </a:lnTo>
                  <a:lnTo>
                    <a:pt x="72" y="185"/>
                  </a:lnTo>
                  <a:lnTo>
                    <a:pt x="93" y="181"/>
                  </a:lnTo>
                  <a:lnTo>
                    <a:pt x="102" y="177"/>
                  </a:lnTo>
                  <a:lnTo>
                    <a:pt x="102" y="173"/>
                  </a:lnTo>
                  <a:lnTo>
                    <a:pt x="93" y="173"/>
                  </a:lnTo>
                  <a:lnTo>
                    <a:pt x="89" y="168"/>
                  </a:lnTo>
                  <a:lnTo>
                    <a:pt x="93" y="163"/>
                  </a:lnTo>
                  <a:lnTo>
                    <a:pt x="98" y="163"/>
                  </a:lnTo>
                  <a:lnTo>
                    <a:pt x="98" y="159"/>
                  </a:lnTo>
                  <a:lnTo>
                    <a:pt x="102" y="154"/>
                  </a:lnTo>
                  <a:lnTo>
                    <a:pt x="108" y="147"/>
                  </a:lnTo>
                  <a:lnTo>
                    <a:pt x="108" y="142"/>
                  </a:lnTo>
                  <a:lnTo>
                    <a:pt x="98" y="138"/>
                  </a:lnTo>
                  <a:lnTo>
                    <a:pt x="89" y="138"/>
                  </a:lnTo>
                  <a:lnTo>
                    <a:pt x="89" y="142"/>
                  </a:lnTo>
                  <a:lnTo>
                    <a:pt x="86" y="142"/>
                  </a:lnTo>
                  <a:lnTo>
                    <a:pt x="81" y="138"/>
                  </a:lnTo>
                  <a:lnTo>
                    <a:pt x="89" y="128"/>
                  </a:lnTo>
                  <a:lnTo>
                    <a:pt x="77" y="120"/>
                  </a:lnTo>
                  <a:lnTo>
                    <a:pt x="86" y="120"/>
                  </a:lnTo>
                  <a:lnTo>
                    <a:pt x="86" y="116"/>
                  </a:lnTo>
                  <a:lnTo>
                    <a:pt x="72" y="103"/>
                  </a:lnTo>
                  <a:lnTo>
                    <a:pt x="67" y="98"/>
                  </a:lnTo>
                  <a:lnTo>
                    <a:pt x="64" y="85"/>
                  </a:lnTo>
                  <a:lnTo>
                    <a:pt x="59" y="76"/>
                  </a:lnTo>
                  <a:lnTo>
                    <a:pt x="55" y="69"/>
                  </a:lnTo>
                  <a:lnTo>
                    <a:pt x="46" y="63"/>
                  </a:lnTo>
                  <a:lnTo>
                    <a:pt x="38" y="63"/>
                  </a:lnTo>
                  <a:lnTo>
                    <a:pt x="43" y="59"/>
                  </a:lnTo>
                  <a:lnTo>
                    <a:pt x="46" y="59"/>
                  </a:lnTo>
                  <a:lnTo>
                    <a:pt x="43" y="55"/>
                  </a:lnTo>
                  <a:lnTo>
                    <a:pt x="46" y="55"/>
                  </a:lnTo>
                  <a:lnTo>
                    <a:pt x="50" y="42"/>
                  </a:lnTo>
                  <a:lnTo>
                    <a:pt x="55" y="34"/>
                  </a:lnTo>
                  <a:lnTo>
                    <a:pt x="59" y="28"/>
                  </a:lnTo>
                  <a:lnTo>
                    <a:pt x="55" y="25"/>
                  </a:lnTo>
                  <a:lnTo>
                    <a:pt x="38" y="25"/>
                  </a:lnTo>
                  <a:lnTo>
                    <a:pt x="24" y="25"/>
                  </a:lnTo>
                  <a:lnTo>
                    <a:pt x="28" y="20"/>
                  </a:lnTo>
                  <a:lnTo>
                    <a:pt x="24" y="20"/>
                  </a:lnTo>
                  <a:lnTo>
                    <a:pt x="24" y="16"/>
                  </a:lnTo>
                  <a:lnTo>
                    <a:pt x="38" y="7"/>
                  </a:lnTo>
                  <a:lnTo>
                    <a:pt x="43" y="0"/>
                  </a:lnTo>
                  <a:lnTo>
                    <a:pt x="38" y="0"/>
                  </a:lnTo>
                  <a:lnTo>
                    <a:pt x="16" y="3"/>
                  </a:lnTo>
                  <a:lnTo>
                    <a:pt x="12" y="7"/>
                  </a:lnTo>
                  <a:lnTo>
                    <a:pt x="12" y="12"/>
                  </a:lnTo>
                  <a:lnTo>
                    <a:pt x="7" y="12"/>
                  </a:lnTo>
                  <a:lnTo>
                    <a:pt x="12" y="16"/>
                  </a:lnTo>
                  <a:lnTo>
                    <a:pt x="3" y="20"/>
                  </a:lnTo>
                  <a:lnTo>
                    <a:pt x="3" y="25"/>
                  </a:lnTo>
                  <a:lnTo>
                    <a:pt x="7" y="25"/>
                  </a:lnTo>
                  <a:lnTo>
                    <a:pt x="3" y="28"/>
                  </a:lnTo>
                  <a:lnTo>
                    <a:pt x="7" y="28"/>
                  </a:lnTo>
                  <a:lnTo>
                    <a:pt x="7" y="34"/>
                  </a:lnTo>
                  <a:lnTo>
                    <a:pt x="3" y="47"/>
                  </a:lnTo>
                  <a:lnTo>
                    <a:pt x="0" y="47"/>
                  </a:lnTo>
                  <a:lnTo>
                    <a:pt x="3" y="55"/>
                  </a:lnTo>
                  <a:lnTo>
                    <a:pt x="12" y="51"/>
                  </a:lnTo>
                  <a:lnTo>
                    <a:pt x="7" y="69"/>
                  </a:lnTo>
                  <a:lnTo>
                    <a:pt x="7" y="73"/>
                  </a:lnTo>
                  <a:lnTo>
                    <a:pt x="3" y="81"/>
                  </a:lnTo>
                  <a:lnTo>
                    <a:pt x="7" y="81"/>
                  </a:lnTo>
                  <a:lnTo>
                    <a:pt x="12" y="73"/>
                  </a:lnTo>
                  <a:lnTo>
                    <a:pt x="7" y="63"/>
                  </a:lnTo>
                  <a:lnTo>
                    <a:pt x="12" y="59"/>
                  </a:lnTo>
                  <a:lnTo>
                    <a:pt x="12" y="69"/>
                  </a:lnTo>
                  <a:lnTo>
                    <a:pt x="16" y="69"/>
                  </a:lnTo>
                  <a:lnTo>
                    <a:pt x="16" y="63"/>
                  </a:lnTo>
                  <a:lnTo>
                    <a:pt x="21" y="69"/>
                  </a:lnTo>
                  <a:lnTo>
                    <a:pt x="16" y="69"/>
                  </a:lnTo>
                  <a:lnTo>
                    <a:pt x="16" y="73"/>
                  </a:lnTo>
                  <a:lnTo>
                    <a:pt x="21" y="76"/>
                  </a:lnTo>
                  <a:lnTo>
                    <a:pt x="16" y="90"/>
                  </a:lnTo>
                  <a:lnTo>
                    <a:pt x="12" y="90"/>
                  </a:lnTo>
                  <a:lnTo>
                    <a:pt x="16" y="98"/>
                  </a:lnTo>
                  <a:lnTo>
                    <a:pt x="16" y="94"/>
                  </a:lnTo>
                  <a:lnTo>
                    <a:pt x="21" y="98"/>
                  </a:lnTo>
                  <a:lnTo>
                    <a:pt x="24" y="94"/>
                  </a:lnTo>
                  <a:lnTo>
                    <a:pt x="43" y="90"/>
                  </a:lnTo>
                  <a:lnTo>
                    <a:pt x="38" y="94"/>
                  </a:lnTo>
                  <a:lnTo>
                    <a:pt x="33" y="103"/>
                  </a:lnTo>
                  <a:lnTo>
                    <a:pt x="38" y="111"/>
                  </a:lnTo>
                  <a:lnTo>
                    <a:pt x="46" y="107"/>
                  </a:lnTo>
                  <a:lnTo>
                    <a:pt x="43" y="120"/>
                  </a:lnTo>
                  <a:lnTo>
                    <a:pt x="43" y="125"/>
                  </a:lnTo>
                  <a:lnTo>
                    <a:pt x="43" y="128"/>
                  </a:lnTo>
                  <a:lnTo>
                    <a:pt x="33" y="128"/>
                  </a:lnTo>
                  <a:lnTo>
                    <a:pt x="21" y="138"/>
                  </a:lnTo>
                  <a:lnTo>
                    <a:pt x="24" y="138"/>
                  </a:lnTo>
                  <a:lnTo>
                    <a:pt x="28" y="147"/>
                  </a:lnTo>
                  <a:lnTo>
                    <a:pt x="24" y="151"/>
                  </a:lnTo>
                  <a:lnTo>
                    <a:pt x="12" y="159"/>
                  </a:lnTo>
                  <a:lnTo>
                    <a:pt x="16" y="168"/>
                  </a:lnTo>
                  <a:lnTo>
                    <a:pt x="21" y="163"/>
                  </a:lnTo>
                  <a:lnTo>
                    <a:pt x="24" y="168"/>
                  </a:lnTo>
                  <a:lnTo>
                    <a:pt x="28" y="168"/>
                  </a:lnTo>
                  <a:lnTo>
                    <a:pt x="38" y="173"/>
                  </a:lnTo>
                  <a:lnTo>
                    <a:pt x="46" y="163"/>
                  </a:lnTo>
                  <a:lnTo>
                    <a:pt x="46" y="168"/>
                  </a:lnTo>
                  <a:lnTo>
                    <a:pt x="43" y="177"/>
                  </a:lnTo>
                  <a:lnTo>
                    <a:pt x="24" y="177"/>
                  </a:lnTo>
                  <a:lnTo>
                    <a:pt x="7" y="198"/>
                  </a:lnTo>
                  <a:lnTo>
                    <a:pt x="7" y="204"/>
                  </a:lnTo>
                  <a:lnTo>
                    <a:pt x="7" y="198"/>
                  </a:lnTo>
                  <a:lnTo>
                    <a:pt x="12" y="204"/>
                  </a:lnTo>
                  <a:lnTo>
                    <a:pt x="21" y="194"/>
                  </a:lnTo>
                  <a:lnTo>
                    <a:pt x="33" y="198"/>
                  </a:lnTo>
                  <a:lnTo>
                    <a:pt x="38" y="189"/>
                  </a:lnTo>
                  <a:lnTo>
                    <a:pt x="46" y="185"/>
                  </a:lnTo>
                  <a:lnTo>
                    <a:pt x="50" y="189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26" name="Freeform 1406">
              <a:extLst>
                <a:ext uri="{FF2B5EF4-FFF2-40B4-BE49-F238E27FC236}">
                  <a16:creationId xmlns:a16="http://schemas.microsoft.com/office/drawing/2014/main" id="{776CBAB8-66BF-4E44-8594-35D4418EA6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7" y="2630"/>
              <a:ext cx="17" cy="16"/>
            </a:xfrm>
            <a:custGeom>
              <a:avLst/>
              <a:gdLst>
                <a:gd name="T0" fmla="*/ 16 w 17"/>
                <a:gd name="T1" fmla="*/ 0 h 17"/>
                <a:gd name="T2" fmla="*/ 0 w 17"/>
                <a:gd name="T3" fmla="*/ 8 h 17"/>
                <a:gd name="T4" fmla="*/ 16 w 17"/>
                <a:gd name="T5" fmla="*/ 8 h 17"/>
                <a:gd name="T6" fmla="*/ 16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27" name="Freeform 1407">
              <a:extLst>
                <a:ext uri="{FF2B5EF4-FFF2-40B4-BE49-F238E27FC236}">
                  <a16:creationId xmlns:a16="http://schemas.microsoft.com/office/drawing/2014/main" id="{B7C2810F-7151-4168-85C1-3F997559C2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7" y="2630"/>
              <a:ext cx="17" cy="16"/>
            </a:xfrm>
            <a:custGeom>
              <a:avLst/>
              <a:gdLst>
                <a:gd name="T0" fmla="*/ 16 w 17"/>
                <a:gd name="T1" fmla="*/ 0 h 17"/>
                <a:gd name="T2" fmla="*/ 0 w 17"/>
                <a:gd name="T3" fmla="*/ 8 h 17"/>
                <a:gd name="T4" fmla="*/ 16 w 17"/>
                <a:gd name="T5" fmla="*/ 8 h 17"/>
                <a:gd name="T6" fmla="*/ 16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7"/>
                <a:gd name="T14" fmla="*/ 17 w 17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28" name="Freeform 1408">
              <a:extLst>
                <a:ext uri="{FF2B5EF4-FFF2-40B4-BE49-F238E27FC236}">
                  <a16:creationId xmlns:a16="http://schemas.microsoft.com/office/drawing/2014/main" id="{077E6708-2E77-48AF-9A6C-65D5D57F8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7" y="2578"/>
              <a:ext cx="17" cy="1"/>
            </a:xfrm>
            <a:custGeom>
              <a:avLst/>
              <a:gdLst>
                <a:gd name="T0" fmla="*/ 0 w 17"/>
                <a:gd name="T1" fmla="*/ 0 h 1"/>
                <a:gd name="T2" fmla="*/ 16 w 17"/>
                <a:gd name="T3" fmla="*/ 0 h 1"/>
                <a:gd name="T4" fmla="*/ 0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0" y="0"/>
                  </a:move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29" name="Freeform 1409">
              <a:extLst>
                <a:ext uri="{FF2B5EF4-FFF2-40B4-BE49-F238E27FC236}">
                  <a16:creationId xmlns:a16="http://schemas.microsoft.com/office/drawing/2014/main" id="{78F94750-80F7-49BA-97BC-5006F2C39E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7" y="2578"/>
              <a:ext cx="17" cy="1"/>
            </a:xfrm>
            <a:custGeom>
              <a:avLst/>
              <a:gdLst>
                <a:gd name="T0" fmla="*/ 0 w 17"/>
                <a:gd name="T1" fmla="*/ 0 h 1"/>
                <a:gd name="T2" fmla="*/ 16 w 17"/>
                <a:gd name="T3" fmla="*/ 0 h 1"/>
                <a:gd name="T4" fmla="*/ 0 w 17"/>
                <a:gd name="T5" fmla="*/ 0 h 1"/>
                <a:gd name="T6" fmla="*/ 0 60000 65536"/>
                <a:gd name="T7" fmla="*/ 0 60000 65536"/>
                <a:gd name="T8" fmla="*/ 0 60000 65536"/>
                <a:gd name="T9" fmla="*/ 0 w 17"/>
                <a:gd name="T10" fmla="*/ 0 h 1"/>
                <a:gd name="T11" fmla="*/ 17 w 1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">
                  <a:moveTo>
                    <a:pt x="0" y="0"/>
                  </a:move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30" name="Freeform 1410">
              <a:extLst>
                <a:ext uri="{FF2B5EF4-FFF2-40B4-BE49-F238E27FC236}">
                  <a16:creationId xmlns:a16="http://schemas.microsoft.com/office/drawing/2014/main" id="{87B780A6-8EAD-486A-9695-72EDD119B0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8" y="2554"/>
              <a:ext cx="17" cy="16"/>
            </a:xfrm>
            <a:custGeom>
              <a:avLst/>
              <a:gdLst>
                <a:gd name="T0" fmla="*/ 16 w 17"/>
                <a:gd name="T1" fmla="*/ 0 h 17"/>
                <a:gd name="T2" fmla="*/ 0 w 17"/>
                <a:gd name="T3" fmla="*/ 8 h 17"/>
                <a:gd name="T4" fmla="*/ 7 w 17"/>
                <a:gd name="T5" fmla="*/ 8 h 17"/>
                <a:gd name="T6" fmla="*/ 16 w 17"/>
                <a:gd name="T7" fmla="*/ 6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7" y="16"/>
                  </a:lnTo>
                  <a:lnTo>
                    <a:pt x="16" y="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31" name="Freeform 1411">
              <a:extLst>
                <a:ext uri="{FF2B5EF4-FFF2-40B4-BE49-F238E27FC236}">
                  <a16:creationId xmlns:a16="http://schemas.microsoft.com/office/drawing/2014/main" id="{4E67B229-3A55-41CA-9E65-693DDC17E7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8" y="2554"/>
              <a:ext cx="17" cy="16"/>
            </a:xfrm>
            <a:custGeom>
              <a:avLst/>
              <a:gdLst>
                <a:gd name="T0" fmla="*/ 16 w 17"/>
                <a:gd name="T1" fmla="*/ 0 h 17"/>
                <a:gd name="T2" fmla="*/ 0 w 17"/>
                <a:gd name="T3" fmla="*/ 8 h 17"/>
                <a:gd name="T4" fmla="*/ 7 w 17"/>
                <a:gd name="T5" fmla="*/ 8 h 17"/>
                <a:gd name="T6" fmla="*/ 16 w 17"/>
                <a:gd name="T7" fmla="*/ 6 h 17"/>
                <a:gd name="T8" fmla="*/ 16 w 1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7" y="16"/>
                  </a:lnTo>
                  <a:lnTo>
                    <a:pt x="16" y="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32" name="Freeform 1412">
              <a:extLst>
                <a:ext uri="{FF2B5EF4-FFF2-40B4-BE49-F238E27FC236}">
                  <a16:creationId xmlns:a16="http://schemas.microsoft.com/office/drawing/2014/main" id="{EC35710B-00B0-4942-8ED9-564D981649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2526"/>
              <a:ext cx="1" cy="1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 h 17"/>
                <a:gd name="T4" fmla="*/ 0 w 1"/>
                <a:gd name="T5" fmla="*/ 4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33" name="Freeform 1413">
              <a:extLst>
                <a:ext uri="{FF2B5EF4-FFF2-40B4-BE49-F238E27FC236}">
                  <a16:creationId xmlns:a16="http://schemas.microsoft.com/office/drawing/2014/main" id="{ADEF1EBD-E10D-43E1-B37E-F585A13DAF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2526"/>
              <a:ext cx="1" cy="1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4 h 17"/>
                <a:gd name="T4" fmla="*/ 0 w 1"/>
                <a:gd name="T5" fmla="*/ 4 h 17"/>
                <a:gd name="T6" fmla="*/ 0 w 1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7"/>
                <a:gd name="T14" fmla="*/ 1 w 1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7">
                  <a:moveTo>
                    <a:pt x="0" y="0"/>
                  </a:moveTo>
                  <a:lnTo>
                    <a:pt x="0" y="6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34" name="Freeform 1414">
              <a:extLst>
                <a:ext uri="{FF2B5EF4-FFF2-40B4-BE49-F238E27FC236}">
                  <a16:creationId xmlns:a16="http://schemas.microsoft.com/office/drawing/2014/main" id="{1A154A59-C5A1-4215-BD5A-4A4C52CC9F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6" y="2522"/>
              <a:ext cx="18" cy="16"/>
            </a:xfrm>
            <a:custGeom>
              <a:avLst/>
              <a:gdLst>
                <a:gd name="T0" fmla="*/ 274 w 17"/>
                <a:gd name="T1" fmla="*/ 0 h 17"/>
                <a:gd name="T2" fmla="*/ 0 w 17"/>
                <a:gd name="T3" fmla="*/ 0 h 17"/>
                <a:gd name="T4" fmla="*/ 0 w 17"/>
                <a:gd name="T5" fmla="*/ 7 h 17"/>
                <a:gd name="T6" fmla="*/ 274 w 17"/>
                <a:gd name="T7" fmla="*/ 8 h 17"/>
                <a:gd name="T8" fmla="*/ 274 w 17"/>
                <a:gd name="T9" fmla="*/ 7 h 17"/>
                <a:gd name="T10" fmla="*/ 274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0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16" y="16"/>
                  </a:lnTo>
                  <a:lnTo>
                    <a:pt x="16" y="7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35" name="Freeform 1415">
              <a:extLst>
                <a:ext uri="{FF2B5EF4-FFF2-40B4-BE49-F238E27FC236}">
                  <a16:creationId xmlns:a16="http://schemas.microsoft.com/office/drawing/2014/main" id="{C7B9A7D5-DD94-4F0C-8438-FA28DE5204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6" y="2522"/>
              <a:ext cx="18" cy="16"/>
            </a:xfrm>
            <a:custGeom>
              <a:avLst/>
              <a:gdLst>
                <a:gd name="T0" fmla="*/ 274 w 17"/>
                <a:gd name="T1" fmla="*/ 0 h 17"/>
                <a:gd name="T2" fmla="*/ 0 w 17"/>
                <a:gd name="T3" fmla="*/ 0 h 17"/>
                <a:gd name="T4" fmla="*/ 0 w 17"/>
                <a:gd name="T5" fmla="*/ 7 h 17"/>
                <a:gd name="T6" fmla="*/ 274 w 17"/>
                <a:gd name="T7" fmla="*/ 8 h 17"/>
                <a:gd name="T8" fmla="*/ 274 w 17"/>
                <a:gd name="T9" fmla="*/ 7 h 17"/>
                <a:gd name="T10" fmla="*/ 274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16" y="0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16" y="16"/>
                  </a:lnTo>
                  <a:lnTo>
                    <a:pt x="16" y="7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36" name="Freeform 1416">
              <a:extLst>
                <a:ext uri="{FF2B5EF4-FFF2-40B4-BE49-F238E27FC236}">
                  <a16:creationId xmlns:a16="http://schemas.microsoft.com/office/drawing/2014/main" id="{E6A10F5E-AC6F-4C87-BC52-F447C68C39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9" y="2517"/>
              <a:ext cx="18" cy="16"/>
            </a:xfrm>
            <a:custGeom>
              <a:avLst/>
              <a:gdLst>
                <a:gd name="T0" fmla="*/ 274 w 17"/>
                <a:gd name="T1" fmla="*/ 0 h 17"/>
                <a:gd name="T2" fmla="*/ 0 w 17"/>
                <a:gd name="T3" fmla="*/ 8 h 17"/>
                <a:gd name="T4" fmla="*/ 274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37" name="Freeform 1417">
              <a:extLst>
                <a:ext uri="{FF2B5EF4-FFF2-40B4-BE49-F238E27FC236}">
                  <a16:creationId xmlns:a16="http://schemas.microsoft.com/office/drawing/2014/main" id="{05F24A0A-7E84-4E8B-847D-17133550A7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9" y="2517"/>
              <a:ext cx="18" cy="16"/>
            </a:xfrm>
            <a:custGeom>
              <a:avLst/>
              <a:gdLst>
                <a:gd name="T0" fmla="*/ 274 w 17"/>
                <a:gd name="T1" fmla="*/ 0 h 17"/>
                <a:gd name="T2" fmla="*/ 0 w 17"/>
                <a:gd name="T3" fmla="*/ 8 h 17"/>
                <a:gd name="T4" fmla="*/ 274 w 17"/>
                <a:gd name="T5" fmla="*/ 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16" y="0"/>
                  </a:move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38" name="Freeform 1418">
              <a:extLst>
                <a:ext uri="{FF2B5EF4-FFF2-40B4-BE49-F238E27FC236}">
                  <a16:creationId xmlns:a16="http://schemas.microsoft.com/office/drawing/2014/main" id="{1F45F9CB-0781-4F6A-A149-8B0F49FB18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6" y="2506"/>
              <a:ext cx="18" cy="16"/>
            </a:xfrm>
            <a:custGeom>
              <a:avLst/>
              <a:gdLst>
                <a:gd name="T0" fmla="*/ 0 w 17"/>
                <a:gd name="T1" fmla="*/ 8 h 17"/>
                <a:gd name="T2" fmla="*/ 274 w 17"/>
                <a:gd name="T3" fmla="*/ 7 h 17"/>
                <a:gd name="T4" fmla="*/ 7 w 17"/>
                <a:gd name="T5" fmla="*/ 0 h 17"/>
                <a:gd name="T6" fmla="*/ 7 w 17"/>
                <a:gd name="T7" fmla="*/ 7 h 17"/>
                <a:gd name="T8" fmla="*/ 0 w 17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16"/>
                  </a:moveTo>
                  <a:lnTo>
                    <a:pt x="16" y="7"/>
                  </a:lnTo>
                  <a:lnTo>
                    <a:pt x="7" y="0"/>
                  </a:lnTo>
                  <a:lnTo>
                    <a:pt x="7" y="7"/>
                  </a:lnTo>
                  <a:lnTo>
                    <a:pt x="0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39" name="Freeform 1419">
              <a:extLst>
                <a:ext uri="{FF2B5EF4-FFF2-40B4-BE49-F238E27FC236}">
                  <a16:creationId xmlns:a16="http://schemas.microsoft.com/office/drawing/2014/main" id="{54B42581-F0A7-424B-B0B1-0E89E32C79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6" y="2506"/>
              <a:ext cx="18" cy="16"/>
            </a:xfrm>
            <a:custGeom>
              <a:avLst/>
              <a:gdLst>
                <a:gd name="T0" fmla="*/ 0 w 17"/>
                <a:gd name="T1" fmla="*/ 8 h 17"/>
                <a:gd name="T2" fmla="*/ 274 w 17"/>
                <a:gd name="T3" fmla="*/ 7 h 17"/>
                <a:gd name="T4" fmla="*/ 7 w 17"/>
                <a:gd name="T5" fmla="*/ 0 h 17"/>
                <a:gd name="T6" fmla="*/ 7 w 17"/>
                <a:gd name="T7" fmla="*/ 7 h 17"/>
                <a:gd name="T8" fmla="*/ 0 w 17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7"/>
                <a:gd name="T17" fmla="*/ 17 w 1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7">
                  <a:moveTo>
                    <a:pt x="0" y="16"/>
                  </a:moveTo>
                  <a:lnTo>
                    <a:pt x="16" y="7"/>
                  </a:lnTo>
                  <a:lnTo>
                    <a:pt x="7" y="0"/>
                  </a:lnTo>
                  <a:lnTo>
                    <a:pt x="7" y="7"/>
                  </a:lnTo>
                  <a:lnTo>
                    <a:pt x="0" y="16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40" name="Freeform 1420">
              <a:extLst>
                <a:ext uri="{FF2B5EF4-FFF2-40B4-BE49-F238E27FC236}">
                  <a16:creationId xmlns:a16="http://schemas.microsoft.com/office/drawing/2014/main" id="{678A774F-DFF0-4F25-BC01-DC8CB6F5F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1" y="2483"/>
              <a:ext cx="18" cy="15"/>
            </a:xfrm>
            <a:custGeom>
              <a:avLst/>
              <a:gdLst>
                <a:gd name="T0" fmla="*/ 4 w 17"/>
                <a:gd name="T1" fmla="*/ 0 h 17"/>
                <a:gd name="T2" fmla="*/ 4 w 17"/>
                <a:gd name="T3" fmla="*/ 4 h 17"/>
                <a:gd name="T4" fmla="*/ 4 w 17"/>
                <a:gd name="T5" fmla="*/ 0 h 17"/>
                <a:gd name="T6" fmla="*/ 0 w 17"/>
                <a:gd name="T7" fmla="*/ 4 h 17"/>
                <a:gd name="T8" fmla="*/ 4 w 17"/>
                <a:gd name="T9" fmla="*/ 4 h 17"/>
                <a:gd name="T10" fmla="*/ 4 w 17"/>
                <a:gd name="T11" fmla="*/ 4 h 17"/>
                <a:gd name="T12" fmla="*/ 274 w 17"/>
                <a:gd name="T13" fmla="*/ 4 h 17"/>
                <a:gd name="T14" fmla="*/ 274 w 17"/>
                <a:gd name="T15" fmla="*/ 4 h 17"/>
                <a:gd name="T16" fmla="*/ 184 w 17"/>
                <a:gd name="T17" fmla="*/ 4 h 17"/>
                <a:gd name="T18" fmla="*/ 4 w 17"/>
                <a:gd name="T19" fmla="*/ 0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17"/>
                <a:gd name="T32" fmla="*/ 17 w 17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17">
                  <a:moveTo>
                    <a:pt x="4" y="0"/>
                  </a:moveTo>
                  <a:lnTo>
                    <a:pt x="4" y="4"/>
                  </a:lnTo>
                  <a:lnTo>
                    <a:pt x="4" y="0"/>
                  </a:lnTo>
                  <a:lnTo>
                    <a:pt x="0" y="4"/>
                  </a:lnTo>
                  <a:lnTo>
                    <a:pt x="4" y="9"/>
                  </a:lnTo>
                  <a:lnTo>
                    <a:pt x="4" y="16"/>
                  </a:lnTo>
                  <a:lnTo>
                    <a:pt x="16" y="16"/>
                  </a:lnTo>
                  <a:lnTo>
                    <a:pt x="16" y="9"/>
                  </a:lnTo>
                  <a:lnTo>
                    <a:pt x="9" y="9"/>
                  </a:lnTo>
                  <a:lnTo>
                    <a:pt x="4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41" name="Freeform 1421">
              <a:extLst>
                <a:ext uri="{FF2B5EF4-FFF2-40B4-BE49-F238E27FC236}">
                  <a16:creationId xmlns:a16="http://schemas.microsoft.com/office/drawing/2014/main" id="{7AECACB2-E01B-41FE-A211-46193A1405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1" y="2483"/>
              <a:ext cx="18" cy="15"/>
            </a:xfrm>
            <a:custGeom>
              <a:avLst/>
              <a:gdLst>
                <a:gd name="T0" fmla="*/ 4 w 17"/>
                <a:gd name="T1" fmla="*/ 0 h 17"/>
                <a:gd name="T2" fmla="*/ 4 w 17"/>
                <a:gd name="T3" fmla="*/ 4 h 17"/>
                <a:gd name="T4" fmla="*/ 4 w 17"/>
                <a:gd name="T5" fmla="*/ 0 h 17"/>
                <a:gd name="T6" fmla="*/ 0 w 17"/>
                <a:gd name="T7" fmla="*/ 4 h 17"/>
                <a:gd name="T8" fmla="*/ 4 w 17"/>
                <a:gd name="T9" fmla="*/ 4 h 17"/>
                <a:gd name="T10" fmla="*/ 4 w 17"/>
                <a:gd name="T11" fmla="*/ 4 h 17"/>
                <a:gd name="T12" fmla="*/ 274 w 17"/>
                <a:gd name="T13" fmla="*/ 4 h 17"/>
                <a:gd name="T14" fmla="*/ 274 w 17"/>
                <a:gd name="T15" fmla="*/ 4 h 17"/>
                <a:gd name="T16" fmla="*/ 184 w 17"/>
                <a:gd name="T17" fmla="*/ 4 h 17"/>
                <a:gd name="T18" fmla="*/ 4 w 17"/>
                <a:gd name="T19" fmla="*/ 0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17"/>
                <a:gd name="T32" fmla="*/ 17 w 17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17">
                  <a:moveTo>
                    <a:pt x="4" y="0"/>
                  </a:moveTo>
                  <a:lnTo>
                    <a:pt x="4" y="4"/>
                  </a:lnTo>
                  <a:lnTo>
                    <a:pt x="4" y="0"/>
                  </a:lnTo>
                  <a:lnTo>
                    <a:pt x="0" y="4"/>
                  </a:lnTo>
                  <a:lnTo>
                    <a:pt x="4" y="9"/>
                  </a:lnTo>
                  <a:lnTo>
                    <a:pt x="4" y="16"/>
                  </a:lnTo>
                  <a:lnTo>
                    <a:pt x="16" y="16"/>
                  </a:lnTo>
                  <a:lnTo>
                    <a:pt x="16" y="9"/>
                  </a:lnTo>
                  <a:lnTo>
                    <a:pt x="9" y="9"/>
                  </a:lnTo>
                  <a:lnTo>
                    <a:pt x="4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42" name="Freeform 1422">
              <a:extLst>
                <a:ext uri="{FF2B5EF4-FFF2-40B4-BE49-F238E27FC236}">
                  <a16:creationId xmlns:a16="http://schemas.microsoft.com/office/drawing/2014/main" id="{954D7988-2997-4DA3-896F-93C1E2F26D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" y="2770"/>
              <a:ext cx="19" cy="15"/>
            </a:xfrm>
            <a:custGeom>
              <a:avLst/>
              <a:gdLst>
                <a:gd name="T0" fmla="*/ 3 w 18"/>
                <a:gd name="T1" fmla="*/ 4 h 17"/>
                <a:gd name="T2" fmla="*/ 3 w 18"/>
                <a:gd name="T3" fmla="*/ 4 h 17"/>
                <a:gd name="T4" fmla="*/ 0 w 18"/>
                <a:gd name="T5" fmla="*/ 0 h 17"/>
                <a:gd name="T6" fmla="*/ 0 w 18"/>
                <a:gd name="T7" fmla="*/ 4 h 17"/>
                <a:gd name="T8" fmla="*/ 3 w 18"/>
                <a:gd name="T9" fmla="*/ 4 h 17"/>
                <a:gd name="T10" fmla="*/ 7 w 18"/>
                <a:gd name="T11" fmla="*/ 4 h 17"/>
                <a:gd name="T12" fmla="*/ 178 w 18"/>
                <a:gd name="T13" fmla="*/ 4 h 17"/>
                <a:gd name="T14" fmla="*/ 246 w 18"/>
                <a:gd name="T15" fmla="*/ 4 h 17"/>
                <a:gd name="T16" fmla="*/ 246 w 18"/>
                <a:gd name="T17" fmla="*/ 4 h 17"/>
                <a:gd name="T18" fmla="*/ 178 w 18"/>
                <a:gd name="T19" fmla="*/ 4 h 17"/>
                <a:gd name="T20" fmla="*/ 7 w 18"/>
                <a:gd name="T21" fmla="*/ 4 h 17"/>
                <a:gd name="T22" fmla="*/ 3 w 18"/>
                <a:gd name="T23" fmla="*/ 4 h 1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8"/>
                <a:gd name="T37" fmla="*/ 0 h 17"/>
                <a:gd name="T38" fmla="*/ 18 w 18"/>
                <a:gd name="T39" fmla="*/ 17 h 1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8" h="17">
                  <a:moveTo>
                    <a:pt x="3" y="4"/>
                  </a:moveTo>
                  <a:lnTo>
                    <a:pt x="3" y="4"/>
                  </a:lnTo>
                  <a:lnTo>
                    <a:pt x="0" y="0"/>
                  </a:lnTo>
                  <a:lnTo>
                    <a:pt x="0" y="4"/>
                  </a:lnTo>
                  <a:lnTo>
                    <a:pt x="3" y="4"/>
                  </a:lnTo>
                  <a:lnTo>
                    <a:pt x="7" y="4"/>
                  </a:lnTo>
                  <a:lnTo>
                    <a:pt x="11" y="9"/>
                  </a:lnTo>
                  <a:lnTo>
                    <a:pt x="17" y="16"/>
                  </a:lnTo>
                  <a:lnTo>
                    <a:pt x="17" y="9"/>
                  </a:lnTo>
                  <a:lnTo>
                    <a:pt x="11" y="4"/>
                  </a:lnTo>
                  <a:lnTo>
                    <a:pt x="7" y="4"/>
                  </a:lnTo>
                  <a:lnTo>
                    <a:pt x="3" y="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43" name="Freeform 1423">
              <a:extLst>
                <a:ext uri="{FF2B5EF4-FFF2-40B4-BE49-F238E27FC236}">
                  <a16:creationId xmlns:a16="http://schemas.microsoft.com/office/drawing/2014/main" id="{ED863C4D-B3F4-4215-BB47-3A706F27DD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" y="2770"/>
              <a:ext cx="19" cy="15"/>
            </a:xfrm>
            <a:custGeom>
              <a:avLst/>
              <a:gdLst>
                <a:gd name="T0" fmla="*/ 3 w 18"/>
                <a:gd name="T1" fmla="*/ 4 h 17"/>
                <a:gd name="T2" fmla="*/ 3 w 18"/>
                <a:gd name="T3" fmla="*/ 4 h 17"/>
                <a:gd name="T4" fmla="*/ 0 w 18"/>
                <a:gd name="T5" fmla="*/ 0 h 17"/>
                <a:gd name="T6" fmla="*/ 0 w 18"/>
                <a:gd name="T7" fmla="*/ 4 h 17"/>
                <a:gd name="T8" fmla="*/ 3 w 18"/>
                <a:gd name="T9" fmla="*/ 4 h 17"/>
                <a:gd name="T10" fmla="*/ 7 w 18"/>
                <a:gd name="T11" fmla="*/ 4 h 17"/>
                <a:gd name="T12" fmla="*/ 178 w 18"/>
                <a:gd name="T13" fmla="*/ 4 h 17"/>
                <a:gd name="T14" fmla="*/ 246 w 18"/>
                <a:gd name="T15" fmla="*/ 4 h 17"/>
                <a:gd name="T16" fmla="*/ 246 w 18"/>
                <a:gd name="T17" fmla="*/ 4 h 17"/>
                <a:gd name="T18" fmla="*/ 178 w 18"/>
                <a:gd name="T19" fmla="*/ 4 h 17"/>
                <a:gd name="T20" fmla="*/ 7 w 18"/>
                <a:gd name="T21" fmla="*/ 4 h 17"/>
                <a:gd name="T22" fmla="*/ 3 w 18"/>
                <a:gd name="T23" fmla="*/ 4 h 1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8"/>
                <a:gd name="T37" fmla="*/ 0 h 17"/>
                <a:gd name="T38" fmla="*/ 18 w 18"/>
                <a:gd name="T39" fmla="*/ 17 h 1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8" h="17">
                  <a:moveTo>
                    <a:pt x="3" y="4"/>
                  </a:moveTo>
                  <a:lnTo>
                    <a:pt x="3" y="4"/>
                  </a:lnTo>
                  <a:lnTo>
                    <a:pt x="0" y="0"/>
                  </a:lnTo>
                  <a:lnTo>
                    <a:pt x="0" y="4"/>
                  </a:lnTo>
                  <a:lnTo>
                    <a:pt x="3" y="4"/>
                  </a:lnTo>
                  <a:lnTo>
                    <a:pt x="7" y="4"/>
                  </a:lnTo>
                  <a:lnTo>
                    <a:pt x="11" y="9"/>
                  </a:lnTo>
                  <a:lnTo>
                    <a:pt x="17" y="16"/>
                  </a:lnTo>
                  <a:lnTo>
                    <a:pt x="17" y="9"/>
                  </a:lnTo>
                  <a:lnTo>
                    <a:pt x="11" y="4"/>
                  </a:lnTo>
                  <a:lnTo>
                    <a:pt x="7" y="4"/>
                  </a:lnTo>
                  <a:lnTo>
                    <a:pt x="3" y="4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44" name="Freeform 1424">
              <a:extLst>
                <a:ext uri="{FF2B5EF4-FFF2-40B4-BE49-F238E27FC236}">
                  <a16:creationId xmlns:a16="http://schemas.microsoft.com/office/drawing/2014/main" id="{1B53D4E5-420B-4665-97CF-9F3DB2F59A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1" y="2535"/>
              <a:ext cx="68" cy="79"/>
            </a:xfrm>
            <a:custGeom>
              <a:avLst/>
              <a:gdLst>
                <a:gd name="T0" fmla="*/ 294 w 66"/>
                <a:gd name="T1" fmla="*/ 5 h 87"/>
                <a:gd name="T2" fmla="*/ 269 w 66"/>
                <a:gd name="T3" fmla="*/ 5 h 87"/>
                <a:gd name="T4" fmla="*/ 269 w 66"/>
                <a:gd name="T5" fmla="*/ 5 h 87"/>
                <a:gd name="T6" fmla="*/ 269 w 66"/>
                <a:gd name="T7" fmla="*/ 5 h 87"/>
                <a:gd name="T8" fmla="*/ 253 w 66"/>
                <a:gd name="T9" fmla="*/ 3 h 87"/>
                <a:gd name="T10" fmla="*/ 234 w 66"/>
                <a:gd name="T11" fmla="*/ 3 h 87"/>
                <a:gd name="T12" fmla="*/ 190 w 66"/>
                <a:gd name="T13" fmla="*/ 5 h 87"/>
                <a:gd name="T14" fmla="*/ 190 w 66"/>
                <a:gd name="T15" fmla="*/ 3 h 87"/>
                <a:gd name="T16" fmla="*/ 190 w 66"/>
                <a:gd name="T17" fmla="*/ 0 h 87"/>
                <a:gd name="T18" fmla="*/ 164 w 66"/>
                <a:gd name="T19" fmla="*/ 0 h 87"/>
                <a:gd name="T20" fmla="*/ 164 w 66"/>
                <a:gd name="T21" fmla="*/ 3 h 87"/>
                <a:gd name="T22" fmla="*/ 164 w 66"/>
                <a:gd name="T23" fmla="*/ 5 h 87"/>
                <a:gd name="T24" fmla="*/ 145 w 66"/>
                <a:gd name="T25" fmla="*/ 3 h 87"/>
                <a:gd name="T26" fmla="*/ 121 w 66"/>
                <a:gd name="T27" fmla="*/ 3 h 87"/>
                <a:gd name="T28" fmla="*/ 99 w 66"/>
                <a:gd name="T29" fmla="*/ 5 h 87"/>
                <a:gd name="T30" fmla="*/ 121 w 66"/>
                <a:gd name="T31" fmla="*/ 5 h 87"/>
                <a:gd name="T32" fmla="*/ 108 w 66"/>
                <a:gd name="T33" fmla="*/ 5 h 87"/>
                <a:gd name="T34" fmla="*/ 99 w 66"/>
                <a:gd name="T35" fmla="*/ 5 h 87"/>
                <a:gd name="T36" fmla="*/ 99 w 66"/>
                <a:gd name="T37" fmla="*/ 5 h 87"/>
                <a:gd name="T38" fmla="*/ 7 w 66"/>
                <a:gd name="T39" fmla="*/ 5 h 87"/>
                <a:gd name="T40" fmla="*/ 3 w 66"/>
                <a:gd name="T41" fmla="*/ 5 h 87"/>
                <a:gd name="T42" fmla="*/ 3 w 66"/>
                <a:gd name="T43" fmla="*/ 5 h 87"/>
                <a:gd name="T44" fmla="*/ 7 w 66"/>
                <a:gd name="T45" fmla="*/ 5 h 87"/>
                <a:gd name="T46" fmla="*/ 3 w 66"/>
                <a:gd name="T47" fmla="*/ 5 h 87"/>
                <a:gd name="T48" fmla="*/ 3 w 66"/>
                <a:gd name="T49" fmla="*/ 5 h 87"/>
                <a:gd name="T50" fmla="*/ 16 w 66"/>
                <a:gd name="T51" fmla="*/ 5 h 87"/>
                <a:gd name="T52" fmla="*/ 12 w 66"/>
                <a:gd name="T53" fmla="*/ 5 h 87"/>
                <a:gd name="T54" fmla="*/ 12 w 66"/>
                <a:gd name="T55" fmla="*/ 5 h 87"/>
                <a:gd name="T56" fmla="*/ 7 w 66"/>
                <a:gd name="T57" fmla="*/ 5 h 87"/>
                <a:gd name="T58" fmla="*/ 12 w 66"/>
                <a:gd name="T59" fmla="*/ 5 h 87"/>
                <a:gd name="T60" fmla="*/ 16 w 66"/>
                <a:gd name="T61" fmla="*/ 5 h 87"/>
                <a:gd name="T62" fmla="*/ 99 w 66"/>
                <a:gd name="T63" fmla="*/ 5 h 87"/>
                <a:gd name="T64" fmla="*/ 7 w 66"/>
                <a:gd name="T65" fmla="*/ 5 h 87"/>
                <a:gd name="T66" fmla="*/ 3 w 66"/>
                <a:gd name="T67" fmla="*/ 5 h 87"/>
                <a:gd name="T68" fmla="*/ 0 w 66"/>
                <a:gd name="T69" fmla="*/ 5 h 87"/>
                <a:gd name="T70" fmla="*/ 3 w 66"/>
                <a:gd name="T71" fmla="*/ 5 h 87"/>
                <a:gd name="T72" fmla="*/ 0 w 66"/>
                <a:gd name="T73" fmla="*/ 5 h 87"/>
                <a:gd name="T74" fmla="*/ 7 w 66"/>
                <a:gd name="T75" fmla="*/ 5 h 87"/>
                <a:gd name="T76" fmla="*/ 3 w 66"/>
                <a:gd name="T77" fmla="*/ 5 h 87"/>
                <a:gd name="T78" fmla="*/ 7 w 66"/>
                <a:gd name="T79" fmla="*/ 5 h 87"/>
                <a:gd name="T80" fmla="*/ 7 w 66"/>
                <a:gd name="T81" fmla="*/ 5 h 87"/>
                <a:gd name="T82" fmla="*/ 12 w 66"/>
                <a:gd name="T83" fmla="*/ 5 h 87"/>
                <a:gd name="T84" fmla="*/ 108 w 66"/>
                <a:gd name="T85" fmla="*/ 5 h 87"/>
                <a:gd name="T86" fmla="*/ 108 w 66"/>
                <a:gd name="T87" fmla="*/ 5 h 87"/>
                <a:gd name="T88" fmla="*/ 108 w 66"/>
                <a:gd name="T89" fmla="*/ 5 h 87"/>
                <a:gd name="T90" fmla="*/ 121 w 66"/>
                <a:gd name="T91" fmla="*/ 5 h 87"/>
                <a:gd name="T92" fmla="*/ 145 w 66"/>
                <a:gd name="T93" fmla="*/ 5 h 87"/>
                <a:gd name="T94" fmla="*/ 164 w 66"/>
                <a:gd name="T95" fmla="*/ 5 h 87"/>
                <a:gd name="T96" fmla="*/ 234 w 66"/>
                <a:gd name="T97" fmla="*/ 5 h 87"/>
                <a:gd name="T98" fmla="*/ 234 w 66"/>
                <a:gd name="T99" fmla="*/ 5 h 87"/>
                <a:gd name="T100" fmla="*/ 253 w 66"/>
                <a:gd name="T101" fmla="*/ 5 h 87"/>
                <a:gd name="T102" fmla="*/ 253 w 66"/>
                <a:gd name="T103" fmla="*/ 5 h 87"/>
                <a:gd name="T104" fmla="*/ 253 w 66"/>
                <a:gd name="T105" fmla="*/ 5 h 87"/>
                <a:gd name="T106" fmla="*/ 234 w 66"/>
                <a:gd name="T107" fmla="*/ 5 h 87"/>
                <a:gd name="T108" fmla="*/ 253 w 66"/>
                <a:gd name="T109" fmla="*/ 5 h 87"/>
                <a:gd name="T110" fmla="*/ 269 w 66"/>
                <a:gd name="T111" fmla="*/ 5 h 87"/>
                <a:gd name="T112" fmla="*/ 269 w 66"/>
                <a:gd name="T113" fmla="*/ 5 h 87"/>
                <a:gd name="T114" fmla="*/ 294 w 66"/>
                <a:gd name="T115" fmla="*/ 5 h 87"/>
                <a:gd name="T116" fmla="*/ 269 w 66"/>
                <a:gd name="T117" fmla="*/ 5 h 87"/>
                <a:gd name="T118" fmla="*/ 294 w 66"/>
                <a:gd name="T119" fmla="*/ 5 h 87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6"/>
                <a:gd name="T181" fmla="*/ 0 h 87"/>
                <a:gd name="T182" fmla="*/ 66 w 66"/>
                <a:gd name="T183" fmla="*/ 87 h 87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6" h="87">
                  <a:moveTo>
                    <a:pt x="65" y="21"/>
                  </a:moveTo>
                  <a:lnTo>
                    <a:pt x="59" y="16"/>
                  </a:lnTo>
                  <a:lnTo>
                    <a:pt x="59" y="12"/>
                  </a:lnTo>
                  <a:lnTo>
                    <a:pt x="59" y="7"/>
                  </a:lnTo>
                  <a:lnTo>
                    <a:pt x="55" y="3"/>
                  </a:lnTo>
                  <a:lnTo>
                    <a:pt x="50" y="3"/>
                  </a:lnTo>
                  <a:lnTo>
                    <a:pt x="43" y="7"/>
                  </a:lnTo>
                  <a:lnTo>
                    <a:pt x="43" y="3"/>
                  </a:lnTo>
                  <a:lnTo>
                    <a:pt x="43" y="0"/>
                  </a:lnTo>
                  <a:lnTo>
                    <a:pt x="38" y="0"/>
                  </a:lnTo>
                  <a:lnTo>
                    <a:pt x="38" y="3"/>
                  </a:lnTo>
                  <a:lnTo>
                    <a:pt x="38" y="7"/>
                  </a:lnTo>
                  <a:lnTo>
                    <a:pt x="34" y="3"/>
                  </a:lnTo>
                  <a:lnTo>
                    <a:pt x="28" y="3"/>
                  </a:lnTo>
                  <a:lnTo>
                    <a:pt x="21" y="16"/>
                  </a:lnTo>
                  <a:lnTo>
                    <a:pt x="28" y="16"/>
                  </a:lnTo>
                  <a:lnTo>
                    <a:pt x="24" y="21"/>
                  </a:lnTo>
                  <a:lnTo>
                    <a:pt x="21" y="21"/>
                  </a:lnTo>
                  <a:lnTo>
                    <a:pt x="21" y="24"/>
                  </a:lnTo>
                  <a:lnTo>
                    <a:pt x="7" y="24"/>
                  </a:lnTo>
                  <a:lnTo>
                    <a:pt x="3" y="28"/>
                  </a:lnTo>
                  <a:lnTo>
                    <a:pt x="3" y="33"/>
                  </a:lnTo>
                  <a:lnTo>
                    <a:pt x="7" y="33"/>
                  </a:lnTo>
                  <a:lnTo>
                    <a:pt x="3" y="43"/>
                  </a:lnTo>
                  <a:lnTo>
                    <a:pt x="3" y="46"/>
                  </a:lnTo>
                  <a:lnTo>
                    <a:pt x="16" y="50"/>
                  </a:lnTo>
                  <a:lnTo>
                    <a:pt x="12" y="55"/>
                  </a:lnTo>
                  <a:lnTo>
                    <a:pt x="12" y="59"/>
                  </a:lnTo>
                  <a:lnTo>
                    <a:pt x="7" y="64"/>
                  </a:lnTo>
                  <a:lnTo>
                    <a:pt x="12" y="64"/>
                  </a:lnTo>
                  <a:lnTo>
                    <a:pt x="16" y="59"/>
                  </a:lnTo>
                  <a:lnTo>
                    <a:pt x="21" y="64"/>
                  </a:lnTo>
                  <a:lnTo>
                    <a:pt x="7" y="64"/>
                  </a:lnTo>
                  <a:lnTo>
                    <a:pt x="3" y="71"/>
                  </a:lnTo>
                  <a:lnTo>
                    <a:pt x="0" y="71"/>
                  </a:lnTo>
                  <a:lnTo>
                    <a:pt x="3" y="71"/>
                  </a:lnTo>
                  <a:lnTo>
                    <a:pt x="0" y="80"/>
                  </a:lnTo>
                  <a:lnTo>
                    <a:pt x="7" y="80"/>
                  </a:lnTo>
                  <a:lnTo>
                    <a:pt x="3" y="86"/>
                  </a:lnTo>
                  <a:lnTo>
                    <a:pt x="7" y="80"/>
                  </a:lnTo>
                  <a:lnTo>
                    <a:pt x="7" y="86"/>
                  </a:lnTo>
                  <a:lnTo>
                    <a:pt x="12" y="86"/>
                  </a:lnTo>
                  <a:lnTo>
                    <a:pt x="24" y="86"/>
                  </a:lnTo>
                  <a:lnTo>
                    <a:pt x="24" y="80"/>
                  </a:lnTo>
                  <a:lnTo>
                    <a:pt x="24" y="76"/>
                  </a:lnTo>
                  <a:lnTo>
                    <a:pt x="28" y="80"/>
                  </a:lnTo>
                  <a:lnTo>
                    <a:pt x="34" y="76"/>
                  </a:lnTo>
                  <a:lnTo>
                    <a:pt x="38" y="71"/>
                  </a:lnTo>
                  <a:lnTo>
                    <a:pt x="50" y="71"/>
                  </a:lnTo>
                  <a:lnTo>
                    <a:pt x="50" y="67"/>
                  </a:lnTo>
                  <a:lnTo>
                    <a:pt x="55" y="55"/>
                  </a:lnTo>
                  <a:lnTo>
                    <a:pt x="55" y="46"/>
                  </a:lnTo>
                  <a:lnTo>
                    <a:pt x="55" y="43"/>
                  </a:lnTo>
                  <a:lnTo>
                    <a:pt x="50" y="33"/>
                  </a:lnTo>
                  <a:lnTo>
                    <a:pt x="55" y="28"/>
                  </a:lnTo>
                  <a:lnTo>
                    <a:pt x="59" y="28"/>
                  </a:lnTo>
                  <a:lnTo>
                    <a:pt x="59" y="24"/>
                  </a:lnTo>
                  <a:lnTo>
                    <a:pt x="65" y="24"/>
                  </a:lnTo>
                  <a:lnTo>
                    <a:pt x="59" y="21"/>
                  </a:lnTo>
                  <a:lnTo>
                    <a:pt x="65" y="21"/>
                  </a:lnTo>
                </a:path>
              </a:pathLst>
            </a:custGeom>
            <a:solidFill>
              <a:srgbClr val="00FF00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45" name="Line 1425">
              <a:extLst>
                <a:ext uri="{FF2B5EF4-FFF2-40B4-BE49-F238E27FC236}">
                  <a16:creationId xmlns:a16="http://schemas.microsoft.com/office/drawing/2014/main" id="{044038AE-F2B6-419A-A0A3-08CF090DC1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32" y="3334"/>
              <a:ext cx="28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3146" name="Line 1426">
              <a:extLst>
                <a:ext uri="{FF2B5EF4-FFF2-40B4-BE49-F238E27FC236}">
                  <a16:creationId xmlns:a16="http://schemas.microsoft.com/office/drawing/2014/main" id="{6CA5B5D7-D5CB-45ED-AB0E-64FA1EB8C6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14" y="3334"/>
              <a:ext cx="13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3147" name="Freeform 1427">
              <a:extLst>
                <a:ext uri="{FF2B5EF4-FFF2-40B4-BE49-F238E27FC236}">
                  <a16:creationId xmlns:a16="http://schemas.microsoft.com/office/drawing/2014/main" id="{EA869FF7-7783-46E2-B978-9524A2817B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4" y="3060"/>
              <a:ext cx="18" cy="17"/>
            </a:xfrm>
            <a:custGeom>
              <a:avLst/>
              <a:gdLst>
                <a:gd name="T0" fmla="*/ 4 w 17"/>
                <a:gd name="T1" fmla="*/ 0 h 17"/>
                <a:gd name="T2" fmla="*/ 0 w 17"/>
                <a:gd name="T3" fmla="*/ 16 h 17"/>
                <a:gd name="T4" fmla="*/ 4 w 17"/>
                <a:gd name="T5" fmla="*/ 16 h 17"/>
                <a:gd name="T6" fmla="*/ 184 w 17"/>
                <a:gd name="T7" fmla="*/ 16 h 17"/>
                <a:gd name="T8" fmla="*/ 274 w 17"/>
                <a:gd name="T9" fmla="*/ 0 h 17"/>
                <a:gd name="T10" fmla="*/ 4 w 17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7"/>
                <a:gd name="T20" fmla="*/ 17 w 17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7">
                  <a:moveTo>
                    <a:pt x="4" y="0"/>
                  </a:moveTo>
                  <a:lnTo>
                    <a:pt x="0" y="16"/>
                  </a:lnTo>
                  <a:lnTo>
                    <a:pt x="4" y="16"/>
                  </a:lnTo>
                  <a:lnTo>
                    <a:pt x="9" y="16"/>
                  </a:lnTo>
                  <a:lnTo>
                    <a:pt x="16" y="0"/>
                  </a:lnTo>
                  <a:lnTo>
                    <a:pt x="4" y="0"/>
                  </a:lnTo>
                </a:path>
              </a:pathLst>
            </a:custGeom>
            <a:solidFill>
              <a:srgbClr val="7B8CDF"/>
            </a:solidFill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48" name="Freeform 1428">
              <a:extLst>
                <a:ext uri="{FF2B5EF4-FFF2-40B4-BE49-F238E27FC236}">
                  <a16:creationId xmlns:a16="http://schemas.microsoft.com/office/drawing/2014/main" id="{96447C75-37E9-4790-92D6-2664102FEB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" y="2998"/>
              <a:ext cx="10" cy="43"/>
            </a:xfrm>
            <a:custGeom>
              <a:avLst/>
              <a:gdLst>
                <a:gd name="T0" fmla="*/ 0 w 10"/>
                <a:gd name="T1" fmla="*/ 0 h 42"/>
                <a:gd name="T2" fmla="*/ 9 w 10"/>
                <a:gd name="T3" fmla="*/ 100 h 42"/>
                <a:gd name="T4" fmla="*/ 10 w 10"/>
                <a:gd name="T5" fmla="*/ 130 h 42"/>
                <a:gd name="T6" fmla="*/ 0 60000 65536"/>
                <a:gd name="T7" fmla="*/ 0 60000 65536"/>
                <a:gd name="T8" fmla="*/ 0 60000 65536"/>
                <a:gd name="T9" fmla="*/ 0 w 10"/>
                <a:gd name="T10" fmla="*/ 0 h 42"/>
                <a:gd name="T11" fmla="*/ 10 w 10"/>
                <a:gd name="T12" fmla="*/ 42 h 4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42">
                  <a:moveTo>
                    <a:pt x="0" y="0"/>
                  </a:moveTo>
                  <a:cubicBezTo>
                    <a:pt x="7" y="9"/>
                    <a:pt x="4" y="21"/>
                    <a:pt x="9" y="31"/>
                  </a:cubicBezTo>
                  <a:cubicBezTo>
                    <a:pt x="10" y="38"/>
                    <a:pt x="10" y="34"/>
                    <a:pt x="10" y="42"/>
                  </a:cubicBezTo>
                </a:path>
              </a:pathLst>
            </a:custGeom>
            <a:solidFill>
              <a:srgbClr val="7B8CD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49" name="Freeform 1429">
              <a:extLst>
                <a:ext uri="{FF2B5EF4-FFF2-40B4-BE49-F238E27FC236}">
                  <a16:creationId xmlns:a16="http://schemas.microsoft.com/office/drawing/2014/main" id="{D190D26B-217B-45AE-8A0B-FDB90E5EA3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9" y="3018"/>
              <a:ext cx="4" cy="54"/>
            </a:xfrm>
            <a:custGeom>
              <a:avLst/>
              <a:gdLst>
                <a:gd name="T0" fmla="*/ 0 w 4"/>
                <a:gd name="T1" fmla="*/ 0 h 53"/>
                <a:gd name="T2" fmla="*/ 4 w 4"/>
                <a:gd name="T3" fmla="*/ 128 h 53"/>
                <a:gd name="T4" fmla="*/ 0 60000 65536"/>
                <a:gd name="T5" fmla="*/ 0 60000 65536"/>
                <a:gd name="T6" fmla="*/ 0 w 4"/>
                <a:gd name="T7" fmla="*/ 0 h 53"/>
                <a:gd name="T8" fmla="*/ 4 w 4"/>
                <a:gd name="T9" fmla="*/ 53 h 5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53">
                  <a:moveTo>
                    <a:pt x="0" y="0"/>
                  </a:moveTo>
                  <a:cubicBezTo>
                    <a:pt x="2" y="18"/>
                    <a:pt x="4" y="35"/>
                    <a:pt x="4" y="53"/>
                  </a:cubicBezTo>
                </a:path>
              </a:pathLst>
            </a:custGeom>
            <a:solidFill>
              <a:srgbClr val="7B8CD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50" name="Freeform 1430">
              <a:extLst>
                <a:ext uri="{FF2B5EF4-FFF2-40B4-BE49-F238E27FC236}">
                  <a16:creationId xmlns:a16="http://schemas.microsoft.com/office/drawing/2014/main" id="{D622E239-A29A-4C7C-9C6C-D35EC720D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8" y="3060"/>
              <a:ext cx="6" cy="28"/>
            </a:xfrm>
            <a:custGeom>
              <a:avLst/>
              <a:gdLst>
                <a:gd name="T0" fmla="*/ 6 w 6"/>
                <a:gd name="T1" fmla="*/ 0 h 27"/>
                <a:gd name="T2" fmla="*/ 0 w 6"/>
                <a:gd name="T3" fmla="*/ 161 h 27"/>
                <a:gd name="T4" fmla="*/ 0 60000 65536"/>
                <a:gd name="T5" fmla="*/ 0 60000 65536"/>
                <a:gd name="T6" fmla="*/ 0 w 6"/>
                <a:gd name="T7" fmla="*/ 0 h 27"/>
                <a:gd name="T8" fmla="*/ 6 w 6"/>
                <a:gd name="T9" fmla="*/ 27 h 2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" h="27">
                  <a:moveTo>
                    <a:pt x="6" y="0"/>
                  </a:moveTo>
                  <a:cubicBezTo>
                    <a:pt x="5" y="9"/>
                    <a:pt x="0" y="19"/>
                    <a:pt x="0" y="27"/>
                  </a:cubicBezTo>
                </a:path>
              </a:pathLst>
            </a:custGeom>
            <a:solidFill>
              <a:srgbClr val="7B8CD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34">
            <a:extLst>
              <a:ext uri="{FF2B5EF4-FFF2-40B4-BE49-F238E27FC236}">
                <a16:creationId xmlns:a16="http://schemas.microsoft.com/office/drawing/2014/main" id="{C49465DA-44AE-46DE-88FC-721DF45E873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493701" y="1687664"/>
            <a:ext cx="8138857" cy="2622066"/>
          </a:xfrm>
        </p:spPr>
        <p:txBody>
          <a:bodyPr>
            <a:normAutofit/>
          </a:bodyPr>
          <a:lstStyle/>
          <a:p>
            <a:pPr algn="ctr"/>
            <a:r>
              <a:rPr lang="en-GB" altLang="en-US" sz="4000" b="1" dirty="0"/>
              <a:t>Ticagrelor compared with clopidogrel in patients with acute coronary syndromes – the PLATO trial</a:t>
            </a:r>
          </a:p>
        </p:txBody>
      </p:sp>
    </p:spTree>
    <p:extLst>
      <p:ext uri="{BB962C8B-B14F-4D97-AF65-F5344CB8AC3E}">
        <p14:creationId xmlns:p14="http://schemas.microsoft.com/office/powerpoint/2010/main" val="2078081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DB217F4F-2CF1-4DA0-82CF-197D95015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8839" y="469901"/>
            <a:ext cx="51133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b">
            <a:spAutoFit/>
          </a:bodyPr>
          <a:lstStyle>
            <a:lvl1pPr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sv-SE" altLang="en-US" sz="2800">
                <a:solidFill>
                  <a:schemeClr val="bg1"/>
                </a:solidFill>
              </a:rPr>
              <a:t>August 30, 2009 at 08.00 CET</a:t>
            </a:r>
          </a:p>
        </p:txBody>
      </p:sp>
      <p:pic>
        <p:nvPicPr>
          <p:cNvPr id="4099" name="Picture 6">
            <a:extLst>
              <a:ext uri="{FF2B5EF4-FFF2-40B4-BE49-F238E27FC236}">
                <a16:creationId xmlns:a16="http://schemas.microsoft.com/office/drawing/2014/main" id="{C2F9A8AE-5BE9-4653-885A-6BD0BD506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551" y="989013"/>
            <a:ext cx="8550275" cy="498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04437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20F0339D-18FB-450D-A9A0-36BFC2A71C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19301" y="152401"/>
            <a:ext cx="8048625" cy="519113"/>
          </a:xfrm>
        </p:spPr>
        <p:txBody>
          <a:bodyPr>
            <a:normAutofit fontScale="90000"/>
          </a:bodyPr>
          <a:lstStyle/>
          <a:p>
            <a:r>
              <a:rPr lang="en-GB" altLang="en-US" sz="3200" b="1" dirty="0"/>
              <a:t>PLATO background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E856667-9DB2-44B6-89D0-C87C4D3D4E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70134" y="1172756"/>
            <a:ext cx="10018713" cy="4926419"/>
          </a:xfrm>
        </p:spPr>
        <p:txBody>
          <a:bodyPr>
            <a:normAutofit/>
          </a:bodyPr>
          <a:lstStyle/>
          <a:p>
            <a:pPr eaLnBrk="1" hangingPunct="1">
              <a:lnSpc>
                <a:spcPct val="160000"/>
              </a:lnSpc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000" b="1" dirty="0">
                <a:solidFill>
                  <a:srgbClr val="7030A0"/>
                </a:solidFill>
              </a:rPr>
              <a:t>In NSTE-ACS and STEMI, current guidelines recommend 12 months aspirin and clopidogrel</a:t>
            </a:r>
          </a:p>
          <a:p>
            <a:pPr eaLnBrk="1" hangingPunct="1">
              <a:lnSpc>
                <a:spcPct val="160000"/>
              </a:lnSpc>
              <a:spcBef>
                <a:spcPct val="6000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GB" altLang="en-US" b="1" dirty="0">
                <a:solidFill>
                  <a:srgbClr val="FF0000"/>
                </a:solidFill>
              </a:rPr>
              <a:t>Efficacy of clopidogrel is hampered by </a:t>
            </a:r>
          </a:p>
          <a:p>
            <a:pPr lvl="1" eaLnBrk="1" hangingPunct="1">
              <a:lnSpc>
                <a:spcPct val="160000"/>
              </a:lnSpc>
              <a:buClr>
                <a:schemeClr val="bg2">
                  <a:lumMod val="10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b="1" dirty="0"/>
              <a:t>Slow and variable transformation to the active metabolite </a:t>
            </a:r>
          </a:p>
          <a:p>
            <a:pPr lvl="1" eaLnBrk="1" hangingPunct="1">
              <a:lnSpc>
                <a:spcPct val="160000"/>
              </a:lnSpc>
              <a:buClr>
                <a:schemeClr val="bg2">
                  <a:lumMod val="10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b="1" dirty="0"/>
              <a:t> Modest and variable platelet inhibition</a:t>
            </a:r>
          </a:p>
          <a:p>
            <a:pPr lvl="1" eaLnBrk="1" hangingPunct="1">
              <a:lnSpc>
                <a:spcPct val="160000"/>
              </a:lnSpc>
              <a:buClr>
                <a:schemeClr val="bg2">
                  <a:lumMod val="10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b="1" dirty="0"/>
              <a:t> Increased risk of bleeding</a:t>
            </a:r>
          </a:p>
          <a:p>
            <a:pPr lvl="1" eaLnBrk="1" hangingPunct="1">
              <a:lnSpc>
                <a:spcPct val="160000"/>
              </a:lnSpc>
              <a:buClr>
                <a:schemeClr val="bg2">
                  <a:lumMod val="10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b="1" dirty="0"/>
              <a:t> Risk of stent thrombosis and MI in poor responders</a:t>
            </a:r>
          </a:p>
          <a:p>
            <a:pPr eaLnBrk="1" hangingPunct="1">
              <a:lnSpc>
                <a:spcPct val="160000"/>
              </a:lnSpc>
            </a:pPr>
            <a:endParaRPr lang="en-GB" altLang="en-US" b="1" dirty="0"/>
          </a:p>
        </p:txBody>
      </p:sp>
      <p:sp>
        <p:nvSpPr>
          <p:cNvPr id="5124" name="Text Box 4">
            <a:extLst>
              <a:ext uri="{FF2B5EF4-FFF2-40B4-BE49-F238E27FC236}">
                <a16:creationId xmlns:a16="http://schemas.microsoft.com/office/drawing/2014/main" id="{E0A3E858-55FA-4CB8-87EF-8A664A008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8825" y="6099175"/>
            <a:ext cx="8039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en-GB" altLang="en-US" sz="1200" b="0" dirty="0">
                <a:solidFill>
                  <a:srgbClr val="0070C0"/>
                </a:solidFill>
              </a:rPr>
              <a:t>PLATO = </a:t>
            </a:r>
            <a:r>
              <a:rPr lang="en-GB" altLang="en-US" sz="1200" dirty="0" err="1">
                <a:solidFill>
                  <a:srgbClr val="0070C0"/>
                </a:solidFill>
              </a:rPr>
              <a:t>PLAT</a:t>
            </a:r>
            <a:r>
              <a:rPr lang="en-GB" altLang="en-US" sz="1200" b="0" dirty="0" err="1">
                <a:solidFill>
                  <a:srgbClr val="0070C0"/>
                </a:solidFill>
              </a:rPr>
              <a:t>elet</a:t>
            </a:r>
            <a:r>
              <a:rPr lang="en-GB" altLang="en-US" sz="1200" b="0" dirty="0">
                <a:solidFill>
                  <a:srgbClr val="0070C0"/>
                </a:solidFill>
              </a:rPr>
              <a:t> inhibition and patient </a:t>
            </a:r>
            <a:r>
              <a:rPr lang="en-GB" altLang="en-US" sz="1200" dirty="0">
                <a:solidFill>
                  <a:srgbClr val="0070C0"/>
                </a:solidFill>
              </a:rPr>
              <a:t>O</a:t>
            </a:r>
            <a:r>
              <a:rPr lang="en-GB" altLang="en-US" sz="1200" b="0" dirty="0">
                <a:solidFill>
                  <a:srgbClr val="0070C0"/>
                </a:solidFill>
              </a:rPr>
              <a:t>utcomes; NSTEMI = non-ST segment elevation; </a:t>
            </a:r>
            <a:br>
              <a:rPr lang="en-GB" altLang="en-US" sz="1200" b="0" dirty="0">
                <a:solidFill>
                  <a:srgbClr val="0070C0"/>
                </a:solidFill>
              </a:rPr>
            </a:br>
            <a:r>
              <a:rPr lang="en-GB" altLang="en-US" sz="1200" b="0" dirty="0">
                <a:solidFill>
                  <a:srgbClr val="0070C0"/>
                </a:solidFill>
              </a:rPr>
              <a:t>STEMI = ST segment elevation; ACS = acute coronary syndromes; MI = myocardial infarction</a:t>
            </a:r>
          </a:p>
        </p:txBody>
      </p:sp>
    </p:spTree>
    <p:extLst>
      <p:ext uri="{BB962C8B-B14F-4D97-AF65-F5344CB8AC3E}">
        <p14:creationId xmlns:p14="http://schemas.microsoft.com/office/powerpoint/2010/main" val="31099855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34D36EF-4566-4BD3-A6EB-6CF2FA2351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19301" y="34925"/>
            <a:ext cx="8048625" cy="946150"/>
          </a:xfrm>
        </p:spPr>
        <p:txBody>
          <a:bodyPr/>
          <a:lstStyle/>
          <a:p>
            <a:r>
              <a:rPr lang="en-GB" altLang="en-US" sz="2800" b="1" dirty="0"/>
              <a:t>Ticagrelor (AZD 6140): </a:t>
            </a:r>
            <a:br>
              <a:rPr lang="en-GB" altLang="en-US" sz="2800" b="1" dirty="0"/>
            </a:br>
            <a:r>
              <a:rPr lang="en-GB" altLang="en-US" sz="2800" b="1" dirty="0"/>
              <a:t>an oral reversible P2Y</a:t>
            </a:r>
            <a:r>
              <a:rPr lang="en-GB" altLang="en-US" sz="2800" b="1" baseline="-25000" dirty="0"/>
              <a:t>12</a:t>
            </a:r>
            <a:r>
              <a:rPr lang="en-GB" altLang="en-US" sz="2800" b="1" dirty="0"/>
              <a:t> antagonist</a:t>
            </a: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434C779C-F67B-411A-936C-C62A13DDE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1300" y="1787525"/>
            <a:ext cx="3271838" cy="660400"/>
          </a:xfrm>
          <a:prstGeom prst="rect">
            <a:avLst/>
          </a:prstGeom>
          <a:noFill/>
          <a:ln w="19050">
            <a:solidFill>
              <a:srgbClr val="F0AD28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GB" altLang="en-US" sz="1800" dirty="0">
                <a:solidFill>
                  <a:srgbClr val="FF0000"/>
                </a:solidFill>
              </a:rPr>
              <a:t>Ticagrelor is a cyclo-pentyl-triazolo-pyrimidine (CPTP)</a:t>
            </a:r>
          </a:p>
        </p:txBody>
      </p:sp>
      <p:sp>
        <p:nvSpPr>
          <p:cNvPr id="6148" name="Rectangle 5">
            <a:extLst>
              <a:ext uri="{FF2B5EF4-FFF2-40B4-BE49-F238E27FC236}">
                <a16:creationId xmlns:a16="http://schemas.microsoft.com/office/drawing/2014/main" id="{AAE6CDD2-28E0-4890-8A9D-28A438E1E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1" y="1422986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50" name="Rectangle 81">
            <a:extLst>
              <a:ext uri="{FF2B5EF4-FFF2-40B4-BE49-F238E27FC236}">
                <a16:creationId xmlns:a16="http://schemas.microsoft.com/office/drawing/2014/main" id="{82A4D190-2F54-4DB3-B832-FFA651F00A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9775" y="3387725"/>
            <a:ext cx="805815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2575" indent="-282575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1pPr>
            <a:lvl2pPr marL="541338" indent="-257175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9pPr>
          </a:lstStyle>
          <a:p>
            <a:pPr marL="0" indent="0" algn="l" eaLnBrk="1" hangingPunct="1">
              <a:spcBef>
                <a:spcPct val="0"/>
              </a:spcBef>
              <a:spcAft>
                <a:spcPct val="20000"/>
              </a:spcAft>
              <a:buClr>
                <a:srgbClr val="F0AD28"/>
              </a:buClr>
              <a:buSzPct val="110000"/>
            </a:pPr>
            <a:r>
              <a:rPr lang="en-GB" altLang="en-US" sz="2000" dirty="0">
                <a:solidFill>
                  <a:srgbClr val="FF0000"/>
                </a:solidFill>
              </a:rPr>
              <a:t>Direct acting </a:t>
            </a:r>
          </a:p>
          <a:p>
            <a:pPr marL="569913" lvl="1" indent="-285750" algn="l" eaLnBrk="1" hangingPunct="1">
              <a:spcBef>
                <a:spcPct val="0"/>
              </a:spcBef>
              <a:spcAft>
                <a:spcPct val="2000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1800" dirty="0">
                <a:solidFill>
                  <a:schemeClr val="accent6">
                    <a:lumMod val="75000"/>
                  </a:schemeClr>
                </a:solidFill>
              </a:rPr>
              <a:t>Not a prodrug; does not require metabolic activation</a:t>
            </a:r>
          </a:p>
          <a:p>
            <a:pPr marL="569913" lvl="1" indent="-285750" algn="l" eaLnBrk="1" hangingPunct="1">
              <a:spcBef>
                <a:spcPct val="0"/>
              </a:spcBef>
              <a:spcAft>
                <a:spcPct val="2000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1800" dirty="0">
                <a:solidFill>
                  <a:schemeClr val="accent6">
                    <a:lumMod val="75000"/>
                  </a:schemeClr>
                </a:solidFill>
              </a:rPr>
              <a:t> Rapid onset of inhibitory effect on the P2Y</a:t>
            </a:r>
            <a:r>
              <a:rPr lang="en-GB" altLang="en-US" sz="1800" baseline="-25000" dirty="0">
                <a:solidFill>
                  <a:schemeClr val="accent6">
                    <a:lumMod val="75000"/>
                  </a:schemeClr>
                </a:solidFill>
              </a:rPr>
              <a:t>12</a:t>
            </a:r>
            <a:r>
              <a:rPr lang="en-GB" altLang="en-US" sz="1800" dirty="0">
                <a:solidFill>
                  <a:schemeClr val="accent6">
                    <a:lumMod val="75000"/>
                  </a:schemeClr>
                </a:solidFill>
              </a:rPr>
              <a:t> receptor</a:t>
            </a:r>
          </a:p>
          <a:p>
            <a:pPr marL="569913" lvl="1" indent="-285750" algn="l" eaLnBrk="1" hangingPunct="1">
              <a:spcBef>
                <a:spcPct val="0"/>
              </a:spcBef>
              <a:spcAft>
                <a:spcPct val="2000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1800" dirty="0">
                <a:solidFill>
                  <a:schemeClr val="accent6">
                    <a:lumMod val="75000"/>
                  </a:schemeClr>
                </a:solidFill>
              </a:rPr>
              <a:t> Greater inhibition of platelet aggregation than clopidogrel</a:t>
            </a:r>
          </a:p>
          <a:p>
            <a:pPr marL="0" indent="0" algn="l" eaLnBrk="1" hangingPunct="1">
              <a:spcBef>
                <a:spcPct val="40000"/>
              </a:spcBef>
              <a:spcAft>
                <a:spcPct val="20000"/>
              </a:spcAft>
              <a:buClr>
                <a:srgbClr val="F0AD28"/>
              </a:buClr>
              <a:buSzPct val="110000"/>
            </a:pPr>
            <a:r>
              <a:rPr lang="en-GB" altLang="en-US" sz="2000" dirty="0">
                <a:solidFill>
                  <a:srgbClr val="FF0000"/>
                </a:solidFill>
              </a:rPr>
              <a:t>Reversibly bound</a:t>
            </a:r>
          </a:p>
          <a:p>
            <a:pPr marL="284163" lvl="1" indent="0" algn="l" eaLnBrk="1" hangingPunct="1">
              <a:spcBef>
                <a:spcPct val="0"/>
              </a:spcBef>
              <a:spcAft>
                <a:spcPct val="20000"/>
              </a:spcAft>
              <a:buClr>
                <a:schemeClr val="bg1"/>
              </a:buClr>
            </a:pPr>
            <a:r>
              <a:rPr lang="en-GB" altLang="en-US" sz="1800" dirty="0">
                <a:solidFill>
                  <a:schemeClr val="accent2">
                    <a:lumMod val="50000"/>
                  </a:schemeClr>
                </a:solidFill>
              </a:rPr>
              <a:t>Degree of inhibition reflects plasma concentration</a:t>
            </a:r>
          </a:p>
          <a:p>
            <a:pPr marL="284163" lvl="1" indent="0" algn="l" eaLnBrk="1" hangingPunct="1">
              <a:spcBef>
                <a:spcPct val="0"/>
              </a:spcBef>
              <a:spcAft>
                <a:spcPct val="20000"/>
              </a:spcAft>
              <a:buClr>
                <a:schemeClr val="bg1"/>
              </a:buClr>
            </a:pPr>
            <a:r>
              <a:rPr lang="en-GB" altLang="en-US" sz="1800" dirty="0">
                <a:solidFill>
                  <a:schemeClr val="accent2">
                    <a:lumMod val="50000"/>
                  </a:schemeClr>
                </a:solidFill>
              </a:rPr>
              <a:t>Faster offset of effect than clopidogrel </a:t>
            </a:r>
          </a:p>
          <a:p>
            <a:pPr marL="284163" lvl="1" indent="0" algn="l" eaLnBrk="1" hangingPunct="1">
              <a:spcBef>
                <a:spcPct val="0"/>
              </a:spcBef>
              <a:spcAft>
                <a:spcPct val="20000"/>
              </a:spcAft>
              <a:buClr>
                <a:schemeClr val="bg1"/>
              </a:buClr>
            </a:pPr>
            <a:r>
              <a:rPr lang="en-GB" altLang="en-US" sz="1800" dirty="0">
                <a:solidFill>
                  <a:schemeClr val="accent2">
                    <a:lumMod val="50000"/>
                  </a:schemeClr>
                </a:solidFill>
              </a:rPr>
              <a:t>Functional recovery of all circulating platelets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>
                <a:srgbClr val="F0AD28"/>
              </a:buClr>
              <a:buSzPct val="110000"/>
              <a:buFontTx/>
              <a:buChar char="•"/>
            </a:pPr>
            <a:endParaRPr lang="en-GB" altLang="en-US" sz="1800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611225-2356-4A85-A93D-1F04C39D7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362" y="1009650"/>
            <a:ext cx="3317281" cy="224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0599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4">
            <a:extLst>
              <a:ext uri="{FF2B5EF4-FFF2-40B4-BE49-F238E27FC236}">
                <a16:creationId xmlns:a16="http://schemas.microsoft.com/office/drawing/2014/main" id="{E764EEFF-868E-4E50-83BA-C9EF7D69F6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PLATO study design</a:t>
            </a:r>
          </a:p>
        </p:txBody>
      </p:sp>
      <p:sp>
        <p:nvSpPr>
          <p:cNvPr id="7171" name="AutoShape 2">
            <a:extLst>
              <a:ext uri="{FF2B5EF4-FFF2-40B4-BE49-F238E27FC236}">
                <a16:creationId xmlns:a16="http://schemas.microsoft.com/office/drawing/2014/main" id="{048BF375-55FB-4DE6-BF18-D6EE4331B02A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3359151" y="5272089"/>
            <a:ext cx="5641975" cy="681037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tabLst>
                <a:tab pos="1887538" algn="l"/>
              </a:tabLs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1887538" algn="l"/>
              </a:tabLs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1887538" algn="l"/>
              </a:tabLs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1887538" algn="l"/>
              </a:tabLs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1887538" algn="l"/>
              </a:tabLs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887538" algn="l"/>
              </a:tabLs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887538" algn="l"/>
              </a:tabLs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887538" algn="l"/>
              </a:tabLs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887538" algn="l"/>
              </a:tabLs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r>
              <a:rPr lang="en-GB" altLang="en-US">
                <a:solidFill>
                  <a:srgbClr val="000066"/>
                </a:solidFill>
              </a:rPr>
              <a:t>Primary endpoint: </a:t>
            </a:r>
            <a:r>
              <a:rPr lang="en-GB" altLang="en-US">
                <a:solidFill>
                  <a:srgbClr val="000066"/>
                </a:solidFill>
                <a:cs typeface="Arial" panose="020B0604020202020204" pitchFamily="34" charset="0"/>
              </a:rPr>
              <a:t>CV death + </a:t>
            </a:r>
            <a:r>
              <a:rPr lang="en-GB" altLang="en-US">
                <a:solidFill>
                  <a:srgbClr val="000066"/>
                </a:solidFill>
              </a:rPr>
              <a:t>MI + Stroke </a:t>
            </a:r>
            <a:endParaRPr lang="en-GB" altLang="en-US" b="0">
              <a:solidFill>
                <a:srgbClr val="000066"/>
              </a:solidFill>
            </a:endParaRPr>
          </a:p>
          <a:p>
            <a:pPr>
              <a:spcBef>
                <a:spcPct val="0"/>
              </a:spcBef>
            </a:pPr>
            <a:r>
              <a:rPr lang="en-GB" altLang="en-US">
                <a:solidFill>
                  <a:srgbClr val="000066"/>
                </a:solidFill>
              </a:rPr>
              <a:t>Primary safety endpint: </a:t>
            </a:r>
            <a:r>
              <a:rPr lang="en-GB" altLang="en-US">
                <a:solidFill>
                  <a:srgbClr val="000066"/>
                </a:solidFill>
                <a:cs typeface="Arial" panose="020B0604020202020204" pitchFamily="34" charset="0"/>
              </a:rPr>
              <a:t>Total major bleeding</a:t>
            </a:r>
          </a:p>
        </p:txBody>
      </p:sp>
      <p:sp>
        <p:nvSpPr>
          <p:cNvPr id="7172" name="AutoShape 3">
            <a:extLst>
              <a:ext uri="{FF2B5EF4-FFF2-40B4-BE49-F238E27FC236}">
                <a16:creationId xmlns:a16="http://schemas.microsoft.com/office/drawing/2014/main" id="{58FE8CFF-FC94-4897-890F-A615BE1214B5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4316413" y="4606926"/>
            <a:ext cx="3636962" cy="434975"/>
          </a:xfrm>
          <a:prstGeom prst="roundRect">
            <a:avLst>
              <a:gd name="adj" fmla="val 16667"/>
            </a:avLst>
          </a:prstGeom>
          <a:noFill/>
          <a:ln w="28575" cap="rnd" algn="ctr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5000"/>
              </a:lnSpc>
              <a:spcBef>
                <a:spcPct val="0"/>
              </a:spcBef>
            </a:pPr>
            <a:r>
              <a:rPr lang="en-GB" altLang="en-US" sz="1800">
                <a:solidFill>
                  <a:schemeClr val="bg1"/>
                </a:solidFill>
              </a:rPr>
              <a:t>6–12-month exposure</a:t>
            </a:r>
          </a:p>
        </p:txBody>
      </p:sp>
      <p:sp>
        <p:nvSpPr>
          <p:cNvPr id="7173" name="Line 6">
            <a:extLst>
              <a:ext uri="{FF2B5EF4-FFF2-40B4-BE49-F238E27FC236}">
                <a16:creationId xmlns:a16="http://schemas.microsoft.com/office/drawing/2014/main" id="{BE755073-C589-46CC-A543-A2763636A967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1238" y="2260601"/>
            <a:ext cx="0" cy="290513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4" name="AutoShape 7">
            <a:extLst>
              <a:ext uri="{FF2B5EF4-FFF2-40B4-BE49-F238E27FC236}">
                <a16:creationId xmlns:a16="http://schemas.microsoft.com/office/drawing/2014/main" id="{4B781113-FD8F-47B8-8506-390E5D3EA667}"/>
              </a:ext>
            </a:extLst>
          </p:cNvPr>
          <p:cNvSpPr>
            <a:spLocks/>
          </p:cNvSpPr>
          <p:nvPr/>
        </p:nvSpPr>
        <p:spPr bwMode="auto">
          <a:xfrm rot="5400000">
            <a:off x="5893595" y="516733"/>
            <a:ext cx="473075" cy="4516437"/>
          </a:xfrm>
          <a:prstGeom prst="leftBracket">
            <a:avLst>
              <a:gd name="adj" fmla="val 0"/>
            </a:avLst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 vert="eaVert" wrap="none" anchor="ctr"/>
          <a:lstStyle>
            <a:lvl1pPr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GB" altLang="en-US" sz="1400" b="0">
              <a:solidFill>
                <a:schemeClr val="tx1"/>
              </a:solidFill>
            </a:endParaRPr>
          </a:p>
        </p:txBody>
      </p:sp>
      <p:sp>
        <p:nvSpPr>
          <p:cNvPr id="7175" name="AutoShape 8">
            <a:extLst>
              <a:ext uri="{FF2B5EF4-FFF2-40B4-BE49-F238E27FC236}">
                <a16:creationId xmlns:a16="http://schemas.microsoft.com/office/drawing/2014/main" id="{F966EEFC-0012-4CA6-8AEF-4DFD81AC4B65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766888" y="2697163"/>
            <a:ext cx="4572000" cy="153035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GB" altLang="en-US" sz="1800">
                <a:solidFill>
                  <a:srgbClr val="000066"/>
                </a:solidFill>
              </a:rPr>
              <a:t>Clopidogrel</a:t>
            </a:r>
          </a:p>
          <a:p>
            <a:pPr>
              <a:spcBef>
                <a:spcPct val="0"/>
              </a:spcBef>
            </a:pPr>
            <a:r>
              <a:rPr lang="en-GB" altLang="en-US" sz="1800">
                <a:solidFill>
                  <a:srgbClr val="000066"/>
                </a:solidFill>
              </a:rPr>
              <a:t>If pre-treated, no additional loading dose;</a:t>
            </a:r>
          </a:p>
          <a:p>
            <a:pPr>
              <a:spcBef>
                <a:spcPct val="0"/>
              </a:spcBef>
            </a:pPr>
            <a:r>
              <a:rPr lang="en-GB" altLang="en-US" sz="1800">
                <a:solidFill>
                  <a:srgbClr val="000066"/>
                </a:solidFill>
              </a:rPr>
              <a:t>if naive, standard 300 mg loading dose,</a:t>
            </a:r>
          </a:p>
          <a:p>
            <a:pPr>
              <a:spcBef>
                <a:spcPct val="0"/>
              </a:spcBef>
            </a:pPr>
            <a:r>
              <a:rPr lang="en-GB" altLang="en-US" sz="1800">
                <a:solidFill>
                  <a:srgbClr val="000066"/>
                </a:solidFill>
              </a:rPr>
              <a:t>then 75 mg qd maintenance;</a:t>
            </a:r>
          </a:p>
          <a:p>
            <a:pPr>
              <a:spcBef>
                <a:spcPct val="0"/>
              </a:spcBef>
            </a:pPr>
            <a:r>
              <a:rPr lang="en-GB" altLang="en-US" sz="1800">
                <a:solidFill>
                  <a:srgbClr val="000066"/>
                </a:solidFill>
              </a:rPr>
              <a:t>(additional 300 mg allowed pre PCI)</a:t>
            </a:r>
          </a:p>
        </p:txBody>
      </p:sp>
      <p:sp>
        <p:nvSpPr>
          <p:cNvPr id="7176" name="AutoShape 9">
            <a:extLst>
              <a:ext uri="{FF2B5EF4-FFF2-40B4-BE49-F238E27FC236}">
                <a16:creationId xmlns:a16="http://schemas.microsoft.com/office/drawing/2014/main" id="{6D31D833-ACD2-4AAD-8FD0-5B6FCDB3B273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6592888" y="2697163"/>
            <a:ext cx="4075112" cy="153035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GB" altLang="en-US" sz="1800">
                <a:solidFill>
                  <a:srgbClr val="000066"/>
                </a:solidFill>
              </a:rPr>
              <a:t>Ticagrelor</a:t>
            </a:r>
          </a:p>
          <a:p>
            <a:pPr>
              <a:spcBef>
                <a:spcPct val="0"/>
              </a:spcBef>
            </a:pPr>
            <a:r>
              <a:rPr lang="en-GB" altLang="en-US" sz="1800">
                <a:solidFill>
                  <a:srgbClr val="000066"/>
                </a:solidFill>
              </a:rPr>
              <a:t>180 mg loading dose, then</a:t>
            </a:r>
          </a:p>
          <a:p>
            <a:pPr>
              <a:spcBef>
                <a:spcPct val="0"/>
              </a:spcBef>
            </a:pPr>
            <a:r>
              <a:rPr lang="en-GB" altLang="en-US" sz="1800">
                <a:solidFill>
                  <a:srgbClr val="000066"/>
                </a:solidFill>
              </a:rPr>
              <a:t>90 mg bid maintenance;</a:t>
            </a:r>
          </a:p>
          <a:p>
            <a:pPr>
              <a:spcBef>
                <a:spcPct val="0"/>
              </a:spcBef>
            </a:pPr>
            <a:r>
              <a:rPr lang="en-GB" altLang="en-US" sz="1800">
                <a:solidFill>
                  <a:srgbClr val="000066"/>
                </a:solidFill>
              </a:rPr>
              <a:t>(additional 90 mg pre-PCI)</a:t>
            </a:r>
          </a:p>
        </p:txBody>
      </p:sp>
      <p:sp>
        <p:nvSpPr>
          <p:cNvPr id="7177" name="AutoShape 10">
            <a:extLst>
              <a:ext uri="{FF2B5EF4-FFF2-40B4-BE49-F238E27FC236}">
                <a16:creationId xmlns:a16="http://schemas.microsoft.com/office/drawing/2014/main" id="{B45A4DBF-1134-44A1-8C98-335D6A1729A4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3009900" y="939801"/>
            <a:ext cx="6415088" cy="1368425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GB" altLang="en-US" sz="1800">
                <a:solidFill>
                  <a:srgbClr val="000066"/>
                </a:solidFill>
              </a:rPr>
              <a:t>NSTE-ACS (moderate-to-high risk) STEMI (if primary PCI)</a:t>
            </a:r>
          </a:p>
          <a:p>
            <a:pPr>
              <a:spcBef>
                <a:spcPct val="0"/>
              </a:spcBef>
            </a:pPr>
            <a:r>
              <a:rPr lang="en-GB" altLang="en-US" sz="1800">
                <a:solidFill>
                  <a:srgbClr val="000066"/>
                </a:solidFill>
              </a:rPr>
              <a:t>Clopidogrel-treated or -naive;</a:t>
            </a:r>
          </a:p>
          <a:p>
            <a:pPr>
              <a:spcBef>
                <a:spcPct val="0"/>
              </a:spcBef>
            </a:pPr>
            <a:r>
              <a:rPr lang="en-GB" altLang="en-US" sz="1800">
                <a:solidFill>
                  <a:srgbClr val="000066"/>
                </a:solidFill>
              </a:rPr>
              <a:t>randomised within 24 hours of index event </a:t>
            </a:r>
          </a:p>
          <a:p>
            <a:pPr>
              <a:spcBef>
                <a:spcPct val="0"/>
              </a:spcBef>
            </a:pPr>
            <a:r>
              <a:rPr lang="en-GB" altLang="en-US" sz="1800">
                <a:solidFill>
                  <a:srgbClr val="000066"/>
                </a:solidFill>
              </a:rPr>
              <a:t>(N=18,624)</a:t>
            </a:r>
          </a:p>
        </p:txBody>
      </p:sp>
      <p:sp>
        <p:nvSpPr>
          <p:cNvPr id="7178" name="Text Box 11">
            <a:extLst>
              <a:ext uri="{FF2B5EF4-FFF2-40B4-BE49-F238E27FC236}">
                <a16:creationId xmlns:a16="http://schemas.microsoft.com/office/drawing/2014/main" id="{E4AB2AEA-580A-469C-87DC-E585B11ED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6" y="6176963"/>
            <a:ext cx="7624763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9pPr>
          </a:lstStyle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GB" altLang="en-US" sz="1200" b="0">
                <a:solidFill>
                  <a:schemeClr val="bg1"/>
                </a:solidFill>
                <a:cs typeface="Arial" panose="020B0604020202020204" pitchFamily="34" charset="0"/>
              </a:rPr>
              <a:t>PCI = percutaneous coronary intervention; ASA = acetylsalicylic acid; </a:t>
            </a:r>
            <a:br>
              <a:rPr lang="en-GB" altLang="en-US" sz="1200" b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en-GB" altLang="en-US" sz="1200" b="0">
                <a:solidFill>
                  <a:schemeClr val="bg1"/>
                </a:solidFill>
                <a:cs typeface="Arial" panose="020B0604020202020204" pitchFamily="34" charset="0"/>
              </a:rPr>
              <a:t>CV = cardiovascular; TIA = transient ischaemic attack </a:t>
            </a:r>
          </a:p>
        </p:txBody>
      </p:sp>
    </p:spTree>
    <p:extLst>
      <p:ext uri="{BB962C8B-B14F-4D97-AF65-F5344CB8AC3E}">
        <p14:creationId xmlns:p14="http://schemas.microsoft.com/office/powerpoint/2010/main" val="557635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0B6968-5394-408A-9CD7-6D5670FAB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9113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83BC52C0-59C0-4647-9AA7-588A32C6B6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84311" y="-87464"/>
            <a:ext cx="10018713" cy="1288111"/>
          </a:xfrm>
        </p:spPr>
        <p:txBody>
          <a:bodyPr/>
          <a:lstStyle/>
          <a:p>
            <a:r>
              <a:rPr lang="en-GB" altLang="en-US" dirty="0"/>
              <a:t>Conclusions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DD191527-1E6E-4308-9C25-B74B838C6F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66925" y="834887"/>
            <a:ext cx="8058150" cy="4656276"/>
          </a:xfrm>
        </p:spPr>
        <p:txBody>
          <a:bodyPr>
            <a:normAutofit/>
          </a:bodyPr>
          <a:lstStyle/>
          <a:p>
            <a:pPr eaLnBrk="1" hangingPunct="1">
              <a:lnSpc>
                <a:spcPct val="120000"/>
              </a:lnSpc>
              <a:spcAft>
                <a:spcPct val="60000"/>
              </a:spcAft>
            </a:pPr>
            <a:r>
              <a:rPr lang="en-GB" altLang="en-US" b="1" dirty="0"/>
              <a:t>Reversible, more intense P2Y</a:t>
            </a:r>
            <a:r>
              <a:rPr lang="en-GB" altLang="en-US" b="1" baseline="-25000" dirty="0"/>
              <a:t>12</a:t>
            </a:r>
            <a:r>
              <a:rPr lang="en-GB" altLang="en-US" b="1" dirty="0"/>
              <a:t> receptor inhibition for one year with ticagrelor in comparison with clopidogrel in a broad population with ST- and non-ST-elevation ACS provides </a:t>
            </a:r>
          </a:p>
          <a:p>
            <a:pPr lvl="1" eaLnBrk="1" hangingPunct="1">
              <a:lnSpc>
                <a:spcPct val="120000"/>
              </a:lnSpc>
              <a:spcAft>
                <a:spcPct val="60000"/>
              </a:spcAft>
            </a:pPr>
            <a:r>
              <a:rPr lang="en-GB" altLang="en-US" b="1" dirty="0"/>
              <a:t>Reduction in myocardial infarction and stent thrombosis</a:t>
            </a:r>
          </a:p>
          <a:p>
            <a:pPr lvl="1" eaLnBrk="1" hangingPunct="1">
              <a:lnSpc>
                <a:spcPct val="120000"/>
              </a:lnSpc>
              <a:spcAft>
                <a:spcPct val="60000"/>
              </a:spcAft>
            </a:pPr>
            <a:r>
              <a:rPr lang="en-GB" altLang="en-US" b="1" dirty="0"/>
              <a:t>Reduction in cardiovascular and total mortality</a:t>
            </a:r>
          </a:p>
          <a:p>
            <a:pPr lvl="1" eaLnBrk="1" hangingPunct="1">
              <a:lnSpc>
                <a:spcPct val="120000"/>
              </a:lnSpc>
              <a:spcAft>
                <a:spcPct val="60000"/>
              </a:spcAft>
            </a:pPr>
            <a:r>
              <a:rPr lang="en-GB" altLang="en-US" b="1" dirty="0"/>
              <a:t>No change in the overall risk of major bleeding</a:t>
            </a:r>
          </a:p>
          <a:p>
            <a:pPr eaLnBrk="1" hangingPunct="1"/>
            <a:endParaRPr lang="en-GB" altLang="en-US" b="1" dirty="0"/>
          </a:p>
        </p:txBody>
      </p:sp>
      <p:sp>
        <p:nvSpPr>
          <p:cNvPr id="25604" name="Rectangle 4">
            <a:extLst>
              <a:ext uri="{FF2B5EF4-FFF2-40B4-BE49-F238E27FC236}">
                <a16:creationId xmlns:a16="http://schemas.microsoft.com/office/drawing/2014/main" id="{CD467004-BCBB-4EF4-B855-B35CFC068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5525" y="5066943"/>
            <a:ext cx="7600950" cy="1577975"/>
          </a:xfrm>
          <a:prstGeom prst="rect">
            <a:avLst/>
          </a:prstGeom>
          <a:noFill/>
          <a:ln w="25400" algn="ctr">
            <a:solidFill>
              <a:srgbClr val="F0AD2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600" b="1">
                <a:solidFill>
                  <a:srgbClr val="333333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en-US" sz="2000" dirty="0">
                <a:solidFill>
                  <a:srgbClr val="FF0000"/>
                </a:solidFill>
              </a:rPr>
              <a:t>Ticagrelor is a more effective alternative than clopidogrel 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en-US" sz="2000" dirty="0">
                <a:solidFill>
                  <a:srgbClr val="FF0000"/>
                </a:solidFill>
              </a:rPr>
              <a:t>for the continuous prevention of </a:t>
            </a:r>
            <a:r>
              <a:rPr lang="en-US" altLang="en-US" sz="2000" dirty="0" err="1">
                <a:solidFill>
                  <a:srgbClr val="FF0000"/>
                </a:solidFill>
              </a:rPr>
              <a:t>ischaemic</a:t>
            </a:r>
            <a:r>
              <a:rPr lang="en-US" altLang="en-US" sz="2000" dirty="0">
                <a:solidFill>
                  <a:srgbClr val="FF0000"/>
                </a:solidFill>
              </a:rPr>
              <a:t> events, stent thrombosis and death in the acute and long-term treatment </a:t>
            </a:r>
            <a:br>
              <a:rPr lang="en-US" altLang="en-US" sz="2000" dirty="0">
                <a:solidFill>
                  <a:srgbClr val="FF0000"/>
                </a:solidFill>
              </a:rPr>
            </a:br>
            <a:r>
              <a:rPr lang="en-US" altLang="en-US" sz="2000" dirty="0">
                <a:solidFill>
                  <a:srgbClr val="FF0000"/>
                </a:solidFill>
              </a:rPr>
              <a:t>of patients with ACS</a:t>
            </a:r>
          </a:p>
        </p:txBody>
      </p:sp>
    </p:spTree>
    <p:extLst>
      <p:ext uri="{BB962C8B-B14F-4D97-AF65-F5344CB8AC3E}">
        <p14:creationId xmlns:p14="http://schemas.microsoft.com/office/powerpoint/2010/main" val="7514031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E0DBC-0048-406E-BB6B-2E2F281CD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</a:rPr>
              <a:t>Case 1 , question 1</a:t>
            </a:r>
            <a:endParaRPr lang="fa-IR" dirty="0">
              <a:solidFill>
                <a:srgbClr val="FF0000"/>
              </a:solidFill>
            </a:endParaRP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F0F5E743-E666-4879-9F57-B5C51966146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70568" y="1700214"/>
            <a:ext cx="7897334" cy="2979737"/>
          </a:xfrm>
        </p:spPr>
        <p:txBody>
          <a:bodyPr/>
          <a:lstStyle/>
          <a:p>
            <a:endParaRPr lang="en-US" altLang="fa-IR" sz="2400" dirty="0">
              <a:latin typeface="Arial Narrow" panose="020B0606020202030204" pitchFamily="34" charset="0"/>
            </a:endParaRPr>
          </a:p>
          <a:p>
            <a:pPr marL="45720" indent="0">
              <a:buNone/>
            </a:pPr>
            <a:r>
              <a:rPr lang="en-US" altLang="fa-IR" sz="24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Which antiplatelet in STEMI ?</a:t>
            </a:r>
          </a:p>
          <a:p>
            <a:endParaRPr lang="fa-IR" altLang="fa-IR" sz="2400" dirty="0"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2EA26-025A-424E-B2E6-5E8345434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0084" y="1297172"/>
            <a:ext cx="8407696" cy="5088214"/>
          </a:xfrm>
        </p:spPr>
        <p:txBody>
          <a:bodyPr rtlCol="0">
            <a:normAutofit fontScale="25000" lnSpcReduction="20000"/>
          </a:bodyPr>
          <a:lstStyle/>
          <a:p>
            <a:pPr marL="365760" indent="-256032">
              <a:buFont typeface="Wingdings" panose="05000000000000000000" pitchFamily="2" charset="2"/>
              <a:buChar char="Ø"/>
              <a:defRPr/>
            </a:pPr>
            <a:r>
              <a:rPr lang="en-US" sz="8600" b="1" dirty="0">
                <a:solidFill>
                  <a:schemeClr val="tx2">
                    <a:lumMod val="50000"/>
                  </a:schemeClr>
                </a:solidFill>
              </a:rPr>
              <a:t>The 68-years-old man</a:t>
            </a:r>
          </a:p>
          <a:p>
            <a:pPr marL="109728" indent="0">
              <a:defRPr/>
            </a:pPr>
            <a:endParaRPr lang="en-US" sz="8600" b="1" dirty="0">
              <a:solidFill>
                <a:schemeClr val="tx2">
                  <a:lumMod val="50000"/>
                </a:schemeClr>
              </a:solidFill>
            </a:endParaRPr>
          </a:p>
          <a:p>
            <a:pPr marL="365760" indent="-256032">
              <a:buFont typeface="Wingdings" panose="05000000000000000000" pitchFamily="2" charset="2"/>
              <a:buChar char="Ø"/>
              <a:defRPr/>
            </a:pPr>
            <a:r>
              <a:rPr lang="en-US" sz="8600" b="1" dirty="0">
                <a:solidFill>
                  <a:schemeClr val="tx2">
                    <a:lumMod val="50000"/>
                  </a:schemeClr>
                </a:solidFill>
              </a:rPr>
              <a:t>History of PCI on LAD (by DES ) since  5 month ago </a:t>
            </a:r>
          </a:p>
          <a:p>
            <a:pPr marL="365760" indent="-256032">
              <a:buFont typeface="Wingdings" panose="05000000000000000000" pitchFamily="2" charset="2"/>
              <a:buChar char="Ø"/>
              <a:defRPr/>
            </a:pPr>
            <a:endParaRPr lang="en-US" sz="8600" b="1" dirty="0">
              <a:solidFill>
                <a:schemeClr val="tx2">
                  <a:lumMod val="50000"/>
                </a:schemeClr>
              </a:solidFill>
            </a:endParaRPr>
          </a:p>
          <a:p>
            <a:pPr marL="365760" indent="-256032">
              <a:buFont typeface="Wingdings" panose="05000000000000000000" pitchFamily="2" charset="2"/>
              <a:buChar char="Ø"/>
              <a:defRPr/>
            </a:pPr>
            <a:r>
              <a:rPr lang="en-US" sz="8600" b="1" dirty="0">
                <a:solidFill>
                  <a:schemeClr val="tx2">
                    <a:lumMod val="50000"/>
                  </a:schemeClr>
                </a:solidFill>
              </a:rPr>
              <a:t>Presented with Severe exacerbating  Chest pain , cold  sweating </a:t>
            </a:r>
          </a:p>
          <a:p>
            <a:pPr marL="365760" indent="-256032">
              <a:buFont typeface="Wingdings" panose="05000000000000000000" pitchFamily="2" charset="2"/>
              <a:buChar char="Ø"/>
              <a:defRPr/>
            </a:pPr>
            <a:endParaRPr lang="en-US" sz="8600" b="1" dirty="0">
              <a:solidFill>
                <a:schemeClr val="tx2">
                  <a:lumMod val="50000"/>
                </a:schemeClr>
              </a:solidFill>
            </a:endParaRPr>
          </a:p>
          <a:p>
            <a:pPr marL="365760" indent="-256032">
              <a:buFont typeface="Wingdings" panose="05000000000000000000" pitchFamily="2" charset="2"/>
              <a:buChar char="Ø"/>
              <a:defRPr/>
            </a:pPr>
            <a:r>
              <a:rPr lang="en-US" sz="8600" b="1" dirty="0">
                <a:solidFill>
                  <a:schemeClr val="tx2">
                    <a:lumMod val="50000"/>
                  </a:schemeClr>
                </a:solidFill>
              </a:rPr>
              <a:t>Stopped </a:t>
            </a:r>
            <a:r>
              <a:rPr lang="en-US" sz="8600" b="1" dirty="0" err="1">
                <a:solidFill>
                  <a:schemeClr val="tx2">
                    <a:lumMod val="50000"/>
                  </a:schemeClr>
                </a:solidFill>
              </a:rPr>
              <a:t>Clopidogrel</a:t>
            </a:r>
            <a:r>
              <a:rPr lang="en-US" sz="8600" b="1" dirty="0">
                <a:solidFill>
                  <a:schemeClr val="tx2">
                    <a:lumMod val="50000"/>
                  </a:schemeClr>
                </a:solidFill>
              </a:rPr>
              <a:t>  since  3 days ago</a:t>
            </a:r>
          </a:p>
          <a:p>
            <a:pPr marL="365760" indent="-256032">
              <a:buFont typeface="Wingdings" panose="05000000000000000000" pitchFamily="2" charset="2"/>
              <a:buChar char="Ø"/>
              <a:defRPr/>
            </a:pPr>
            <a:r>
              <a:rPr lang="en-US" sz="8600" b="1" dirty="0">
                <a:solidFill>
                  <a:schemeClr val="tx2">
                    <a:lumMod val="50000"/>
                  </a:schemeClr>
                </a:solidFill>
              </a:rPr>
              <a:t>History of ischemic stroke 2 years ago</a:t>
            </a:r>
          </a:p>
          <a:p>
            <a:pPr marL="365760" indent="-256032">
              <a:buFont typeface="Wingdings" panose="05000000000000000000" pitchFamily="2" charset="2"/>
              <a:buChar char="Ø"/>
              <a:defRPr/>
            </a:pPr>
            <a:r>
              <a:rPr lang="en-US" sz="8600" b="1" dirty="0">
                <a:solidFill>
                  <a:schemeClr val="tx2">
                    <a:lumMod val="50000"/>
                  </a:schemeClr>
                </a:solidFill>
              </a:rPr>
              <a:t> No history of  GI bleeding </a:t>
            </a:r>
          </a:p>
          <a:p>
            <a:pPr marL="365760" indent="-256032">
              <a:buFont typeface="Wingdings" panose="05000000000000000000" pitchFamily="2" charset="2"/>
              <a:buChar char="Ø"/>
              <a:defRPr/>
            </a:pPr>
            <a:r>
              <a:rPr lang="en-US" sz="8600" b="1" dirty="0">
                <a:solidFill>
                  <a:schemeClr val="tx2">
                    <a:lumMod val="50000"/>
                  </a:schemeClr>
                </a:solidFill>
              </a:rPr>
              <a:t>BP= 90/60 mmHg </a:t>
            </a:r>
          </a:p>
          <a:p>
            <a:pPr marL="0" indent="0">
              <a:buFont typeface="Wingdings 3"/>
              <a:buChar char=""/>
              <a:defRPr/>
            </a:pPr>
            <a:endParaRPr lang="fa-I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>
            <a:extLst>
              <a:ext uri="{FF2B5EF4-FFF2-40B4-BE49-F238E27FC236}">
                <a16:creationId xmlns:a16="http://schemas.microsoft.com/office/drawing/2014/main" id="{42EB84F3-BE77-4D3E-8422-D5C5421C3DA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17676" y="1268413"/>
            <a:ext cx="8937625" cy="2520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08122" y="1462471"/>
            <a:ext cx="3907631" cy="3907631"/>
          </a:xfrm>
        </p:spPr>
      </p:pic>
      <p:pic>
        <p:nvPicPr>
          <p:cNvPr id="3" name="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15752" y="1462470"/>
            <a:ext cx="3917875" cy="391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29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5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Content Placeholder 2">
            <a:extLst>
              <a:ext uri="{FF2B5EF4-FFF2-40B4-BE49-F238E27FC236}">
                <a16:creationId xmlns:a16="http://schemas.microsoft.com/office/drawing/2014/main" id="{45F2D007-6A89-4AAC-9BAA-0CB7DD5B2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9496" y="950619"/>
            <a:ext cx="8020050" cy="4537075"/>
          </a:xfrm>
        </p:spPr>
        <p:txBody>
          <a:bodyPr rtlCol="0">
            <a:normAutofit/>
          </a:bodyPr>
          <a:lstStyle/>
          <a:p>
            <a:pPr marL="109728" indent="0" algn="ctr">
              <a:buNone/>
              <a:defRPr/>
            </a:pPr>
            <a:r>
              <a:rPr lang="en-US" altLang="fa-IR" sz="4000" dirty="0">
                <a:solidFill>
                  <a:srgbClr val="FF0000"/>
                </a:solidFill>
              </a:rPr>
              <a:t>Which DAPT ? </a:t>
            </a:r>
          </a:p>
          <a:p>
            <a:pPr marL="365760" indent="-256032">
              <a:buFont typeface="Wingdings 3"/>
              <a:buChar char=""/>
              <a:defRPr/>
            </a:pPr>
            <a:endParaRPr lang="en-US" altLang="fa-IR" sz="2800" dirty="0"/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n-US" altLang="fa-IR" sz="2800" dirty="0"/>
              <a:t> </a:t>
            </a:r>
            <a:r>
              <a:rPr lang="en-US" altLang="fa-IR" sz="2800" b="1" dirty="0" err="1">
                <a:solidFill>
                  <a:schemeClr val="tx2">
                    <a:lumMod val="50000"/>
                  </a:schemeClr>
                </a:solidFill>
              </a:rPr>
              <a:t>Clopidogrel</a:t>
            </a:r>
            <a:r>
              <a:rPr lang="en-US" altLang="fa-IR" sz="2800" b="1" dirty="0">
                <a:solidFill>
                  <a:schemeClr val="tx2">
                    <a:lumMod val="50000"/>
                  </a:schemeClr>
                </a:solidFill>
              </a:rPr>
              <a:t> + ASA</a:t>
            </a:r>
          </a:p>
          <a:p>
            <a:pPr marL="0" indent="0">
              <a:buFont typeface="Wingdings 3"/>
              <a:buChar char=""/>
              <a:defRPr/>
            </a:pPr>
            <a:endParaRPr lang="en-US" altLang="fa-IR" sz="2800" b="1" dirty="0">
              <a:solidFill>
                <a:schemeClr val="tx2">
                  <a:lumMod val="50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n-US" altLang="fa-IR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altLang="fa-IR" sz="2800" b="1" dirty="0" err="1">
                <a:solidFill>
                  <a:schemeClr val="tx2">
                    <a:lumMod val="50000"/>
                  </a:schemeClr>
                </a:solidFill>
              </a:rPr>
              <a:t>Prasugrel</a:t>
            </a:r>
            <a:r>
              <a:rPr lang="en-US" altLang="fa-IR" sz="2800" b="1" dirty="0">
                <a:solidFill>
                  <a:schemeClr val="tx2">
                    <a:lumMod val="50000"/>
                  </a:schemeClr>
                </a:solidFill>
              </a:rPr>
              <a:t> + ASA </a:t>
            </a:r>
          </a:p>
          <a:p>
            <a:pPr marL="0" indent="0">
              <a:buFont typeface="Wingdings 3"/>
              <a:buChar char=""/>
              <a:defRPr/>
            </a:pPr>
            <a:endParaRPr lang="en-US" altLang="fa-IR" sz="2800" b="1" dirty="0">
              <a:solidFill>
                <a:schemeClr val="tx2">
                  <a:lumMod val="50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en-US" altLang="fa-IR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altLang="fa-IR" sz="2800" b="1" dirty="0" err="1">
                <a:solidFill>
                  <a:schemeClr val="tx2">
                    <a:lumMod val="50000"/>
                  </a:schemeClr>
                </a:solidFill>
              </a:rPr>
              <a:t>Ticagrelor</a:t>
            </a:r>
            <a:r>
              <a:rPr lang="en-US" altLang="fa-IR" sz="2800" b="1" dirty="0">
                <a:solidFill>
                  <a:schemeClr val="tx2">
                    <a:lumMod val="50000"/>
                  </a:schemeClr>
                </a:solidFill>
              </a:rPr>
              <a:t> + ASA</a:t>
            </a:r>
          </a:p>
          <a:p>
            <a:pPr marL="365760" indent="-256032">
              <a:buFont typeface="Wingdings 3"/>
              <a:buChar char=""/>
              <a:defRPr/>
            </a:pPr>
            <a:endParaRPr lang="fa-IR" altLang="fa-IR" sz="2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F5DF2-49D3-42FF-A56F-EDEFBDBE6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</a:rPr>
              <a:t>Case 1 , question 2</a:t>
            </a:r>
            <a:endParaRPr lang="fa-IR" dirty="0">
              <a:solidFill>
                <a:srgbClr val="FF0000"/>
              </a:solidFill>
            </a:endParaRPr>
          </a:p>
        </p:txBody>
      </p:sp>
      <p:sp>
        <p:nvSpPr>
          <p:cNvPr id="65539" name="Content Placeholder 2">
            <a:extLst>
              <a:ext uri="{FF2B5EF4-FFF2-40B4-BE49-F238E27FC236}">
                <a16:creationId xmlns:a16="http://schemas.microsoft.com/office/drawing/2014/main" id="{F7C52096-47A6-47BA-A04B-485ED2A21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2615" y="1700212"/>
            <a:ext cx="9084562" cy="3786187"/>
          </a:xfrm>
        </p:spPr>
        <p:txBody>
          <a:bodyPr rtlCol="0">
            <a:normAutofit/>
          </a:bodyPr>
          <a:lstStyle/>
          <a:p>
            <a:pPr>
              <a:defRPr/>
            </a:pPr>
            <a:endParaRPr lang="en-US" altLang="fa-IR" sz="3100" dirty="0"/>
          </a:p>
          <a:p>
            <a:pPr marL="0" indent="0">
              <a:buNone/>
              <a:defRPr/>
            </a:pPr>
            <a:r>
              <a:rPr lang="en-US" altLang="fa-IR" sz="2600" b="1" dirty="0">
                <a:solidFill>
                  <a:schemeClr val="tx2">
                    <a:lumMod val="50000"/>
                  </a:schemeClr>
                </a:solidFill>
              </a:rPr>
              <a:t>Your recommended dose of ASA in this setting ? </a:t>
            </a:r>
          </a:p>
          <a:p>
            <a:pPr marL="0" indent="0">
              <a:buNone/>
              <a:defRPr/>
            </a:pPr>
            <a:endParaRPr lang="en-US" altLang="fa-IR" sz="26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US" altLang="fa-IR" sz="2600" b="1" dirty="0">
                <a:solidFill>
                  <a:schemeClr val="tx2">
                    <a:lumMod val="50000"/>
                  </a:schemeClr>
                </a:solidFill>
              </a:rPr>
              <a:t> 80 mg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US" altLang="fa-IR" sz="2600" b="1" dirty="0">
                <a:solidFill>
                  <a:schemeClr val="tx2">
                    <a:lumMod val="50000"/>
                  </a:schemeClr>
                </a:solidFill>
              </a:rPr>
              <a:t> 150 mg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US" altLang="fa-IR" sz="2600" b="1" dirty="0">
                <a:solidFill>
                  <a:schemeClr val="tx2">
                    <a:lumMod val="50000"/>
                  </a:schemeClr>
                </a:solidFill>
              </a:rPr>
              <a:t>325 mg </a:t>
            </a:r>
            <a:endParaRPr lang="fa-IR" altLang="fa-IR" sz="26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352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Content Placeholder 2">
            <a:extLst>
              <a:ext uri="{FF2B5EF4-FFF2-40B4-BE49-F238E27FC236}">
                <a16:creationId xmlns:a16="http://schemas.microsoft.com/office/drawing/2014/main" id="{4FA4EEFE-E8AE-4988-8226-EB03F2FE5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1089" y="692150"/>
            <a:ext cx="7521575" cy="4059238"/>
          </a:xfrm>
        </p:spPr>
        <p:txBody>
          <a:bodyPr rtlCol="0">
            <a:normAutofit/>
          </a:bodyPr>
          <a:lstStyle/>
          <a:p>
            <a:pPr>
              <a:defRPr/>
            </a:pPr>
            <a:endParaRPr lang="en-US" altLang="fa-IR" sz="2400" dirty="0"/>
          </a:p>
          <a:p>
            <a:pPr>
              <a:defRPr/>
            </a:pPr>
            <a:endParaRPr lang="en-US" altLang="fa-IR" sz="2400" dirty="0"/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en-US" altLang="fa-IR" sz="2400" b="1" dirty="0">
                <a:solidFill>
                  <a:schemeClr val="tx2">
                    <a:lumMod val="50000"/>
                  </a:schemeClr>
                </a:solidFill>
              </a:rPr>
              <a:t>Given the clinical benefit shown in clinical trials in patients with ACS, </a:t>
            </a:r>
            <a:r>
              <a:rPr lang="en-US" altLang="fa-IR" sz="2400" b="1" i="1" dirty="0">
                <a:solidFill>
                  <a:srgbClr val="FF0000"/>
                </a:solidFill>
              </a:rPr>
              <a:t>Prasugrel and Ticagrelor </a:t>
            </a:r>
            <a:r>
              <a:rPr lang="en-US" altLang="fa-IR" sz="2400" b="1" dirty="0">
                <a:solidFill>
                  <a:schemeClr val="tx2">
                    <a:lumMod val="50000"/>
                  </a:schemeClr>
                </a:solidFill>
              </a:rPr>
              <a:t>are now the recommended </a:t>
            </a:r>
            <a:r>
              <a:rPr lang="en-US" altLang="fa-IR" sz="2400" b="1" i="1" dirty="0">
                <a:solidFill>
                  <a:srgbClr val="FF0000"/>
                </a:solidFill>
              </a:rPr>
              <a:t>first-line P2Y12-receptor inhibitors </a:t>
            </a:r>
            <a:r>
              <a:rPr lang="en-US" altLang="fa-IR" sz="2400" b="1" dirty="0">
                <a:solidFill>
                  <a:schemeClr val="tx2">
                    <a:lumMod val="50000"/>
                  </a:schemeClr>
                </a:solidFill>
              </a:rPr>
              <a:t>in the setting of PPCI</a:t>
            </a:r>
            <a:endParaRPr lang="fa-IR" altLang="fa-IR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">
            <a:extLst>
              <a:ext uri="{FF2B5EF4-FFF2-40B4-BE49-F238E27FC236}">
                <a16:creationId xmlns:a16="http://schemas.microsoft.com/office/drawing/2014/main" id="{AEB6DBFF-1F35-4CFF-8984-B9B908570F1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2" t="20874" r="13161" b="8152"/>
          <a:stretch/>
        </p:blipFill>
        <p:spPr>
          <a:xfrm>
            <a:off x="5600842" y="3324420"/>
            <a:ext cx="4248472" cy="32099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4">
            <a:extLst>
              <a:ext uri="{FF2B5EF4-FFF2-40B4-BE49-F238E27FC236}">
                <a16:creationId xmlns:a16="http://schemas.microsoft.com/office/drawing/2014/main" id="{A71A9F4A-89C7-4AB5-8BFF-08A7913AD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613" y="460744"/>
            <a:ext cx="5421312" cy="280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76645"/>
            <a:ext cx="4135583" cy="559666"/>
          </a:xfrm>
        </p:spPr>
        <p:txBody>
          <a:bodyPr>
            <a:noAutofit/>
          </a:bodyPr>
          <a:lstStyle/>
          <a:p>
            <a:endParaRPr lang="en-US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255" y="176645"/>
            <a:ext cx="7135417" cy="6476764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31" y="736311"/>
            <a:ext cx="11804073" cy="103721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70829" y="704958"/>
            <a:ext cx="11804073" cy="106516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723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5590DE7-045E-4B29-A812-F93B1C5B3A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325" t="13869" r="24136" b="49892"/>
          <a:stretch/>
        </p:blipFill>
        <p:spPr>
          <a:xfrm>
            <a:off x="380071" y="317204"/>
            <a:ext cx="6509657" cy="31117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59B5A28-67B4-46F5-B69C-368B9912269A}"/>
              </a:ext>
            </a:extLst>
          </p:cNvPr>
          <p:cNvSpPr/>
          <p:nvPr/>
        </p:nvSpPr>
        <p:spPr>
          <a:xfrm>
            <a:off x="187036" y="13411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B897F5-EBBF-438D-B61E-8FB0B0CD2D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34" y="3687925"/>
            <a:ext cx="10315326" cy="196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6453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3">
            <a:extLst>
              <a:ext uri="{FF2B5EF4-FFF2-40B4-BE49-F238E27FC236}">
                <a16:creationId xmlns:a16="http://schemas.microsoft.com/office/drawing/2014/main" id="{7A91F98F-DB9B-4B1A-8CB3-D1132104E59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9" r="20866"/>
          <a:stretch/>
        </p:blipFill>
        <p:spPr>
          <a:xfrm>
            <a:off x="2495601" y="153323"/>
            <a:ext cx="6192687" cy="5933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9203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ontent Placeholder 2">
            <a:extLst>
              <a:ext uri="{FF2B5EF4-FFF2-40B4-BE49-F238E27FC236}">
                <a16:creationId xmlns:a16="http://schemas.microsoft.com/office/drawing/2014/main" id="{51DA11AA-105D-45E2-BEAA-930BB973611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50828" y="620714"/>
            <a:ext cx="8117072" cy="5256559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Ø"/>
            </a:pPr>
            <a:endParaRPr lang="en-US" altLang="fa-IR" sz="3100" dirty="0"/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altLang="fa-IR" sz="3100" dirty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fa-IR" sz="2400" b="1" dirty="0">
                <a:solidFill>
                  <a:schemeClr val="tx2">
                    <a:lumMod val="50000"/>
                  </a:schemeClr>
                </a:solidFill>
              </a:rPr>
              <a:t>The oral dose of plain aspirin (non-enteric-coated formulation)  should preferably be 150–300mg.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fa-IR" sz="2400" b="1" dirty="0">
              <a:solidFill>
                <a:schemeClr val="tx2">
                  <a:lumMod val="50000"/>
                </a:schemeClr>
              </a:solidFill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fa-IR" sz="2400" b="1" dirty="0">
                <a:solidFill>
                  <a:srgbClr val="FF0000"/>
                </a:solidFill>
              </a:rPr>
              <a:t>Optimal </a:t>
            </a:r>
            <a:r>
              <a:rPr lang="en-US" altLang="fa-IR" sz="2400" b="1" dirty="0" err="1">
                <a:solidFill>
                  <a:srgbClr val="FF0000"/>
                </a:solidFill>
              </a:rPr>
              <a:t>i.v.</a:t>
            </a:r>
            <a:r>
              <a:rPr lang="en-US" altLang="fa-IR" sz="2400" b="1" dirty="0">
                <a:solidFill>
                  <a:srgbClr val="FF0000"/>
                </a:solidFill>
              </a:rPr>
              <a:t> dosage Given a 50% oral bioavailability of oral aspirin, a corresponding dose is 75–150mg.</a:t>
            </a:r>
            <a:endParaRPr lang="fa-IR" altLang="fa-IR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9450C-831D-4978-B052-C12DC0BBA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2117" y="1306033"/>
            <a:ext cx="9872871" cy="4038600"/>
          </a:xfrm>
          <a:solidFill>
            <a:schemeClr val="accent2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marL="365760" indent="-256032"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erlin Sans FB" panose="020E0602020502020306" pitchFamily="34" charset="0"/>
              </a:rPr>
              <a:t>The efficacy of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erlin Sans FB" panose="020E0602020502020306" pitchFamily="34" charset="0"/>
              </a:rPr>
              <a:t>ticagrelor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erlin Sans FB" panose="020E0602020502020306" pitchFamily="34" charset="0"/>
              </a:rPr>
              <a:t> seems to be decreased in patients treated with higher aspirin doses ($300 mg daily) versus lower aspirin doses (#100 mg daily) .</a:t>
            </a:r>
          </a:p>
          <a:p>
            <a:pPr marL="365760" indent="-256032">
              <a:buFont typeface="Wingdings" panose="05000000000000000000" pitchFamily="2" charset="2"/>
              <a:buChar char="Ø"/>
              <a:defRPr/>
            </a:pPr>
            <a:endParaRPr lang="en-US" sz="2400" dirty="0">
              <a:latin typeface="Berlin Sans FB" panose="020E0602020502020306" pitchFamily="34" charset="0"/>
            </a:endParaRPr>
          </a:p>
          <a:p>
            <a:pPr marL="365760" indent="-256032"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Berlin Sans FB" panose="020E0602020502020306" pitchFamily="34" charset="0"/>
              </a:rPr>
              <a:t>On the basis of available data, the optimal range of aspirin dose in patients treated with DAPT that provides </a:t>
            </a:r>
            <a:r>
              <a:rPr lang="en-US" sz="2400" dirty="0">
                <a:solidFill>
                  <a:srgbClr val="7030A0"/>
                </a:solidFill>
                <a:latin typeface="Berlin Sans FB" panose="020E0602020502020306" pitchFamily="34" charset="0"/>
              </a:rPr>
              <a:t>maximal protection from ischemic events and minimizes bleeding risk appears to be 75 mg to 100mg</a:t>
            </a:r>
          </a:p>
          <a:p>
            <a:pPr marL="365760" indent="-256032">
              <a:buFont typeface="Wingdings 3"/>
              <a:buChar char=""/>
              <a:defRPr/>
            </a:pPr>
            <a:endParaRPr lang="fa-IR" dirty="0">
              <a:latin typeface="Berlin Sans FB" panose="020E0602020502020306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E0DBC-0048-406E-BB6B-2E2F281CD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</a:rPr>
              <a:t>Case 1 , question 3</a:t>
            </a:r>
            <a:endParaRPr lang="fa-IR" dirty="0">
              <a:solidFill>
                <a:srgbClr val="FF0000"/>
              </a:solidFill>
            </a:endParaRP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F0F5E743-E666-4879-9F57-B5C51966146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04260" y="1700214"/>
            <a:ext cx="8563642" cy="3807451"/>
          </a:xfrm>
        </p:spPr>
        <p:txBody>
          <a:bodyPr>
            <a:normAutofit/>
          </a:bodyPr>
          <a:lstStyle/>
          <a:p>
            <a:endParaRPr lang="en-US" altLang="fa-IR" sz="2400" dirty="0">
              <a:latin typeface="Arial Narrow" panose="020B0606020202030204" pitchFamily="34" charset="0"/>
            </a:endParaRPr>
          </a:p>
          <a:p>
            <a:pPr marL="45720" indent="0">
              <a:buNone/>
            </a:pPr>
            <a:r>
              <a:rPr lang="en-US" altLang="fa-IR" sz="24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This patient has recurrent vomiting </a:t>
            </a:r>
          </a:p>
          <a:p>
            <a:pPr marL="45720" indent="0">
              <a:buNone/>
            </a:pPr>
            <a:r>
              <a:rPr lang="en-US" altLang="fa-IR" sz="24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What will you do in this case ( recurrent vomiting in  setting of primary PCI) 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altLang="fa-IR" sz="24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altLang="fa-IR" sz="24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Clopidogrel 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altLang="fa-IR" sz="24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 Prasugrel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altLang="fa-IR" sz="24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 Ticagrelor</a:t>
            </a:r>
          </a:p>
          <a:p>
            <a:endParaRPr lang="fa-IR" altLang="fa-IR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7834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81D23-10C7-4122-9684-A349C7DAC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3428999"/>
            <a:ext cx="9872871" cy="3035595"/>
          </a:xfrm>
        </p:spPr>
        <p:txBody>
          <a:bodyPr>
            <a:normAutofit fontScale="92500" lnSpcReduction="20000"/>
          </a:bodyPr>
          <a:lstStyle/>
          <a:p>
            <a:pPr marL="45720" indent="0">
              <a:lnSpc>
                <a:spcPct val="150000"/>
              </a:lnSpc>
              <a:buClr>
                <a:schemeClr val="accent2">
                  <a:lumMod val="50000"/>
                </a:schemeClr>
              </a:buClr>
              <a:buSzPct val="90000"/>
              <a:buNone/>
            </a:pPr>
            <a:endParaRPr lang="en-US" sz="1600" b="1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Clr>
                <a:schemeClr val="accent2">
                  <a:lumMod val="50000"/>
                </a:schemeClr>
              </a:buClr>
              <a:buSzPct val="90000"/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In patients with recurrent vomiting or unconsciousness, intravenous aspirin could be considered as an alternative to oral aspirin in patients with recurrent vomiting or loss of consciousness</a:t>
            </a:r>
          </a:p>
          <a:p>
            <a:pPr>
              <a:buClr>
                <a:schemeClr val="accent2">
                  <a:lumMod val="50000"/>
                </a:schemeClr>
              </a:buClr>
              <a:buSzPct val="90000"/>
              <a:buFont typeface="Wingdings" panose="05000000000000000000" pitchFamily="2" charset="2"/>
              <a:buChar char="Ø"/>
            </a:pPr>
            <a:endParaRPr lang="en-US" sz="2000" b="1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Clr>
                <a:srgbClr val="7030A0"/>
              </a:buClr>
              <a:buSzPct val="90000"/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7030A0"/>
                </a:solidFill>
              </a:rPr>
              <a:t>Optimal </a:t>
            </a:r>
            <a:r>
              <a:rPr lang="en-US" sz="2000" b="1" dirty="0" err="1">
                <a:solidFill>
                  <a:srgbClr val="7030A0"/>
                </a:solidFill>
              </a:rPr>
              <a:t>i.v.</a:t>
            </a:r>
            <a:r>
              <a:rPr lang="en-US" sz="2000" b="1" dirty="0">
                <a:solidFill>
                  <a:srgbClr val="7030A0"/>
                </a:solidFill>
              </a:rPr>
              <a:t> dosage Given a 50% oral bioavailability of oral aspirin, a corresponding dose is 75–150mg.</a:t>
            </a:r>
          </a:p>
          <a:p>
            <a:pPr>
              <a:buClr>
                <a:schemeClr val="accent2">
                  <a:lumMod val="50000"/>
                </a:schemeClr>
              </a:buClr>
              <a:buSzPct val="90000"/>
              <a:buFont typeface="Wingdings" panose="05000000000000000000" pitchFamily="2" charset="2"/>
              <a:buChar char="Ø"/>
            </a:pPr>
            <a:endParaRPr lang="en-US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A46839-8F86-4E83-AD55-B1CBC5BE1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5767" y="63795"/>
            <a:ext cx="7510923" cy="343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1284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70E05-2BAE-4E81-9936-66E6FC7D8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Case 2 : </a:t>
            </a:r>
            <a:r>
              <a:rPr lang="en-US" sz="2800" b="1" dirty="0">
                <a:solidFill>
                  <a:srgbClr val="FF0000"/>
                </a:solidFill>
              </a:rPr>
              <a:t>An important question of your patients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322ED-BB37-4254-B03F-F09DD7476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667000"/>
            <a:ext cx="10018713" cy="2266508"/>
          </a:xfrm>
        </p:spPr>
        <p:txBody>
          <a:bodyPr/>
          <a:lstStyle/>
          <a:p>
            <a:pPr marL="45720" indent="0">
              <a:lnSpc>
                <a:spcPct val="150000"/>
              </a:lnSpc>
              <a:buNone/>
            </a:pP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A 74–years old man with history of PCI on LAD (3 month ago) and under treatment with </a:t>
            </a:r>
            <a:r>
              <a:rPr lang="en-US" sz="2400" b="1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ASA+Ticagrelor</a:t>
            </a: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is going to switch from Ticagrelor to Clopidogrel?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5C9C5E-2D51-4144-A73A-ECEA01A5A8EB}"/>
              </a:ext>
            </a:extLst>
          </p:cNvPr>
          <p:cNvSpPr/>
          <p:nvPr/>
        </p:nvSpPr>
        <p:spPr>
          <a:xfrm>
            <a:off x="187036" y="13411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7796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F3AF0B-5D5A-4021-A636-315518F03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9631" y="972877"/>
            <a:ext cx="10018713" cy="31242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FF0000"/>
                </a:solidFill>
              </a:rPr>
              <a:t>De-scalation Therapy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1DDA06-75BB-4751-847B-5E0F46C10A8A}"/>
              </a:ext>
            </a:extLst>
          </p:cNvPr>
          <p:cNvSpPr/>
          <p:nvPr/>
        </p:nvSpPr>
        <p:spPr>
          <a:xfrm>
            <a:off x="187036" y="13411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5423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5C69E-F782-40AF-AD2C-468E7211C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3286" y="1043762"/>
            <a:ext cx="10018713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Switching and especially a de-escalation of DAPT (switching from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potent P2Y12-inhibitors to clopidogrel) was subject to a number of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randomized clinical trials.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A27711-040B-4A86-BA09-A689A2F5548C}"/>
              </a:ext>
            </a:extLst>
          </p:cNvPr>
          <p:cNvSpPr/>
          <p:nvPr/>
        </p:nvSpPr>
        <p:spPr>
          <a:xfrm>
            <a:off x="187036" y="13411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9845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85BDE79-BBE5-48E0-A0B5-AD68CA4135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441" t="26036" r="11309" b="4626"/>
          <a:stretch/>
        </p:blipFill>
        <p:spPr>
          <a:xfrm>
            <a:off x="1254225" y="474920"/>
            <a:ext cx="9243654" cy="575488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965268C-F087-4AE2-B1B0-814009673F1F}"/>
              </a:ext>
            </a:extLst>
          </p:cNvPr>
          <p:cNvSpPr/>
          <p:nvPr/>
        </p:nvSpPr>
        <p:spPr>
          <a:xfrm>
            <a:off x="187036" y="134115"/>
            <a:ext cx="11804073" cy="650471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3FEA78-6511-45CA-B553-2C73502B96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877" y="4196912"/>
            <a:ext cx="11510246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7121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0EC9AA5A-BF6D-450F-A8D2-7FD461BF28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225" t="13471" r="9356" b="17376"/>
          <a:stretch/>
        </p:blipFill>
        <p:spPr>
          <a:xfrm>
            <a:off x="241005" y="120502"/>
            <a:ext cx="4508204" cy="27928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CCF389-A336-4CB4-A1AC-00CE9BC88A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66" t="13230" r="11826" b="6150"/>
          <a:stretch/>
        </p:blipFill>
        <p:spPr>
          <a:xfrm>
            <a:off x="3771012" y="88583"/>
            <a:ext cx="8179983" cy="657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6643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310" y="562552"/>
            <a:ext cx="4135583" cy="559666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Case 3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3879" y="1122218"/>
            <a:ext cx="10231985" cy="539288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1">
                  <a:lumMod val="95000"/>
                  <a:lumOff val="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A 69 y/o man with a </a:t>
            </a:r>
            <a:r>
              <a:rPr lang="en-US" sz="2800" b="1" i="1" dirty="0">
                <a:solidFill>
                  <a:srgbClr val="FF0000"/>
                </a:solidFill>
                <a:latin typeface="Arial Narrow" panose="020B0606020202030204" pitchFamily="34" charset="0"/>
              </a:rPr>
              <a:t>history of ACS has undergone PCI 3 weeks ago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, being treated with ASA + Ticagrelor + Statin, now he presented in ED with </a:t>
            </a:r>
            <a:r>
              <a:rPr lang="en-US" sz="2800" b="1" i="1" dirty="0">
                <a:solidFill>
                  <a:srgbClr val="7030A0"/>
                </a:solidFill>
                <a:latin typeface="Arial Narrow" panose="020B0606020202030204" pitchFamily="34" charset="0"/>
              </a:rPr>
              <a:t>dyspnea for the last 2 weeks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. She had no Lung disease, and has EF:50% in Echocardiography</a:t>
            </a: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.</a:t>
            </a:r>
          </a:p>
          <a:p>
            <a:pPr marL="45720" indent="0">
              <a:lnSpc>
                <a:spcPct val="150000"/>
              </a:lnSpc>
              <a:buClr>
                <a:schemeClr val="tx1">
                  <a:lumMod val="95000"/>
                  <a:lumOff val="5000"/>
                </a:schemeClr>
              </a:buClr>
              <a:buNone/>
            </a:pPr>
            <a:endParaRPr lang="en-US" sz="3200" b="1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>
              <a:lnSpc>
                <a:spcPct val="150000"/>
              </a:lnSpc>
              <a:buClr>
                <a:schemeClr val="tx1">
                  <a:lumMod val="95000"/>
                  <a:lumOff val="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What Change do you recommend?</a:t>
            </a:r>
          </a:p>
        </p:txBody>
      </p:sp>
    </p:spTree>
    <p:extLst>
      <p:ext uri="{BB962C8B-B14F-4D97-AF65-F5344CB8AC3E}">
        <p14:creationId xmlns:p14="http://schemas.microsoft.com/office/powerpoint/2010/main" val="23098304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8540" y="1122218"/>
            <a:ext cx="9537324" cy="427912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1. Switch Ticagrelor to Clopidogrel 75mg MD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2. Switch Ticagrelor to Prasugrel 10mg MD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3. Switch Ticagrelor to Clopidogrel 600mg LD + 75mg MD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4.None of above ( Continue ASA + Ticagrelor)</a:t>
            </a:r>
          </a:p>
        </p:txBody>
      </p:sp>
    </p:spTree>
    <p:extLst>
      <p:ext uri="{BB962C8B-B14F-4D97-AF65-F5344CB8AC3E}">
        <p14:creationId xmlns:p14="http://schemas.microsoft.com/office/powerpoint/2010/main" val="6267444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6">
            <a:extLst>
              <a:ext uri="{FF2B5EF4-FFF2-40B4-BE49-F238E27FC236}">
                <a16:creationId xmlns:a16="http://schemas.microsoft.com/office/drawing/2014/main" id="{829BEA78-DC4B-42C4-8274-A5C8E70AB8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8229600" cy="990600"/>
          </a:xfrm>
        </p:spPr>
        <p:txBody>
          <a:bodyPr>
            <a:normAutofit/>
          </a:bodyPr>
          <a:lstStyle/>
          <a:p>
            <a:r>
              <a:rPr lang="en-GB" altLang="en-US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Dyspnea</a:t>
            </a:r>
            <a:r>
              <a:rPr lang="en-GB" alt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in PLATO</a:t>
            </a:r>
          </a:p>
        </p:txBody>
      </p:sp>
      <p:sp>
        <p:nvSpPr>
          <p:cNvPr id="214019" name="Rectangle 7">
            <a:extLst>
              <a:ext uri="{FF2B5EF4-FFF2-40B4-BE49-F238E27FC236}">
                <a16:creationId xmlns:a16="http://schemas.microsoft.com/office/drawing/2014/main" id="{6A0384E7-750D-4BE3-9153-B117B77AE3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16148" y="1219201"/>
            <a:ext cx="9966251" cy="5025655"/>
          </a:xfrm>
        </p:spPr>
        <p:txBody>
          <a:bodyPr>
            <a:normAutofit fontScale="92500"/>
          </a:bodyPr>
          <a:lstStyle/>
          <a:p>
            <a:r>
              <a:rPr lang="en-US" altLang="en-US" b="1" dirty="0"/>
              <a:t>Dyspnea was reported more frequently by patients on ticagrelor than clopidogrel (13.8% vs 7.8%; </a:t>
            </a:r>
            <a:r>
              <a:rPr lang="en-US" altLang="en-US" b="1" i="1" dirty="0"/>
              <a:t>P</a:t>
            </a:r>
            <a:r>
              <a:rPr lang="en-US" altLang="en-US" b="1" dirty="0"/>
              <a:t>&lt;0.001)</a:t>
            </a:r>
          </a:p>
          <a:p>
            <a:pPr marL="0" indent="0">
              <a:buNone/>
            </a:pPr>
            <a:endParaRPr lang="en-US" altLang="en-US" b="1" baseline="30000" dirty="0"/>
          </a:p>
          <a:p>
            <a:pPr lvl="1"/>
            <a:r>
              <a:rPr lang="en-US" altLang="en-US" b="1" dirty="0">
                <a:solidFill>
                  <a:srgbClr val="0070C0"/>
                </a:solidFill>
              </a:rPr>
              <a:t>Most episodes lasted less than a week</a:t>
            </a:r>
          </a:p>
          <a:p>
            <a:pPr lvl="1"/>
            <a:r>
              <a:rPr lang="en-US" altLang="en-US" b="1" dirty="0">
                <a:solidFill>
                  <a:srgbClr val="0070C0"/>
                </a:solidFill>
              </a:rPr>
              <a:t>Ticagrelor-associated dyspnea was mostly mild to moderate and did not affect efficacy</a:t>
            </a:r>
          </a:p>
          <a:p>
            <a:endParaRPr lang="en-US" altLang="en-US" sz="2200" dirty="0"/>
          </a:p>
          <a:p>
            <a:r>
              <a:rPr lang="en-US" altLang="en-US" b="1" dirty="0"/>
              <a:t>1 in 9 patients discontinued study drug because of dyspnea (0.9% vs 0.1%, </a:t>
            </a:r>
            <a:r>
              <a:rPr lang="en-US" altLang="en-US" b="1" i="1" dirty="0"/>
              <a:t>P</a:t>
            </a:r>
            <a:r>
              <a:rPr lang="en-US" altLang="en-US" b="1" dirty="0"/>
              <a:t>&lt;0.001)</a:t>
            </a:r>
            <a:endParaRPr lang="en-US" altLang="en-US" b="1" baseline="30000" dirty="0"/>
          </a:p>
          <a:p>
            <a:endParaRPr lang="en-US" altLang="en-US" sz="2200" dirty="0"/>
          </a:p>
          <a:p>
            <a:r>
              <a:rPr lang="en-US" altLang="en-US" b="1" i="1" dirty="0">
                <a:solidFill>
                  <a:schemeClr val="accent4">
                    <a:lumMod val="50000"/>
                  </a:schemeClr>
                </a:solidFill>
              </a:rPr>
              <a:t>The higher frequency of dyspnea with ticagrelor was not associated with any detectable detrimental effect on pulmonary function compared with clopidogrel</a:t>
            </a:r>
            <a:endParaRPr lang="en-US" altLang="en-US" b="1" i="1" baseline="300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altLang="en-US" sz="2200" dirty="0"/>
          </a:p>
        </p:txBody>
      </p:sp>
      <p:sp>
        <p:nvSpPr>
          <p:cNvPr id="214020" name="Text Box 365">
            <a:extLst>
              <a:ext uri="{FF2B5EF4-FFF2-40B4-BE49-F238E27FC236}">
                <a16:creationId xmlns:a16="http://schemas.microsoft.com/office/drawing/2014/main" id="{C1FCEF7D-5287-4DF8-AED4-2136DC036F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7650" y="6611938"/>
            <a:ext cx="8178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D943D"/>
              </a:buClr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D943D"/>
              </a:buClr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D943D"/>
              </a:buClr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D943D"/>
              </a:buClr>
              <a:buChar char="–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000">
                <a:solidFill>
                  <a:srgbClr val="3F3F3F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Wallentin L, et al. </a:t>
            </a:r>
            <a:r>
              <a:rPr lang="en-US" altLang="en-US" sz="1000" i="1">
                <a:solidFill>
                  <a:srgbClr val="3F3F3F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N Engl J Med</a:t>
            </a:r>
            <a:r>
              <a:rPr lang="en-US" altLang="en-US" sz="1000">
                <a:solidFill>
                  <a:srgbClr val="3F3F3F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. 2009;361:1045-1057; Storey R, et al. </a:t>
            </a:r>
            <a:r>
              <a:rPr lang="en-US" altLang="en-US" sz="1000" i="1">
                <a:solidFill>
                  <a:srgbClr val="3F3F3F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JACC.</a:t>
            </a:r>
            <a:r>
              <a:rPr lang="en-US" altLang="en-US" sz="1000">
                <a:solidFill>
                  <a:srgbClr val="3F3F3F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2010;55(Suppl 1):A108.E1007.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726D13E-D8DA-46F9-8807-A7ACE3D7C206}"/>
              </a:ext>
            </a:extLst>
          </p:cNvPr>
          <p:cNvSpPr/>
          <p:nvPr/>
        </p:nvSpPr>
        <p:spPr>
          <a:xfrm>
            <a:off x="9753600" y="6400800"/>
            <a:ext cx="838200" cy="4572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04B9754-3AF3-426E-B067-531A88A3B0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64" t="17504" r="1890" b="4467"/>
          <a:stretch/>
        </p:blipFill>
        <p:spPr>
          <a:xfrm>
            <a:off x="1772093" y="779720"/>
            <a:ext cx="9485233" cy="511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4895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9593AC2-7B6A-470E-BCD2-654DADD1F2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97619" y="-3769"/>
            <a:ext cx="5500576" cy="688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8245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Title 2">
            <a:extLst>
              <a:ext uri="{FF2B5EF4-FFF2-40B4-BE49-F238E27FC236}">
                <a16:creationId xmlns:a16="http://schemas.microsoft.com/office/drawing/2014/main" id="{8E975FA9-927B-42C8-8163-9A7AAF851C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315914"/>
            <a:ext cx="8415338" cy="959993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2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Management of ticagrelor-related dyspnea</a:t>
            </a:r>
            <a:br>
              <a:rPr lang="en-GB" altLang="en-US" sz="32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altLang="en-US" sz="32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6067" name="Text Placeholder 4">
            <a:extLst>
              <a:ext uri="{FF2B5EF4-FFF2-40B4-BE49-F238E27FC236}">
                <a16:creationId xmlns:a16="http://schemas.microsoft.com/office/drawing/2014/main" id="{7131D51C-75EE-4B96-929F-B8353035EA74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1901826" y="1212850"/>
            <a:ext cx="8505825" cy="4738688"/>
          </a:xfrm>
        </p:spPr>
        <p:txBody>
          <a:bodyPr/>
          <a:lstStyle/>
          <a:p>
            <a:pPr marL="457200" indent="-457200">
              <a:spcBef>
                <a:spcPts val="600"/>
              </a:spcBef>
              <a:buFontTx/>
              <a:buAutoNum type="arabicPeriod"/>
            </a:pPr>
            <a:endParaRPr lang="en-US" altLang="en-US" sz="2100"/>
          </a:p>
          <a:p>
            <a:pPr marL="457200" indent="-457200"/>
            <a:endParaRPr lang="en-GB" altLang="en-US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014BC425-FDE7-4445-8704-9F998586A5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8031227"/>
              </p:ext>
            </p:extLst>
          </p:nvPr>
        </p:nvGraphicFramePr>
        <p:xfrm>
          <a:off x="1862670" y="1112874"/>
          <a:ext cx="8398931" cy="53416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6069" name="TextBox 5">
            <a:extLst>
              <a:ext uri="{FF2B5EF4-FFF2-40B4-BE49-F238E27FC236}">
                <a16:creationId xmlns:a16="http://schemas.microsoft.com/office/drawing/2014/main" id="{C1538C18-D2BB-4711-88F0-7FA35F125C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1" y="6450014"/>
            <a:ext cx="38322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FD943D"/>
              </a:buClr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D943D"/>
              </a:buClr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D943D"/>
              </a:buClr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D943D"/>
              </a:buClr>
              <a:buChar char="–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1200" b="1">
                <a:solidFill>
                  <a:schemeClr val="tx1"/>
                </a:solidFill>
              </a:rPr>
              <a:t>Eur Heart J: Acute Cardiovasc Care, Sept 29, 2014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800" b="1">
              <a:solidFill>
                <a:srgbClr val="000000"/>
              </a:solidFill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CC39177-1942-4FF7-8B87-2B4578C2DDCD}"/>
              </a:ext>
            </a:extLst>
          </p:cNvPr>
          <p:cNvSpPr/>
          <p:nvPr/>
        </p:nvSpPr>
        <p:spPr>
          <a:xfrm>
            <a:off x="9753600" y="6400800"/>
            <a:ext cx="838200" cy="4572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 spd="slow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Title 1">
            <a:extLst>
              <a:ext uri="{FF2B5EF4-FFF2-40B4-BE49-F238E27FC236}">
                <a16:creationId xmlns:a16="http://schemas.microsoft.com/office/drawing/2014/main" id="{A9F02237-DA55-45C9-80F0-CB2B3D0EE9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3998" y="557491"/>
            <a:ext cx="10018713" cy="1164011"/>
          </a:xfrm>
        </p:spPr>
        <p:txBody>
          <a:bodyPr>
            <a:normAutofit fontScale="90000"/>
          </a:bodyPr>
          <a:lstStyle/>
          <a:p>
            <a:r>
              <a:rPr lang="en-GB" altLang="en-US" b="1" dirty="0"/>
              <a:t>Method of administration</a:t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31DC9-7CF7-4D5E-B2E1-30F53880E5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871331"/>
            <a:ext cx="10058400" cy="4254834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GB" sz="2000" b="1" i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Ticagrelor treatment should be initiated with a single 180 mg loading dose (two tablets of 90 mg) and then continued at 90 mg twice daily.</a:t>
            </a:r>
          </a:p>
          <a:p>
            <a:pPr marL="0" indent="0">
              <a:buNone/>
              <a:defRPr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GB" sz="20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Patients taking Ticagrelor should also take ASA daily, unless specifically contraindicated. Following an initial dose of ASA, Ticagrelor should be used with a maintenance dose of ASA of 75‑150 mg</a:t>
            </a:r>
          </a:p>
          <a:p>
            <a:pPr marL="0" indent="0">
              <a:buNone/>
              <a:defRPr/>
            </a:pP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§"/>
              <a:defRPr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Treatment is recommended for up to 12 months unless discontinuation of Ticagrelor is clinically indicated </a:t>
            </a:r>
          </a:p>
          <a:p>
            <a:pPr marL="0" indent="0">
              <a:buNone/>
              <a:defRPr/>
            </a:pP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DD0B4A4-9869-43CF-95DE-D3F3DD586352}"/>
              </a:ext>
            </a:extLst>
          </p:cNvPr>
          <p:cNvSpPr/>
          <p:nvPr/>
        </p:nvSpPr>
        <p:spPr>
          <a:xfrm>
            <a:off x="9753600" y="6400800"/>
            <a:ext cx="838200" cy="4572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2213" name="Rectangle 3">
            <a:extLst>
              <a:ext uri="{FF2B5EF4-FFF2-40B4-BE49-F238E27FC236}">
                <a16:creationId xmlns:a16="http://schemas.microsoft.com/office/drawing/2014/main" id="{6535BC5D-191D-4D9C-8695-61B60C994F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642100"/>
            <a:ext cx="2819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D943D"/>
              </a:buClr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D943D"/>
              </a:buClr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D943D"/>
              </a:buClr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D943D"/>
              </a:buClr>
              <a:buChar char="–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800" dirty="0">
                <a:solidFill>
                  <a:srgbClr val="3F3F3F"/>
                </a:solidFill>
                <a:cs typeface="Arial" panose="020B0604020202020204" pitchFamily="34" charset="0"/>
              </a:rPr>
              <a:t>Ticagrelor: Summary of Product Characteristics, 2016.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42B12-F7CC-496B-8469-00B4313FB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5871" y="106327"/>
            <a:ext cx="10018713" cy="808074"/>
          </a:xfrm>
        </p:spPr>
        <p:txBody>
          <a:bodyPr/>
          <a:lstStyle/>
          <a:p>
            <a:pPr>
              <a:defRPr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+mj-cs"/>
              </a:rPr>
              <a:t>Special Populations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DDEBE9-A301-419B-A809-B75FEB51F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056" y="1105787"/>
            <a:ext cx="10214344" cy="5450958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n-US" sz="2200" b="1" i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Elderly population</a:t>
            </a:r>
          </a:p>
          <a:p>
            <a:pPr lvl="1">
              <a:buClr>
                <a:schemeClr val="bg2">
                  <a:lumMod val="1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sz="2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dose adjustment is required in elderly </a:t>
            </a:r>
          </a:p>
          <a:p>
            <a:pPr marL="0" indent="0">
              <a:buNone/>
              <a:defRPr/>
            </a:pP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GB" sz="2200" b="1" i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Renal impairment</a:t>
            </a:r>
          </a:p>
          <a:p>
            <a:pPr lvl="1">
              <a:buClr>
                <a:schemeClr val="bg2">
                  <a:lumMod val="1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sz="2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dose adjustment is necessary for patients with renal impairment </a:t>
            </a:r>
          </a:p>
          <a:p>
            <a:pPr lvl="1">
              <a:buClr>
                <a:schemeClr val="bg2">
                  <a:lumMod val="1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sz="2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GB" sz="2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information is available concerning treatment of patients on renal dialysis and therefore Ticagrelor is not recommended in these patients</a:t>
            </a:r>
          </a:p>
          <a:p>
            <a:pPr>
              <a:defRPr/>
            </a:pPr>
            <a:endParaRPr lang="en-GB" b="1" i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GB" sz="2200" b="1" i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Hepatic impairment</a:t>
            </a:r>
          </a:p>
          <a:p>
            <a:pPr lvl="1">
              <a:buClr>
                <a:schemeClr val="bg2">
                  <a:lumMod val="1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sz="2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dose adjustment is necessary for patients with mild hepatic impairment</a:t>
            </a:r>
          </a:p>
          <a:p>
            <a:pPr lvl="1">
              <a:buClr>
                <a:schemeClr val="bg2">
                  <a:lumMod val="1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sz="2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Ticagrelor has not been studied in patients with moderate or severe hepatic impairment. Its use in patients with moderate to severe hepatic impairment is therefore contraindicated</a:t>
            </a:r>
            <a:endParaRPr lang="en-GB" sz="2100" b="1" i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3236" name="Rectangle 3">
            <a:extLst>
              <a:ext uri="{FF2B5EF4-FFF2-40B4-BE49-F238E27FC236}">
                <a16:creationId xmlns:a16="http://schemas.microsoft.com/office/drawing/2014/main" id="{D9DD6D98-FD59-48A8-A6CE-A14A358047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642100"/>
            <a:ext cx="2819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Ticagrelor: Summary of Product Characteristics, 2016.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Title 1">
            <a:extLst>
              <a:ext uri="{FF2B5EF4-FFF2-40B4-BE49-F238E27FC236}">
                <a16:creationId xmlns:a16="http://schemas.microsoft.com/office/drawing/2014/main" id="{FFEA5122-5BC5-44AB-BDF5-39599C9187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63687" y="239233"/>
            <a:ext cx="10018713" cy="717698"/>
          </a:xfrm>
        </p:spPr>
        <p:txBody>
          <a:bodyPr/>
          <a:lstStyle/>
          <a:p>
            <a:r>
              <a:rPr lang="en-US" alt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Contraindications</a:t>
            </a:r>
          </a:p>
        </p:txBody>
      </p:sp>
      <p:sp>
        <p:nvSpPr>
          <p:cNvPr id="231427" name="Content Placeholder 2">
            <a:extLst>
              <a:ext uri="{FF2B5EF4-FFF2-40B4-BE49-F238E27FC236}">
                <a16:creationId xmlns:a16="http://schemas.microsoft.com/office/drawing/2014/main" id="{A19F5DA9-7CB6-4680-A0F7-776BD826535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0" y="1637414"/>
            <a:ext cx="10058400" cy="4807728"/>
          </a:xfrm>
        </p:spPr>
        <p:txBody>
          <a:bodyPr>
            <a:normAutofit/>
          </a:bodyPr>
          <a:lstStyle/>
          <a:p>
            <a:pPr lvl="1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b="1" dirty="0">
                <a:solidFill>
                  <a:schemeClr val="accent4">
                    <a:lumMod val="50000"/>
                  </a:schemeClr>
                </a:solidFill>
              </a:rPr>
              <a:t>Hypersensitivity to the active substance (Ticagrelor) or to any of the excipients</a:t>
            </a:r>
          </a:p>
          <a:p>
            <a:pPr marL="457200" lvl="1" indent="0">
              <a:buClr>
                <a:schemeClr val="accent4">
                  <a:lumMod val="50000"/>
                </a:schemeClr>
              </a:buClr>
              <a:buNone/>
            </a:pPr>
            <a:endParaRPr lang="en-US" altLang="en-US" b="1" dirty="0">
              <a:solidFill>
                <a:schemeClr val="accent4">
                  <a:lumMod val="50000"/>
                </a:schemeClr>
              </a:solidFill>
            </a:endParaRPr>
          </a:p>
          <a:p>
            <a:pPr lvl="1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b="1" dirty="0">
                <a:solidFill>
                  <a:schemeClr val="accent4">
                    <a:lumMod val="50000"/>
                  </a:schemeClr>
                </a:solidFill>
              </a:rPr>
              <a:t> Active pathological bleeding</a:t>
            </a:r>
          </a:p>
          <a:p>
            <a:pPr marL="457200" lvl="1" indent="0">
              <a:buClr>
                <a:schemeClr val="accent4">
                  <a:lumMod val="50000"/>
                </a:schemeClr>
              </a:buClr>
              <a:buNone/>
            </a:pPr>
            <a:endParaRPr lang="en-US" altLang="en-US" b="1" dirty="0">
              <a:solidFill>
                <a:schemeClr val="accent4">
                  <a:lumMod val="50000"/>
                </a:schemeClr>
              </a:solidFill>
            </a:endParaRPr>
          </a:p>
          <a:p>
            <a:pPr lvl="1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b="1" dirty="0">
                <a:solidFill>
                  <a:schemeClr val="accent4">
                    <a:lumMod val="50000"/>
                  </a:schemeClr>
                </a:solidFill>
              </a:rPr>
              <a:t> History of intracranial </a:t>
            </a:r>
            <a:r>
              <a:rPr lang="en-US" altLang="en-US" b="1" dirty="0" err="1">
                <a:solidFill>
                  <a:schemeClr val="accent4">
                    <a:lumMod val="50000"/>
                  </a:schemeClr>
                </a:solidFill>
              </a:rPr>
              <a:t>haemorrhage</a:t>
            </a:r>
            <a:endParaRPr lang="en-US" altLang="en-US" b="1" dirty="0">
              <a:solidFill>
                <a:schemeClr val="accent4">
                  <a:lumMod val="50000"/>
                </a:schemeClr>
              </a:solidFill>
            </a:endParaRPr>
          </a:p>
          <a:p>
            <a:pPr marL="457200" lvl="1" indent="0">
              <a:buClr>
                <a:schemeClr val="accent4">
                  <a:lumMod val="50000"/>
                </a:schemeClr>
              </a:buClr>
              <a:buNone/>
            </a:pPr>
            <a:endParaRPr lang="en-US" altLang="en-US" b="1" dirty="0">
              <a:solidFill>
                <a:schemeClr val="accent4">
                  <a:lumMod val="50000"/>
                </a:schemeClr>
              </a:solidFill>
            </a:endParaRPr>
          </a:p>
          <a:p>
            <a:pPr lvl="1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b="1" dirty="0">
                <a:solidFill>
                  <a:schemeClr val="accent4">
                    <a:lumMod val="50000"/>
                  </a:schemeClr>
                </a:solidFill>
              </a:rPr>
              <a:t> Moderate-to-severe hepatic impairment</a:t>
            </a:r>
          </a:p>
          <a:p>
            <a:pPr marL="457200" lvl="1" indent="0">
              <a:buClr>
                <a:schemeClr val="accent4">
                  <a:lumMod val="50000"/>
                </a:schemeClr>
              </a:buClr>
              <a:buNone/>
            </a:pPr>
            <a:endParaRPr lang="en-US" altLang="en-US" b="1" dirty="0">
              <a:solidFill>
                <a:schemeClr val="accent4">
                  <a:lumMod val="50000"/>
                </a:schemeClr>
              </a:solidFill>
            </a:endParaRPr>
          </a:p>
          <a:p>
            <a:pPr lvl="1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b="1" dirty="0">
                <a:solidFill>
                  <a:schemeClr val="accent4">
                    <a:lumMod val="50000"/>
                  </a:schemeClr>
                </a:solidFill>
              </a:rPr>
              <a:t> Combination with strong CYP3A4 inhibitors such as ketoconazole, clarithromycin, nefazodone, ritonavir and atazanavir is contraindicated, as co-administration may lead to substantial increases in exposure to Ticagrelor</a:t>
            </a:r>
          </a:p>
          <a:p>
            <a:endParaRPr lang="en-US" altLang="en-US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31428" name="Rectangle 3">
            <a:extLst>
              <a:ext uri="{FF2B5EF4-FFF2-40B4-BE49-F238E27FC236}">
                <a16:creationId xmlns:a16="http://schemas.microsoft.com/office/drawing/2014/main" id="{3CE0901F-5B3B-4F33-BBB4-1B5E47F438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642100"/>
            <a:ext cx="2819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Ticagrelor: Summary of Product Characteristics, 2016.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Title 1">
            <a:extLst>
              <a:ext uri="{FF2B5EF4-FFF2-40B4-BE49-F238E27FC236}">
                <a16:creationId xmlns:a16="http://schemas.microsoft.com/office/drawing/2014/main" id="{63723BFA-07C6-4883-A5C1-77E5A44468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84311" y="212652"/>
            <a:ext cx="10018713" cy="574157"/>
          </a:xfrm>
        </p:spPr>
        <p:txBody>
          <a:bodyPr>
            <a:normAutofit fontScale="90000"/>
          </a:bodyPr>
          <a:lstStyle/>
          <a:p>
            <a:r>
              <a:rPr lang="en-US" alt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Special Warnings and Precautions</a:t>
            </a:r>
            <a:endParaRPr lang="en-GB" alt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33475" name="Content Placeholder 2">
            <a:extLst>
              <a:ext uri="{FF2B5EF4-FFF2-40B4-BE49-F238E27FC236}">
                <a16:creationId xmlns:a16="http://schemas.microsoft.com/office/drawing/2014/main" id="{C4C09C7B-794A-416B-B201-F3EBB1B9F3F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0" y="964019"/>
            <a:ext cx="10058400" cy="5734493"/>
          </a:xfrm>
        </p:spPr>
        <p:txBody>
          <a:bodyPr>
            <a:normAutofit lnSpcReduction="10000"/>
          </a:bodyPr>
          <a:lstStyle/>
          <a:p>
            <a:endParaRPr lang="en-US" altLang="en-US" sz="1600" b="1" dirty="0">
              <a:solidFill>
                <a:srgbClr val="002060"/>
              </a:solidFill>
            </a:endParaRPr>
          </a:p>
          <a:p>
            <a:endParaRPr lang="en-US" altLang="en-US" sz="1600" b="1" dirty="0">
              <a:solidFill>
                <a:srgbClr val="002060"/>
              </a:solidFill>
            </a:endParaRPr>
          </a:p>
          <a:p>
            <a:r>
              <a:rPr lang="en-US" altLang="en-US" sz="1600" b="1" dirty="0">
                <a:solidFill>
                  <a:srgbClr val="002060"/>
                </a:solidFill>
              </a:rPr>
              <a:t>Ticagrelor should be used with caution in patients:</a:t>
            </a:r>
          </a:p>
          <a:p>
            <a:pPr lvl="1"/>
            <a:r>
              <a:rPr lang="en-US" altLang="en-US" sz="1400" b="1" dirty="0">
                <a:solidFill>
                  <a:srgbClr val="002060"/>
                </a:solidFill>
              </a:rPr>
              <a:t>at known increased risk for bleeding</a:t>
            </a:r>
          </a:p>
          <a:p>
            <a:pPr lvl="1"/>
            <a:r>
              <a:rPr lang="en-US" altLang="en-US" sz="1400" b="1" dirty="0">
                <a:solidFill>
                  <a:srgbClr val="002060"/>
                </a:solidFill>
              </a:rPr>
              <a:t>with a history of asthma and/or COPD</a:t>
            </a:r>
          </a:p>
          <a:p>
            <a:pPr lvl="1"/>
            <a:r>
              <a:rPr lang="en-US" altLang="en-US" sz="1400" b="1" dirty="0">
                <a:solidFill>
                  <a:srgbClr val="002060"/>
                </a:solidFill>
              </a:rPr>
              <a:t>at risk of bradycardic events</a:t>
            </a:r>
          </a:p>
          <a:p>
            <a:pPr lvl="1"/>
            <a:r>
              <a:rPr lang="en-US" altLang="en-US" sz="1400" b="1" dirty="0">
                <a:solidFill>
                  <a:srgbClr val="002060"/>
                </a:solidFill>
              </a:rPr>
              <a:t>with concomitant administration of medicinal products that may increase the risk of bleeding (</a:t>
            </a:r>
            <a:r>
              <a:rPr lang="en-US" altLang="en-US" sz="1400" b="1" dirty="0" err="1">
                <a:solidFill>
                  <a:srgbClr val="002060"/>
                </a:solidFill>
              </a:rPr>
              <a:t>eg</a:t>
            </a:r>
            <a:r>
              <a:rPr lang="en-US" altLang="en-US" sz="1400" b="1" dirty="0">
                <a:solidFill>
                  <a:srgbClr val="002060"/>
                </a:solidFill>
              </a:rPr>
              <a:t>, NSAIDs, oral anticoagulants and/or fibrinolytics) within 24 hours of Ticagrelor dosing</a:t>
            </a:r>
          </a:p>
          <a:p>
            <a:pPr lvl="1"/>
            <a:endParaRPr lang="en-US" altLang="en-US" sz="1600" b="1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en-US" sz="1600" b="1" dirty="0">
                <a:solidFill>
                  <a:srgbClr val="002060"/>
                </a:solidFill>
              </a:rPr>
              <a:t>Ticagrelor should be discontinued 7 days prior to elective surgery</a:t>
            </a:r>
          </a:p>
          <a:p>
            <a:pPr>
              <a:lnSpc>
                <a:spcPct val="150000"/>
              </a:lnSpc>
            </a:pPr>
            <a:r>
              <a:rPr lang="en-US" altLang="en-US" sz="1600" b="1" dirty="0">
                <a:solidFill>
                  <a:srgbClr val="002060"/>
                </a:solidFill>
              </a:rPr>
              <a:t>Ticagrelor use in patients with uric acid nephropathy is discouraged</a:t>
            </a:r>
          </a:p>
          <a:p>
            <a:pPr>
              <a:lnSpc>
                <a:spcPct val="150000"/>
              </a:lnSpc>
            </a:pPr>
            <a:r>
              <a:rPr lang="en-US" altLang="en-US" sz="1600" b="1" dirty="0">
                <a:solidFill>
                  <a:srgbClr val="002060"/>
                </a:solidFill>
              </a:rPr>
              <a:t>Creatinine levels may increase during treatment with Ticagrelor </a:t>
            </a:r>
          </a:p>
          <a:p>
            <a:pPr>
              <a:lnSpc>
                <a:spcPct val="150000"/>
              </a:lnSpc>
            </a:pPr>
            <a:r>
              <a:rPr lang="en-US" altLang="en-US" sz="1600" b="1" dirty="0">
                <a:solidFill>
                  <a:srgbClr val="002060"/>
                </a:solidFill>
              </a:rPr>
              <a:t>Renal function should be checked after 1 month and thereafter according to routine medical practice</a:t>
            </a:r>
          </a:p>
          <a:p>
            <a:pPr>
              <a:lnSpc>
                <a:spcPct val="150000"/>
              </a:lnSpc>
            </a:pPr>
            <a:r>
              <a:rPr lang="en-US" altLang="en-US" sz="1600" b="1" dirty="0">
                <a:solidFill>
                  <a:srgbClr val="002060"/>
                </a:solidFill>
              </a:rPr>
              <a:t>High maintenance dose of ASA (&gt;300 mg) is not recommended</a:t>
            </a:r>
          </a:p>
          <a:p>
            <a:pPr>
              <a:lnSpc>
                <a:spcPct val="150000"/>
              </a:lnSpc>
            </a:pPr>
            <a:r>
              <a:rPr lang="en-US" altLang="en-US" sz="1600" b="1" dirty="0">
                <a:solidFill>
                  <a:srgbClr val="002060"/>
                </a:solidFill>
              </a:rPr>
              <a:t>Ticagrelor with doses of simvastatin &gt;40 mg is not recommended</a:t>
            </a:r>
          </a:p>
          <a:p>
            <a:endParaRPr lang="en-US" altLang="en-US" b="1" dirty="0">
              <a:solidFill>
                <a:srgbClr val="002060"/>
              </a:solidFill>
            </a:endParaRPr>
          </a:p>
          <a:p>
            <a:pPr lvl="1"/>
            <a:endParaRPr lang="en-GB" altLang="en-US" sz="1600" b="1" dirty="0">
              <a:solidFill>
                <a:srgbClr val="002060"/>
              </a:solidFill>
            </a:endParaRPr>
          </a:p>
        </p:txBody>
      </p:sp>
      <p:sp>
        <p:nvSpPr>
          <p:cNvPr id="233476" name="Rectangle 3">
            <a:extLst>
              <a:ext uri="{FF2B5EF4-FFF2-40B4-BE49-F238E27FC236}">
                <a16:creationId xmlns:a16="http://schemas.microsoft.com/office/drawing/2014/main" id="{FFDE191B-21D5-470A-A645-941E9BF50E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642100"/>
            <a:ext cx="2819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Ticagrelor: Summary of Product Characteristics, 2016.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object 2">
            <a:extLst>
              <a:ext uri="{FF2B5EF4-FFF2-40B4-BE49-F238E27FC236}">
                <a16:creationId xmlns:a16="http://schemas.microsoft.com/office/drawing/2014/main" id="{AB78FC0F-42C3-4263-85E4-987054EB8A29}"/>
              </a:ext>
            </a:extLst>
          </p:cNvPr>
          <p:cNvSpPr>
            <a:spLocks/>
          </p:cNvSpPr>
          <p:nvPr/>
        </p:nvSpPr>
        <p:spPr bwMode="auto">
          <a:xfrm>
            <a:off x="2112964" y="2998788"/>
            <a:ext cx="7870825" cy="1077912"/>
          </a:xfrm>
          <a:custGeom>
            <a:avLst/>
            <a:gdLst>
              <a:gd name="T0" fmla="*/ 0 w 7870190"/>
              <a:gd name="T1" fmla="*/ 1083824 h 1077595"/>
              <a:gd name="T2" fmla="*/ 7882644 w 7870190"/>
              <a:gd name="T3" fmla="*/ 1083824 h 1077595"/>
              <a:gd name="T4" fmla="*/ 7882644 w 7870190"/>
              <a:gd name="T5" fmla="*/ 0 h 1077595"/>
              <a:gd name="T6" fmla="*/ 0 w 7870190"/>
              <a:gd name="T7" fmla="*/ 0 h 1077595"/>
              <a:gd name="T8" fmla="*/ 0 w 7870190"/>
              <a:gd name="T9" fmla="*/ 1083824 h 10775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870190" h="1077595">
                <a:moveTo>
                  <a:pt x="0" y="1077467"/>
                </a:moveTo>
                <a:lnTo>
                  <a:pt x="7869935" y="1077467"/>
                </a:lnTo>
                <a:lnTo>
                  <a:pt x="7869935" y="0"/>
                </a:lnTo>
                <a:lnTo>
                  <a:pt x="0" y="0"/>
                </a:lnTo>
                <a:lnTo>
                  <a:pt x="0" y="1077467"/>
                </a:lnTo>
                <a:close/>
              </a:path>
            </a:pathLst>
          </a:cu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34499" name="object 3">
            <a:extLst>
              <a:ext uri="{FF2B5EF4-FFF2-40B4-BE49-F238E27FC236}">
                <a16:creationId xmlns:a16="http://schemas.microsoft.com/office/drawing/2014/main" id="{751DF905-6042-4EDE-8355-090E3D796192}"/>
              </a:ext>
            </a:extLst>
          </p:cNvPr>
          <p:cNvSpPr>
            <a:spLocks/>
          </p:cNvSpPr>
          <p:nvPr/>
        </p:nvSpPr>
        <p:spPr bwMode="auto">
          <a:xfrm>
            <a:off x="2112964" y="2998788"/>
            <a:ext cx="7870825" cy="1077912"/>
          </a:xfrm>
          <a:custGeom>
            <a:avLst/>
            <a:gdLst>
              <a:gd name="T0" fmla="*/ 0 w 7870190"/>
              <a:gd name="T1" fmla="*/ 1083824 h 1077595"/>
              <a:gd name="T2" fmla="*/ 7882644 w 7870190"/>
              <a:gd name="T3" fmla="*/ 1083824 h 1077595"/>
              <a:gd name="T4" fmla="*/ 7882644 w 7870190"/>
              <a:gd name="T5" fmla="*/ 0 h 1077595"/>
              <a:gd name="T6" fmla="*/ 0 w 7870190"/>
              <a:gd name="T7" fmla="*/ 0 h 1077595"/>
              <a:gd name="T8" fmla="*/ 0 w 7870190"/>
              <a:gd name="T9" fmla="*/ 1083824 h 10775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870190" h="1077595">
                <a:moveTo>
                  <a:pt x="0" y="1077467"/>
                </a:moveTo>
                <a:lnTo>
                  <a:pt x="7869935" y="1077467"/>
                </a:lnTo>
                <a:lnTo>
                  <a:pt x="7869935" y="0"/>
                </a:lnTo>
                <a:lnTo>
                  <a:pt x="0" y="0"/>
                </a:lnTo>
                <a:lnTo>
                  <a:pt x="0" y="1077467"/>
                </a:lnTo>
                <a:close/>
              </a:path>
            </a:pathLst>
          </a:custGeom>
          <a:noFill/>
          <a:ln w="25908">
            <a:solidFill>
              <a:srgbClr val="BBBB0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6E33E9C1-46D6-4A3D-B575-C483D98B5ABF}"/>
              </a:ext>
            </a:extLst>
          </p:cNvPr>
          <p:cNvSpPr txBox="1"/>
          <p:nvPr/>
        </p:nvSpPr>
        <p:spPr>
          <a:xfrm>
            <a:off x="3733800" y="3073401"/>
            <a:ext cx="5118100" cy="49212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>
              <a:defRPr/>
            </a:pPr>
            <a:r>
              <a:rPr lang="en-GB" sz="3200" b="1" cap="all" dirty="0">
                <a:solidFill>
                  <a:srgbClr val="FFC000"/>
                </a:solidFill>
                <a:latin typeface="+mj-lt"/>
                <a:ea typeface="ＭＳ Ｐゴシック" charset="0"/>
                <a:cs typeface="ＭＳ Ｐゴシック" charset="0"/>
              </a:rPr>
              <a:t>ESC Latest GUIDLINES</a:t>
            </a:r>
            <a:endParaRPr sz="3200" b="1" cap="all" dirty="0">
              <a:solidFill>
                <a:srgbClr val="FFC000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82BC5FE-AB5F-423F-8577-C6674EBA403E}"/>
              </a:ext>
            </a:extLst>
          </p:cNvPr>
          <p:cNvGraphicFramePr>
            <a:graphicFrameLocks noGrp="1"/>
          </p:cNvGraphicFramePr>
          <p:nvPr/>
        </p:nvGraphicFramePr>
        <p:xfrm>
          <a:off x="1649413" y="1525588"/>
          <a:ext cx="8774112" cy="3334060"/>
        </p:xfrm>
        <a:graphic>
          <a:graphicData uri="http://schemas.openxmlformats.org/drawingml/2006/table">
            <a:tbl>
              <a:tblPr/>
              <a:tblGrid>
                <a:gridCol w="1852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5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3909">
                <a:tc>
                  <a:txBody>
                    <a:bodyPr/>
                    <a:lstStyle>
                      <a:lvl1pPr defTabSz="685800">
                        <a:buClr>
                          <a:schemeClr val="tx2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>
                        <a:buFont typeface="Arial" panose="020B0604020202020204" pitchFamily="34" charset="0"/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buClr>
                          <a:schemeClr val="tx2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457200"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457200">
                        <a:buFont typeface="Arial" panose="020B0604020202020204" pitchFamily="34" charset="0"/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457200"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457200"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ESC 2017 Guidelines Updates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buClr>
                          <a:schemeClr val="tx2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>
                        <a:buFont typeface="Arial" panose="020B0604020202020204" pitchFamily="34" charset="0"/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Class of Recommendation LOE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4473">
                <a:tc>
                  <a:txBody>
                    <a:bodyPr/>
                    <a:lstStyle>
                      <a:lvl1pPr defTabSz="457200">
                        <a:buClr>
                          <a:schemeClr val="tx2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457200"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457200">
                        <a:buFont typeface="Arial" panose="020B0604020202020204" pitchFamily="34" charset="0"/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457200"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457200"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P2Y12 inhibitor selection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CBD0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buClr>
                          <a:schemeClr val="tx2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>
                        <a:buFont typeface="Arial" panose="020B0604020202020204" pitchFamily="34" charset="0"/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In patients with NSTE- ACS, </a:t>
                      </a:r>
                      <a:r>
                        <a:rPr kumimoji="0" lang="en-GB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Ticagrelor</a:t>
                      </a:r>
                      <a:r>
                        <a:rPr kumimoji="0" lang="en-GB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 on top of aspirin is recommended over Clopidogrel regardless of initial treatment strategy and maintained over 12 months unless contraindicated.</a:t>
                      </a:r>
                      <a:r>
                        <a:rPr kumimoji="0" lang="en-GB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 1</a:t>
                      </a: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For STEMI PCI patients, </a:t>
                      </a:r>
                      <a:r>
                        <a:rPr kumimoji="0" lang="en-GB" alt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Ticagrelor</a:t>
                      </a:r>
                      <a:r>
                        <a:rPr kumimoji="0" lang="en-GB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 is recommended over Clopidogrel before or at latest at the time of PCI and maintained over 12 months, unless contraindicated </a:t>
                      </a:r>
                      <a:r>
                        <a:rPr kumimoji="0" lang="en-GB" altLang="en-US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CBD0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buClr>
                          <a:schemeClr val="tx2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457200"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457200">
                        <a:buFont typeface="Arial" panose="020B0604020202020204" pitchFamily="34" charset="0"/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457200"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457200"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30051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Class I; </a:t>
                      </a:r>
                      <a:r>
                        <a:rPr kumimoji="0" lang="en-GB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865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B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3865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3865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83005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30051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Class I;</a:t>
                      </a:r>
                      <a:r>
                        <a:rPr kumimoji="0" lang="en-GB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865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 A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3865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CB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5671">
                <a:tc>
                  <a:txBody>
                    <a:bodyPr/>
                    <a:lstStyle>
                      <a:lvl1pPr defTabSz="457200">
                        <a:buClr>
                          <a:schemeClr val="tx2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457200"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457200">
                        <a:buFont typeface="Arial" panose="020B0604020202020204" pitchFamily="34" charset="0"/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457200"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457200"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SURGERY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7E9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buClr>
                          <a:schemeClr val="tx2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>
                        <a:buFont typeface="Arial" panose="020B0604020202020204" pitchFamily="34" charset="0"/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 patients who need to undergo non-emergent cardiac surgery, postponing surgery for at least 3 days after discontinuation of Ticagrelor, at least 5 days after Clopidogrel, and at least 7 days after Prasugrel should be considered</a:t>
                      </a:r>
                      <a:r>
                        <a:rPr kumimoji="0" lang="en-GB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.3 4 </a:t>
                      </a:r>
                      <a:endParaRPr kumimoji="0" lang="en-GB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7E9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chemeClr val="tx2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buFont typeface="Arial" panose="020B0604020202020204" pitchFamily="34" charset="0"/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30051"/>
                          </a:solidFill>
                          <a:effectLst/>
                          <a:latin typeface="Arial" panose="020B0604020202020204" pitchFamily="34" charset="0"/>
                        </a:rPr>
                        <a:t>Class </a:t>
                      </a:r>
                      <a:r>
                        <a:rPr kumimoji="0" lang="en-GB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830051"/>
                          </a:solidFill>
                          <a:effectLst/>
                          <a:latin typeface="Arial" panose="020B0604020202020204" pitchFamily="34" charset="0"/>
                        </a:rPr>
                        <a:t>IIa</a:t>
                      </a:r>
                      <a:r>
                        <a:rPr kumimoji="0" lang="en-GB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30051"/>
                          </a:solidFill>
                          <a:effectLst/>
                          <a:latin typeface="Arial" panose="020B0604020202020204" pitchFamily="34" charset="0"/>
                        </a:rPr>
                        <a:t>;</a:t>
                      </a:r>
                      <a:r>
                        <a:rPr kumimoji="0" lang="en-GB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D3759"/>
                          </a:solidFill>
                          <a:effectLst/>
                          <a:latin typeface="Arial" panose="020B0604020202020204" pitchFamily="34" charset="0"/>
                        </a:rPr>
                        <a:t> B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7A23AC6-7C07-42E8-9D1D-E0FCA98076B7}"/>
              </a:ext>
            </a:extLst>
          </p:cNvPr>
          <p:cNvSpPr txBox="1"/>
          <p:nvPr/>
        </p:nvSpPr>
        <p:spPr>
          <a:xfrm>
            <a:off x="1649413" y="144464"/>
            <a:ext cx="879475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2700" b="1" dirty="0">
                <a:solidFill>
                  <a:srgbClr val="FFC000"/>
                </a:solidFill>
                <a:latin typeface="Arial" pitchFamily="34" charset="0"/>
                <a:ea typeface="+mj-ea"/>
                <a:cs typeface="Arial" pitchFamily="34" charset="0"/>
              </a:rPr>
              <a:t>ESC 2017 Guidelines Reinforce Ticagrelor Preference Over Clopidogrel</a:t>
            </a:r>
          </a:p>
        </p:txBody>
      </p:sp>
      <p:sp>
        <p:nvSpPr>
          <p:cNvPr id="235524" name="Rectangle 5">
            <a:extLst>
              <a:ext uri="{FF2B5EF4-FFF2-40B4-BE49-F238E27FC236}">
                <a16:creationId xmlns:a16="http://schemas.microsoft.com/office/drawing/2014/main" id="{F8F4112A-B9FF-4800-B2FF-79EBE05C9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6427788"/>
            <a:ext cx="870902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800">
                <a:solidFill>
                  <a:schemeClr val="bg1"/>
                </a:solidFill>
                <a:latin typeface="Times-Roman"/>
              </a:rPr>
              <a:t>1</a:t>
            </a:r>
            <a:r>
              <a:rPr lang="en-GB" altLang="en-US" sz="700">
                <a:solidFill>
                  <a:schemeClr val="bg1"/>
                </a:solidFill>
                <a:latin typeface="Times-Roman"/>
              </a:rPr>
              <a:t>.Wallentin L, Ticagrelor versus clopidogrel in patients with acute coronary syndromes. N Engl J Med 2009;361:1045–1057.2.Yusuf S. Effects of clopidogre ln addition to aspirin in patients with acute coronary syndromes</a:t>
            </a:r>
          </a:p>
          <a:p>
            <a:r>
              <a:rPr lang="en-GB" altLang="en-US" sz="700">
                <a:solidFill>
                  <a:schemeClr val="bg1"/>
                </a:solidFill>
                <a:latin typeface="Times-Roman"/>
              </a:rPr>
              <a:t>without ST-segment elevation. N Engl J Med 2001;345:494–502.3 Hansson EC,. Coronary artery bypass grafting-related bleeding complications in patients treated with ticagrelor or clopidogrel: a nationwide study. Eur Heart J</a:t>
            </a:r>
          </a:p>
          <a:p>
            <a:r>
              <a:rPr lang="en-GB" altLang="en-US" sz="700">
                <a:solidFill>
                  <a:schemeClr val="bg1"/>
                </a:solidFill>
                <a:latin typeface="Times-Roman"/>
              </a:rPr>
              <a:t>2016;37:189–197.4Tomsic A, Coronary artery bypass grafting-related bleeding complications in patients treated with dual antiplatelet treatment. Eur J Cardiothorac Surg 2016;50:849–856.</a:t>
            </a:r>
            <a:endParaRPr lang="en-GB" altLang="en-US" sz="1600">
              <a:solidFill>
                <a:schemeClr val="bg1"/>
              </a:solidFill>
            </a:endParaRPr>
          </a:p>
        </p:txBody>
      </p:sp>
      <p:pic>
        <p:nvPicPr>
          <p:cNvPr id="235525" name="Picture 13">
            <a:extLst>
              <a:ext uri="{FF2B5EF4-FFF2-40B4-BE49-F238E27FC236}">
                <a16:creationId xmlns:a16="http://schemas.microsoft.com/office/drawing/2014/main" id="{E51EF8A6-CA90-4B1F-9B59-1DEFB73ED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1" y="1233488"/>
            <a:ext cx="1433513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89B16D3-EB6C-408F-B5F4-74555B2AEDCE}"/>
              </a:ext>
            </a:extLst>
          </p:cNvPr>
          <p:cNvGraphicFramePr>
            <a:graphicFrameLocks noGrp="1"/>
          </p:cNvGraphicFramePr>
          <p:nvPr/>
        </p:nvGraphicFramePr>
        <p:xfrm>
          <a:off x="1649413" y="2203450"/>
          <a:ext cx="8794750" cy="3124200"/>
        </p:xfrm>
        <a:graphic>
          <a:graphicData uri="http://schemas.openxmlformats.org/drawingml/2006/table">
            <a:tbl>
              <a:tblPr/>
              <a:tblGrid>
                <a:gridCol w="1856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0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71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34021">
                <a:tc>
                  <a:txBody>
                    <a:bodyPr/>
                    <a:lstStyle>
                      <a:lvl1pPr defTabSz="685800">
                        <a:buClr>
                          <a:schemeClr val="tx2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>
                        <a:buFont typeface="Arial" panose="020B0604020202020204" pitchFamily="34" charset="0"/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buClr>
                          <a:schemeClr val="tx2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457200"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457200">
                        <a:buFont typeface="Arial" panose="020B0604020202020204" pitchFamily="34" charset="0"/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457200"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457200"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ESC 2017 Guidelines Updates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buClr>
                          <a:schemeClr val="tx2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685800"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685800">
                        <a:buFont typeface="Arial" panose="020B0604020202020204" pitchFamily="34" charset="0"/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685800"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685800"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6858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6858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6858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6858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Class of Recommendation LOE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0179">
                <a:tc>
                  <a:txBody>
                    <a:bodyPr/>
                    <a:lstStyle>
                      <a:lvl1pPr defTabSz="457200">
                        <a:buClr>
                          <a:schemeClr val="tx2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457200"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457200">
                        <a:buFont typeface="Arial" panose="020B0604020202020204" pitchFamily="34" charset="0"/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457200"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457200"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Switching to Ticagrelor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7E9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buClr>
                          <a:schemeClr val="tx2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457200"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457200">
                        <a:buFont typeface="Arial" panose="020B0604020202020204" pitchFamily="34" charset="0"/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457200"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457200"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 patients with ACS who were previously exposed to Clopidogrel, </a:t>
                      </a:r>
                      <a:r>
                        <a:rPr kumimoji="0" lang="en-GB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switching from Clopidogrel to </a:t>
                      </a:r>
                      <a:r>
                        <a:rPr kumimoji="0" lang="en-GB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Ticagrelor</a:t>
                      </a:r>
                      <a:r>
                        <a:rPr kumimoji="0" lang="en-GB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 is recommended</a:t>
                      </a:r>
                      <a:r>
                        <a:rPr kumimoji="0" lang="en-GB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early after hospital admission at a loading dose of 180 mg irrespective of timing and loading dose of Clopidogrel, unless contraindicated.</a:t>
                      </a:r>
                      <a:r>
                        <a:rPr kumimoji="0" lang="en-GB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 </a:t>
                      </a:r>
                      <a:endParaRPr kumimoji="0" lang="en-GB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7E9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buClr>
                          <a:schemeClr val="tx2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defTabSz="457200"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defTabSz="457200">
                        <a:buFont typeface="Arial" panose="020B0604020202020204" pitchFamily="34" charset="0"/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defTabSz="457200"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defTabSz="457200"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30051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Class I; </a:t>
                      </a:r>
                      <a:r>
                        <a:rPr kumimoji="0" lang="en-GB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865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7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9619" name="TextBox 2">
            <a:extLst>
              <a:ext uri="{FF2B5EF4-FFF2-40B4-BE49-F238E27FC236}">
                <a16:creationId xmlns:a16="http://schemas.microsoft.com/office/drawing/2014/main" id="{91F8693E-D58E-4E34-96DE-3DF63E882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9413" y="144463"/>
            <a:ext cx="87947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7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 2018 Guidelines Reinforce Switching to Ticagrelor</a:t>
            </a:r>
          </a:p>
        </p:txBody>
      </p:sp>
      <p:sp>
        <p:nvSpPr>
          <p:cNvPr id="239620" name="Rectangle 5">
            <a:extLst>
              <a:ext uri="{FF2B5EF4-FFF2-40B4-BE49-F238E27FC236}">
                <a16:creationId xmlns:a16="http://schemas.microsoft.com/office/drawing/2014/main" id="{7753BA95-BCF9-4346-89F9-D2C975ABB4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6427789"/>
            <a:ext cx="87090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700">
                <a:solidFill>
                  <a:srgbClr val="FFFFFF"/>
                </a:solidFill>
                <a:latin typeface="Times-Roman"/>
              </a:rPr>
              <a:t>1</a:t>
            </a:r>
            <a:r>
              <a:rPr lang="en-GB" altLang="en-US" sz="600">
                <a:solidFill>
                  <a:srgbClr val="FFFFFF"/>
                </a:solidFill>
                <a:latin typeface="Times-Roman"/>
              </a:rPr>
              <a:t>.Wallentin L, Ticagrelor versus clopidogrel in patients with acute coronary syndromes. N Engl J Med 2009;361:1045–1057.2.Yusuf S. Effects of clopidogre ln addition to aspirin in patients with acute coronary syndromes</a:t>
            </a:r>
          </a:p>
          <a:p>
            <a:r>
              <a:rPr lang="en-GB" altLang="en-US" sz="600">
                <a:solidFill>
                  <a:srgbClr val="FFFFFF"/>
                </a:solidFill>
                <a:latin typeface="Times-Roman"/>
              </a:rPr>
              <a:t>without ST-segment elevation. N Engl J Med 2001;345:494–502.3 Hansson EC,. Coronary artery bypass grafting-related bleeding complications in patients treated with ticagrelor or clopidogrel: a nationwide study. Eur Heart J</a:t>
            </a:r>
          </a:p>
          <a:p>
            <a:r>
              <a:rPr lang="en-GB" altLang="en-US" sz="600">
                <a:solidFill>
                  <a:srgbClr val="FFFFFF"/>
                </a:solidFill>
                <a:latin typeface="Times-Roman"/>
              </a:rPr>
              <a:t>2016;37:189–197.4Tomsic A, Coronary artery bypass grafting-related bleeding complications in patients treated with dual antiplatelet treatment. Eur J Cardiothorac Surg 2016;50:849–856.</a:t>
            </a:r>
            <a:endParaRPr lang="en-GB" altLang="en-US" sz="1400">
              <a:solidFill>
                <a:srgbClr val="FFFFFF"/>
              </a:solidFill>
            </a:endParaRPr>
          </a:p>
        </p:txBody>
      </p:sp>
      <p:pic>
        <p:nvPicPr>
          <p:cNvPr id="239621" name="Picture 13">
            <a:extLst>
              <a:ext uri="{FF2B5EF4-FFF2-40B4-BE49-F238E27FC236}">
                <a16:creationId xmlns:a16="http://schemas.microsoft.com/office/drawing/2014/main" id="{9A3B0B67-7F20-490D-8DF8-C031CB9F5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413" y="990600"/>
            <a:ext cx="18351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Text Placeholder 3">
            <a:extLst>
              <a:ext uri="{FF2B5EF4-FFF2-40B4-BE49-F238E27FC236}">
                <a16:creationId xmlns:a16="http://schemas.microsoft.com/office/drawing/2014/main" id="{86714109-6474-4588-9E79-3E720B6A08FE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>
          <a:xfrm>
            <a:off x="2898775" y="2178051"/>
            <a:ext cx="5030788" cy="3317875"/>
          </a:xfr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pic>
        <p:nvPicPr>
          <p:cNvPr id="241667" name="Picture 5">
            <a:extLst>
              <a:ext uri="{FF2B5EF4-FFF2-40B4-BE49-F238E27FC236}">
                <a16:creationId xmlns:a16="http://schemas.microsoft.com/office/drawing/2014/main" id="{C973EC4D-3E03-4435-BB7F-34099E99D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338" y="1905000"/>
            <a:ext cx="6500812" cy="384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4436" name="Rectangle 6">
            <a:extLst>
              <a:ext uri="{FF2B5EF4-FFF2-40B4-BE49-F238E27FC236}">
                <a16:creationId xmlns:a16="http://schemas.microsoft.com/office/drawing/2014/main" id="{F6EC51F3-012D-40B0-8130-8737A4F177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1450" y="5799139"/>
            <a:ext cx="6616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defTabSz="45720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defTabSz="45720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defTabSz="45720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defTabSz="457200"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defRPr/>
            </a:pPr>
            <a:r>
              <a:rPr lang="da-DK" altLang="en-US" sz="825"/>
              <a:t>Valgimigli M et al. Eur Heart J 2017 doi:10.1093/eurheartj/ehx419; 2. Ibanez B et al. Eur Heart J 2017 doi:10.1093/eurheartj/ehx393; </a:t>
            </a:r>
            <a:endParaRPr lang="en-GB" altLang="en-US" sz="825"/>
          </a:p>
        </p:txBody>
      </p:sp>
      <p:sp>
        <p:nvSpPr>
          <p:cNvPr id="375813" name="Text Placeholder 2">
            <a:extLst>
              <a:ext uri="{FF2B5EF4-FFF2-40B4-BE49-F238E27FC236}">
                <a16:creationId xmlns:a16="http://schemas.microsoft.com/office/drawing/2014/main" id="{01D372EC-E11C-404C-9CAF-E0F193D86C91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2830514" y="1385889"/>
            <a:ext cx="6313487" cy="382587"/>
          </a:xfrm>
        </p:spPr>
        <p:txBody>
          <a:bodyPr/>
          <a:lstStyle/>
          <a:p>
            <a:pPr>
              <a:defRPr/>
            </a:pPr>
            <a:r>
              <a:rPr lang="en-US" altLang="en-US" sz="1800" dirty="0">
                <a:solidFill>
                  <a:srgbClr val="FFC000"/>
                </a:solidFill>
                <a:ea typeface="+mj-ea"/>
              </a:rPr>
              <a:t>Switching between oral P2Y12 inhibitors</a:t>
            </a:r>
            <a:endParaRPr lang="en-GB" altLang="en-US" sz="1800" dirty="0">
              <a:solidFill>
                <a:srgbClr val="FFC000"/>
              </a:solidFill>
              <a:ea typeface="+mj-ea"/>
            </a:endParaRPr>
          </a:p>
        </p:txBody>
      </p:sp>
      <p:sp>
        <p:nvSpPr>
          <p:cNvPr id="241670" name="Title 1">
            <a:extLst>
              <a:ext uri="{FF2B5EF4-FFF2-40B4-BE49-F238E27FC236}">
                <a16:creationId xmlns:a16="http://schemas.microsoft.com/office/drawing/2014/main" id="{613781EA-0088-42B3-9B9C-E0BE718BEB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1" y="381000"/>
            <a:ext cx="7040563" cy="458788"/>
          </a:xfrm>
        </p:spPr>
        <p:txBody>
          <a:bodyPr>
            <a:normAutofit fontScale="90000"/>
          </a:bodyPr>
          <a:lstStyle/>
          <a:p>
            <a:r>
              <a:rPr lang="en-GB" altLang="en-US" sz="1800">
                <a:solidFill>
                  <a:srgbClr val="FFC000"/>
                </a:solidFill>
              </a:rPr>
              <a:t>2017 ESC focused update on dual antiplatelet therapy in coronary artery disease developed in collaboration with EACTS</a:t>
            </a:r>
          </a:p>
        </p:txBody>
      </p:sp>
      <p:pic>
        <p:nvPicPr>
          <p:cNvPr id="241671" name="Picture 9">
            <a:extLst>
              <a:ext uri="{FF2B5EF4-FFF2-40B4-BE49-F238E27FC236}">
                <a16:creationId xmlns:a16="http://schemas.microsoft.com/office/drawing/2014/main" id="{93D6C76F-5FBC-4C6E-9252-65E69F5ECF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6564" y="201614"/>
            <a:ext cx="1169987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 Single Corner Rectangle 20">
            <a:extLst>
              <a:ext uri="{FF2B5EF4-FFF2-40B4-BE49-F238E27FC236}">
                <a16:creationId xmlns:a16="http://schemas.microsoft.com/office/drawing/2014/main" id="{85B09EFC-83C9-414C-B2C2-9E61A2235EE3}"/>
              </a:ext>
            </a:extLst>
          </p:cNvPr>
          <p:cNvSpPr/>
          <p:nvPr/>
        </p:nvSpPr>
        <p:spPr>
          <a:xfrm>
            <a:off x="2105026" y="1158875"/>
            <a:ext cx="1781175" cy="338138"/>
          </a:xfrm>
          <a:prstGeom prst="round1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000">
              <a:solidFill>
                <a:srgbClr val="FFFFFF"/>
              </a:solidFill>
            </a:endParaRPr>
          </a:p>
        </p:txBody>
      </p:sp>
      <p:pic>
        <p:nvPicPr>
          <p:cNvPr id="245763" name="Picture 2" descr="C:\Users\djoslin\Documents\2259-07_Summit_Deck\pills.jpg">
            <a:extLst>
              <a:ext uri="{FF2B5EF4-FFF2-40B4-BE49-F238E27FC236}">
                <a16:creationId xmlns:a16="http://schemas.microsoft.com/office/drawing/2014/main" id="{2E0B6E9E-4F55-4C2B-AA93-B29BE9490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2255838" y="2185989"/>
            <a:ext cx="6729412" cy="162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64" name="Title 1">
            <a:extLst>
              <a:ext uri="{FF2B5EF4-FFF2-40B4-BE49-F238E27FC236}">
                <a16:creationId xmlns:a16="http://schemas.microsoft.com/office/drawing/2014/main" id="{6B5BEB26-3152-4866-AFFA-DCB1B596CE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0"/>
            <a:ext cx="8458200" cy="990600"/>
          </a:xfrm>
        </p:spPr>
        <p:txBody>
          <a:bodyPr/>
          <a:lstStyle/>
          <a:p>
            <a:r>
              <a:rPr lang="en-US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Dosing and Administration</a:t>
            </a:r>
          </a:p>
        </p:txBody>
      </p:sp>
      <p:sp>
        <p:nvSpPr>
          <p:cNvPr id="245765" name="Content Placeholder 2">
            <a:extLst>
              <a:ext uri="{FF2B5EF4-FFF2-40B4-BE49-F238E27FC236}">
                <a16:creationId xmlns:a16="http://schemas.microsoft.com/office/drawing/2014/main" id="{FFC7FCA2-3FBE-4E82-BF70-56D491872D0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3932238"/>
            <a:ext cx="8229600" cy="2239962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1600" b="1" dirty="0">
                <a:solidFill>
                  <a:srgbClr val="0070C0"/>
                </a:solidFill>
              </a:rPr>
              <a:t>Ticagrelor</a:t>
            </a:r>
            <a:r>
              <a:rPr lang="en-GB" altLang="en-US" sz="1600" b="1" dirty="0">
                <a:solidFill>
                  <a:srgbClr val="0070C0"/>
                </a:solidFill>
              </a:rPr>
              <a:t> treatment should be initiated with a single 180-mg loading </a:t>
            </a:r>
            <a:br>
              <a:rPr lang="en-GB" altLang="en-US" sz="1600" b="1" dirty="0">
                <a:solidFill>
                  <a:srgbClr val="0070C0"/>
                </a:solidFill>
              </a:rPr>
            </a:br>
            <a:r>
              <a:rPr lang="en-GB" altLang="en-US" sz="1600" b="1" dirty="0">
                <a:solidFill>
                  <a:srgbClr val="0070C0"/>
                </a:solidFill>
              </a:rPr>
              <a:t>dose (two 90-mg tablets) and then continued at 90 mg twice daily with concomitant low dose ASA </a:t>
            </a:r>
          </a:p>
          <a:p>
            <a:endParaRPr lang="en-GB" altLang="en-US" sz="1600" b="1" dirty="0">
              <a:solidFill>
                <a:srgbClr val="0070C0"/>
              </a:solidFill>
            </a:endParaRPr>
          </a:p>
          <a:p>
            <a:r>
              <a:rPr lang="en-GB" altLang="en-US" sz="1600" b="1" dirty="0">
                <a:solidFill>
                  <a:srgbClr val="0070C0"/>
                </a:solidFill>
              </a:rPr>
              <a:t>Treatment with </a:t>
            </a:r>
            <a:r>
              <a:rPr lang="en-US" altLang="en-US" sz="1600" b="1" dirty="0">
                <a:solidFill>
                  <a:srgbClr val="0070C0"/>
                </a:solidFill>
              </a:rPr>
              <a:t>Ticagrelor </a:t>
            </a:r>
            <a:r>
              <a:rPr lang="en-GB" altLang="en-US" sz="1600" b="1" dirty="0">
                <a:solidFill>
                  <a:srgbClr val="0070C0"/>
                </a:solidFill>
              </a:rPr>
              <a:t>is recommended for up to 12 months unless discontinuation is clinically indicated</a:t>
            </a:r>
          </a:p>
          <a:p>
            <a:endParaRPr lang="en-US" altLang="en-US" sz="1600" b="1" dirty="0">
              <a:solidFill>
                <a:srgbClr val="0070C0"/>
              </a:solidFill>
            </a:endParaRPr>
          </a:p>
          <a:p>
            <a:r>
              <a:rPr lang="en-US" altLang="en-US" sz="1600" b="1" dirty="0">
                <a:solidFill>
                  <a:srgbClr val="0070C0"/>
                </a:solidFill>
              </a:rPr>
              <a:t>Ticagrelor </a:t>
            </a:r>
            <a:r>
              <a:rPr lang="en-GB" altLang="en-US" sz="1600" b="1" dirty="0">
                <a:solidFill>
                  <a:srgbClr val="0070C0"/>
                </a:solidFill>
              </a:rPr>
              <a:t>can be administered with or without food</a:t>
            </a:r>
          </a:p>
        </p:txBody>
      </p:sp>
      <p:grpSp>
        <p:nvGrpSpPr>
          <p:cNvPr id="245766" name="Group 40">
            <a:extLst>
              <a:ext uri="{FF2B5EF4-FFF2-40B4-BE49-F238E27FC236}">
                <a16:creationId xmlns:a16="http://schemas.microsoft.com/office/drawing/2014/main" id="{F7003CDD-8849-488A-BF8B-DE971749146F}"/>
              </a:ext>
            </a:extLst>
          </p:cNvPr>
          <p:cNvGrpSpPr>
            <a:grpSpLocks/>
          </p:cNvGrpSpPr>
          <p:nvPr/>
        </p:nvGrpSpPr>
        <p:grpSpPr bwMode="auto">
          <a:xfrm>
            <a:off x="1881188" y="1545671"/>
            <a:ext cx="8432800" cy="2032183"/>
            <a:chOff x="2992749" y="1652123"/>
            <a:chExt cx="5482385" cy="141643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51F8FAB-FB99-48AF-AD06-8804E1CA524A}"/>
                </a:ext>
              </a:extLst>
            </p:cNvPr>
            <p:cNvSpPr txBox="1"/>
            <p:nvPr/>
          </p:nvSpPr>
          <p:spPr>
            <a:xfrm>
              <a:off x="3107309" y="1920281"/>
              <a:ext cx="1329313" cy="17703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1050" dirty="0">
                  <a:solidFill>
                    <a:schemeClr val="accent3">
                      <a:lumMod val="50000"/>
                    </a:schemeClr>
                  </a:solidFill>
                  <a:latin typeface="Arial"/>
                  <a:cs typeface="Arial Narrow"/>
                </a:rPr>
                <a:t>Initial treatment: 180 mg</a:t>
              </a:r>
              <a:endParaRPr lang="en-US" sz="1050" baseline="30000" dirty="0">
                <a:solidFill>
                  <a:schemeClr val="accent3">
                    <a:lumMod val="50000"/>
                  </a:schemeClr>
                </a:solidFill>
                <a:latin typeface="Arial"/>
                <a:cs typeface="Arial Narrow"/>
              </a:endParaRPr>
            </a:p>
          </p:txBody>
        </p:sp>
        <p:sp>
          <p:nvSpPr>
            <p:cNvPr id="245770" name="TextBox 29">
              <a:extLst>
                <a:ext uri="{FF2B5EF4-FFF2-40B4-BE49-F238E27FC236}">
                  <a16:creationId xmlns:a16="http://schemas.microsoft.com/office/drawing/2014/main" id="{053A8423-9439-460D-82F1-38CBCAAD06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0345" y="2140473"/>
              <a:ext cx="1138824" cy="166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ts val="1063"/>
                </a:lnSpc>
                <a:spcBef>
                  <a:spcPct val="0"/>
                </a:spcBef>
                <a:buClrTx/>
                <a:buNone/>
              </a:pPr>
              <a:r>
                <a:rPr lang="en-US" altLang="en-US" sz="1400">
                  <a:solidFill>
                    <a:srgbClr val="FF6600"/>
                  </a:solidFill>
                  <a:ea typeface="Arial Narrow" panose="020B0606020202030204" pitchFamily="34" charset="0"/>
                  <a:cs typeface="Arial Narrow" panose="020B0606020202030204" pitchFamily="34" charset="0"/>
                </a:rPr>
                <a:t>Morning – Take one</a:t>
              </a:r>
              <a:endParaRPr lang="en-US" altLang="en-US" sz="1400" baseline="30000">
                <a:solidFill>
                  <a:srgbClr val="FF6600"/>
                </a:solidFill>
                <a:ea typeface="Arial Narrow" panose="020B0606020202030204" pitchFamily="34" charset="0"/>
                <a:cs typeface="Arial Narrow" panose="020B0606020202030204" pitchFamily="34" charset="0"/>
              </a:endParaRPr>
            </a:p>
          </p:txBody>
        </p:sp>
        <p:sp>
          <p:nvSpPr>
            <p:cNvPr id="245771" name="TextBox 30">
              <a:extLst>
                <a:ext uri="{FF2B5EF4-FFF2-40B4-BE49-F238E27FC236}">
                  <a16:creationId xmlns:a16="http://schemas.microsoft.com/office/drawing/2014/main" id="{57ED1957-A31E-4E3B-8B59-67C7051644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6319" y="1671422"/>
              <a:ext cx="1329313" cy="25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800" b="1" dirty="0">
                  <a:solidFill>
                    <a:srgbClr val="7030A0"/>
                  </a:solidFill>
                  <a:ea typeface="Arial Narrow" panose="020B0606020202030204" pitchFamily="34" charset="0"/>
                  <a:cs typeface="Arial Narrow" panose="020B0606020202030204" pitchFamily="34" charset="0"/>
                </a:rPr>
                <a:t>LOADING</a:t>
              </a:r>
              <a:endParaRPr lang="en-US" altLang="en-US" sz="1800" b="1" baseline="30000" dirty="0">
                <a:solidFill>
                  <a:srgbClr val="7030A0"/>
                </a:solidFill>
                <a:ea typeface="Arial Narrow" panose="020B0606020202030204" pitchFamily="34" charset="0"/>
                <a:cs typeface="Arial Narrow" panose="020B060602020203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61E93F5-7BA7-4478-9107-6F2D63ED189B}"/>
                </a:ext>
              </a:extLst>
            </p:cNvPr>
            <p:cNvSpPr txBox="1"/>
            <p:nvPr/>
          </p:nvSpPr>
          <p:spPr>
            <a:xfrm>
              <a:off x="4478938" y="1920281"/>
              <a:ext cx="3996196" cy="17703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50" dirty="0">
                  <a:solidFill>
                    <a:schemeClr val="accent3">
                      <a:lumMod val="50000"/>
                    </a:schemeClr>
                  </a:solidFill>
                  <a:latin typeface="Arial"/>
                </a:rPr>
                <a:t>Continue treatment: 90 mg twice daily     +     Aspirin: 75–150 mg once daily</a:t>
              </a:r>
            </a:p>
          </p:txBody>
        </p:sp>
        <p:sp>
          <p:nvSpPr>
            <p:cNvPr id="245773" name="TextBox 32">
              <a:extLst>
                <a:ext uri="{FF2B5EF4-FFF2-40B4-BE49-F238E27FC236}">
                  <a16:creationId xmlns:a16="http://schemas.microsoft.com/office/drawing/2014/main" id="{EB53A484-4BC9-4872-ACCB-9C4F1E9666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5632" y="1652123"/>
              <a:ext cx="1329313" cy="25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800" b="1" dirty="0">
                  <a:solidFill>
                    <a:srgbClr val="7030A0"/>
                  </a:solidFill>
                </a:rPr>
                <a:t>MAINTENANCE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245A190-EDF6-4087-9026-12CE61A0A22B}"/>
                </a:ext>
              </a:extLst>
            </p:cNvPr>
            <p:cNvSpPr txBox="1"/>
            <p:nvPr/>
          </p:nvSpPr>
          <p:spPr>
            <a:xfrm>
              <a:off x="2992749" y="2385008"/>
              <a:ext cx="1329313" cy="17703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1050" dirty="0">
                  <a:solidFill>
                    <a:srgbClr val="FFFFFF"/>
                  </a:solidFill>
                  <a:latin typeface="Arial"/>
                  <a:cs typeface="Arial Narrow"/>
                </a:rPr>
                <a:t>Two 90-mg tablets</a:t>
              </a:r>
              <a:endParaRPr lang="en-US" sz="1050" baseline="30000" dirty="0">
                <a:solidFill>
                  <a:srgbClr val="FFFFFF"/>
                </a:solidFill>
                <a:latin typeface="Arial"/>
                <a:cs typeface="Arial Narrow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F44CAFD-EF78-484B-BF15-060A3CF77554}"/>
                </a:ext>
              </a:extLst>
            </p:cNvPr>
            <p:cNvSpPr txBox="1"/>
            <p:nvPr/>
          </p:nvSpPr>
          <p:spPr>
            <a:xfrm>
              <a:off x="3236319" y="2671589"/>
              <a:ext cx="1329313" cy="28990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1050" dirty="0">
                  <a:solidFill>
                    <a:srgbClr val="FFFFFF"/>
                  </a:solidFill>
                  <a:latin typeface="Arial"/>
                  <a:cs typeface="Arial Narrow"/>
                </a:rPr>
                <a:t>Initiate Ticagrelor with a loading dose of aspirin.</a:t>
              </a:r>
              <a:endParaRPr lang="en-US" sz="1050" baseline="30000" dirty="0">
                <a:solidFill>
                  <a:srgbClr val="FFFFFF"/>
                </a:solidFill>
                <a:latin typeface="Arial"/>
                <a:cs typeface="Arial Narrow"/>
              </a:endParaRPr>
            </a:p>
          </p:txBody>
        </p:sp>
        <p:sp>
          <p:nvSpPr>
            <p:cNvPr id="245776" name="TextBox 35">
              <a:extLst>
                <a:ext uri="{FF2B5EF4-FFF2-40B4-BE49-F238E27FC236}">
                  <a16:creationId xmlns:a16="http://schemas.microsoft.com/office/drawing/2014/main" id="{524EEAB0-5B90-4A00-A688-1E8610277F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7973" y="2300914"/>
              <a:ext cx="923558" cy="243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ts val="963"/>
                </a:lnSpc>
                <a:spcBef>
                  <a:spcPct val="0"/>
                </a:spcBef>
                <a:buClrTx/>
                <a:buNone/>
              </a:pPr>
              <a:r>
                <a:rPr lang="en-US" altLang="en-US" sz="1100" dirty="0">
                  <a:solidFill>
                    <a:srgbClr val="FFFFFF"/>
                  </a:solidFill>
                  <a:ea typeface="Arial Narrow" panose="020B0606020202030204" pitchFamily="34" charset="0"/>
                  <a:cs typeface="Arial Narrow" panose="020B0606020202030204" pitchFamily="34" charset="0"/>
                </a:rPr>
                <a:t>Ticagrelor tablet </a:t>
              </a:r>
            </a:p>
            <a:p>
              <a:pPr>
                <a:lnSpc>
                  <a:spcPts val="963"/>
                </a:lnSpc>
                <a:spcBef>
                  <a:spcPct val="0"/>
                </a:spcBef>
                <a:buClrTx/>
                <a:buNone/>
              </a:pPr>
              <a:r>
                <a:rPr lang="en-US" altLang="en-US" sz="1100" dirty="0">
                  <a:solidFill>
                    <a:srgbClr val="FFFFFF"/>
                  </a:solidFill>
                  <a:ea typeface="Arial Narrow" panose="020B0606020202030204" pitchFamily="34" charset="0"/>
                  <a:cs typeface="Arial Narrow" panose="020B0606020202030204" pitchFamily="34" charset="0"/>
                </a:rPr>
                <a:t>in the morning (AM)</a:t>
              </a:r>
              <a:endParaRPr lang="en-US" altLang="en-US" sz="1100" baseline="30000" dirty="0">
                <a:solidFill>
                  <a:srgbClr val="FFFFFF"/>
                </a:solidFill>
                <a:ea typeface="Arial Narrow" panose="020B0606020202030204" pitchFamily="34" charset="0"/>
                <a:cs typeface="Arial Narrow" panose="020B0606020202030204" pitchFamily="34" charset="0"/>
              </a:endParaRPr>
            </a:p>
          </p:txBody>
        </p:sp>
        <p:sp>
          <p:nvSpPr>
            <p:cNvPr id="245777" name="TextBox 36">
              <a:extLst>
                <a:ext uri="{FF2B5EF4-FFF2-40B4-BE49-F238E27FC236}">
                  <a16:creationId xmlns:a16="http://schemas.microsoft.com/office/drawing/2014/main" id="{E720C10D-C7AA-4151-83D8-DBDB340782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3250" y="2664951"/>
              <a:ext cx="990839" cy="166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ts val="1063"/>
                </a:lnSpc>
                <a:spcBef>
                  <a:spcPct val="0"/>
                </a:spcBef>
                <a:buClrTx/>
                <a:buNone/>
              </a:pPr>
              <a:r>
                <a:rPr lang="en-US" altLang="en-US" sz="1400">
                  <a:solidFill>
                    <a:srgbClr val="FF6600"/>
                  </a:solidFill>
                  <a:ea typeface="Arial Narrow" panose="020B0606020202030204" pitchFamily="34" charset="0"/>
                  <a:cs typeface="Arial Narrow" panose="020B0606020202030204" pitchFamily="34" charset="0"/>
                </a:rPr>
                <a:t>Night – Take one</a:t>
              </a:r>
              <a:endParaRPr lang="en-US" altLang="en-US" sz="1400" baseline="30000">
                <a:solidFill>
                  <a:srgbClr val="FF6600"/>
                </a:solidFill>
                <a:ea typeface="Arial Narrow" panose="020B0606020202030204" pitchFamily="34" charset="0"/>
                <a:cs typeface="Arial Narrow" panose="020B0606020202030204" pitchFamily="34" charset="0"/>
              </a:endParaRPr>
            </a:p>
          </p:txBody>
        </p:sp>
        <p:sp>
          <p:nvSpPr>
            <p:cNvPr id="245778" name="TextBox 37">
              <a:extLst>
                <a:ext uri="{FF2B5EF4-FFF2-40B4-BE49-F238E27FC236}">
                  <a16:creationId xmlns:a16="http://schemas.microsoft.com/office/drawing/2014/main" id="{455066E6-3FD2-4E0E-906B-BE62F2862D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74557" y="2825392"/>
              <a:ext cx="914178" cy="243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ts val="963"/>
                </a:lnSpc>
                <a:spcBef>
                  <a:spcPct val="0"/>
                </a:spcBef>
                <a:buClrTx/>
                <a:buNone/>
              </a:pPr>
              <a:r>
                <a:rPr lang="en-US" altLang="en-US" sz="1100" dirty="0">
                  <a:solidFill>
                    <a:srgbClr val="FFFFFF"/>
                  </a:solidFill>
                  <a:ea typeface="Arial Narrow" panose="020B0606020202030204" pitchFamily="34" charset="0"/>
                  <a:cs typeface="Arial Narrow" panose="020B0606020202030204" pitchFamily="34" charset="0"/>
                </a:rPr>
                <a:t>Ticagrelor tablet </a:t>
              </a:r>
            </a:p>
            <a:p>
              <a:pPr>
                <a:lnSpc>
                  <a:spcPts val="963"/>
                </a:lnSpc>
                <a:spcBef>
                  <a:spcPct val="0"/>
                </a:spcBef>
                <a:buClrTx/>
                <a:buNone/>
              </a:pPr>
              <a:r>
                <a:rPr lang="en-US" altLang="en-US" sz="1100" dirty="0">
                  <a:solidFill>
                    <a:srgbClr val="FFFFFF"/>
                  </a:solidFill>
                  <a:ea typeface="Arial Narrow" panose="020B0606020202030204" pitchFamily="34" charset="0"/>
                  <a:cs typeface="Arial Narrow" panose="020B0606020202030204" pitchFamily="34" charset="0"/>
                </a:rPr>
                <a:t>in the evening (PM)</a:t>
              </a:r>
              <a:endParaRPr lang="en-US" altLang="en-US" sz="1100" baseline="30000" dirty="0">
                <a:solidFill>
                  <a:srgbClr val="FFFFFF"/>
                </a:solidFill>
                <a:ea typeface="Arial Narrow" panose="020B0606020202030204" pitchFamily="34" charset="0"/>
                <a:cs typeface="Arial Narrow" panose="020B0606020202030204" pitchFamily="34" charset="0"/>
              </a:endParaRPr>
            </a:p>
          </p:txBody>
        </p:sp>
        <p:sp>
          <p:nvSpPr>
            <p:cNvPr id="245779" name="TextBox 38">
              <a:extLst>
                <a:ext uri="{FF2B5EF4-FFF2-40B4-BE49-F238E27FC236}">
                  <a16:creationId xmlns:a16="http://schemas.microsoft.com/office/drawing/2014/main" id="{FD642E2B-6A09-49C1-8AD3-F3E434799D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11064" y="2377262"/>
              <a:ext cx="740763" cy="166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FD943D"/>
                </a:buClr>
                <a:buChar char="•"/>
                <a:defRPr sz="2400">
                  <a:solidFill>
                    <a:schemeClr val="bg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FD943D"/>
                </a:buClr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D943D"/>
                </a:buClr>
                <a:buChar char="•"/>
                <a:defRPr>
                  <a:solidFill>
                    <a:schemeClr val="bg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D943D"/>
                </a:buClr>
                <a:buChar char="–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943D"/>
                </a:buClr>
                <a:buChar char="»"/>
                <a:defRPr sz="1600">
                  <a:solidFill>
                    <a:schemeClr val="bg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ts val="1063"/>
                </a:lnSpc>
                <a:spcBef>
                  <a:spcPct val="0"/>
                </a:spcBef>
                <a:buClrTx/>
                <a:buNone/>
              </a:pPr>
              <a:r>
                <a:rPr lang="en-US" altLang="en-US" sz="1400">
                  <a:solidFill>
                    <a:srgbClr val="FF6600"/>
                  </a:solidFill>
                  <a:ea typeface="Arial Narrow" panose="020B0606020202030204" pitchFamily="34" charset="0"/>
                  <a:cs typeface="Arial Narrow" panose="020B0606020202030204" pitchFamily="34" charset="0"/>
                </a:rPr>
                <a:t>Take aspirin</a:t>
              </a:r>
              <a:endParaRPr lang="en-US" altLang="en-US" sz="1400" baseline="30000">
                <a:solidFill>
                  <a:srgbClr val="FF6600"/>
                </a:solidFill>
                <a:ea typeface="Arial Narrow" panose="020B0606020202030204" pitchFamily="34" charset="0"/>
                <a:cs typeface="Arial Narrow" panose="020B0606020202030204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12AF9AB-3255-4485-91D1-639D3C9CA2E6}"/>
                </a:ext>
              </a:extLst>
            </p:cNvPr>
            <p:cNvSpPr txBox="1"/>
            <p:nvPr/>
          </p:nvSpPr>
          <p:spPr>
            <a:xfrm>
              <a:off x="7393519" y="2514468"/>
              <a:ext cx="783909" cy="24312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lnSpc>
                  <a:spcPts val="960"/>
                </a:lnSpc>
                <a:defRPr/>
              </a:pPr>
              <a:r>
                <a:rPr lang="en-US" sz="1050" dirty="0">
                  <a:solidFill>
                    <a:schemeClr val="accent3">
                      <a:lumMod val="50000"/>
                    </a:schemeClr>
                  </a:solidFill>
                  <a:latin typeface="Arial"/>
                  <a:cs typeface="Arial Narrow"/>
                </a:rPr>
                <a:t>(either in the</a:t>
              </a:r>
              <a:br>
                <a:rPr lang="en-US" sz="1050" dirty="0">
                  <a:solidFill>
                    <a:schemeClr val="accent3">
                      <a:lumMod val="50000"/>
                    </a:schemeClr>
                  </a:solidFill>
                  <a:latin typeface="Arial"/>
                  <a:cs typeface="Arial Narrow"/>
                </a:rPr>
              </a:br>
              <a:r>
                <a:rPr lang="en-US" sz="1050" dirty="0">
                  <a:solidFill>
                    <a:schemeClr val="accent3">
                      <a:lumMod val="50000"/>
                    </a:schemeClr>
                  </a:solidFill>
                  <a:latin typeface="Arial"/>
                  <a:cs typeface="Arial Narrow"/>
                </a:rPr>
                <a:t>morning or night)</a:t>
              </a:r>
              <a:endParaRPr lang="en-US" sz="1050" baseline="30000" dirty="0">
                <a:solidFill>
                  <a:schemeClr val="accent3">
                    <a:lumMod val="50000"/>
                  </a:schemeClr>
                </a:solidFill>
                <a:latin typeface="Arial"/>
                <a:cs typeface="Arial Narrow"/>
              </a:endParaRPr>
            </a:p>
          </p:txBody>
        </p:sp>
      </p:grp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7039615E-24C5-4A41-81DD-DAAFCC27C392}"/>
              </a:ext>
            </a:extLst>
          </p:cNvPr>
          <p:cNvSpPr/>
          <p:nvPr/>
        </p:nvSpPr>
        <p:spPr>
          <a:xfrm>
            <a:off x="2109788" y="1463676"/>
            <a:ext cx="8024812" cy="2346325"/>
          </a:xfrm>
          <a:prstGeom prst="roundRect">
            <a:avLst/>
          </a:prstGeom>
          <a:noFill/>
          <a:ln>
            <a:solidFill>
              <a:srgbClr val="FFEE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245768" name="Rectangle 3">
            <a:extLst>
              <a:ext uri="{FF2B5EF4-FFF2-40B4-BE49-F238E27FC236}">
                <a16:creationId xmlns:a16="http://schemas.microsoft.com/office/drawing/2014/main" id="{E86780F9-B15C-4AFA-903B-F3142B589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642100"/>
            <a:ext cx="2819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D943D"/>
              </a:buClr>
              <a:buChar char="•"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D943D"/>
              </a:buClr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D943D"/>
              </a:buClr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D943D"/>
              </a:buClr>
              <a:buChar char="–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943D"/>
              </a:buClr>
              <a:buChar char="»"/>
              <a:defRPr sz="1600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800" dirty="0">
                <a:solidFill>
                  <a:srgbClr val="3F3F3F"/>
                </a:solidFill>
                <a:cs typeface="Arial" panose="020B0604020202020204" pitchFamily="34" charset="0"/>
              </a:rPr>
              <a:t>Ticagrelor: Summary of Product Characteristics, 2010.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5378F5E-BA41-4571-A6EC-C90218177A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203" t="12431" r="14421" b="3867"/>
          <a:stretch/>
        </p:blipFill>
        <p:spPr>
          <a:xfrm>
            <a:off x="2241550" y="308096"/>
            <a:ext cx="7823200" cy="6031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22336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9FBF8-C353-40A7-B13E-4C4961F94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396950"/>
            <a:ext cx="10018713" cy="204145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Pharmacogenomic Approach to Selecting Antiplatelet Therapy in Acute Coronary Syndromes: PHARMCLO trial</a:t>
            </a:r>
            <a:br>
              <a:rPr lang="en-US" b="1" dirty="0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B0AEE7-584C-49D2-A37A-6465D69EF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Background: </a:t>
            </a:r>
            <a:r>
              <a:rPr lang="en-US" dirty="0"/>
              <a:t>Clopidogrel is still frequently used in patients with acute coronary syndromes (ACS), but its efficacy is hampered by interpatient response variability, due to genetic polymorphisms associated with clopidogrel metabolism.</a:t>
            </a:r>
          </a:p>
          <a:p>
            <a:r>
              <a:rPr lang="en-US" dirty="0">
                <a:solidFill>
                  <a:srgbClr val="FF0000"/>
                </a:solidFill>
              </a:rPr>
              <a:t>Objective: </a:t>
            </a:r>
            <a:r>
              <a:rPr lang="en-US" dirty="0"/>
              <a:t>To evaluate whether selecting antiplatelet therapy (clopidogrel, prasugrel or ticagrelor) on the basis of a patient’s genetic and clinical characteristics leads to better clinical outcomes in comparison with the standard of care, which bases the selection on clinical characteristics alone</a:t>
            </a:r>
          </a:p>
        </p:txBody>
      </p:sp>
    </p:spTree>
    <p:extLst>
      <p:ext uri="{BB962C8B-B14F-4D97-AF65-F5344CB8AC3E}">
        <p14:creationId xmlns:p14="http://schemas.microsoft.com/office/powerpoint/2010/main" val="13052421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28950-E3C2-4CF4-A736-4477443F2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110047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Methods: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06ECC-EED3-498F-84F1-79D8F2DB8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580707"/>
            <a:ext cx="10018713" cy="421049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Patients hospitalized for ACS were randomly assigned to standard of care or pharmacogenomic arm, which included the genotyping of ABCB1, CYP2C19*2, CYP2C19*17 using an ST Q3 system that provide the data within 70 minutes at each patient’s bedside. 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The patients were followed up for 12 ± 1 months for the primary composite endpoint of cardiovascular death and the first occurrence of non-fatal myocardial infarction, non-fatal stroke and BARC 3 to 5-defined major bleeding.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3598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C73DF-5ACB-4B28-A0A5-EFDB7151B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b="1" dirty="0">
                <a:solidFill>
                  <a:srgbClr val="FF0000"/>
                </a:solidFill>
              </a:rPr>
              <a:t>The primary endpoint </a:t>
            </a:r>
            <a:r>
              <a:rPr lang="en-US" sz="2400" dirty="0"/>
              <a:t>was the composite of cardiovascular death and the first occurrence of non-fatal myocardial infarction, non-fatal stroke and 3 to 5-defined major bleeding within 12 months of randomization.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55A400-7ABB-4DB6-A745-A63AF48E9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The secondary end-point </a:t>
            </a:r>
            <a:r>
              <a:rPr lang="en-US" dirty="0"/>
              <a:t>was the composite of the primary endpoint plus the occurrence of definite or probable stent thrombosis.</a:t>
            </a:r>
          </a:p>
        </p:txBody>
      </p:sp>
    </p:spTree>
    <p:extLst>
      <p:ext uri="{BB962C8B-B14F-4D97-AF65-F5344CB8AC3E}">
        <p14:creationId xmlns:p14="http://schemas.microsoft.com/office/powerpoint/2010/main" val="119172915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2DC2F-E1C6-421C-96F5-A5450379A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71769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Results: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FD218-E232-4E08-9FCA-427EA49AD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297172"/>
            <a:ext cx="10018713" cy="449402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After enrolling 888 patients, the study was prematurely stopped. Clopidogrel was used more frequently in the standard of care arm (50.7% </a:t>
            </a:r>
            <a:r>
              <a:rPr lang="en-US" i="1" dirty="0"/>
              <a:t>vs </a:t>
            </a:r>
            <a:r>
              <a:rPr lang="en-US" dirty="0"/>
              <a:t>43.3%), ticagrelor in the pharmacogenomic arm (42.6% </a:t>
            </a:r>
            <a:r>
              <a:rPr lang="en-US" i="1" dirty="0"/>
              <a:t>vs </a:t>
            </a:r>
            <a:r>
              <a:rPr lang="en-US" dirty="0"/>
              <a:t>32.7%; P=0.02), and prasugrel was equally used in both arms.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The primary endpoint occurred in 71 patients (15.9%) in the pharmacogenomic arm and in 114 (25.9%) in the standard of care arm (hazard ratio 0.58; 95% confidence interval [CI] 0.43 to0.78; P&lt;0.001).</a:t>
            </a:r>
          </a:p>
        </p:txBody>
      </p:sp>
    </p:spTree>
    <p:extLst>
      <p:ext uri="{BB962C8B-B14F-4D97-AF65-F5344CB8AC3E}">
        <p14:creationId xmlns:p14="http://schemas.microsoft.com/office/powerpoint/2010/main" val="14538969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81F99-3539-4832-AF99-B3A626428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Conclusion: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9908B-473F-4E4E-893F-CCFD6CED7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1" y="2277385"/>
            <a:ext cx="10018713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A personalized approach to selecting antiplatelet therapy for ACS patients may reduce ischemic and bleeding events</a:t>
            </a:r>
          </a:p>
        </p:txBody>
      </p:sp>
    </p:spTree>
    <p:extLst>
      <p:ext uri="{BB962C8B-B14F-4D97-AF65-F5344CB8AC3E}">
        <p14:creationId xmlns:p14="http://schemas.microsoft.com/office/powerpoint/2010/main" val="146880303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57761B2-EE6E-4954-8DB2-9F06392C4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4953" y="657224"/>
            <a:ext cx="2571750" cy="1781175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ABD46DD-9D8D-426A-8D11-CDC99C761E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90169" y="2667000"/>
            <a:ext cx="52070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0390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719</TotalTime>
  <Words>2911</Words>
  <Application>Microsoft Office PowerPoint</Application>
  <PresentationFormat>Widescreen</PresentationFormat>
  <Paragraphs>354</Paragraphs>
  <Slides>62</Slides>
  <Notes>7</Notes>
  <HiddenSlides>0</HiddenSlides>
  <MMClips>2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5" baseType="lpstr">
      <vt:lpstr>Arial</vt:lpstr>
      <vt:lpstr>Arial Narrow</vt:lpstr>
      <vt:lpstr>Arial Unicode MS</vt:lpstr>
      <vt:lpstr>Berlin Sans FB</vt:lpstr>
      <vt:lpstr>Calibri</vt:lpstr>
      <vt:lpstr>Corbel</vt:lpstr>
      <vt:lpstr>Courier New</vt:lpstr>
      <vt:lpstr>Times</vt:lpstr>
      <vt:lpstr>Times-Roman</vt:lpstr>
      <vt:lpstr>Verdana</vt:lpstr>
      <vt:lpstr>Wingdings</vt:lpstr>
      <vt:lpstr>Wingdings 3</vt:lpstr>
      <vt:lpstr>Parallax</vt:lpstr>
      <vt:lpstr>Potent Antiplatelet Therapy In Acute Coronary  Syndrome  , Focus on Ticagrelor   </vt:lpstr>
      <vt:lpstr>Case 1 , question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dual pathway mediates both antiplatelet effects and an enhanced adenosine response</vt:lpstr>
      <vt:lpstr>PowerPoint Presentation</vt:lpstr>
      <vt:lpstr>PowerPoint Presentation</vt:lpstr>
      <vt:lpstr>PowerPoint Presentation</vt:lpstr>
      <vt:lpstr>PowerPoint Presentation</vt:lpstr>
      <vt:lpstr>Ticagrelor compared with clopidogrel in patients with acute coronary syndromes – the PLATO trial</vt:lpstr>
      <vt:lpstr>PowerPoint Presentation</vt:lpstr>
      <vt:lpstr>PLATO background</vt:lpstr>
      <vt:lpstr>Ticagrelor (AZD 6140):  an oral reversible P2Y12 antagonist</vt:lpstr>
      <vt:lpstr>PLATO study design</vt:lpstr>
      <vt:lpstr>PowerPoint Presentation</vt:lpstr>
      <vt:lpstr>Conclusions</vt:lpstr>
      <vt:lpstr>Case 1 , question 1</vt:lpstr>
      <vt:lpstr>PowerPoint Presentation</vt:lpstr>
      <vt:lpstr>PowerPoint Presentation</vt:lpstr>
      <vt:lpstr>PowerPoint Presentation</vt:lpstr>
      <vt:lpstr>PowerPoint Presentation</vt:lpstr>
      <vt:lpstr>Case 1 , question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Case 1 , question 3</vt:lpstr>
      <vt:lpstr>PowerPoint Presentation</vt:lpstr>
      <vt:lpstr>Case 2 : An important question of your patients</vt:lpstr>
      <vt:lpstr>PowerPoint Presentation</vt:lpstr>
      <vt:lpstr>PowerPoint Presentation</vt:lpstr>
      <vt:lpstr>PowerPoint Presentation</vt:lpstr>
      <vt:lpstr>PowerPoint Presentation</vt:lpstr>
      <vt:lpstr>Case 3</vt:lpstr>
      <vt:lpstr>PowerPoint Presentation</vt:lpstr>
      <vt:lpstr>Dyspnea in PLATO</vt:lpstr>
      <vt:lpstr>PowerPoint Presentation</vt:lpstr>
      <vt:lpstr>PowerPoint Presentation</vt:lpstr>
      <vt:lpstr>Management of ticagrelor-related dyspnea </vt:lpstr>
      <vt:lpstr>Method of administration </vt:lpstr>
      <vt:lpstr>Special Populations</vt:lpstr>
      <vt:lpstr>Contraindications</vt:lpstr>
      <vt:lpstr>Special Warnings and Precautions</vt:lpstr>
      <vt:lpstr>PowerPoint Presentation</vt:lpstr>
      <vt:lpstr>PowerPoint Presentation</vt:lpstr>
      <vt:lpstr>PowerPoint Presentation</vt:lpstr>
      <vt:lpstr>2017 ESC focused update on dual antiplatelet therapy in coronary artery disease developed in collaboration with EACTS</vt:lpstr>
      <vt:lpstr>Dosing and Administration</vt:lpstr>
      <vt:lpstr>PowerPoint Presentation</vt:lpstr>
      <vt:lpstr>Pharmacogenomic Approach to Selecting Antiplatelet Therapy in Acute Coronary Syndromes: PHARMCLO trial </vt:lpstr>
      <vt:lpstr>Methods:</vt:lpstr>
      <vt:lpstr>The primary endpoint was the composite of cardiovascular death and the first occurrence of non-fatal myocardial infarction, non-fatal stroke and 3 to 5-defined major bleeding within 12 months of randomization. </vt:lpstr>
      <vt:lpstr>Results: </vt:lpstr>
      <vt:lpstr>Conclusion: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Maryam</dc:creator>
  <cp:lastModifiedBy>Maryam Mehrpooya</cp:lastModifiedBy>
  <cp:revision>141</cp:revision>
  <dcterms:created xsi:type="dcterms:W3CDTF">2018-06-19T14:59:33Z</dcterms:created>
  <dcterms:modified xsi:type="dcterms:W3CDTF">2019-06-20T06:42:27Z</dcterms:modified>
</cp:coreProperties>
</file>