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291" r:id="rId2"/>
    <p:sldMasterId id="2147484850" r:id="rId3"/>
    <p:sldMasterId id="2147484864" r:id="rId4"/>
  </p:sldMasterIdLst>
  <p:notesMasterIdLst>
    <p:notesMasterId r:id="rId21"/>
  </p:notesMasterIdLst>
  <p:handoutMasterIdLst>
    <p:handoutMasterId r:id="rId22"/>
  </p:handoutMasterIdLst>
  <p:sldIdLst>
    <p:sldId id="1299" r:id="rId5"/>
    <p:sldId id="1405" r:id="rId6"/>
    <p:sldId id="1404" r:id="rId7"/>
    <p:sldId id="1403" r:id="rId8"/>
    <p:sldId id="1270" r:id="rId9"/>
    <p:sldId id="1347" r:id="rId10"/>
    <p:sldId id="1396" r:id="rId11"/>
    <p:sldId id="1362" r:id="rId12"/>
    <p:sldId id="1397" r:id="rId13"/>
    <p:sldId id="1372" r:id="rId14"/>
    <p:sldId id="1377" r:id="rId15"/>
    <p:sldId id="1398" r:id="rId16"/>
    <p:sldId id="1388" r:id="rId17"/>
    <p:sldId id="1366" r:id="rId18"/>
    <p:sldId id="1358" r:id="rId19"/>
    <p:sldId id="1359" r:id="rId20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va Jensen" initials="" lastIdx="6" clrIdx="0"/>
  <p:cmAuthor id="1" name="Dantzer, Emily A." initials="" lastIdx="1" clrIdx="1"/>
  <p:cmAuthor id="2" name="Eva Jensen" initials="EJ" lastIdx="20" clrIdx="2"/>
  <p:cmAuthor id="3" name="Ann Maxe Ahlbom" initials="AMA" lastIdx="2" clrIdx="3"/>
  <p:cmAuthor id="4" name="Partners Information Systems" initials="PHS IS" lastIdx="3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A5DA2"/>
    <a:srgbClr val="FF3300"/>
    <a:srgbClr val="FF7F61"/>
    <a:srgbClr val="DEF0F2"/>
    <a:srgbClr val="E4F2F4"/>
    <a:srgbClr val="F7FBFB"/>
    <a:srgbClr val="FF9999"/>
    <a:srgbClr val="FF7A5B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1" autoAdjust="0"/>
    <p:restoredTop sz="89762" autoAdjust="0"/>
  </p:normalViewPr>
  <p:slideViewPr>
    <p:cSldViewPr snapToGrid="0">
      <p:cViewPr>
        <p:scale>
          <a:sx n="76" d="100"/>
          <a:sy n="76" d="100"/>
        </p:scale>
        <p:origin x="-2080" y="-480"/>
      </p:cViewPr>
      <p:guideLst>
        <p:guide orient="horz" pos="4268"/>
        <p:guide orient="horz" pos="3077"/>
        <p:guide pos="5029"/>
        <p:guide pos="290"/>
        <p:guide pos="3855"/>
        <p:guide pos="2882"/>
        <p:guide pos="5568"/>
        <p:guide pos="5110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3204" y="-84"/>
      </p:cViewPr>
      <p:guideLst>
        <p:guide orient="horz" pos="2924"/>
        <p:guide pos="220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slide" Target="slides/slide16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commentAuthors" Target="commentAuthor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HSNETAPP4\mpb22$\TIMI\Ticagrelor\A%20Data%20Publications%20Presentations\Figures\KM%20-%20PEP%20mss.xlsx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464146686051269"/>
          <c:y val="0.0285113387165408"/>
          <c:w val="0.915221655478961"/>
          <c:h val="0.90464253169259"/>
        </c:manualLayout>
      </c:layout>
      <c:lineChart>
        <c:grouping val="standard"/>
        <c:varyColors val="0"/>
        <c:ser>
          <c:idx val="1"/>
          <c:order val="0"/>
          <c:spPr>
            <a:ln w="38100">
              <a:solidFill>
                <a:srgbClr val="336600"/>
              </a:solidFill>
            </a:ln>
          </c:spPr>
          <c:marker>
            <c:symbol val="none"/>
          </c:marker>
          <c:cat>
            <c:numRef>
              <c:f>CVDMIST!$A$3:$A$1083</c:f>
              <c:numCache>
                <c:formatCode>General</c:formatCode>
                <c:ptCount val="108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  <c:pt idx="50">
                  <c:v>50.0</c:v>
                </c:pt>
                <c:pt idx="51">
                  <c:v>51.0</c:v>
                </c:pt>
                <c:pt idx="52">
                  <c:v>52.0</c:v>
                </c:pt>
                <c:pt idx="53">
                  <c:v>53.0</c:v>
                </c:pt>
                <c:pt idx="54">
                  <c:v>54.0</c:v>
                </c:pt>
                <c:pt idx="55">
                  <c:v>55.0</c:v>
                </c:pt>
                <c:pt idx="56">
                  <c:v>56.0</c:v>
                </c:pt>
                <c:pt idx="57">
                  <c:v>57.0</c:v>
                </c:pt>
                <c:pt idx="58">
                  <c:v>58.0</c:v>
                </c:pt>
                <c:pt idx="59">
                  <c:v>59.0</c:v>
                </c:pt>
                <c:pt idx="60">
                  <c:v>60.0</c:v>
                </c:pt>
                <c:pt idx="61">
                  <c:v>61.0</c:v>
                </c:pt>
                <c:pt idx="62">
                  <c:v>62.0</c:v>
                </c:pt>
                <c:pt idx="63">
                  <c:v>63.0</c:v>
                </c:pt>
                <c:pt idx="64">
                  <c:v>64.0</c:v>
                </c:pt>
                <c:pt idx="65">
                  <c:v>65.0</c:v>
                </c:pt>
                <c:pt idx="66">
                  <c:v>66.0</c:v>
                </c:pt>
                <c:pt idx="67">
                  <c:v>67.0</c:v>
                </c:pt>
                <c:pt idx="68">
                  <c:v>68.0</c:v>
                </c:pt>
                <c:pt idx="69">
                  <c:v>69.0</c:v>
                </c:pt>
                <c:pt idx="70">
                  <c:v>70.0</c:v>
                </c:pt>
                <c:pt idx="71">
                  <c:v>71.0</c:v>
                </c:pt>
                <c:pt idx="72">
                  <c:v>72.0</c:v>
                </c:pt>
                <c:pt idx="73">
                  <c:v>73.0</c:v>
                </c:pt>
                <c:pt idx="74">
                  <c:v>74.0</c:v>
                </c:pt>
                <c:pt idx="75">
                  <c:v>75.0</c:v>
                </c:pt>
                <c:pt idx="76">
                  <c:v>76.0</c:v>
                </c:pt>
                <c:pt idx="77">
                  <c:v>77.0</c:v>
                </c:pt>
                <c:pt idx="78">
                  <c:v>78.0</c:v>
                </c:pt>
                <c:pt idx="79">
                  <c:v>79.0</c:v>
                </c:pt>
                <c:pt idx="80">
                  <c:v>80.0</c:v>
                </c:pt>
                <c:pt idx="81">
                  <c:v>81.0</c:v>
                </c:pt>
                <c:pt idx="82">
                  <c:v>82.0</c:v>
                </c:pt>
                <c:pt idx="83">
                  <c:v>83.0</c:v>
                </c:pt>
                <c:pt idx="84">
                  <c:v>84.0</c:v>
                </c:pt>
                <c:pt idx="85">
                  <c:v>85.0</c:v>
                </c:pt>
                <c:pt idx="86">
                  <c:v>86.0</c:v>
                </c:pt>
                <c:pt idx="87">
                  <c:v>87.0</c:v>
                </c:pt>
                <c:pt idx="88">
                  <c:v>88.0</c:v>
                </c:pt>
                <c:pt idx="89">
                  <c:v>89.0</c:v>
                </c:pt>
                <c:pt idx="90">
                  <c:v>90.0</c:v>
                </c:pt>
                <c:pt idx="91">
                  <c:v>91.0</c:v>
                </c:pt>
                <c:pt idx="92">
                  <c:v>92.0</c:v>
                </c:pt>
                <c:pt idx="93">
                  <c:v>93.0</c:v>
                </c:pt>
                <c:pt idx="94">
                  <c:v>94.0</c:v>
                </c:pt>
                <c:pt idx="95">
                  <c:v>95.0</c:v>
                </c:pt>
                <c:pt idx="96">
                  <c:v>96.0</c:v>
                </c:pt>
                <c:pt idx="97">
                  <c:v>97.0</c:v>
                </c:pt>
                <c:pt idx="98">
                  <c:v>98.0</c:v>
                </c:pt>
                <c:pt idx="99">
                  <c:v>99.0</c:v>
                </c:pt>
                <c:pt idx="100">
                  <c:v>100.0</c:v>
                </c:pt>
                <c:pt idx="101">
                  <c:v>101.0</c:v>
                </c:pt>
                <c:pt idx="102">
                  <c:v>102.0</c:v>
                </c:pt>
                <c:pt idx="103">
                  <c:v>103.0</c:v>
                </c:pt>
                <c:pt idx="104">
                  <c:v>104.0</c:v>
                </c:pt>
                <c:pt idx="105">
                  <c:v>105.0</c:v>
                </c:pt>
                <c:pt idx="106">
                  <c:v>106.0</c:v>
                </c:pt>
                <c:pt idx="107">
                  <c:v>107.0</c:v>
                </c:pt>
                <c:pt idx="108">
                  <c:v>108.0</c:v>
                </c:pt>
                <c:pt idx="109">
                  <c:v>109.0</c:v>
                </c:pt>
                <c:pt idx="110">
                  <c:v>110.0</c:v>
                </c:pt>
                <c:pt idx="111">
                  <c:v>111.0</c:v>
                </c:pt>
                <c:pt idx="112">
                  <c:v>112.0</c:v>
                </c:pt>
                <c:pt idx="113">
                  <c:v>113.0</c:v>
                </c:pt>
                <c:pt idx="114">
                  <c:v>114.0</c:v>
                </c:pt>
                <c:pt idx="115">
                  <c:v>115.0</c:v>
                </c:pt>
                <c:pt idx="116">
                  <c:v>116.0</c:v>
                </c:pt>
                <c:pt idx="117">
                  <c:v>117.0</c:v>
                </c:pt>
                <c:pt idx="118">
                  <c:v>118.0</c:v>
                </c:pt>
                <c:pt idx="119">
                  <c:v>119.0</c:v>
                </c:pt>
                <c:pt idx="120">
                  <c:v>120.0</c:v>
                </c:pt>
                <c:pt idx="121">
                  <c:v>121.0</c:v>
                </c:pt>
                <c:pt idx="122">
                  <c:v>122.0</c:v>
                </c:pt>
                <c:pt idx="123">
                  <c:v>123.0</c:v>
                </c:pt>
                <c:pt idx="124">
                  <c:v>124.0</c:v>
                </c:pt>
                <c:pt idx="125">
                  <c:v>125.0</c:v>
                </c:pt>
                <c:pt idx="126">
                  <c:v>126.0</c:v>
                </c:pt>
                <c:pt idx="127">
                  <c:v>127.0</c:v>
                </c:pt>
                <c:pt idx="128">
                  <c:v>128.0</c:v>
                </c:pt>
                <c:pt idx="129">
                  <c:v>129.0</c:v>
                </c:pt>
                <c:pt idx="130">
                  <c:v>130.0</c:v>
                </c:pt>
                <c:pt idx="131">
                  <c:v>131.0</c:v>
                </c:pt>
                <c:pt idx="132">
                  <c:v>132.0</c:v>
                </c:pt>
                <c:pt idx="133">
                  <c:v>133.0</c:v>
                </c:pt>
                <c:pt idx="134">
                  <c:v>134.0</c:v>
                </c:pt>
                <c:pt idx="135">
                  <c:v>135.0</c:v>
                </c:pt>
                <c:pt idx="136">
                  <c:v>136.0</c:v>
                </c:pt>
                <c:pt idx="137">
                  <c:v>137.0</c:v>
                </c:pt>
                <c:pt idx="138">
                  <c:v>138.0</c:v>
                </c:pt>
                <c:pt idx="139">
                  <c:v>139.0</c:v>
                </c:pt>
                <c:pt idx="140">
                  <c:v>140.0</c:v>
                </c:pt>
                <c:pt idx="141">
                  <c:v>141.0</c:v>
                </c:pt>
                <c:pt idx="142">
                  <c:v>142.0</c:v>
                </c:pt>
                <c:pt idx="143">
                  <c:v>143.0</c:v>
                </c:pt>
                <c:pt idx="144">
                  <c:v>144.0</c:v>
                </c:pt>
                <c:pt idx="145">
                  <c:v>145.0</c:v>
                </c:pt>
                <c:pt idx="146">
                  <c:v>146.0</c:v>
                </c:pt>
                <c:pt idx="147">
                  <c:v>147.0</c:v>
                </c:pt>
                <c:pt idx="148">
                  <c:v>148.0</c:v>
                </c:pt>
                <c:pt idx="149">
                  <c:v>149.0</c:v>
                </c:pt>
                <c:pt idx="150">
                  <c:v>150.0</c:v>
                </c:pt>
                <c:pt idx="151">
                  <c:v>151.0</c:v>
                </c:pt>
                <c:pt idx="152">
                  <c:v>152.0</c:v>
                </c:pt>
                <c:pt idx="153">
                  <c:v>153.0</c:v>
                </c:pt>
                <c:pt idx="154">
                  <c:v>154.0</c:v>
                </c:pt>
                <c:pt idx="155">
                  <c:v>155.0</c:v>
                </c:pt>
                <c:pt idx="156">
                  <c:v>156.0</c:v>
                </c:pt>
                <c:pt idx="157">
                  <c:v>157.0</c:v>
                </c:pt>
                <c:pt idx="158">
                  <c:v>158.0</c:v>
                </c:pt>
                <c:pt idx="159">
                  <c:v>159.0</c:v>
                </c:pt>
                <c:pt idx="160">
                  <c:v>160.0</c:v>
                </c:pt>
                <c:pt idx="161">
                  <c:v>161.0</c:v>
                </c:pt>
                <c:pt idx="162">
                  <c:v>162.0</c:v>
                </c:pt>
                <c:pt idx="163">
                  <c:v>163.0</c:v>
                </c:pt>
                <c:pt idx="164">
                  <c:v>164.0</c:v>
                </c:pt>
                <c:pt idx="165">
                  <c:v>165.0</c:v>
                </c:pt>
                <c:pt idx="166">
                  <c:v>166.0</c:v>
                </c:pt>
                <c:pt idx="167">
                  <c:v>167.0</c:v>
                </c:pt>
                <c:pt idx="168">
                  <c:v>168.0</c:v>
                </c:pt>
                <c:pt idx="169">
                  <c:v>169.0</c:v>
                </c:pt>
                <c:pt idx="170">
                  <c:v>170.0</c:v>
                </c:pt>
                <c:pt idx="171">
                  <c:v>171.0</c:v>
                </c:pt>
                <c:pt idx="172">
                  <c:v>172.0</c:v>
                </c:pt>
                <c:pt idx="173">
                  <c:v>173.0</c:v>
                </c:pt>
                <c:pt idx="174">
                  <c:v>174.0</c:v>
                </c:pt>
                <c:pt idx="175">
                  <c:v>175.0</c:v>
                </c:pt>
                <c:pt idx="176">
                  <c:v>176.0</c:v>
                </c:pt>
                <c:pt idx="177">
                  <c:v>177.0</c:v>
                </c:pt>
                <c:pt idx="178">
                  <c:v>178.0</c:v>
                </c:pt>
                <c:pt idx="179">
                  <c:v>179.0</c:v>
                </c:pt>
                <c:pt idx="180">
                  <c:v>180.0</c:v>
                </c:pt>
                <c:pt idx="181">
                  <c:v>181.0</c:v>
                </c:pt>
                <c:pt idx="182">
                  <c:v>182.0</c:v>
                </c:pt>
                <c:pt idx="183">
                  <c:v>183.0</c:v>
                </c:pt>
                <c:pt idx="184">
                  <c:v>184.0</c:v>
                </c:pt>
                <c:pt idx="185">
                  <c:v>185.0</c:v>
                </c:pt>
                <c:pt idx="186">
                  <c:v>186.0</c:v>
                </c:pt>
                <c:pt idx="187">
                  <c:v>187.0</c:v>
                </c:pt>
                <c:pt idx="188">
                  <c:v>188.0</c:v>
                </c:pt>
                <c:pt idx="189">
                  <c:v>189.0</c:v>
                </c:pt>
                <c:pt idx="190">
                  <c:v>190.0</c:v>
                </c:pt>
                <c:pt idx="191">
                  <c:v>191.0</c:v>
                </c:pt>
                <c:pt idx="192">
                  <c:v>192.0</c:v>
                </c:pt>
                <c:pt idx="193">
                  <c:v>193.0</c:v>
                </c:pt>
                <c:pt idx="194">
                  <c:v>194.0</c:v>
                </c:pt>
                <c:pt idx="195">
                  <c:v>195.0</c:v>
                </c:pt>
                <c:pt idx="196">
                  <c:v>196.0</c:v>
                </c:pt>
                <c:pt idx="197">
                  <c:v>197.0</c:v>
                </c:pt>
                <c:pt idx="198">
                  <c:v>198.0</c:v>
                </c:pt>
                <c:pt idx="199">
                  <c:v>199.0</c:v>
                </c:pt>
                <c:pt idx="200">
                  <c:v>200.0</c:v>
                </c:pt>
                <c:pt idx="201">
                  <c:v>201.0</c:v>
                </c:pt>
                <c:pt idx="202">
                  <c:v>202.0</c:v>
                </c:pt>
                <c:pt idx="203">
                  <c:v>203.0</c:v>
                </c:pt>
                <c:pt idx="204">
                  <c:v>204.0</c:v>
                </c:pt>
                <c:pt idx="205">
                  <c:v>205.0</c:v>
                </c:pt>
                <c:pt idx="206">
                  <c:v>206.0</c:v>
                </c:pt>
                <c:pt idx="207">
                  <c:v>207.0</c:v>
                </c:pt>
                <c:pt idx="208">
                  <c:v>208.0</c:v>
                </c:pt>
                <c:pt idx="209">
                  <c:v>209.0</c:v>
                </c:pt>
                <c:pt idx="210">
                  <c:v>210.0</c:v>
                </c:pt>
                <c:pt idx="211">
                  <c:v>211.0</c:v>
                </c:pt>
                <c:pt idx="212">
                  <c:v>212.0</c:v>
                </c:pt>
                <c:pt idx="213">
                  <c:v>213.0</c:v>
                </c:pt>
                <c:pt idx="214">
                  <c:v>214.0</c:v>
                </c:pt>
                <c:pt idx="215">
                  <c:v>215.0</c:v>
                </c:pt>
                <c:pt idx="216">
                  <c:v>216.0</c:v>
                </c:pt>
                <c:pt idx="217">
                  <c:v>217.0</c:v>
                </c:pt>
                <c:pt idx="218">
                  <c:v>218.0</c:v>
                </c:pt>
                <c:pt idx="219">
                  <c:v>219.0</c:v>
                </c:pt>
                <c:pt idx="220">
                  <c:v>220.0</c:v>
                </c:pt>
                <c:pt idx="221">
                  <c:v>221.0</c:v>
                </c:pt>
                <c:pt idx="222">
                  <c:v>222.0</c:v>
                </c:pt>
                <c:pt idx="223">
                  <c:v>223.0</c:v>
                </c:pt>
                <c:pt idx="224">
                  <c:v>224.0</c:v>
                </c:pt>
                <c:pt idx="225">
                  <c:v>225.0</c:v>
                </c:pt>
                <c:pt idx="226">
                  <c:v>226.0</c:v>
                </c:pt>
                <c:pt idx="227">
                  <c:v>227.0</c:v>
                </c:pt>
                <c:pt idx="228">
                  <c:v>228.0</c:v>
                </c:pt>
                <c:pt idx="229">
                  <c:v>229.0</c:v>
                </c:pt>
                <c:pt idx="230">
                  <c:v>230.0</c:v>
                </c:pt>
                <c:pt idx="231">
                  <c:v>231.0</c:v>
                </c:pt>
                <c:pt idx="232">
                  <c:v>232.0</c:v>
                </c:pt>
                <c:pt idx="233">
                  <c:v>233.0</c:v>
                </c:pt>
                <c:pt idx="234">
                  <c:v>234.0</c:v>
                </c:pt>
                <c:pt idx="235">
                  <c:v>235.0</c:v>
                </c:pt>
                <c:pt idx="236">
                  <c:v>236.0</c:v>
                </c:pt>
                <c:pt idx="237">
                  <c:v>237.0</c:v>
                </c:pt>
                <c:pt idx="238">
                  <c:v>238.0</c:v>
                </c:pt>
                <c:pt idx="239">
                  <c:v>239.0</c:v>
                </c:pt>
                <c:pt idx="240">
                  <c:v>240.0</c:v>
                </c:pt>
                <c:pt idx="241">
                  <c:v>241.0</c:v>
                </c:pt>
                <c:pt idx="242">
                  <c:v>242.0</c:v>
                </c:pt>
                <c:pt idx="243">
                  <c:v>243.0</c:v>
                </c:pt>
                <c:pt idx="244">
                  <c:v>244.0</c:v>
                </c:pt>
                <c:pt idx="245">
                  <c:v>245.0</c:v>
                </c:pt>
                <c:pt idx="246">
                  <c:v>246.0</c:v>
                </c:pt>
                <c:pt idx="247">
                  <c:v>247.0</c:v>
                </c:pt>
                <c:pt idx="248">
                  <c:v>248.0</c:v>
                </c:pt>
                <c:pt idx="249">
                  <c:v>249.0</c:v>
                </c:pt>
                <c:pt idx="250">
                  <c:v>250.0</c:v>
                </c:pt>
                <c:pt idx="251">
                  <c:v>251.0</c:v>
                </c:pt>
                <c:pt idx="252">
                  <c:v>252.0</c:v>
                </c:pt>
                <c:pt idx="253">
                  <c:v>253.0</c:v>
                </c:pt>
                <c:pt idx="254">
                  <c:v>254.0</c:v>
                </c:pt>
                <c:pt idx="255">
                  <c:v>255.0</c:v>
                </c:pt>
                <c:pt idx="256">
                  <c:v>256.0</c:v>
                </c:pt>
                <c:pt idx="257">
                  <c:v>257.0</c:v>
                </c:pt>
                <c:pt idx="258">
                  <c:v>258.0</c:v>
                </c:pt>
                <c:pt idx="259">
                  <c:v>259.0</c:v>
                </c:pt>
                <c:pt idx="260">
                  <c:v>260.0</c:v>
                </c:pt>
                <c:pt idx="261">
                  <c:v>261.0</c:v>
                </c:pt>
                <c:pt idx="262">
                  <c:v>262.0</c:v>
                </c:pt>
                <c:pt idx="263">
                  <c:v>263.0</c:v>
                </c:pt>
                <c:pt idx="264">
                  <c:v>264.0</c:v>
                </c:pt>
                <c:pt idx="265">
                  <c:v>265.0</c:v>
                </c:pt>
                <c:pt idx="266">
                  <c:v>266.0</c:v>
                </c:pt>
                <c:pt idx="267">
                  <c:v>267.0</c:v>
                </c:pt>
                <c:pt idx="268">
                  <c:v>268.0</c:v>
                </c:pt>
                <c:pt idx="269">
                  <c:v>269.0</c:v>
                </c:pt>
                <c:pt idx="270">
                  <c:v>270.0</c:v>
                </c:pt>
                <c:pt idx="271">
                  <c:v>271.0</c:v>
                </c:pt>
                <c:pt idx="272">
                  <c:v>272.0</c:v>
                </c:pt>
                <c:pt idx="273">
                  <c:v>273.0</c:v>
                </c:pt>
                <c:pt idx="274">
                  <c:v>274.0</c:v>
                </c:pt>
                <c:pt idx="275">
                  <c:v>275.0</c:v>
                </c:pt>
                <c:pt idx="276">
                  <c:v>276.0</c:v>
                </c:pt>
                <c:pt idx="277">
                  <c:v>277.0</c:v>
                </c:pt>
                <c:pt idx="278">
                  <c:v>278.0</c:v>
                </c:pt>
                <c:pt idx="279">
                  <c:v>279.0</c:v>
                </c:pt>
                <c:pt idx="280">
                  <c:v>280.0</c:v>
                </c:pt>
                <c:pt idx="281">
                  <c:v>281.0</c:v>
                </c:pt>
                <c:pt idx="282">
                  <c:v>282.0</c:v>
                </c:pt>
                <c:pt idx="283">
                  <c:v>283.0</c:v>
                </c:pt>
                <c:pt idx="284">
                  <c:v>284.0</c:v>
                </c:pt>
                <c:pt idx="285">
                  <c:v>285.0</c:v>
                </c:pt>
                <c:pt idx="286">
                  <c:v>286.0</c:v>
                </c:pt>
                <c:pt idx="287">
                  <c:v>287.0</c:v>
                </c:pt>
                <c:pt idx="288">
                  <c:v>288.0</c:v>
                </c:pt>
                <c:pt idx="289">
                  <c:v>289.0</c:v>
                </c:pt>
                <c:pt idx="290">
                  <c:v>290.0</c:v>
                </c:pt>
                <c:pt idx="291">
                  <c:v>291.0</c:v>
                </c:pt>
                <c:pt idx="292">
                  <c:v>292.0</c:v>
                </c:pt>
                <c:pt idx="293">
                  <c:v>293.0</c:v>
                </c:pt>
                <c:pt idx="294">
                  <c:v>294.0</c:v>
                </c:pt>
                <c:pt idx="295">
                  <c:v>295.0</c:v>
                </c:pt>
                <c:pt idx="296">
                  <c:v>296.0</c:v>
                </c:pt>
                <c:pt idx="297">
                  <c:v>297.0</c:v>
                </c:pt>
                <c:pt idx="298">
                  <c:v>298.0</c:v>
                </c:pt>
                <c:pt idx="299">
                  <c:v>299.0</c:v>
                </c:pt>
                <c:pt idx="300">
                  <c:v>300.0</c:v>
                </c:pt>
                <c:pt idx="301">
                  <c:v>301.0</c:v>
                </c:pt>
                <c:pt idx="302">
                  <c:v>302.0</c:v>
                </c:pt>
                <c:pt idx="303">
                  <c:v>303.0</c:v>
                </c:pt>
                <c:pt idx="304">
                  <c:v>304.0</c:v>
                </c:pt>
                <c:pt idx="305">
                  <c:v>305.0</c:v>
                </c:pt>
                <c:pt idx="306">
                  <c:v>306.0</c:v>
                </c:pt>
                <c:pt idx="307">
                  <c:v>307.0</c:v>
                </c:pt>
                <c:pt idx="308">
                  <c:v>308.0</c:v>
                </c:pt>
                <c:pt idx="309">
                  <c:v>309.0</c:v>
                </c:pt>
                <c:pt idx="310">
                  <c:v>310.0</c:v>
                </c:pt>
                <c:pt idx="311">
                  <c:v>311.0</c:v>
                </c:pt>
                <c:pt idx="312">
                  <c:v>312.0</c:v>
                </c:pt>
                <c:pt idx="313">
                  <c:v>313.0</c:v>
                </c:pt>
                <c:pt idx="314">
                  <c:v>314.0</c:v>
                </c:pt>
                <c:pt idx="315">
                  <c:v>315.0</c:v>
                </c:pt>
                <c:pt idx="316">
                  <c:v>316.0</c:v>
                </c:pt>
                <c:pt idx="317">
                  <c:v>317.0</c:v>
                </c:pt>
                <c:pt idx="318">
                  <c:v>318.0</c:v>
                </c:pt>
                <c:pt idx="319">
                  <c:v>319.0</c:v>
                </c:pt>
                <c:pt idx="320">
                  <c:v>320.0</c:v>
                </c:pt>
                <c:pt idx="321">
                  <c:v>321.0</c:v>
                </c:pt>
                <c:pt idx="322">
                  <c:v>322.0</c:v>
                </c:pt>
                <c:pt idx="323">
                  <c:v>323.0</c:v>
                </c:pt>
                <c:pt idx="324">
                  <c:v>324.0</c:v>
                </c:pt>
                <c:pt idx="325">
                  <c:v>325.0</c:v>
                </c:pt>
                <c:pt idx="326">
                  <c:v>326.0</c:v>
                </c:pt>
                <c:pt idx="327">
                  <c:v>327.0</c:v>
                </c:pt>
                <c:pt idx="328">
                  <c:v>328.0</c:v>
                </c:pt>
                <c:pt idx="329">
                  <c:v>329.0</c:v>
                </c:pt>
                <c:pt idx="330">
                  <c:v>330.0</c:v>
                </c:pt>
                <c:pt idx="331">
                  <c:v>331.0</c:v>
                </c:pt>
                <c:pt idx="332">
                  <c:v>332.0</c:v>
                </c:pt>
                <c:pt idx="333">
                  <c:v>333.0</c:v>
                </c:pt>
                <c:pt idx="334">
                  <c:v>334.0</c:v>
                </c:pt>
                <c:pt idx="335">
                  <c:v>335.0</c:v>
                </c:pt>
                <c:pt idx="336">
                  <c:v>336.0</c:v>
                </c:pt>
                <c:pt idx="337">
                  <c:v>337.0</c:v>
                </c:pt>
                <c:pt idx="338">
                  <c:v>338.0</c:v>
                </c:pt>
                <c:pt idx="339">
                  <c:v>339.0</c:v>
                </c:pt>
                <c:pt idx="340">
                  <c:v>340.0</c:v>
                </c:pt>
                <c:pt idx="341">
                  <c:v>341.0</c:v>
                </c:pt>
                <c:pt idx="342">
                  <c:v>342.0</c:v>
                </c:pt>
                <c:pt idx="343">
                  <c:v>343.0</c:v>
                </c:pt>
                <c:pt idx="344">
                  <c:v>344.0</c:v>
                </c:pt>
                <c:pt idx="345">
                  <c:v>345.0</c:v>
                </c:pt>
                <c:pt idx="346">
                  <c:v>346.0</c:v>
                </c:pt>
                <c:pt idx="347">
                  <c:v>347.0</c:v>
                </c:pt>
                <c:pt idx="348">
                  <c:v>348.0</c:v>
                </c:pt>
                <c:pt idx="349">
                  <c:v>349.0</c:v>
                </c:pt>
                <c:pt idx="350">
                  <c:v>350.0</c:v>
                </c:pt>
                <c:pt idx="351">
                  <c:v>351.0</c:v>
                </c:pt>
                <c:pt idx="352">
                  <c:v>352.0</c:v>
                </c:pt>
                <c:pt idx="353">
                  <c:v>353.0</c:v>
                </c:pt>
                <c:pt idx="354">
                  <c:v>354.0</c:v>
                </c:pt>
                <c:pt idx="355">
                  <c:v>355.0</c:v>
                </c:pt>
                <c:pt idx="356">
                  <c:v>356.0</c:v>
                </c:pt>
                <c:pt idx="357">
                  <c:v>357.0</c:v>
                </c:pt>
                <c:pt idx="358">
                  <c:v>358.0</c:v>
                </c:pt>
                <c:pt idx="359">
                  <c:v>359.0</c:v>
                </c:pt>
                <c:pt idx="360">
                  <c:v>360.0</c:v>
                </c:pt>
                <c:pt idx="361">
                  <c:v>361.0</c:v>
                </c:pt>
                <c:pt idx="362">
                  <c:v>362.0</c:v>
                </c:pt>
                <c:pt idx="363">
                  <c:v>363.0</c:v>
                </c:pt>
                <c:pt idx="364">
                  <c:v>364.0</c:v>
                </c:pt>
                <c:pt idx="365">
                  <c:v>365.0</c:v>
                </c:pt>
                <c:pt idx="366">
                  <c:v>366.0</c:v>
                </c:pt>
                <c:pt idx="367">
                  <c:v>367.0</c:v>
                </c:pt>
                <c:pt idx="368">
                  <c:v>368.0</c:v>
                </c:pt>
                <c:pt idx="369">
                  <c:v>369.0</c:v>
                </c:pt>
                <c:pt idx="370">
                  <c:v>370.0</c:v>
                </c:pt>
                <c:pt idx="371">
                  <c:v>371.0</c:v>
                </c:pt>
                <c:pt idx="372">
                  <c:v>372.0</c:v>
                </c:pt>
                <c:pt idx="373">
                  <c:v>373.0</c:v>
                </c:pt>
                <c:pt idx="374">
                  <c:v>374.0</c:v>
                </c:pt>
                <c:pt idx="375">
                  <c:v>375.0</c:v>
                </c:pt>
                <c:pt idx="376">
                  <c:v>376.0</c:v>
                </c:pt>
                <c:pt idx="377">
                  <c:v>377.0</c:v>
                </c:pt>
                <c:pt idx="378">
                  <c:v>378.0</c:v>
                </c:pt>
                <c:pt idx="379">
                  <c:v>379.0</c:v>
                </c:pt>
                <c:pt idx="380">
                  <c:v>380.0</c:v>
                </c:pt>
                <c:pt idx="381">
                  <c:v>381.0</c:v>
                </c:pt>
                <c:pt idx="382">
                  <c:v>382.0</c:v>
                </c:pt>
                <c:pt idx="383">
                  <c:v>383.0</c:v>
                </c:pt>
                <c:pt idx="384">
                  <c:v>384.0</c:v>
                </c:pt>
                <c:pt idx="385">
                  <c:v>385.0</c:v>
                </c:pt>
                <c:pt idx="386">
                  <c:v>386.0</c:v>
                </c:pt>
                <c:pt idx="387">
                  <c:v>387.0</c:v>
                </c:pt>
                <c:pt idx="388">
                  <c:v>388.0</c:v>
                </c:pt>
                <c:pt idx="389">
                  <c:v>389.0</c:v>
                </c:pt>
                <c:pt idx="390">
                  <c:v>390.0</c:v>
                </c:pt>
                <c:pt idx="391">
                  <c:v>391.0</c:v>
                </c:pt>
                <c:pt idx="392">
                  <c:v>392.0</c:v>
                </c:pt>
                <c:pt idx="393">
                  <c:v>393.0</c:v>
                </c:pt>
                <c:pt idx="394">
                  <c:v>394.0</c:v>
                </c:pt>
                <c:pt idx="395">
                  <c:v>395.0</c:v>
                </c:pt>
                <c:pt idx="396">
                  <c:v>396.0</c:v>
                </c:pt>
                <c:pt idx="397">
                  <c:v>397.0</c:v>
                </c:pt>
                <c:pt idx="398">
                  <c:v>398.0</c:v>
                </c:pt>
                <c:pt idx="399">
                  <c:v>399.0</c:v>
                </c:pt>
                <c:pt idx="400">
                  <c:v>400.0</c:v>
                </c:pt>
                <c:pt idx="401">
                  <c:v>401.0</c:v>
                </c:pt>
                <c:pt idx="402">
                  <c:v>402.0</c:v>
                </c:pt>
                <c:pt idx="403">
                  <c:v>403.0</c:v>
                </c:pt>
                <c:pt idx="404">
                  <c:v>404.0</c:v>
                </c:pt>
                <c:pt idx="405">
                  <c:v>405.0</c:v>
                </c:pt>
                <c:pt idx="406">
                  <c:v>406.0</c:v>
                </c:pt>
                <c:pt idx="407">
                  <c:v>407.0</c:v>
                </c:pt>
                <c:pt idx="408">
                  <c:v>408.0</c:v>
                </c:pt>
                <c:pt idx="409">
                  <c:v>409.0</c:v>
                </c:pt>
                <c:pt idx="410">
                  <c:v>410.0</c:v>
                </c:pt>
                <c:pt idx="411">
                  <c:v>411.0</c:v>
                </c:pt>
                <c:pt idx="412">
                  <c:v>412.0</c:v>
                </c:pt>
                <c:pt idx="413">
                  <c:v>413.0</c:v>
                </c:pt>
                <c:pt idx="414">
                  <c:v>414.0</c:v>
                </c:pt>
                <c:pt idx="415">
                  <c:v>415.0</c:v>
                </c:pt>
                <c:pt idx="416">
                  <c:v>416.0</c:v>
                </c:pt>
                <c:pt idx="417">
                  <c:v>417.0</c:v>
                </c:pt>
                <c:pt idx="418">
                  <c:v>418.0</c:v>
                </c:pt>
                <c:pt idx="419">
                  <c:v>419.0</c:v>
                </c:pt>
                <c:pt idx="420">
                  <c:v>420.0</c:v>
                </c:pt>
                <c:pt idx="421">
                  <c:v>421.0</c:v>
                </c:pt>
                <c:pt idx="422">
                  <c:v>422.0</c:v>
                </c:pt>
                <c:pt idx="423">
                  <c:v>423.0</c:v>
                </c:pt>
                <c:pt idx="424">
                  <c:v>424.0</c:v>
                </c:pt>
                <c:pt idx="425">
                  <c:v>425.0</c:v>
                </c:pt>
                <c:pt idx="426">
                  <c:v>426.0</c:v>
                </c:pt>
                <c:pt idx="427">
                  <c:v>427.0</c:v>
                </c:pt>
                <c:pt idx="428">
                  <c:v>428.0</c:v>
                </c:pt>
                <c:pt idx="429">
                  <c:v>429.0</c:v>
                </c:pt>
                <c:pt idx="430">
                  <c:v>430.0</c:v>
                </c:pt>
                <c:pt idx="431">
                  <c:v>431.0</c:v>
                </c:pt>
                <c:pt idx="432">
                  <c:v>432.0</c:v>
                </c:pt>
                <c:pt idx="433">
                  <c:v>433.0</c:v>
                </c:pt>
                <c:pt idx="434">
                  <c:v>434.0</c:v>
                </c:pt>
                <c:pt idx="435">
                  <c:v>435.0</c:v>
                </c:pt>
                <c:pt idx="436">
                  <c:v>436.0</c:v>
                </c:pt>
                <c:pt idx="437">
                  <c:v>437.0</c:v>
                </c:pt>
                <c:pt idx="438">
                  <c:v>438.0</c:v>
                </c:pt>
                <c:pt idx="439">
                  <c:v>439.0</c:v>
                </c:pt>
                <c:pt idx="440">
                  <c:v>440.0</c:v>
                </c:pt>
                <c:pt idx="441">
                  <c:v>441.0</c:v>
                </c:pt>
                <c:pt idx="442">
                  <c:v>442.0</c:v>
                </c:pt>
                <c:pt idx="443">
                  <c:v>443.0</c:v>
                </c:pt>
                <c:pt idx="444">
                  <c:v>444.0</c:v>
                </c:pt>
                <c:pt idx="445">
                  <c:v>445.0</c:v>
                </c:pt>
                <c:pt idx="446">
                  <c:v>446.0</c:v>
                </c:pt>
                <c:pt idx="447">
                  <c:v>447.0</c:v>
                </c:pt>
                <c:pt idx="448">
                  <c:v>448.0</c:v>
                </c:pt>
                <c:pt idx="449">
                  <c:v>449.0</c:v>
                </c:pt>
                <c:pt idx="450">
                  <c:v>450.0</c:v>
                </c:pt>
                <c:pt idx="451">
                  <c:v>451.0</c:v>
                </c:pt>
                <c:pt idx="452">
                  <c:v>452.0</c:v>
                </c:pt>
                <c:pt idx="453">
                  <c:v>453.0</c:v>
                </c:pt>
                <c:pt idx="454">
                  <c:v>454.0</c:v>
                </c:pt>
                <c:pt idx="455">
                  <c:v>455.0</c:v>
                </c:pt>
                <c:pt idx="456">
                  <c:v>456.0</c:v>
                </c:pt>
                <c:pt idx="457">
                  <c:v>457.0</c:v>
                </c:pt>
                <c:pt idx="458">
                  <c:v>458.0</c:v>
                </c:pt>
                <c:pt idx="459">
                  <c:v>459.0</c:v>
                </c:pt>
                <c:pt idx="460">
                  <c:v>460.0</c:v>
                </c:pt>
                <c:pt idx="461">
                  <c:v>461.0</c:v>
                </c:pt>
                <c:pt idx="462">
                  <c:v>462.0</c:v>
                </c:pt>
                <c:pt idx="463">
                  <c:v>463.0</c:v>
                </c:pt>
                <c:pt idx="464">
                  <c:v>464.0</c:v>
                </c:pt>
                <c:pt idx="465">
                  <c:v>465.0</c:v>
                </c:pt>
                <c:pt idx="466">
                  <c:v>466.0</c:v>
                </c:pt>
                <c:pt idx="467">
                  <c:v>467.0</c:v>
                </c:pt>
                <c:pt idx="468">
                  <c:v>468.0</c:v>
                </c:pt>
                <c:pt idx="469">
                  <c:v>469.0</c:v>
                </c:pt>
                <c:pt idx="470">
                  <c:v>470.0</c:v>
                </c:pt>
                <c:pt idx="471">
                  <c:v>471.0</c:v>
                </c:pt>
                <c:pt idx="472">
                  <c:v>472.0</c:v>
                </c:pt>
                <c:pt idx="473">
                  <c:v>473.0</c:v>
                </c:pt>
                <c:pt idx="474">
                  <c:v>474.0</c:v>
                </c:pt>
                <c:pt idx="475">
                  <c:v>475.0</c:v>
                </c:pt>
                <c:pt idx="476">
                  <c:v>476.0</c:v>
                </c:pt>
                <c:pt idx="477">
                  <c:v>477.0</c:v>
                </c:pt>
                <c:pt idx="478">
                  <c:v>478.0</c:v>
                </c:pt>
                <c:pt idx="479">
                  <c:v>479.0</c:v>
                </c:pt>
                <c:pt idx="480">
                  <c:v>480.0</c:v>
                </c:pt>
                <c:pt idx="481">
                  <c:v>481.0</c:v>
                </c:pt>
                <c:pt idx="482">
                  <c:v>482.0</c:v>
                </c:pt>
                <c:pt idx="483">
                  <c:v>483.0</c:v>
                </c:pt>
                <c:pt idx="484">
                  <c:v>484.0</c:v>
                </c:pt>
                <c:pt idx="485">
                  <c:v>485.0</c:v>
                </c:pt>
                <c:pt idx="486">
                  <c:v>486.0</c:v>
                </c:pt>
                <c:pt idx="487">
                  <c:v>487.0</c:v>
                </c:pt>
                <c:pt idx="488">
                  <c:v>488.0</c:v>
                </c:pt>
                <c:pt idx="489">
                  <c:v>489.0</c:v>
                </c:pt>
                <c:pt idx="490">
                  <c:v>490.0</c:v>
                </c:pt>
                <c:pt idx="491">
                  <c:v>491.0</c:v>
                </c:pt>
                <c:pt idx="492">
                  <c:v>492.0</c:v>
                </c:pt>
                <c:pt idx="493">
                  <c:v>493.0</c:v>
                </c:pt>
                <c:pt idx="494">
                  <c:v>494.0</c:v>
                </c:pt>
                <c:pt idx="495">
                  <c:v>495.0</c:v>
                </c:pt>
                <c:pt idx="496">
                  <c:v>496.0</c:v>
                </c:pt>
                <c:pt idx="497">
                  <c:v>497.0</c:v>
                </c:pt>
                <c:pt idx="498">
                  <c:v>498.0</c:v>
                </c:pt>
                <c:pt idx="499">
                  <c:v>499.0</c:v>
                </c:pt>
                <c:pt idx="500">
                  <c:v>500.0</c:v>
                </c:pt>
                <c:pt idx="501">
                  <c:v>501.0</c:v>
                </c:pt>
                <c:pt idx="502">
                  <c:v>502.0</c:v>
                </c:pt>
                <c:pt idx="503">
                  <c:v>503.0</c:v>
                </c:pt>
                <c:pt idx="504">
                  <c:v>504.0</c:v>
                </c:pt>
                <c:pt idx="505">
                  <c:v>505.0</c:v>
                </c:pt>
                <c:pt idx="506">
                  <c:v>506.0</c:v>
                </c:pt>
                <c:pt idx="507">
                  <c:v>507.0</c:v>
                </c:pt>
                <c:pt idx="508">
                  <c:v>508.0</c:v>
                </c:pt>
                <c:pt idx="509">
                  <c:v>509.0</c:v>
                </c:pt>
                <c:pt idx="510">
                  <c:v>510.0</c:v>
                </c:pt>
                <c:pt idx="511">
                  <c:v>511.0</c:v>
                </c:pt>
                <c:pt idx="512">
                  <c:v>512.0</c:v>
                </c:pt>
                <c:pt idx="513">
                  <c:v>513.0</c:v>
                </c:pt>
                <c:pt idx="514">
                  <c:v>514.0</c:v>
                </c:pt>
                <c:pt idx="515">
                  <c:v>515.0</c:v>
                </c:pt>
                <c:pt idx="516">
                  <c:v>516.0</c:v>
                </c:pt>
                <c:pt idx="517">
                  <c:v>517.0</c:v>
                </c:pt>
                <c:pt idx="518">
                  <c:v>518.0</c:v>
                </c:pt>
                <c:pt idx="519">
                  <c:v>519.0</c:v>
                </c:pt>
                <c:pt idx="520">
                  <c:v>520.0</c:v>
                </c:pt>
                <c:pt idx="521">
                  <c:v>521.0</c:v>
                </c:pt>
                <c:pt idx="522">
                  <c:v>522.0</c:v>
                </c:pt>
                <c:pt idx="523">
                  <c:v>523.0</c:v>
                </c:pt>
                <c:pt idx="524">
                  <c:v>524.0</c:v>
                </c:pt>
                <c:pt idx="525">
                  <c:v>525.0</c:v>
                </c:pt>
                <c:pt idx="526">
                  <c:v>526.0</c:v>
                </c:pt>
                <c:pt idx="527">
                  <c:v>527.0</c:v>
                </c:pt>
                <c:pt idx="528">
                  <c:v>528.0</c:v>
                </c:pt>
                <c:pt idx="529">
                  <c:v>529.0</c:v>
                </c:pt>
                <c:pt idx="530">
                  <c:v>530.0</c:v>
                </c:pt>
                <c:pt idx="531">
                  <c:v>531.0</c:v>
                </c:pt>
                <c:pt idx="532">
                  <c:v>532.0</c:v>
                </c:pt>
                <c:pt idx="533">
                  <c:v>533.0</c:v>
                </c:pt>
                <c:pt idx="534">
                  <c:v>534.0</c:v>
                </c:pt>
                <c:pt idx="535">
                  <c:v>535.0</c:v>
                </c:pt>
                <c:pt idx="536">
                  <c:v>536.0</c:v>
                </c:pt>
                <c:pt idx="537">
                  <c:v>537.0</c:v>
                </c:pt>
                <c:pt idx="538">
                  <c:v>538.0</c:v>
                </c:pt>
                <c:pt idx="539">
                  <c:v>539.0</c:v>
                </c:pt>
                <c:pt idx="540">
                  <c:v>540.0</c:v>
                </c:pt>
                <c:pt idx="541">
                  <c:v>541.0</c:v>
                </c:pt>
                <c:pt idx="542">
                  <c:v>542.0</c:v>
                </c:pt>
                <c:pt idx="543">
                  <c:v>543.0</c:v>
                </c:pt>
                <c:pt idx="544">
                  <c:v>544.0</c:v>
                </c:pt>
                <c:pt idx="545">
                  <c:v>545.0</c:v>
                </c:pt>
                <c:pt idx="546">
                  <c:v>546.0</c:v>
                </c:pt>
                <c:pt idx="547">
                  <c:v>547.0</c:v>
                </c:pt>
                <c:pt idx="548">
                  <c:v>548.0</c:v>
                </c:pt>
                <c:pt idx="549">
                  <c:v>549.0</c:v>
                </c:pt>
                <c:pt idx="550">
                  <c:v>550.0</c:v>
                </c:pt>
                <c:pt idx="551">
                  <c:v>551.0</c:v>
                </c:pt>
                <c:pt idx="552">
                  <c:v>552.0</c:v>
                </c:pt>
                <c:pt idx="553">
                  <c:v>553.0</c:v>
                </c:pt>
                <c:pt idx="554">
                  <c:v>554.0</c:v>
                </c:pt>
                <c:pt idx="555">
                  <c:v>555.0</c:v>
                </c:pt>
                <c:pt idx="556">
                  <c:v>556.0</c:v>
                </c:pt>
                <c:pt idx="557">
                  <c:v>557.0</c:v>
                </c:pt>
                <c:pt idx="558">
                  <c:v>558.0</c:v>
                </c:pt>
                <c:pt idx="559">
                  <c:v>559.0</c:v>
                </c:pt>
                <c:pt idx="560">
                  <c:v>560.0</c:v>
                </c:pt>
                <c:pt idx="561">
                  <c:v>561.0</c:v>
                </c:pt>
                <c:pt idx="562">
                  <c:v>562.0</c:v>
                </c:pt>
                <c:pt idx="563">
                  <c:v>563.0</c:v>
                </c:pt>
                <c:pt idx="564">
                  <c:v>564.0</c:v>
                </c:pt>
                <c:pt idx="565">
                  <c:v>565.0</c:v>
                </c:pt>
                <c:pt idx="566">
                  <c:v>566.0</c:v>
                </c:pt>
                <c:pt idx="567">
                  <c:v>567.0</c:v>
                </c:pt>
                <c:pt idx="568">
                  <c:v>568.0</c:v>
                </c:pt>
                <c:pt idx="569">
                  <c:v>569.0</c:v>
                </c:pt>
                <c:pt idx="570">
                  <c:v>570.0</c:v>
                </c:pt>
                <c:pt idx="571">
                  <c:v>571.0</c:v>
                </c:pt>
                <c:pt idx="572">
                  <c:v>572.0</c:v>
                </c:pt>
                <c:pt idx="573">
                  <c:v>573.0</c:v>
                </c:pt>
                <c:pt idx="574">
                  <c:v>574.0</c:v>
                </c:pt>
                <c:pt idx="575">
                  <c:v>575.0</c:v>
                </c:pt>
                <c:pt idx="576">
                  <c:v>576.0</c:v>
                </c:pt>
                <c:pt idx="577">
                  <c:v>577.0</c:v>
                </c:pt>
                <c:pt idx="578">
                  <c:v>578.0</c:v>
                </c:pt>
                <c:pt idx="579">
                  <c:v>579.0</c:v>
                </c:pt>
                <c:pt idx="580">
                  <c:v>580.0</c:v>
                </c:pt>
                <c:pt idx="581">
                  <c:v>581.0</c:v>
                </c:pt>
                <c:pt idx="582">
                  <c:v>582.0</c:v>
                </c:pt>
                <c:pt idx="583">
                  <c:v>583.0</c:v>
                </c:pt>
                <c:pt idx="584">
                  <c:v>584.0</c:v>
                </c:pt>
                <c:pt idx="585">
                  <c:v>585.0</c:v>
                </c:pt>
                <c:pt idx="586">
                  <c:v>586.0</c:v>
                </c:pt>
                <c:pt idx="587">
                  <c:v>587.0</c:v>
                </c:pt>
                <c:pt idx="588">
                  <c:v>588.0</c:v>
                </c:pt>
                <c:pt idx="589">
                  <c:v>589.0</c:v>
                </c:pt>
                <c:pt idx="590">
                  <c:v>590.0</c:v>
                </c:pt>
                <c:pt idx="591">
                  <c:v>591.0</c:v>
                </c:pt>
                <c:pt idx="592">
                  <c:v>592.0</c:v>
                </c:pt>
                <c:pt idx="593">
                  <c:v>593.0</c:v>
                </c:pt>
                <c:pt idx="594">
                  <c:v>594.0</c:v>
                </c:pt>
                <c:pt idx="595">
                  <c:v>595.0</c:v>
                </c:pt>
                <c:pt idx="596">
                  <c:v>596.0</c:v>
                </c:pt>
                <c:pt idx="597">
                  <c:v>597.0</c:v>
                </c:pt>
                <c:pt idx="598">
                  <c:v>598.0</c:v>
                </c:pt>
                <c:pt idx="599">
                  <c:v>599.0</c:v>
                </c:pt>
                <c:pt idx="600">
                  <c:v>600.0</c:v>
                </c:pt>
                <c:pt idx="601">
                  <c:v>601.0</c:v>
                </c:pt>
                <c:pt idx="602">
                  <c:v>602.0</c:v>
                </c:pt>
                <c:pt idx="603">
                  <c:v>603.0</c:v>
                </c:pt>
                <c:pt idx="604">
                  <c:v>604.0</c:v>
                </c:pt>
                <c:pt idx="605">
                  <c:v>605.0</c:v>
                </c:pt>
                <c:pt idx="606">
                  <c:v>606.0</c:v>
                </c:pt>
                <c:pt idx="607">
                  <c:v>607.0</c:v>
                </c:pt>
                <c:pt idx="608">
                  <c:v>608.0</c:v>
                </c:pt>
                <c:pt idx="609">
                  <c:v>609.0</c:v>
                </c:pt>
                <c:pt idx="610">
                  <c:v>610.0</c:v>
                </c:pt>
                <c:pt idx="611">
                  <c:v>611.0</c:v>
                </c:pt>
                <c:pt idx="612">
                  <c:v>612.0</c:v>
                </c:pt>
                <c:pt idx="613">
                  <c:v>613.0</c:v>
                </c:pt>
                <c:pt idx="614">
                  <c:v>614.0</c:v>
                </c:pt>
                <c:pt idx="615">
                  <c:v>615.0</c:v>
                </c:pt>
                <c:pt idx="616">
                  <c:v>616.0</c:v>
                </c:pt>
                <c:pt idx="617">
                  <c:v>617.0</c:v>
                </c:pt>
                <c:pt idx="618">
                  <c:v>618.0</c:v>
                </c:pt>
                <c:pt idx="619">
                  <c:v>619.0</c:v>
                </c:pt>
                <c:pt idx="620">
                  <c:v>620.0</c:v>
                </c:pt>
                <c:pt idx="621">
                  <c:v>621.0</c:v>
                </c:pt>
                <c:pt idx="622">
                  <c:v>622.0</c:v>
                </c:pt>
                <c:pt idx="623">
                  <c:v>623.0</c:v>
                </c:pt>
                <c:pt idx="624">
                  <c:v>624.0</c:v>
                </c:pt>
                <c:pt idx="625">
                  <c:v>625.0</c:v>
                </c:pt>
                <c:pt idx="626">
                  <c:v>626.0</c:v>
                </c:pt>
                <c:pt idx="627">
                  <c:v>627.0</c:v>
                </c:pt>
                <c:pt idx="628">
                  <c:v>628.0</c:v>
                </c:pt>
                <c:pt idx="629">
                  <c:v>629.0</c:v>
                </c:pt>
                <c:pt idx="630">
                  <c:v>630.0</c:v>
                </c:pt>
                <c:pt idx="631">
                  <c:v>631.0</c:v>
                </c:pt>
                <c:pt idx="632">
                  <c:v>632.0</c:v>
                </c:pt>
                <c:pt idx="633">
                  <c:v>633.0</c:v>
                </c:pt>
                <c:pt idx="634">
                  <c:v>634.0</c:v>
                </c:pt>
                <c:pt idx="635">
                  <c:v>635.0</c:v>
                </c:pt>
                <c:pt idx="636">
                  <c:v>636.0</c:v>
                </c:pt>
                <c:pt idx="637">
                  <c:v>637.0</c:v>
                </c:pt>
                <c:pt idx="638">
                  <c:v>638.0</c:v>
                </c:pt>
                <c:pt idx="639">
                  <c:v>639.0</c:v>
                </c:pt>
                <c:pt idx="640">
                  <c:v>640.0</c:v>
                </c:pt>
                <c:pt idx="641">
                  <c:v>641.0</c:v>
                </c:pt>
                <c:pt idx="642">
                  <c:v>642.0</c:v>
                </c:pt>
                <c:pt idx="643">
                  <c:v>643.0</c:v>
                </c:pt>
                <c:pt idx="644">
                  <c:v>644.0</c:v>
                </c:pt>
                <c:pt idx="645">
                  <c:v>645.0</c:v>
                </c:pt>
                <c:pt idx="646">
                  <c:v>646.0</c:v>
                </c:pt>
                <c:pt idx="647">
                  <c:v>647.0</c:v>
                </c:pt>
                <c:pt idx="648">
                  <c:v>648.0</c:v>
                </c:pt>
                <c:pt idx="649">
                  <c:v>649.0</c:v>
                </c:pt>
                <c:pt idx="650">
                  <c:v>650.0</c:v>
                </c:pt>
                <c:pt idx="651">
                  <c:v>651.0</c:v>
                </c:pt>
                <c:pt idx="652">
                  <c:v>652.0</c:v>
                </c:pt>
                <c:pt idx="653">
                  <c:v>653.0</c:v>
                </c:pt>
                <c:pt idx="654">
                  <c:v>654.0</c:v>
                </c:pt>
                <c:pt idx="655">
                  <c:v>655.0</c:v>
                </c:pt>
                <c:pt idx="656">
                  <c:v>656.0</c:v>
                </c:pt>
                <c:pt idx="657">
                  <c:v>657.0</c:v>
                </c:pt>
                <c:pt idx="658">
                  <c:v>658.0</c:v>
                </c:pt>
                <c:pt idx="659">
                  <c:v>659.0</c:v>
                </c:pt>
                <c:pt idx="660">
                  <c:v>660.0</c:v>
                </c:pt>
                <c:pt idx="661">
                  <c:v>661.0</c:v>
                </c:pt>
                <c:pt idx="662">
                  <c:v>662.0</c:v>
                </c:pt>
                <c:pt idx="663">
                  <c:v>663.0</c:v>
                </c:pt>
                <c:pt idx="664">
                  <c:v>664.0</c:v>
                </c:pt>
                <c:pt idx="665">
                  <c:v>665.0</c:v>
                </c:pt>
                <c:pt idx="666">
                  <c:v>666.0</c:v>
                </c:pt>
                <c:pt idx="667">
                  <c:v>667.0</c:v>
                </c:pt>
                <c:pt idx="668">
                  <c:v>668.0</c:v>
                </c:pt>
                <c:pt idx="669">
                  <c:v>669.0</c:v>
                </c:pt>
                <c:pt idx="670">
                  <c:v>670.0</c:v>
                </c:pt>
                <c:pt idx="671">
                  <c:v>671.0</c:v>
                </c:pt>
                <c:pt idx="672">
                  <c:v>672.0</c:v>
                </c:pt>
                <c:pt idx="673">
                  <c:v>673.0</c:v>
                </c:pt>
                <c:pt idx="674">
                  <c:v>674.0</c:v>
                </c:pt>
                <c:pt idx="675">
                  <c:v>675.0</c:v>
                </c:pt>
                <c:pt idx="676">
                  <c:v>676.0</c:v>
                </c:pt>
                <c:pt idx="677">
                  <c:v>677.0</c:v>
                </c:pt>
                <c:pt idx="678">
                  <c:v>678.0</c:v>
                </c:pt>
                <c:pt idx="679">
                  <c:v>679.0</c:v>
                </c:pt>
                <c:pt idx="680">
                  <c:v>680.0</c:v>
                </c:pt>
                <c:pt idx="681">
                  <c:v>681.0</c:v>
                </c:pt>
                <c:pt idx="682">
                  <c:v>682.0</c:v>
                </c:pt>
                <c:pt idx="683">
                  <c:v>683.0</c:v>
                </c:pt>
                <c:pt idx="684">
                  <c:v>684.0</c:v>
                </c:pt>
                <c:pt idx="685">
                  <c:v>685.0</c:v>
                </c:pt>
                <c:pt idx="686">
                  <c:v>686.0</c:v>
                </c:pt>
                <c:pt idx="687">
                  <c:v>687.0</c:v>
                </c:pt>
                <c:pt idx="688">
                  <c:v>688.0</c:v>
                </c:pt>
                <c:pt idx="689">
                  <c:v>689.0</c:v>
                </c:pt>
                <c:pt idx="690">
                  <c:v>690.0</c:v>
                </c:pt>
                <c:pt idx="691">
                  <c:v>691.0</c:v>
                </c:pt>
                <c:pt idx="692">
                  <c:v>692.0</c:v>
                </c:pt>
                <c:pt idx="693">
                  <c:v>693.0</c:v>
                </c:pt>
                <c:pt idx="694">
                  <c:v>694.0</c:v>
                </c:pt>
                <c:pt idx="695">
                  <c:v>695.0</c:v>
                </c:pt>
                <c:pt idx="696">
                  <c:v>696.0</c:v>
                </c:pt>
                <c:pt idx="697">
                  <c:v>697.0</c:v>
                </c:pt>
                <c:pt idx="698">
                  <c:v>698.0</c:v>
                </c:pt>
                <c:pt idx="699">
                  <c:v>699.0</c:v>
                </c:pt>
                <c:pt idx="700">
                  <c:v>700.0</c:v>
                </c:pt>
                <c:pt idx="701">
                  <c:v>701.0</c:v>
                </c:pt>
                <c:pt idx="702">
                  <c:v>702.0</c:v>
                </c:pt>
                <c:pt idx="703">
                  <c:v>703.0</c:v>
                </c:pt>
                <c:pt idx="704">
                  <c:v>704.0</c:v>
                </c:pt>
                <c:pt idx="705">
                  <c:v>705.0</c:v>
                </c:pt>
                <c:pt idx="706">
                  <c:v>706.0</c:v>
                </c:pt>
                <c:pt idx="707">
                  <c:v>707.0</c:v>
                </c:pt>
                <c:pt idx="708">
                  <c:v>708.0</c:v>
                </c:pt>
                <c:pt idx="709">
                  <c:v>709.0</c:v>
                </c:pt>
                <c:pt idx="710">
                  <c:v>710.0</c:v>
                </c:pt>
                <c:pt idx="711">
                  <c:v>711.0</c:v>
                </c:pt>
                <c:pt idx="712">
                  <c:v>712.0</c:v>
                </c:pt>
                <c:pt idx="713">
                  <c:v>713.0</c:v>
                </c:pt>
                <c:pt idx="714">
                  <c:v>714.0</c:v>
                </c:pt>
                <c:pt idx="715">
                  <c:v>715.0</c:v>
                </c:pt>
                <c:pt idx="716">
                  <c:v>716.0</c:v>
                </c:pt>
                <c:pt idx="717">
                  <c:v>717.0</c:v>
                </c:pt>
                <c:pt idx="718">
                  <c:v>718.0</c:v>
                </c:pt>
                <c:pt idx="719">
                  <c:v>719.0</c:v>
                </c:pt>
                <c:pt idx="720">
                  <c:v>720.0</c:v>
                </c:pt>
                <c:pt idx="721">
                  <c:v>721.0</c:v>
                </c:pt>
                <c:pt idx="722">
                  <c:v>722.0</c:v>
                </c:pt>
                <c:pt idx="723">
                  <c:v>723.0</c:v>
                </c:pt>
                <c:pt idx="724">
                  <c:v>724.0</c:v>
                </c:pt>
                <c:pt idx="725">
                  <c:v>725.0</c:v>
                </c:pt>
                <c:pt idx="726">
                  <c:v>726.0</c:v>
                </c:pt>
                <c:pt idx="727">
                  <c:v>727.0</c:v>
                </c:pt>
                <c:pt idx="728">
                  <c:v>728.0</c:v>
                </c:pt>
                <c:pt idx="729">
                  <c:v>729.0</c:v>
                </c:pt>
                <c:pt idx="730">
                  <c:v>730.0</c:v>
                </c:pt>
                <c:pt idx="731">
                  <c:v>731.0</c:v>
                </c:pt>
                <c:pt idx="732">
                  <c:v>732.0</c:v>
                </c:pt>
                <c:pt idx="733">
                  <c:v>733.0</c:v>
                </c:pt>
                <c:pt idx="734">
                  <c:v>734.0</c:v>
                </c:pt>
                <c:pt idx="735">
                  <c:v>735.0</c:v>
                </c:pt>
                <c:pt idx="736">
                  <c:v>736.0</c:v>
                </c:pt>
                <c:pt idx="737">
                  <c:v>737.0</c:v>
                </c:pt>
                <c:pt idx="738">
                  <c:v>738.0</c:v>
                </c:pt>
                <c:pt idx="739">
                  <c:v>739.0</c:v>
                </c:pt>
                <c:pt idx="740">
                  <c:v>740.0</c:v>
                </c:pt>
                <c:pt idx="741">
                  <c:v>741.0</c:v>
                </c:pt>
                <c:pt idx="742">
                  <c:v>742.0</c:v>
                </c:pt>
                <c:pt idx="743">
                  <c:v>743.0</c:v>
                </c:pt>
                <c:pt idx="744">
                  <c:v>744.0</c:v>
                </c:pt>
                <c:pt idx="745">
                  <c:v>745.0</c:v>
                </c:pt>
                <c:pt idx="746">
                  <c:v>746.0</c:v>
                </c:pt>
                <c:pt idx="747">
                  <c:v>747.0</c:v>
                </c:pt>
                <c:pt idx="748">
                  <c:v>748.0</c:v>
                </c:pt>
                <c:pt idx="749">
                  <c:v>749.0</c:v>
                </c:pt>
                <c:pt idx="750">
                  <c:v>750.0</c:v>
                </c:pt>
                <c:pt idx="751">
                  <c:v>751.0</c:v>
                </c:pt>
                <c:pt idx="752">
                  <c:v>752.0</c:v>
                </c:pt>
                <c:pt idx="753">
                  <c:v>753.0</c:v>
                </c:pt>
                <c:pt idx="754">
                  <c:v>754.0</c:v>
                </c:pt>
                <c:pt idx="755">
                  <c:v>755.0</c:v>
                </c:pt>
                <c:pt idx="756">
                  <c:v>756.0</c:v>
                </c:pt>
                <c:pt idx="757">
                  <c:v>757.0</c:v>
                </c:pt>
                <c:pt idx="758">
                  <c:v>758.0</c:v>
                </c:pt>
                <c:pt idx="759">
                  <c:v>759.0</c:v>
                </c:pt>
                <c:pt idx="760">
                  <c:v>760.0</c:v>
                </c:pt>
                <c:pt idx="761">
                  <c:v>761.0</c:v>
                </c:pt>
                <c:pt idx="762">
                  <c:v>762.0</c:v>
                </c:pt>
                <c:pt idx="763">
                  <c:v>763.0</c:v>
                </c:pt>
                <c:pt idx="764">
                  <c:v>764.0</c:v>
                </c:pt>
                <c:pt idx="765">
                  <c:v>765.0</c:v>
                </c:pt>
                <c:pt idx="766">
                  <c:v>766.0</c:v>
                </c:pt>
                <c:pt idx="767">
                  <c:v>767.0</c:v>
                </c:pt>
                <c:pt idx="768">
                  <c:v>768.0</c:v>
                </c:pt>
                <c:pt idx="769">
                  <c:v>769.0</c:v>
                </c:pt>
                <c:pt idx="770">
                  <c:v>770.0</c:v>
                </c:pt>
                <c:pt idx="771">
                  <c:v>771.0</c:v>
                </c:pt>
                <c:pt idx="772">
                  <c:v>772.0</c:v>
                </c:pt>
                <c:pt idx="773">
                  <c:v>773.0</c:v>
                </c:pt>
                <c:pt idx="774">
                  <c:v>774.0</c:v>
                </c:pt>
                <c:pt idx="775">
                  <c:v>775.0</c:v>
                </c:pt>
                <c:pt idx="776">
                  <c:v>776.0</c:v>
                </c:pt>
                <c:pt idx="777">
                  <c:v>777.0</c:v>
                </c:pt>
                <c:pt idx="778">
                  <c:v>778.0</c:v>
                </c:pt>
                <c:pt idx="779">
                  <c:v>779.0</c:v>
                </c:pt>
                <c:pt idx="780">
                  <c:v>780.0</c:v>
                </c:pt>
                <c:pt idx="781">
                  <c:v>781.0</c:v>
                </c:pt>
                <c:pt idx="782">
                  <c:v>782.0</c:v>
                </c:pt>
                <c:pt idx="783">
                  <c:v>783.0</c:v>
                </c:pt>
                <c:pt idx="784">
                  <c:v>784.0</c:v>
                </c:pt>
                <c:pt idx="785">
                  <c:v>785.0</c:v>
                </c:pt>
                <c:pt idx="786">
                  <c:v>786.0</c:v>
                </c:pt>
                <c:pt idx="787">
                  <c:v>787.0</c:v>
                </c:pt>
                <c:pt idx="788">
                  <c:v>788.0</c:v>
                </c:pt>
                <c:pt idx="789">
                  <c:v>789.0</c:v>
                </c:pt>
                <c:pt idx="790">
                  <c:v>790.0</c:v>
                </c:pt>
                <c:pt idx="791">
                  <c:v>791.0</c:v>
                </c:pt>
                <c:pt idx="792">
                  <c:v>792.0</c:v>
                </c:pt>
                <c:pt idx="793">
                  <c:v>793.0</c:v>
                </c:pt>
                <c:pt idx="794">
                  <c:v>794.0</c:v>
                </c:pt>
                <c:pt idx="795">
                  <c:v>795.0</c:v>
                </c:pt>
                <c:pt idx="796">
                  <c:v>796.0</c:v>
                </c:pt>
                <c:pt idx="797">
                  <c:v>797.0</c:v>
                </c:pt>
                <c:pt idx="798">
                  <c:v>798.0</c:v>
                </c:pt>
                <c:pt idx="799">
                  <c:v>799.0</c:v>
                </c:pt>
                <c:pt idx="800">
                  <c:v>800.0</c:v>
                </c:pt>
                <c:pt idx="801">
                  <c:v>801.0</c:v>
                </c:pt>
                <c:pt idx="802">
                  <c:v>802.0</c:v>
                </c:pt>
                <c:pt idx="803">
                  <c:v>803.0</c:v>
                </c:pt>
                <c:pt idx="804">
                  <c:v>804.0</c:v>
                </c:pt>
                <c:pt idx="805">
                  <c:v>805.0</c:v>
                </c:pt>
                <c:pt idx="806">
                  <c:v>806.0</c:v>
                </c:pt>
                <c:pt idx="807">
                  <c:v>807.0</c:v>
                </c:pt>
                <c:pt idx="808">
                  <c:v>808.0</c:v>
                </c:pt>
                <c:pt idx="809">
                  <c:v>809.0</c:v>
                </c:pt>
                <c:pt idx="810">
                  <c:v>810.0</c:v>
                </c:pt>
                <c:pt idx="811">
                  <c:v>811.0</c:v>
                </c:pt>
                <c:pt idx="812">
                  <c:v>812.0</c:v>
                </c:pt>
                <c:pt idx="813">
                  <c:v>813.0</c:v>
                </c:pt>
                <c:pt idx="814">
                  <c:v>814.0</c:v>
                </c:pt>
                <c:pt idx="815">
                  <c:v>815.0</c:v>
                </c:pt>
                <c:pt idx="816">
                  <c:v>816.0</c:v>
                </c:pt>
                <c:pt idx="817">
                  <c:v>817.0</c:v>
                </c:pt>
                <c:pt idx="818">
                  <c:v>818.0</c:v>
                </c:pt>
                <c:pt idx="819">
                  <c:v>819.0</c:v>
                </c:pt>
                <c:pt idx="820">
                  <c:v>820.0</c:v>
                </c:pt>
                <c:pt idx="821">
                  <c:v>821.0</c:v>
                </c:pt>
                <c:pt idx="822">
                  <c:v>822.0</c:v>
                </c:pt>
                <c:pt idx="823">
                  <c:v>823.0</c:v>
                </c:pt>
                <c:pt idx="824">
                  <c:v>824.0</c:v>
                </c:pt>
                <c:pt idx="825">
                  <c:v>825.0</c:v>
                </c:pt>
                <c:pt idx="826">
                  <c:v>826.0</c:v>
                </c:pt>
                <c:pt idx="827">
                  <c:v>827.0</c:v>
                </c:pt>
                <c:pt idx="828">
                  <c:v>828.0</c:v>
                </c:pt>
                <c:pt idx="829">
                  <c:v>829.0</c:v>
                </c:pt>
                <c:pt idx="830">
                  <c:v>830.0</c:v>
                </c:pt>
                <c:pt idx="831">
                  <c:v>831.0</c:v>
                </c:pt>
                <c:pt idx="832">
                  <c:v>832.0</c:v>
                </c:pt>
                <c:pt idx="833">
                  <c:v>833.0</c:v>
                </c:pt>
                <c:pt idx="834">
                  <c:v>834.0</c:v>
                </c:pt>
                <c:pt idx="835">
                  <c:v>835.0</c:v>
                </c:pt>
                <c:pt idx="836">
                  <c:v>836.0</c:v>
                </c:pt>
                <c:pt idx="837">
                  <c:v>837.0</c:v>
                </c:pt>
                <c:pt idx="838">
                  <c:v>838.0</c:v>
                </c:pt>
                <c:pt idx="839">
                  <c:v>839.0</c:v>
                </c:pt>
                <c:pt idx="840">
                  <c:v>840.0</c:v>
                </c:pt>
                <c:pt idx="841">
                  <c:v>841.0</c:v>
                </c:pt>
                <c:pt idx="842">
                  <c:v>842.0</c:v>
                </c:pt>
                <c:pt idx="843">
                  <c:v>843.0</c:v>
                </c:pt>
                <c:pt idx="844">
                  <c:v>844.0</c:v>
                </c:pt>
                <c:pt idx="845">
                  <c:v>845.0</c:v>
                </c:pt>
                <c:pt idx="846">
                  <c:v>846.0</c:v>
                </c:pt>
                <c:pt idx="847">
                  <c:v>847.0</c:v>
                </c:pt>
                <c:pt idx="848">
                  <c:v>848.0</c:v>
                </c:pt>
                <c:pt idx="849">
                  <c:v>849.0</c:v>
                </c:pt>
                <c:pt idx="850">
                  <c:v>850.0</c:v>
                </c:pt>
                <c:pt idx="851">
                  <c:v>851.0</c:v>
                </c:pt>
                <c:pt idx="852">
                  <c:v>852.0</c:v>
                </c:pt>
                <c:pt idx="853">
                  <c:v>853.0</c:v>
                </c:pt>
                <c:pt idx="854">
                  <c:v>854.0</c:v>
                </c:pt>
                <c:pt idx="855">
                  <c:v>855.0</c:v>
                </c:pt>
                <c:pt idx="856">
                  <c:v>856.0</c:v>
                </c:pt>
                <c:pt idx="857">
                  <c:v>857.0</c:v>
                </c:pt>
                <c:pt idx="858">
                  <c:v>858.0</c:v>
                </c:pt>
                <c:pt idx="859">
                  <c:v>859.0</c:v>
                </c:pt>
                <c:pt idx="860">
                  <c:v>860.0</c:v>
                </c:pt>
                <c:pt idx="861">
                  <c:v>861.0</c:v>
                </c:pt>
                <c:pt idx="862">
                  <c:v>862.0</c:v>
                </c:pt>
                <c:pt idx="863">
                  <c:v>863.0</c:v>
                </c:pt>
                <c:pt idx="864">
                  <c:v>864.0</c:v>
                </c:pt>
                <c:pt idx="865">
                  <c:v>865.0</c:v>
                </c:pt>
                <c:pt idx="866">
                  <c:v>866.0</c:v>
                </c:pt>
                <c:pt idx="867">
                  <c:v>867.0</c:v>
                </c:pt>
                <c:pt idx="868">
                  <c:v>868.0</c:v>
                </c:pt>
                <c:pt idx="869">
                  <c:v>869.0</c:v>
                </c:pt>
                <c:pt idx="870">
                  <c:v>870.0</c:v>
                </c:pt>
                <c:pt idx="871">
                  <c:v>871.0</c:v>
                </c:pt>
                <c:pt idx="872">
                  <c:v>872.0</c:v>
                </c:pt>
                <c:pt idx="873">
                  <c:v>873.0</c:v>
                </c:pt>
                <c:pt idx="874">
                  <c:v>874.0</c:v>
                </c:pt>
                <c:pt idx="875">
                  <c:v>875.0</c:v>
                </c:pt>
                <c:pt idx="876">
                  <c:v>876.0</c:v>
                </c:pt>
                <c:pt idx="877">
                  <c:v>877.0</c:v>
                </c:pt>
                <c:pt idx="878">
                  <c:v>878.0</c:v>
                </c:pt>
                <c:pt idx="879">
                  <c:v>879.0</c:v>
                </c:pt>
                <c:pt idx="880">
                  <c:v>880.0</c:v>
                </c:pt>
                <c:pt idx="881">
                  <c:v>881.0</c:v>
                </c:pt>
                <c:pt idx="882">
                  <c:v>882.0</c:v>
                </c:pt>
                <c:pt idx="883">
                  <c:v>883.0</c:v>
                </c:pt>
                <c:pt idx="884">
                  <c:v>884.0</c:v>
                </c:pt>
                <c:pt idx="885">
                  <c:v>885.0</c:v>
                </c:pt>
                <c:pt idx="886">
                  <c:v>886.0</c:v>
                </c:pt>
                <c:pt idx="887">
                  <c:v>887.0</c:v>
                </c:pt>
                <c:pt idx="888">
                  <c:v>888.0</c:v>
                </c:pt>
                <c:pt idx="889">
                  <c:v>889.0</c:v>
                </c:pt>
                <c:pt idx="890">
                  <c:v>890.0</c:v>
                </c:pt>
                <c:pt idx="891">
                  <c:v>891.0</c:v>
                </c:pt>
                <c:pt idx="892">
                  <c:v>892.0</c:v>
                </c:pt>
                <c:pt idx="893">
                  <c:v>893.0</c:v>
                </c:pt>
                <c:pt idx="894">
                  <c:v>894.0</c:v>
                </c:pt>
                <c:pt idx="895">
                  <c:v>895.0</c:v>
                </c:pt>
                <c:pt idx="896">
                  <c:v>896.0</c:v>
                </c:pt>
                <c:pt idx="897">
                  <c:v>897.0</c:v>
                </c:pt>
                <c:pt idx="898">
                  <c:v>898.0</c:v>
                </c:pt>
                <c:pt idx="899">
                  <c:v>899.0</c:v>
                </c:pt>
                <c:pt idx="900">
                  <c:v>900.0</c:v>
                </c:pt>
                <c:pt idx="901">
                  <c:v>901.0</c:v>
                </c:pt>
                <c:pt idx="902">
                  <c:v>902.0</c:v>
                </c:pt>
                <c:pt idx="903">
                  <c:v>903.0</c:v>
                </c:pt>
                <c:pt idx="904">
                  <c:v>904.0</c:v>
                </c:pt>
                <c:pt idx="905">
                  <c:v>905.0</c:v>
                </c:pt>
                <c:pt idx="906">
                  <c:v>906.0</c:v>
                </c:pt>
                <c:pt idx="907">
                  <c:v>907.0</c:v>
                </c:pt>
                <c:pt idx="908">
                  <c:v>908.0</c:v>
                </c:pt>
                <c:pt idx="909">
                  <c:v>909.0</c:v>
                </c:pt>
                <c:pt idx="910">
                  <c:v>910.0</c:v>
                </c:pt>
                <c:pt idx="911">
                  <c:v>911.0</c:v>
                </c:pt>
                <c:pt idx="912">
                  <c:v>912.0</c:v>
                </c:pt>
                <c:pt idx="913">
                  <c:v>913.0</c:v>
                </c:pt>
                <c:pt idx="914">
                  <c:v>914.0</c:v>
                </c:pt>
                <c:pt idx="915">
                  <c:v>915.0</c:v>
                </c:pt>
                <c:pt idx="916">
                  <c:v>916.0</c:v>
                </c:pt>
                <c:pt idx="917">
                  <c:v>917.0</c:v>
                </c:pt>
                <c:pt idx="918">
                  <c:v>918.0</c:v>
                </c:pt>
                <c:pt idx="919">
                  <c:v>919.0</c:v>
                </c:pt>
                <c:pt idx="920">
                  <c:v>920.0</c:v>
                </c:pt>
                <c:pt idx="921">
                  <c:v>921.0</c:v>
                </c:pt>
                <c:pt idx="922">
                  <c:v>922.0</c:v>
                </c:pt>
                <c:pt idx="923">
                  <c:v>923.0</c:v>
                </c:pt>
                <c:pt idx="924">
                  <c:v>924.0</c:v>
                </c:pt>
                <c:pt idx="925">
                  <c:v>925.0</c:v>
                </c:pt>
                <c:pt idx="926">
                  <c:v>926.0</c:v>
                </c:pt>
                <c:pt idx="927">
                  <c:v>927.0</c:v>
                </c:pt>
                <c:pt idx="928">
                  <c:v>928.0</c:v>
                </c:pt>
                <c:pt idx="929">
                  <c:v>929.0</c:v>
                </c:pt>
                <c:pt idx="930">
                  <c:v>930.0</c:v>
                </c:pt>
                <c:pt idx="931">
                  <c:v>931.0</c:v>
                </c:pt>
                <c:pt idx="932">
                  <c:v>932.0</c:v>
                </c:pt>
                <c:pt idx="933">
                  <c:v>933.0</c:v>
                </c:pt>
                <c:pt idx="934">
                  <c:v>934.0</c:v>
                </c:pt>
                <c:pt idx="935">
                  <c:v>935.0</c:v>
                </c:pt>
                <c:pt idx="936">
                  <c:v>936.0</c:v>
                </c:pt>
                <c:pt idx="937">
                  <c:v>937.0</c:v>
                </c:pt>
                <c:pt idx="938">
                  <c:v>938.0</c:v>
                </c:pt>
                <c:pt idx="939">
                  <c:v>939.0</c:v>
                </c:pt>
                <c:pt idx="940">
                  <c:v>940.0</c:v>
                </c:pt>
                <c:pt idx="941">
                  <c:v>941.0</c:v>
                </c:pt>
                <c:pt idx="942">
                  <c:v>942.0</c:v>
                </c:pt>
                <c:pt idx="943">
                  <c:v>943.0</c:v>
                </c:pt>
                <c:pt idx="944">
                  <c:v>944.0</c:v>
                </c:pt>
                <c:pt idx="945">
                  <c:v>945.0</c:v>
                </c:pt>
                <c:pt idx="946">
                  <c:v>946.0</c:v>
                </c:pt>
                <c:pt idx="947">
                  <c:v>947.0</c:v>
                </c:pt>
                <c:pt idx="948">
                  <c:v>948.0</c:v>
                </c:pt>
                <c:pt idx="949">
                  <c:v>949.0</c:v>
                </c:pt>
                <c:pt idx="950">
                  <c:v>950.0</c:v>
                </c:pt>
                <c:pt idx="951">
                  <c:v>951.0</c:v>
                </c:pt>
                <c:pt idx="952">
                  <c:v>952.0</c:v>
                </c:pt>
                <c:pt idx="953">
                  <c:v>953.0</c:v>
                </c:pt>
                <c:pt idx="954">
                  <c:v>954.0</c:v>
                </c:pt>
                <c:pt idx="955">
                  <c:v>955.0</c:v>
                </c:pt>
                <c:pt idx="956">
                  <c:v>956.0</c:v>
                </c:pt>
                <c:pt idx="957">
                  <c:v>957.0</c:v>
                </c:pt>
                <c:pt idx="958">
                  <c:v>958.0</c:v>
                </c:pt>
                <c:pt idx="959">
                  <c:v>959.0</c:v>
                </c:pt>
                <c:pt idx="960">
                  <c:v>960.0</c:v>
                </c:pt>
                <c:pt idx="961">
                  <c:v>961.0</c:v>
                </c:pt>
                <c:pt idx="962">
                  <c:v>962.0</c:v>
                </c:pt>
                <c:pt idx="963">
                  <c:v>963.0</c:v>
                </c:pt>
                <c:pt idx="964">
                  <c:v>964.0</c:v>
                </c:pt>
                <c:pt idx="965">
                  <c:v>965.0</c:v>
                </c:pt>
                <c:pt idx="966">
                  <c:v>966.0</c:v>
                </c:pt>
                <c:pt idx="967">
                  <c:v>967.0</c:v>
                </c:pt>
                <c:pt idx="968">
                  <c:v>968.0</c:v>
                </c:pt>
                <c:pt idx="969">
                  <c:v>969.0</c:v>
                </c:pt>
                <c:pt idx="970">
                  <c:v>970.0</c:v>
                </c:pt>
                <c:pt idx="971">
                  <c:v>971.0</c:v>
                </c:pt>
                <c:pt idx="972">
                  <c:v>972.0</c:v>
                </c:pt>
                <c:pt idx="973">
                  <c:v>973.0</c:v>
                </c:pt>
                <c:pt idx="974">
                  <c:v>974.0</c:v>
                </c:pt>
                <c:pt idx="975">
                  <c:v>975.0</c:v>
                </c:pt>
                <c:pt idx="976">
                  <c:v>976.0</c:v>
                </c:pt>
                <c:pt idx="977">
                  <c:v>977.0</c:v>
                </c:pt>
                <c:pt idx="978">
                  <c:v>978.0</c:v>
                </c:pt>
                <c:pt idx="979">
                  <c:v>979.0</c:v>
                </c:pt>
                <c:pt idx="980">
                  <c:v>980.0</c:v>
                </c:pt>
                <c:pt idx="981">
                  <c:v>981.0</c:v>
                </c:pt>
                <c:pt idx="982">
                  <c:v>982.0</c:v>
                </c:pt>
                <c:pt idx="983">
                  <c:v>983.0</c:v>
                </c:pt>
                <c:pt idx="984">
                  <c:v>984.0</c:v>
                </c:pt>
                <c:pt idx="985">
                  <c:v>985.0</c:v>
                </c:pt>
                <c:pt idx="986">
                  <c:v>986.0</c:v>
                </c:pt>
                <c:pt idx="987">
                  <c:v>987.0</c:v>
                </c:pt>
                <c:pt idx="988">
                  <c:v>988.0</c:v>
                </c:pt>
                <c:pt idx="989">
                  <c:v>989.0</c:v>
                </c:pt>
                <c:pt idx="990">
                  <c:v>990.0</c:v>
                </c:pt>
                <c:pt idx="991">
                  <c:v>991.0</c:v>
                </c:pt>
                <c:pt idx="992">
                  <c:v>992.0</c:v>
                </c:pt>
                <c:pt idx="993">
                  <c:v>993.0</c:v>
                </c:pt>
                <c:pt idx="994">
                  <c:v>994.0</c:v>
                </c:pt>
                <c:pt idx="995">
                  <c:v>995.0</c:v>
                </c:pt>
                <c:pt idx="996">
                  <c:v>996.0</c:v>
                </c:pt>
                <c:pt idx="997">
                  <c:v>997.0</c:v>
                </c:pt>
                <c:pt idx="998">
                  <c:v>998.0</c:v>
                </c:pt>
                <c:pt idx="999">
                  <c:v>999.0</c:v>
                </c:pt>
                <c:pt idx="1000">
                  <c:v>1000.0</c:v>
                </c:pt>
                <c:pt idx="1001">
                  <c:v>1001.0</c:v>
                </c:pt>
                <c:pt idx="1002">
                  <c:v>1002.0</c:v>
                </c:pt>
                <c:pt idx="1003">
                  <c:v>1003.0</c:v>
                </c:pt>
                <c:pt idx="1004">
                  <c:v>1004.0</c:v>
                </c:pt>
                <c:pt idx="1005">
                  <c:v>1005.0</c:v>
                </c:pt>
                <c:pt idx="1006">
                  <c:v>1006.0</c:v>
                </c:pt>
                <c:pt idx="1007">
                  <c:v>1007.0</c:v>
                </c:pt>
                <c:pt idx="1008">
                  <c:v>1008.0</c:v>
                </c:pt>
                <c:pt idx="1009">
                  <c:v>1009.0</c:v>
                </c:pt>
                <c:pt idx="1010">
                  <c:v>1010.0</c:v>
                </c:pt>
                <c:pt idx="1011">
                  <c:v>1011.0</c:v>
                </c:pt>
                <c:pt idx="1012">
                  <c:v>1012.0</c:v>
                </c:pt>
                <c:pt idx="1013">
                  <c:v>1013.0</c:v>
                </c:pt>
                <c:pt idx="1014">
                  <c:v>1014.0</c:v>
                </c:pt>
                <c:pt idx="1015">
                  <c:v>1015.0</c:v>
                </c:pt>
                <c:pt idx="1016">
                  <c:v>1016.0</c:v>
                </c:pt>
                <c:pt idx="1017">
                  <c:v>1017.0</c:v>
                </c:pt>
                <c:pt idx="1018">
                  <c:v>1018.0</c:v>
                </c:pt>
                <c:pt idx="1019">
                  <c:v>1019.0</c:v>
                </c:pt>
                <c:pt idx="1020">
                  <c:v>1020.0</c:v>
                </c:pt>
                <c:pt idx="1021">
                  <c:v>1021.0</c:v>
                </c:pt>
                <c:pt idx="1022">
                  <c:v>1022.0</c:v>
                </c:pt>
                <c:pt idx="1023">
                  <c:v>1023.0</c:v>
                </c:pt>
                <c:pt idx="1024">
                  <c:v>1024.0</c:v>
                </c:pt>
                <c:pt idx="1025">
                  <c:v>1025.0</c:v>
                </c:pt>
                <c:pt idx="1026">
                  <c:v>1026.0</c:v>
                </c:pt>
                <c:pt idx="1027">
                  <c:v>1027.0</c:v>
                </c:pt>
                <c:pt idx="1028">
                  <c:v>1028.0</c:v>
                </c:pt>
                <c:pt idx="1029">
                  <c:v>1029.0</c:v>
                </c:pt>
                <c:pt idx="1030">
                  <c:v>1030.0</c:v>
                </c:pt>
                <c:pt idx="1031">
                  <c:v>1031.0</c:v>
                </c:pt>
                <c:pt idx="1032">
                  <c:v>1032.0</c:v>
                </c:pt>
                <c:pt idx="1033">
                  <c:v>1033.0</c:v>
                </c:pt>
                <c:pt idx="1034">
                  <c:v>1034.0</c:v>
                </c:pt>
                <c:pt idx="1035">
                  <c:v>1035.0</c:v>
                </c:pt>
                <c:pt idx="1036">
                  <c:v>1036.0</c:v>
                </c:pt>
                <c:pt idx="1037">
                  <c:v>1037.0</c:v>
                </c:pt>
                <c:pt idx="1038">
                  <c:v>1038.0</c:v>
                </c:pt>
                <c:pt idx="1039">
                  <c:v>1039.0</c:v>
                </c:pt>
                <c:pt idx="1040">
                  <c:v>1040.0</c:v>
                </c:pt>
                <c:pt idx="1041">
                  <c:v>1041.0</c:v>
                </c:pt>
                <c:pt idx="1042">
                  <c:v>1042.0</c:v>
                </c:pt>
                <c:pt idx="1043">
                  <c:v>1043.0</c:v>
                </c:pt>
                <c:pt idx="1044">
                  <c:v>1044.0</c:v>
                </c:pt>
                <c:pt idx="1045">
                  <c:v>1045.0</c:v>
                </c:pt>
                <c:pt idx="1046">
                  <c:v>1046.0</c:v>
                </c:pt>
                <c:pt idx="1047">
                  <c:v>1047.0</c:v>
                </c:pt>
                <c:pt idx="1048">
                  <c:v>1048.0</c:v>
                </c:pt>
                <c:pt idx="1049">
                  <c:v>1049.0</c:v>
                </c:pt>
                <c:pt idx="1050">
                  <c:v>1050.0</c:v>
                </c:pt>
                <c:pt idx="1051">
                  <c:v>1051.0</c:v>
                </c:pt>
                <c:pt idx="1052">
                  <c:v>1052.0</c:v>
                </c:pt>
                <c:pt idx="1053">
                  <c:v>1053.0</c:v>
                </c:pt>
                <c:pt idx="1054">
                  <c:v>1054.0</c:v>
                </c:pt>
                <c:pt idx="1055">
                  <c:v>1055.0</c:v>
                </c:pt>
                <c:pt idx="1056">
                  <c:v>1056.0</c:v>
                </c:pt>
                <c:pt idx="1057">
                  <c:v>1057.0</c:v>
                </c:pt>
                <c:pt idx="1058">
                  <c:v>1058.0</c:v>
                </c:pt>
                <c:pt idx="1059">
                  <c:v>1059.0</c:v>
                </c:pt>
                <c:pt idx="1060">
                  <c:v>1060.0</c:v>
                </c:pt>
                <c:pt idx="1061">
                  <c:v>1061.0</c:v>
                </c:pt>
                <c:pt idx="1062">
                  <c:v>1062.0</c:v>
                </c:pt>
                <c:pt idx="1063">
                  <c:v>1063.0</c:v>
                </c:pt>
                <c:pt idx="1064">
                  <c:v>1064.0</c:v>
                </c:pt>
                <c:pt idx="1065">
                  <c:v>1065.0</c:v>
                </c:pt>
                <c:pt idx="1066">
                  <c:v>1066.0</c:v>
                </c:pt>
                <c:pt idx="1067">
                  <c:v>1067.0</c:v>
                </c:pt>
                <c:pt idx="1068">
                  <c:v>1068.0</c:v>
                </c:pt>
                <c:pt idx="1069">
                  <c:v>1069.0</c:v>
                </c:pt>
                <c:pt idx="1070">
                  <c:v>1070.0</c:v>
                </c:pt>
                <c:pt idx="1071">
                  <c:v>1071.0</c:v>
                </c:pt>
                <c:pt idx="1072">
                  <c:v>1072.0</c:v>
                </c:pt>
                <c:pt idx="1073">
                  <c:v>1073.0</c:v>
                </c:pt>
                <c:pt idx="1074">
                  <c:v>1074.0</c:v>
                </c:pt>
                <c:pt idx="1075">
                  <c:v>1075.0</c:v>
                </c:pt>
                <c:pt idx="1076">
                  <c:v>1076.0</c:v>
                </c:pt>
                <c:pt idx="1077">
                  <c:v>1077.0</c:v>
                </c:pt>
                <c:pt idx="1078">
                  <c:v>1078.0</c:v>
                </c:pt>
                <c:pt idx="1079">
                  <c:v>1079.0</c:v>
                </c:pt>
                <c:pt idx="1080">
                  <c:v>1080.0</c:v>
                </c:pt>
              </c:numCache>
            </c:numRef>
          </c:cat>
          <c:val>
            <c:numRef>
              <c:f>CVDMIST!$B$3:$B$1083</c:f>
              <c:numCache>
                <c:formatCode>General</c:formatCode>
                <c:ptCount val="1081"/>
                <c:pt idx="0">
                  <c:v>0.0</c:v>
                </c:pt>
                <c:pt idx="1">
                  <c:v>0.0</c:v>
                </c:pt>
                <c:pt idx="2">
                  <c:v>0.000100000000000001</c:v>
                </c:pt>
                <c:pt idx="3">
                  <c:v>0.000100000000000001</c:v>
                </c:pt>
                <c:pt idx="4">
                  <c:v>0.000100000000000001</c:v>
                </c:pt>
                <c:pt idx="5">
                  <c:v>0.000300000000000002</c:v>
                </c:pt>
                <c:pt idx="6">
                  <c:v>0.000400000000000003</c:v>
                </c:pt>
                <c:pt idx="7">
                  <c:v>0.000400000000000003</c:v>
                </c:pt>
                <c:pt idx="8">
                  <c:v>0.000400000000000003</c:v>
                </c:pt>
                <c:pt idx="9">
                  <c:v>0.000400000000000003</c:v>
                </c:pt>
                <c:pt idx="10">
                  <c:v>0.000400000000000003</c:v>
                </c:pt>
                <c:pt idx="11">
                  <c:v>0.000600000000000004</c:v>
                </c:pt>
                <c:pt idx="12">
                  <c:v>0.000600000000000004</c:v>
                </c:pt>
                <c:pt idx="13">
                  <c:v>0.000700000000000004</c:v>
                </c:pt>
                <c:pt idx="14">
                  <c:v>0.001</c:v>
                </c:pt>
                <c:pt idx="15">
                  <c:v>0.001</c:v>
                </c:pt>
                <c:pt idx="16">
                  <c:v>0.0013</c:v>
                </c:pt>
                <c:pt idx="17">
                  <c:v>0.0013</c:v>
                </c:pt>
                <c:pt idx="18">
                  <c:v>0.00160000000000001</c:v>
                </c:pt>
                <c:pt idx="19">
                  <c:v>0.00160000000000001</c:v>
                </c:pt>
                <c:pt idx="20">
                  <c:v>0.00160000000000001</c:v>
                </c:pt>
                <c:pt idx="21">
                  <c:v>0.00160000000000001</c:v>
                </c:pt>
                <c:pt idx="22">
                  <c:v>0.00180000000000001</c:v>
                </c:pt>
                <c:pt idx="23">
                  <c:v>0.00180000000000001</c:v>
                </c:pt>
                <c:pt idx="24">
                  <c:v>0.00210000000000001</c:v>
                </c:pt>
                <c:pt idx="25">
                  <c:v>0.00210000000000001</c:v>
                </c:pt>
                <c:pt idx="26">
                  <c:v>0.0023</c:v>
                </c:pt>
                <c:pt idx="27">
                  <c:v>0.0023</c:v>
                </c:pt>
                <c:pt idx="28">
                  <c:v>0.00240000000000001</c:v>
                </c:pt>
                <c:pt idx="29">
                  <c:v>0.00270000000000002</c:v>
                </c:pt>
                <c:pt idx="30">
                  <c:v>0.00270000000000002</c:v>
                </c:pt>
                <c:pt idx="31">
                  <c:v>0.00270000000000002</c:v>
                </c:pt>
                <c:pt idx="32">
                  <c:v>0.00270000000000002</c:v>
                </c:pt>
                <c:pt idx="33">
                  <c:v>0.00310000000000002</c:v>
                </c:pt>
                <c:pt idx="34">
                  <c:v>0.00340000000000002</c:v>
                </c:pt>
                <c:pt idx="35">
                  <c:v>0.00350000000000002</c:v>
                </c:pt>
                <c:pt idx="36">
                  <c:v>0.00370000000000003</c:v>
                </c:pt>
                <c:pt idx="37">
                  <c:v>0.00380000000000002</c:v>
                </c:pt>
                <c:pt idx="38">
                  <c:v>0.0041</c:v>
                </c:pt>
                <c:pt idx="39">
                  <c:v>0.0041</c:v>
                </c:pt>
                <c:pt idx="40">
                  <c:v>0.00430000000000001</c:v>
                </c:pt>
                <c:pt idx="41">
                  <c:v>0.00450000000000002</c:v>
                </c:pt>
                <c:pt idx="42">
                  <c:v>0.00480000000000001</c:v>
                </c:pt>
                <c:pt idx="43">
                  <c:v>0.00500000000000001</c:v>
                </c:pt>
                <c:pt idx="44">
                  <c:v>0.00500000000000001</c:v>
                </c:pt>
                <c:pt idx="45">
                  <c:v>0.00510000000000001</c:v>
                </c:pt>
                <c:pt idx="46">
                  <c:v>0.00540000000000003</c:v>
                </c:pt>
                <c:pt idx="47">
                  <c:v>0.00570000000000003</c:v>
                </c:pt>
                <c:pt idx="48">
                  <c:v>0.00570000000000003</c:v>
                </c:pt>
                <c:pt idx="49">
                  <c:v>0.00580000000000002</c:v>
                </c:pt>
                <c:pt idx="50">
                  <c:v>0.00580000000000002</c:v>
                </c:pt>
                <c:pt idx="51">
                  <c:v>0.00580000000000002</c:v>
                </c:pt>
                <c:pt idx="52">
                  <c:v>0.00580000000000002</c:v>
                </c:pt>
                <c:pt idx="53">
                  <c:v>0.00580000000000002</c:v>
                </c:pt>
                <c:pt idx="54">
                  <c:v>0.00600000000000002</c:v>
                </c:pt>
                <c:pt idx="55">
                  <c:v>0.00610000000000001</c:v>
                </c:pt>
                <c:pt idx="56">
                  <c:v>0.00640000000000004</c:v>
                </c:pt>
                <c:pt idx="57">
                  <c:v>0.00650000000000003</c:v>
                </c:pt>
                <c:pt idx="58">
                  <c:v>0.00650000000000003</c:v>
                </c:pt>
                <c:pt idx="59">
                  <c:v>0.00670000000000004</c:v>
                </c:pt>
                <c:pt idx="60">
                  <c:v>0.00670000000000004</c:v>
                </c:pt>
                <c:pt idx="61">
                  <c:v>0.00680000000000003</c:v>
                </c:pt>
                <c:pt idx="62">
                  <c:v>0.00680000000000003</c:v>
                </c:pt>
                <c:pt idx="63">
                  <c:v>0.00680000000000003</c:v>
                </c:pt>
                <c:pt idx="64">
                  <c:v>0.00710000000000001</c:v>
                </c:pt>
                <c:pt idx="65">
                  <c:v>0.00710000000000001</c:v>
                </c:pt>
                <c:pt idx="66">
                  <c:v>0.00710000000000001</c:v>
                </c:pt>
                <c:pt idx="67">
                  <c:v>0.00720000000000004</c:v>
                </c:pt>
                <c:pt idx="68">
                  <c:v>0.00750000000000004</c:v>
                </c:pt>
                <c:pt idx="69">
                  <c:v>0.00750000000000004</c:v>
                </c:pt>
                <c:pt idx="70">
                  <c:v>0.00750000000000004</c:v>
                </c:pt>
                <c:pt idx="71">
                  <c:v>0.00780000000000003</c:v>
                </c:pt>
                <c:pt idx="72">
                  <c:v>0.00780000000000003</c:v>
                </c:pt>
                <c:pt idx="73">
                  <c:v>0.00780000000000003</c:v>
                </c:pt>
                <c:pt idx="74">
                  <c:v>0.00790000000000005</c:v>
                </c:pt>
                <c:pt idx="75">
                  <c:v>0.0082</c:v>
                </c:pt>
                <c:pt idx="76">
                  <c:v>0.00850000000000002</c:v>
                </c:pt>
                <c:pt idx="77">
                  <c:v>0.00850000000000002</c:v>
                </c:pt>
                <c:pt idx="78">
                  <c:v>0.0087</c:v>
                </c:pt>
                <c:pt idx="79">
                  <c:v>0.0087</c:v>
                </c:pt>
                <c:pt idx="80">
                  <c:v>0.00880000000000006</c:v>
                </c:pt>
                <c:pt idx="81">
                  <c:v>0.00880000000000006</c:v>
                </c:pt>
                <c:pt idx="82">
                  <c:v>0.00890000000000006</c:v>
                </c:pt>
                <c:pt idx="83">
                  <c:v>0.00890000000000006</c:v>
                </c:pt>
                <c:pt idx="84">
                  <c:v>0.00910000000000002</c:v>
                </c:pt>
                <c:pt idx="85">
                  <c:v>0.0092</c:v>
                </c:pt>
                <c:pt idx="86">
                  <c:v>0.0092</c:v>
                </c:pt>
                <c:pt idx="87">
                  <c:v>0.0092</c:v>
                </c:pt>
                <c:pt idx="88">
                  <c:v>0.00950000000000003</c:v>
                </c:pt>
                <c:pt idx="89">
                  <c:v>0.00950000000000003</c:v>
                </c:pt>
                <c:pt idx="90">
                  <c:v>0.00960000000000004</c:v>
                </c:pt>
                <c:pt idx="91">
                  <c:v>0.00960000000000004</c:v>
                </c:pt>
                <c:pt idx="92">
                  <c:v>0.00990000000000002</c:v>
                </c:pt>
                <c:pt idx="93">
                  <c:v>0.00990000000000002</c:v>
                </c:pt>
                <c:pt idx="94">
                  <c:v>0.0104</c:v>
                </c:pt>
                <c:pt idx="95">
                  <c:v>0.0104</c:v>
                </c:pt>
                <c:pt idx="96">
                  <c:v>0.0105</c:v>
                </c:pt>
                <c:pt idx="97">
                  <c:v>0.0106</c:v>
                </c:pt>
                <c:pt idx="98">
                  <c:v>0.0106</c:v>
                </c:pt>
                <c:pt idx="99">
                  <c:v>0.0108000000000001</c:v>
                </c:pt>
                <c:pt idx="100">
                  <c:v>0.0108000000000001</c:v>
                </c:pt>
                <c:pt idx="101">
                  <c:v>0.0109</c:v>
                </c:pt>
                <c:pt idx="102">
                  <c:v>0.0109</c:v>
                </c:pt>
                <c:pt idx="103">
                  <c:v>0.0109</c:v>
                </c:pt>
                <c:pt idx="104">
                  <c:v>0.0111000000000001</c:v>
                </c:pt>
                <c:pt idx="105">
                  <c:v>0.0111000000000001</c:v>
                </c:pt>
                <c:pt idx="106">
                  <c:v>0.0111000000000001</c:v>
                </c:pt>
                <c:pt idx="107">
                  <c:v>0.0112000000000001</c:v>
                </c:pt>
                <c:pt idx="108">
                  <c:v>0.0112000000000001</c:v>
                </c:pt>
                <c:pt idx="109">
                  <c:v>0.0112000000000001</c:v>
                </c:pt>
                <c:pt idx="110">
                  <c:v>0.0113</c:v>
                </c:pt>
                <c:pt idx="111">
                  <c:v>0.0113</c:v>
                </c:pt>
                <c:pt idx="112">
                  <c:v>0.0116</c:v>
                </c:pt>
                <c:pt idx="113">
                  <c:v>0.0118000000000001</c:v>
                </c:pt>
                <c:pt idx="114">
                  <c:v>0.0118000000000001</c:v>
                </c:pt>
                <c:pt idx="115">
                  <c:v>0.0119000000000001</c:v>
                </c:pt>
                <c:pt idx="116">
                  <c:v>0.0119000000000001</c:v>
                </c:pt>
                <c:pt idx="117">
                  <c:v>0.0122</c:v>
                </c:pt>
                <c:pt idx="118">
                  <c:v>0.0122</c:v>
                </c:pt>
                <c:pt idx="119">
                  <c:v>0.0123</c:v>
                </c:pt>
                <c:pt idx="120">
                  <c:v>0.0126</c:v>
                </c:pt>
                <c:pt idx="121">
                  <c:v>0.0126</c:v>
                </c:pt>
                <c:pt idx="122">
                  <c:v>0.0126</c:v>
                </c:pt>
                <c:pt idx="123">
                  <c:v>0.0129</c:v>
                </c:pt>
                <c:pt idx="124">
                  <c:v>0.0132000000000001</c:v>
                </c:pt>
                <c:pt idx="125">
                  <c:v>0.0133</c:v>
                </c:pt>
                <c:pt idx="126">
                  <c:v>0.0133</c:v>
                </c:pt>
                <c:pt idx="127">
                  <c:v>0.0135000000000001</c:v>
                </c:pt>
                <c:pt idx="128">
                  <c:v>0.0135000000000001</c:v>
                </c:pt>
                <c:pt idx="129">
                  <c:v>0.0138000000000001</c:v>
                </c:pt>
                <c:pt idx="130">
                  <c:v>0.0138000000000001</c:v>
                </c:pt>
                <c:pt idx="131">
                  <c:v>0.0138000000000001</c:v>
                </c:pt>
                <c:pt idx="132">
                  <c:v>0.0139</c:v>
                </c:pt>
                <c:pt idx="133">
                  <c:v>0.0139</c:v>
                </c:pt>
                <c:pt idx="134">
                  <c:v>0.014</c:v>
                </c:pt>
                <c:pt idx="135">
                  <c:v>0.014</c:v>
                </c:pt>
                <c:pt idx="136">
                  <c:v>0.014</c:v>
                </c:pt>
                <c:pt idx="137">
                  <c:v>0.0142</c:v>
                </c:pt>
                <c:pt idx="138">
                  <c:v>0.0142</c:v>
                </c:pt>
                <c:pt idx="139">
                  <c:v>0.0142</c:v>
                </c:pt>
                <c:pt idx="140">
                  <c:v>0.0142</c:v>
                </c:pt>
                <c:pt idx="141">
                  <c:v>0.0145</c:v>
                </c:pt>
                <c:pt idx="142">
                  <c:v>0.0145</c:v>
                </c:pt>
                <c:pt idx="143">
                  <c:v>0.0145</c:v>
                </c:pt>
                <c:pt idx="144">
                  <c:v>0.0146</c:v>
                </c:pt>
                <c:pt idx="145">
                  <c:v>0.0148</c:v>
                </c:pt>
                <c:pt idx="146">
                  <c:v>0.0148</c:v>
                </c:pt>
                <c:pt idx="147">
                  <c:v>0.0148</c:v>
                </c:pt>
                <c:pt idx="148">
                  <c:v>0.0148</c:v>
                </c:pt>
                <c:pt idx="149">
                  <c:v>0.0149</c:v>
                </c:pt>
                <c:pt idx="150">
                  <c:v>0.0149</c:v>
                </c:pt>
                <c:pt idx="151">
                  <c:v>0.015</c:v>
                </c:pt>
                <c:pt idx="152">
                  <c:v>0.0155000000000001</c:v>
                </c:pt>
                <c:pt idx="153">
                  <c:v>0.0156</c:v>
                </c:pt>
                <c:pt idx="154">
                  <c:v>0.0159000000000001</c:v>
                </c:pt>
                <c:pt idx="155">
                  <c:v>0.0159000000000001</c:v>
                </c:pt>
                <c:pt idx="156">
                  <c:v>0.0159000000000001</c:v>
                </c:pt>
                <c:pt idx="157">
                  <c:v>0.0159000000000001</c:v>
                </c:pt>
                <c:pt idx="158">
                  <c:v>0.0159000000000001</c:v>
                </c:pt>
                <c:pt idx="159">
                  <c:v>0.0162</c:v>
                </c:pt>
                <c:pt idx="160">
                  <c:v>0.0162</c:v>
                </c:pt>
                <c:pt idx="161">
                  <c:v>0.0163</c:v>
                </c:pt>
                <c:pt idx="162">
                  <c:v>0.0165000000000001</c:v>
                </c:pt>
                <c:pt idx="163">
                  <c:v>0.0166000000000001</c:v>
                </c:pt>
                <c:pt idx="164">
                  <c:v>0.0168</c:v>
                </c:pt>
                <c:pt idx="165">
                  <c:v>0.0170000000000001</c:v>
                </c:pt>
                <c:pt idx="166">
                  <c:v>0.0172000000000001</c:v>
                </c:pt>
                <c:pt idx="167">
                  <c:v>0.0172000000000001</c:v>
                </c:pt>
                <c:pt idx="168">
                  <c:v>0.0173</c:v>
                </c:pt>
                <c:pt idx="169">
                  <c:v>0.0173</c:v>
                </c:pt>
                <c:pt idx="170">
                  <c:v>0.0175000000000001</c:v>
                </c:pt>
                <c:pt idx="171">
                  <c:v>0.0175000000000001</c:v>
                </c:pt>
                <c:pt idx="172">
                  <c:v>0.0175000000000001</c:v>
                </c:pt>
                <c:pt idx="173">
                  <c:v>0.0175000000000001</c:v>
                </c:pt>
                <c:pt idx="174">
                  <c:v>0.0176000000000001</c:v>
                </c:pt>
                <c:pt idx="175">
                  <c:v>0.0176000000000001</c:v>
                </c:pt>
                <c:pt idx="176">
                  <c:v>0.0176000000000001</c:v>
                </c:pt>
                <c:pt idx="177">
                  <c:v>0.0176000000000001</c:v>
                </c:pt>
                <c:pt idx="178">
                  <c:v>0.0178000000000001</c:v>
                </c:pt>
                <c:pt idx="179">
                  <c:v>0.0180000000000001</c:v>
                </c:pt>
                <c:pt idx="180">
                  <c:v>0.0180000000000001</c:v>
                </c:pt>
                <c:pt idx="181">
                  <c:v>0.0180000000000001</c:v>
                </c:pt>
                <c:pt idx="182">
                  <c:v>0.0180000000000001</c:v>
                </c:pt>
                <c:pt idx="183">
                  <c:v>0.0180000000000001</c:v>
                </c:pt>
                <c:pt idx="184">
                  <c:v>0.0182000000000001</c:v>
                </c:pt>
                <c:pt idx="185">
                  <c:v>0.0185</c:v>
                </c:pt>
                <c:pt idx="186">
                  <c:v>0.0186</c:v>
                </c:pt>
                <c:pt idx="187">
                  <c:v>0.0188000000000001</c:v>
                </c:pt>
                <c:pt idx="188">
                  <c:v>0.0189000000000001</c:v>
                </c:pt>
                <c:pt idx="189">
                  <c:v>0.0189000000000001</c:v>
                </c:pt>
                <c:pt idx="190">
                  <c:v>0.0192</c:v>
                </c:pt>
                <c:pt idx="191">
                  <c:v>0.0192</c:v>
                </c:pt>
                <c:pt idx="192">
                  <c:v>0.0192</c:v>
                </c:pt>
                <c:pt idx="193">
                  <c:v>0.0192</c:v>
                </c:pt>
                <c:pt idx="194">
                  <c:v>0.0192</c:v>
                </c:pt>
                <c:pt idx="195">
                  <c:v>0.0195000000000001</c:v>
                </c:pt>
                <c:pt idx="196">
                  <c:v>0.0196</c:v>
                </c:pt>
                <c:pt idx="197">
                  <c:v>0.0199000000000001</c:v>
                </c:pt>
                <c:pt idx="198">
                  <c:v>0.0199000000000001</c:v>
                </c:pt>
                <c:pt idx="199">
                  <c:v>0.0199000000000001</c:v>
                </c:pt>
                <c:pt idx="200">
                  <c:v>0.0199000000000001</c:v>
                </c:pt>
                <c:pt idx="201">
                  <c:v>0.02</c:v>
                </c:pt>
                <c:pt idx="202">
                  <c:v>0.02</c:v>
                </c:pt>
                <c:pt idx="203">
                  <c:v>0.0202</c:v>
                </c:pt>
                <c:pt idx="204">
                  <c:v>0.0202</c:v>
                </c:pt>
                <c:pt idx="205">
                  <c:v>0.0203</c:v>
                </c:pt>
                <c:pt idx="206">
                  <c:v>0.0203</c:v>
                </c:pt>
                <c:pt idx="207">
                  <c:v>0.0203</c:v>
                </c:pt>
                <c:pt idx="208">
                  <c:v>0.0205</c:v>
                </c:pt>
                <c:pt idx="209">
                  <c:v>0.0205</c:v>
                </c:pt>
                <c:pt idx="210">
                  <c:v>0.0205</c:v>
                </c:pt>
                <c:pt idx="211">
                  <c:v>0.0206</c:v>
                </c:pt>
                <c:pt idx="212">
                  <c:v>0.0207</c:v>
                </c:pt>
                <c:pt idx="213">
                  <c:v>0.0210000000000001</c:v>
                </c:pt>
                <c:pt idx="214">
                  <c:v>0.0210000000000001</c:v>
                </c:pt>
                <c:pt idx="215">
                  <c:v>0.0210000000000001</c:v>
                </c:pt>
                <c:pt idx="216">
                  <c:v>0.0210000000000001</c:v>
                </c:pt>
                <c:pt idx="217">
                  <c:v>0.0213</c:v>
                </c:pt>
                <c:pt idx="218">
                  <c:v>0.0213</c:v>
                </c:pt>
                <c:pt idx="219">
                  <c:v>0.0215</c:v>
                </c:pt>
                <c:pt idx="220">
                  <c:v>0.0215</c:v>
                </c:pt>
                <c:pt idx="221">
                  <c:v>0.0215</c:v>
                </c:pt>
                <c:pt idx="222">
                  <c:v>0.0215</c:v>
                </c:pt>
                <c:pt idx="223">
                  <c:v>0.0215</c:v>
                </c:pt>
                <c:pt idx="224">
                  <c:v>0.0215</c:v>
                </c:pt>
                <c:pt idx="225">
                  <c:v>0.0215</c:v>
                </c:pt>
                <c:pt idx="226">
                  <c:v>0.0215</c:v>
                </c:pt>
                <c:pt idx="227">
                  <c:v>0.0220000000000001</c:v>
                </c:pt>
                <c:pt idx="228">
                  <c:v>0.0220000000000001</c:v>
                </c:pt>
                <c:pt idx="229">
                  <c:v>0.0220000000000001</c:v>
                </c:pt>
                <c:pt idx="230">
                  <c:v>0.0220000000000001</c:v>
                </c:pt>
                <c:pt idx="231">
                  <c:v>0.0223</c:v>
                </c:pt>
                <c:pt idx="232">
                  <c:v>0.0225000000000001</c:v>
                </c:pt>
                <c:pt idx="233">
                  <c:v>0.0227</c:v>
                </c:pt>
                <c:pt idx="234">
                  <c:v>0.0227</c:v>
                </c:pt>
                <c:pt idx="235">
                  <c:v>0.0227</c:v>
                </c:pt>
                <c:pt idx="236">
                  <c:v>0.0227</c:v>
                </c:pt>
                <c:pt idx="237">
                  <c:v>0.0227</c:v>
                </c:pt>
                <c:pt idx="238">
                  <c:v>0.0227</c:v>
                </c:pt>
                <c:pt idx="239">
                  <c:v>0.0232</c:v>
                </c:pt>
                <c:pt idx="240">
                  <c:v>0.0233</c:v>
                </c:pt>
                <c:pt idx="241">
                  <c:v>0.0235</c:v>
                </c:pt>
                <c:pt idx="242">
                  <c:v>0.0235</c:v>
                </c:pt>
                <c:pt idx="243">
                  <c:v>0.0236</c:v>
                </c:pt>
                <c:pt idx="244">
                  <c:v>0.0239</c:v>
                </c:pt>
                <c:pt idx="245">
                  <c:v>0.024</c:v>
                </c:pt>
                <c:pt idx="246">
                  <c:v>0.024</c:v>
                </c:pt>
                <c:pt idx="247">
                  <c:v>0.0242</c:v>
                </c:pt>
                <c:pt idx="248">
                  <c:v>0.0242</c:v>
                </c:pt>
                <c:pt idx="249">
                  <c:v>0.0243</c:v>
                </c:pt>
                <c:pt idx="250">
                  <c:v>0.0246</c:v>
                </c:pt>
                <c:pt idx="251">
                  <c:v>0.0246</c:v>
                </c:pt>
                <c:pt idx="252">
                  <c:v>0.0249</c:v>
                </c:pt>
                <c:pt idx="253">
                  <c:v>0.0249</c:v>
                </c:pt>
                <c:pt idx="254">
                  <c:v>0.0249</c:v>
                </c:pt>
                <c:pt idx="255">
                  <c:v>0.0249</c:v>
                </c:pt>
                <c:pt idx="256">
                  <c:v>0.0250000000000001</c:v>
                </c:pt>
                <c:pt idx="257">
                  <c:v>0.0250000000000001</c:v>
                </c:pt>
                <c:pt idx="258">
                  <c:v>0.0250000000000001</c:v>
                </c:pt>
                <c:pt idx="259">
                  <c:v>0.0252</c:v>
                </c:pt>
                <c:pt idx="260">
                  <c:v>0.0252</c:v>
                </c:pt>
                <c:pt idx="261">
                  <c:v>0.0252</c:v>
                </c:pt>
                <c:pt idx="262">
                  <c:v>0.0253</c:v>
                </c:pt>
                <c:pt idx="263">
                  <c:v>0.0253</c:v>
                </c:pt>
                <c:pt idx="264">
                  <c:v>0.0253</c:v>
                </c:pt>
                <c:pt idx="265">
                  <c:v>0.0253</c:v>
                </c:pt>
                <c:pt idx="266">
                  <c:v>0.0253</c:v>
                </c:pt>
                <c:pt idx="267">
                  <c:v>0.0253</c:v>
                </c:pt>
                <c:pt idx="268">
                  <c:v>0.0255</c:v>
                </c:pt>
                <c:pt idx="269">
                  <c:v>0.0255</c:v>
                </c:pt>
                <c:pt idx="270">
                  <c:v>0.0255</c:v>
                </c:pt>
                <c:pt idx="271">
                  <c:v>0.0255</c:v>
                </c:pt>
                <c:pt idx="272">
                  <c:v>0.0255</c:v>
                </c:pt>
                <c:pt idx="273">
                  <c:v>0.0256000000000001</c:v>
                </c:pt>
                <c:pt idx="274">
                  <c:v>0.0259</c:v>
                </c:pt>
                <c:pt idx="275">
                  <c:v>0.0259</c:v>
                </c:pt>
                <c:pt idx="276">
                  <c:v>0.0259</c:v>
                </c:pt>
                <c:pt idx="277">
                  <c:v>0.0262000000000001</c:v>
                </c:pt>
                <c:pt idx="278">
                  <c:v>0.0265000000000001</c:v>
                </c:pt>
                <c:pt idx="279">
                  <c:v>0.0265000000000001</c:v>
                </c:pt>
                <c:pt idx="280">
                  <c:v>0.0265000000000001</c:v>
                </c:pt>
                <c:pt idx="281">
                  <c:v>0.0265000000000001</c:v>
                </c:pt>
                <c:pt idx="282">
                  <c:v>0.0266000000000001</c:v>
                </c:pt>
                <c:pt idx="283">
                  <c:v>0.0266000000000001</c:v>
                </c:pt>
                <c:pt idx="284">
                  <c:v>0.0270000000000002</c:v>
                </c:pt>
                <c:pt idx="285">
                  <c:v>0.0275000000000001</c:v>
                </c:pt>
                <c:pt idx="286">
                  <c:v>0.0276000000000002</c:v>
                </c:pt>
                <c:pt idx="287">
                  <c:v>0.0276000000000002</c:v>
                </c:pt>
                <c:pt idx="288">
                  <c:v>0.0276000000000002</c:v>
                </c:pt>
                <c:pt idx="289">
                  <c:v>0.0276000000000002</c:v>
                </c:pt>
                <c:pt idx="290">
                  <c:v>0.0277000000000001</c:v>
                </c:pt>
                <c:pt idx="291">
                  <c:v>0.0277000000000001</c:v>
                </c:pt>
                <c:pt idx="292">
                  <c:v>0.0277000000000001</c:v>
                </c:pt>
                <c:pt idx="293">
                  <c:v>0.0277000000000001</c:v>
                </c:pt>
                <c:pt idx="294">
                  <c:v>0.0277000000000001</c:v>
                </c:pt>
                <c:pt idx="295">
                  <c:v>0.0279000000000001</c:v>
                </c:pt>
                <c:pt idx="296">
                  <c:v>0.0279000000000001</c:v>
                </c:pt>
                <c:pt idx="297">
                  <c:v>0.0282</c:v>
                </c:pt>
                <c:pt idx="298">
                  <c:v>0.0283</c:v>
                </c:pt>
                <c:pt idx="299">
                  <c:v>0.0283</c:v>
                </c:pt>
                <c:pt idx="300">
                  <c:v>0.0283</c:v>
                </c:pt>
                <c:pt idx="301">
                  <c:v>0.0285</c:v>
                </c:pt>
                <c:pt idx="302">
                  <c:v>0.0286</c:v>
                </c:pt>
                <c:pt idx="303">
                  <c:v>0.0287</c:v>
                </c:pt>
                <c:pt idx="304">
                  <c:v>0.0287</c:v>
                </c:pt>
                <c:pt idx="305">
                  <c:v>0.0287</c:v>
                </c:pt>
                <c:pt idx="306">
                  <c:v>0.0287</c:v>
                </c:pt>
                <c:pt idx="307">
                  <c:v>0.0287</c:v>
                </c:pt>
                <c:pt idx="308">
                  <c:v>0.0289</c:v>
                </c:pt>
                <c:pt idx="309">
                  <c:v>0.0289</c:v>
                </c:pt>
                <c:pt idx="310">
                  <c:v>0.0289</c:v>
                </c:pt>
                <c:pt idx="311">
                  <c:v>0.0290000000000001</c:v>
                </c:pt>
                <c:pt idx="312">
                  <c:v>0.0290000000000001</c:v>
                </c:pt>
                <c:pt idx="313">
                  <c:v>0.0292</c:v>
                </c:pt>
                <c:pt idx="314">
                  <c:v>0.0293</c:v>
                </c:pt>
                <c:pt idx="315">
                  <c:v>0.0293</c:v>
                </c:pt>
                <c:pt idx="316">
                  <c:v>0.0293</c:v>
                </c:pt>
                <c:pt idx="317">
                  <c:v>0.0295</c:v>
                </c:pt>
                <c:pt idx="318">
                  <c:v>0.0295</c:v>
                </c:pt>
                <c:pt idx="319">
                  <c:v>0.0295</c:v>
                </c:pt>
                <c:pt idx="320">
                  <c:v>0.0296000000000001</c:v>
                </c:pt>
                <c:pt idx="321">
                  <c:v>0.0297</c:v>
                </c:pt>
                <c:pt idx="322">
                  <c:v>0.0299</c:v>
                </c:pt>
                <c:pt idx="323">
                  <c:v>0.0300000000000001</c:v>
                </c:pt>
                <c:pt idx="324">
                  <c:v>0.0300000000000001</c:v>
                </c:pt>
                <c:pt idx="325">
                  <c:v>0.0300000000000001</c:v>
                </c:pt>
                <c:pt idx="326">
                  <c:v>0.0300000000000001</c:v>
                </c:pt>
                <c:pt idx="327">
                  <c:v>0.0302000000000001</c:v>
                </c:pt>
                <c:pt idx="328">
                  <c:v>0.0302000000000001</c:v>
                </c:pt>
                <c:pt idx="329">
                  <c:v>0.0302000000000001</c:v>
                </c:pt>
                <c:pt idx="330">
                  <c:v>0.0303</c:v>
                </c:pt>
                <c:pt idx="331">
                  <c:v>0.0305</c:v>
                </c:pt>
                <c:pt idx="332">
                  <c:v>0.0305</c:v>
                </c:pt>
                <c:pt idx="333">
                  <c:v>0.0305</c:v>
                </c:pt>
                <c:pt idx="334">
                  <c:v>0.0306000000000001</c:v>
                </c:pt>
                <c:pt idx="335">
                  <c:v>0.0306000000000001</c:v>
                </c:pt>
                <c:pt idx="336">
                  <c:v>0.0307</c:v>
                </c:pt>
                <c:pt idx="337">
                  <c:v>0.0309</c:v>
                </c:pt>
                <c:pt idx="338">
                  <c:v>0.0309</c:v>
                </c:pt>
                <c:pt idx="339">
                  <c:v>0.0309</c:v>
                </c:pt>
                <c:pt idx="340">
                  <c:v>0.0309</c:v>
                </c:pt>
                <c:pt idx="341">
                  <c:v>0.0310000000000002</c:v>
                </c:pt>
                <c:pt idx="342">
                  <c:v>0.0310000000000002</c:v>
                </c:pt>
                <c:pt idx="343">
                  <c:v>0.0312000000000001</c:v>
                </c:pt>
                <c:pt idx="344">
                  <c:v>0.0312000000000001</c:v>
                </c:pt>
                <c:pt idx="345">
                  <c:v>0.0313</c:v>
                </c:pt>
                <c:pt idx="346">
                  <c:v>0.0313</c:v>
                </c:pt>
                <c:pt idx="347">
                  <c:v>0.0315</c:v>
                </c:pt>
                <c:pt idx="348">
                  <c:v>0.0315</c:v>
                </c:pt>
                <c:pt idx="349">
                  <c:v>0.0315</c:v>
                </c:pt>
                <c:pt idx="350">
                  <c:v>0.0315</c:v>
                </c:pt>
                <c:pt idx="351">
                  <c:v>0.0315</c:v>
                </c:pt>
                <c:pt idx="352">
                  <c:v>0.0315</c:v>
                </c:pt>
                <c:pt idx="353">
                  <c:v>0.0316000000000002</c:v>
                </c:pt>
                <c:pt idx="354">
                  <c:v>0.0317000000000001</c:v>
                </c:pt>
                <c:pt idx="355">
                  <c:v>0.0317000000000001</c:v>
                </c:pt>
                <c:pt idx="356">
                  <c:v>0.0319</c:v>
                </c:pt>
                <c:pt idx="357">
                  <c:v>0.0320000000000002</c:v>
                </c:pt>
                <c:pt idx="358">
                  <c:v>0.0320000000000002</c:v>
                </c:pt>
                <c:pt idx="359">
                  <c:v>0.0322000000000002</c:v>
                </c:pt>
                <c:pt idx="360">
                  <c:v>0.0323</c:v>
                </c:pt>
                <c:pt idx="361">
                  <c:v>0.0323</c:v>
                </c:pt>
                <c:pt idx="362">
                  <c:v>0.0323</c:v>
                </c:pt>
                <c:pt idx="363">
                  <c:v>0.0326000000000002</c:v>
                </c:pt>
                <c:pt idx="364">
                  <c:v>0.0329000000000001</c:v>
                </c:pt>
                <c:pt idx="365">
                  <c:v>0.0333</c:v>
                </c:pt>
                <c:pt idx="366">
                  <c:v>0.0336</c:v>
                </c:pt>
                <c:pt idx="367">
                  <c:v>0.0338</c:v>
                </c:pt>
                <c:pt idx="368">
                  <c:v>0.0339</c:v>
                </c:pt>
                <c:pt idx="369">
                  <c:v>0.0339</c:v>
                </c:pt>
                <c:pt idx="370">
                  <c:v>0.0339</c:v>
                </c:pt>
                <c:pt idx="371">
                  <c:v>0.0339</c:v>
                </c:pt>
                <c:pt idx="372">
                  <c:v>0.0339</c:v>
                </c:pt>
                <c:pt idx="373">
                  <c:v>0.034</c:v>
                </c:pt>
                <c:pt idx="374">
                  <c:v>0.0342000000000001</c:v>
                </c:pt>
                <c:pt idx="375">
                  <c:v>0.0348000000000001</c:v>
                </c:pt>
                <c:pt idx="376">
                  <c:v>0.0349</c:v>
                </c:pt>
                <c:pt idx="377">
                  <c:v>0.0349</c:v>
                </c:pt>
                <c:pt idx="378">
                  <c:v>0.0350000000000001</c:v>
                </c:pt>
                <c:pt idx="379">
                  <c:v>0.0353</c:v>
                </c:pt>
                <c:pt idx="380">
                  <c:v>0.0356000000000001</c:v>
                </c:pt>
                <c:pt idx="381">
                  <c:v>0.0358000000000001</c:v>
                </c:pt>
                <c:pt idx="382">
                  <c:v>0.0358000000000001</c:v>
                </c:pt>
                <c:pt idx="383">
                  <c:v>0.0359000000000001</c:v>
                </c:pt>
                <c:pt idx="384">
                  <c:v>0.0359000000000001</c:v>
                </c:pt>
                <c:pt idx="385">
                  <c:v>0.0359000000000001</c:v>
                </c:pt>
                <c:pt idx="386">
                  <c:v>0.0359000000000001</c:v>
                </c:pt>
                <c:pt idx="387">
                  <c:v>0.0360000000000002</c:v>
                </c:pt>
                <c:pt idx="388">
                  <c:v>0.0362000000000002</c:v>
                </c:pt>
                <c:pt idx="389">
                  <c:v>0.0362000000000002</c:v>
                </c:pt>
                <c:pt idx="390">
                  <c:v>0.0365000000000001</c:v>
                </c:pt>
                <c:pt idx="391">
                  <c:v>0.0365000000000001</c:v>
                </c:pt>
                <c:pt idx="392">
                  <c:v>0.0365000000000001</c:v>
                </c:pt>
                <c:pt idx="393">
                  <c:v>0.0365000000000001</c:v>
                </c:pt>
                <c:pt idx="394">
                  <c:v>0.0365000000000001</c:v>
                </c:pt>
                <c:pt idx="395">
                  <c:v>0.0368000000000002</c:v>
                </c:pt>
                <c:pt idx="396">
                  <c:v>0.0369000000000001</c:v>
                </c:pt>
                <c:pt idx="397">
                  <c:v>0.0369000000000001</c:v>
                </c:pt>
                <c:pt idx="398">
                  <c:v>0.0369000000000001</c:v>
                </c:pt>
                <c:pt idx="399">
                  <c:v>0.0369000000000001</c:v>
                </c:pt>
                <c:pt idx="400">
                  <c:v>0.0369000000000001</c:v>
                </c:pt>
                <c:pt idx="401">
                  <c:v>0.0369000000000001</c:v>
                </c:pt>
                <c:pt idx="402">
                  <c:v>0.0369000000000001</c:v>
                </c:pt>
                <c:pt idx="403">
                  <c:v>0.0369000000000001</c:v>
                </c:pt>
                <c:pt idx="404">
                  <c:v>0.0369000000000001</c:v>
                </c:pt>
                <c:pt idx="405">
                  <c:v>0.0369000000000001</c:v>
                </c:pt>
                <c:pt idx="406">
                  <c:v>0.0369000000000001</c:v>
                </c:pt>
                <c:pt idx="407">
                  <c:v>0.0375000000000001</c:v>
                </c:pt>
                <c:pt idx="408">
                  <c:v>0.0375000000000001</c:v>
                </c:pt>
                <c:pt idx="409">
                  <c:v>0.0378000000000002</c:v>
                </c:pt>
                <c:pt idx="410">
                  <c:v>0.0378000000000002</c:v>
                </c:pt>
                <c:pt idx="411">
                  <c:v>0.0378000000000002</c:v>
                </c:pt>
                <c:pt idx="412">
                  <c:v>0.0378000000000002</c:v>
                </c:pt>
                <c:pt idx="413">
                  <c:v>0.0378000000000002</c:v>
                </c:pt>
                <c:pt idx="414">
                  <c:v>0.0381</c:v>
                </c:pt>
                <c:pt idx="415">
                  <c:v>0.0381</c:v>
                </c:pt>
                <c:pt idx="416">
                  <c:v>0.0382</c:v>
                </c:pt>
                <c:pt idx="417">
                  <c:v>0.0383</c:v>
                </c:pt>
                <c:pt idx="418">
                  <c:v>0.0383</c:v>
                </c:pt>
                <c:pt idx="419">
                  <c:v>0.0383</c:v>
                </c:pt>
                <c:pt idx="420">
                  <c:v>0.0386</c:v>
                </c:pt>
                <c:pt idx="421">
                  <c:v>0.0386</c:v>
                </c:pt>
                <c:pt idx="422">
                  <c:v>0.0388000000000001</c:v>
                </c:pt>
                <c:pt idx="423">
                  <c:v>0.0389</c:v>
                </c:pt>
                <c:pt idx="424">
                  <c:v>0.0391</c:v>
                </c:pt>
                <c:pt idx="425">
                  <c:v>0.0391</c:v>
                </c:pt>
                <c:pt idx="426">
                  <c:v>0.0391</c:v>
                </c:pt>
                <c:pt idx="427">
                  <c:v>0.0392000000000001</c:v>
                </c:pt>
                <c:pt idx="428">
                  <c:v>0.0393</c:v>
                </c:pt>
                <c:pt idx="429">
                  <c:v>0.0395</c:v>
                </c:pt>
                <c:pt idx="430">
                  <c:v>0.0398000000000001</c:v>
                </c:pt>
                <c:pt idx="431">
                  <c:v>0.0398000000000001</c:v>
                </c:pt>
                <c:pt idx="432">
                  <c:v>0.0399</c:v>
                </c:pt>
                <c:pt idx="433">
                  <c:v>0.0399</c:v>
                </c:pt>
                <c:pt idx="434">
                  <c:v>0.0402</c:v>
                </c:pt>
                <c:pt idx="435">
                  <c:v>0.0402</c:v>
                </c:pt>
                <c:pt idx="436">
                  <c:v>0.0403000000000001</c:v>
                </c:pt>
                <c:pt idx="437">
                  <c:v>0.0403000000000001</c:v>
                </c:pt>
                <c:pt idx="438">
                  <c:v>0.0403000000000001</c:v>
                </c:pt>
                <c:pt idx="439">
                  <c:v>0.0405</c:v>
                </c:pt>
                <c:pt idx="440">
                  <c:v>0.0405</c:v>
                </c:pt>
                <c:pt idx="441">
                  <c:v>0.0405</c:v>
                </c:pt>
                <c:pt idx="442">
                  <c:v>0.0406</c:v>
                </c:pt>
                <c:pt idx="443">
                  <c:v>0.0406</c:v>
                </c:pt>
                <c:pt idx="444">
                  <c:v>0.0409</c:v>
                </c:pt>
                <c:pt idx="445">
                  <c:v>0.0409</c:v>
                </c:pt>
                <c:pt idx="446">
                  <c:v>0.0409</c:v>
                </c:pt>
                <c:pt idx="447">
                  <c:v>0.0413</c:v>
                </c:pt>
                <c:pt idx="448">
                  <c:v>0.0415</c:v>
                </c:pt>
                <c:pt idx="449">
                  <c:v>0.0418</c:v>
                </c:pt>
                <c:pt idx="450">
                  <c:v>0.0418</c:v>
                </c:pt>
                <c:pt idx="451">
                  <c:v>0.0419</c:v>
                </c:pt>
                <c:pt idx="452">
                  <c:v>0.0425</c:v>
                </c:pt>
                <c:pt idx="453">
                  <c:v>0.0425</c:v>
                </c:pt>
                <c:pt idx="454">
                  <c:v>0.0425</c:v>
                </c:pt>
                <c:pt idx="455">
                  <c:v>0.0426</c:v>
                </c:pt>
                <c:pt idx="456">
                  <c:v>0.0426</c:v>
                </c:pt>
                <c:pt idx="457">
                  <c:v>0.0428000000000001</c:v>
                </c:pt>
                <c:pt idx="458">
                  <c:v>0.0428000000000001</c:v>
                </c:pt>
                <c:pt idx="459">
                  <c:v>0.0431</c:v>
                </c:pt>
                <c:pt idx="460">
                  <c:v>0.0434</c:v>
                </c:pt>
                <c:pt idx="461">
                  <c:v>0.0434</c:v>
                </c:pt>
                <c:pt idx="462">
                  <c:v>0.0434</c:v>
                </c:pt>
                <c:pt idx="463">
                  <c:v>0.0436</c:v>
                </c:pt>
                <c:pt idx="464">
                  <c:v>0.0436</c:v>
                </c:pt>
                <c:pt idx="465">
                  <c:v>0.0436</c:v>
                </c:pt>
                <c:pt idx="466">
                  <c:v>0.0438</c:v>
                </c:pt>
                <c:pt idx="467">
                  <c:v>0.0438</c:v>
                </c:pt>
                <c:pt idx="468">
                  <c:v>0.0438</c:v>
                </c:pt>
                <c:pt idx="469">
                  <c:v>0.0438</c:v>
                </c:pt>
                <c:pt idx="470">
                  <c:v>0.0439</c:v>
                </c:pt>
                <c:pt idx="471">
                  <c:v>0.0439</c:v>
                </c:pt>
                <c:pt idx="472">
                  <c:v>0.0441000000000001</c:v>
                </c:pt>
                <c:pt idx="473">
                  <c:v>0.0442</c:v>
                </c:pt>
                <c:pt idx="474">
                  <c:v>0.0442</c:v>
                </c:pt>
                <c:pt idx="475">
                  <c:v>0.0442</c:v>
                </c:pt>
                <c:pt idx="476">
                  <c:v>0.0442</c:v>
                </c:pt>
                <c:pt idx="477">
                  <c:v>0.0442</c:v>
                </c:pt>
                <c:pt idx="478">
                  <c:v>0.0442</c:v>
                </c:pt>
                <c:pt idx="479">
                  <c:v>0.0444000000000001</c:v>
                </c:pt>
                <c:pt idx="480">
                  <c:v>0.0444000000000001</c:v>
                </c:pt>
                <c:pt idx="481">
                  <c:v>0.0446000000000001</c:v>
                </c:pt>
                <c:pt idx="482">
                  <c:v>0.0446000000000001</c:v>
                </c:pt>
                <c:pt idx="483">
                  <c:v>0.0448000000000002</c:v>
                </c:pt>
                <c:pt idx="484">
                  <c:v>0.0448000000000002</c:v>
                </c:pt>
                <c:pt idx="485">
                  <c:v>0.0451</c:v>
                </c:pt>
                <c:pt idx="486">
                  <c:v>0.0451</c:v>
                </c:pt>
                <c:pt idx="487">
                  <c:v>0.0452</c:v>
                </c:pt>
                <c:pt idx="488">
                  <c:v>0.0454</c:v>
                </c:pt>
                <c:pt idx="489">
                  <c:v>0.0454</c:v>
                </c:pt>
                <c:pt idx="490">
                  <c:v>0.0454</c:v>
                </c:pt>
                <c:pt idx="491">
                  <c:v>0.0454</c:v>
                </c:pt>
                <c:pt idx="492">
                  <c:v>0.0457000000000002</c:v>
                </c:pt>
                <c:pt idx="493">
                  <c:v>0.0457000000000002</c:v>
                </c:pt>
                <c:pt idx="494">
                  <c:v>0.0457000000000002</c:v>
                </c:pt>
                <c:pt idx="495">
                  <c:v>0.0457000000000002</c:v>
                </c:pt>
                <c:pt idx="496">
                  <c:v>0.0457000000000002</c:v>
                </c:pt>
                <c:pt idx="497">
                  <c:v>0.0457000000000002</c:v>
                </c:pt>
                <c:pt idx="498">
                  <c:v>0.0459</c:v>
                </c:pt>
                <c:pt idx="499">
                  <c:v>0.0461</c:v>
                </c:pt>
                <c:pt idx="500">
                  <c:v>0.0461</c:v>
                </c:pt>
                <c:pt idx="501">
                  <c:v>0.0462</c:v>
                </c:pt>
                <c:pt idx="502">
                  <c:v>0.0464</c:v>
                </c:pt>
                <c:pt idx="503">
                  <c:v>0.0465</c:v>
                </c:pt>
                <c:pt idx="504">
                  <c:v>0.0465</c:v>
                </c:pt>
                <c:pt idx="505">
                  <c:v>0.0467</c:v>
                </c:pt>
                <c:pt idx="506">
                  <c:v>0.0467</c:v>
                </c:pt>
                <c:pt idx="507">
                  <c:v>0.0468</c:v>
                </c:pt>
                <c:pt idx="508">
                  <c:v>0.0468</c:v>
                </c:pt>
                <c:pt idx="509">
                  <c:v>0.0469</c:v>
                </c:pt>
                <c:pt idx="510">
                  <c:v>0.0469</c:v>
                </c:pt>
                <c:pt idx="511">
                  <c:v>0.0472</c:v>
                </c:pt>
                <c:pt idx="512">
                  <c:v>0.0474000000000002</c:v>
                </c:pt>
                <c:pt idx="513">
                  <c:v>0.0474000000000002</c:v>
                </c:pt>
                <c:pt idx="514">
                  <c:v>0.0475000000000001</c:v>
                </c:pt>
                <c:pt idx="515">
                  <c:v>0.0475000000000001</c:v>
                </c:pt>
                <c:pt idx="516">
                  <c:v>0.0475000000000001</c:v>
                </c:pt>
                <c:pt idx="517">
                  <c:v>0.0475000000000001</c:v>
                </c:pt>
                <c:pt idx="518">
                  <c:v>0.0478000000000001</c:v>
                </c:pt>
                <c:pt idx="519">
                  <c:v>0.0480000000000001</c:v>
                </c:pt>
                <c:pt idx="520">
                  <c:v>0.0480000000000001</c:v>
                </c:pt>
                <c:pt idx="521">
                  <c:v>0.0482</c:v>
                </c:pt>
                <c:pt idx="522">
                  <c:v>0.0484</c:v>
                </c:pt>
                <c:pt idx="523">
                  <c:v>0.0484</c:v>
                </c:pt>
                <c:pt idx="524">
                  <c:v>0.0484</c:v>
                </c:pt>
                <c:pt idx="525">
                  <c:v>0.0484</c:v>
                </c:pt>
                <c:pt idx="526">
                  <c:v>0.0484</c:v>
                </c:pt>
                <c:pt idx="527">
                  <c:v>0.0484</c:v>
                </c:pt>
                <c:pt idx="528">
                  <c:v>0.0485</c:v>
                </c:pt>
                <c:pt idx="529">
                  <c:v>0.0485</c:v>
                </c:pt>
                <c:pt idx="530">
                  <c:v>0.0485</c:v>
                </c:pt>
                <c:pt idx="531">
                  <c:v>0.0485</c:v>
                </c:pt>
                <c:pt idx="532">
                  <c:v>0.0485</c:v>
                </c:pt>
                <c:pt idx="533">
                  <c:v>0.0488</c:v>
                </c:pt>
                <c:pt idx="534">
                  <c:v>0.0488</c:v>
                </c:pt>
                <c:pt idx="535">
                  <c:v>0.0488</c:v>
                </c:pt>
                <c:pt idx="536">
                  <c:v>0.0488</c:v>
                </c:pt>
                <c:pt idx="537">
                  <c:v>0.0488</c:v>
                </c:pt>
                <c:pt idx="538">
                  <c:v>0.0488</c:v>
                </c:pt>
                <c:pt idx="539">
                  <c:v>0.0488</c:v>
                </c:pt>
                <c:pt idx="540">
                  <c:v>0.0488</c:v>
                </c:pt>
                <c:pt idx="541">
                  <c:v>0.0490000000000003</c:v>
                </c:pt>
                <c:pt idx="542">
                  <c:v>0.0490000000000003</c:v>
                </c:pt>
                <c:pt idx="543">
                  <c:v>0.0490000000000003</c:v>
                </c:pt>
                <c:pt idx="544">
                  <c:v>0.0490000000000003</c:v>
                </c:pt>
                <c:pt idx="545">
                  <c:v>0.0490000000000003</c:v>
                </c:pt>
                <c:pt idx="546">
                  <c:v>0.0493000000000003</c:v>
                </c:pt>
                <c:pt idx="547">
                  <c:v>0.0493000000000003</c:v>
                </c:pt>
                <c:pt idx="548">
                  <c:v>0.0494000000000002</c:v>
                </c:pt>
                <c:pt idx="549">
                  <c:v>0.0494000000000002</c:v>
                </c:pt>
                <c:pt idx="550">
                  <c:v>0.0494000000000002</c:v>
                </c:pt>
                <c:pt idx="551">
                  <c:v>0.0496</c:v>
                </c:pt>
                <c:pt idx="552">
                  <c:v>0.0497000000000003</c:v>
                </c:pt>
                <c:pt idx="553">
                  <c:v>0.0497000000000003</c:v>
                </c:pt>
                <c:pt idx="554">
                  <c:v>0.0497000000000003</c:v>
                </c:pt>
                <c:pt idx="555">
                  <c:v>0.0499000000000001</c:v>
                </c:pt>
                <c:pt idx="556">
                  <c:v>0.0500000000000001</c:v>
                </c:pt>
                <c:pt idx="557">
                  <c:v>0.0500000000000001</c:v>
                </c:pt>
                <c:pt idx="558">
                  <c:v>0.0500000000000001</c:v>
                </c:pt>
                <c:pt idx="559">
                  <c:v>0.0503000000000002</c:v>
                </c:pt>
                <c:pt idx="560">
                  <c:v>0.0504000000000001</c:v>
                </c:pt>
                <c:pt idx="561">
                  <c:v>0.0504000000000001</c:v>
                </c:pt>
                <c:pt idx="562">
                  <c:v>0.0506</c:v>
                </c:pt>
                <c:pt idx="563">
                  <c:v>0.0506</c:v>
                </c:pt>
                <c:pt idx="564">
                  <c:v>0.0507000000000001</c:v>
                </c:pt>
                <c:pt idx="565">
                  <c:v>0.0507000000000001</c:v>
                </c:pt>
                <c:pt idx="566">
                  <c:v>0.0507000000000001</c:v>
                </c:pt>
                <c:pt idx="567">
                  <c:v>0.0507000000000001</c:v>
                </c:pt>
                <c:pt idx="568">
                  <c:v>0.0507000000000001</c:v>
                </c:pt>
                <c:pt idx="569">
                  <c:v>0.0509000000000001</c:v>
                </c:pt>
                <c:pt idx="570">
                  <c:v>0.0509000000000001</c:v>
                </c:pt>
                <c:pt idx="571">
                  <c:v>0.0509000000000001</c:v>
                </c:pt>
                <c:pt idx="572">
                  <c:v>0.0509000000000001</c:v>
                </c:pt>
                <c:pt idx="573">
                  <c:v>0.0509000000000001</c:v>
                </c:pt>
                <c:pt idx="574">
                  <c:v>0.051</c:v>
                </c:pt>
                <c:pt idx="575">
                  <c:v>0.051</c:v>
                </c:pt>
                <c:pt idx="576">
                  <c:v>0.051</c:v>
                </c:pt>
                <c:pt idx="577">
                  <c:v>0.051</c:v>
                </c:pt>
                <c:pt idx="578">
                  <c:v>0.0512</c:v>
                </c:pt>
                <c:pt idx="579">
                  <c:v>0.0512</c:v>
                </c:pt>
                <c:pt idx="580">
                  <c:v>0.0512</c:v>
                </c:pt>
                <c:pt idx="581">
                  <c:v>0.0513</c:v>
                </c:pt>
                <c:pt idx="582">
                  <c:v>0.0515</c:v>
                </c:pt>
                <c:pt idx="583">
                  <c:v>0.0516</c:v>
                </c:pt>
                <c:pt idx="584">
                  <c:v>0.0518</c:v>
                </c:pt>
                <c:pt idx="585">
                  <c:v>0.0518</c:v>
                </c:pt>
                <c:pt idx="586">
                  <c:v>0.0518</c:v>
                </c:pt>
                <c:pt idx="587">
                  <c:v>0.0518</c:v>
                </c:pt>
                <c:pt idx="588">
                  <c:v>0.0518</c:v>
                </c:pt>
                <c:pt idx="589">
                  <c:v>0.0518</c:v>
                </c:pt>
                <c:pt idx="590">
                  <c:v>0.0519</c:v>
                </c:pt>
                <c:pt idx="591">
                  <c:v>0.0519</c:v>
                </c:pt>
                <c:pt idx="592">
                  <c:v>0.0519</c:v>
                </c:pt>
                <c:pt idx="593">
                  <c:v>0.0519</c:v>
                </c:pt>
                <c:pt idx="594">
                  <c:v>0.0519</c:v>
                </c:pt>
                <c:pt idx="595">
                  <c:v>0.0521000000000001</c:v>
                </c:pt>
                <c:pt idx="596">
                  <c:v>0.0524000000000001</c:v>
                </c:pt>
                <c:pt idx="597">
                  <c:v>0.0524000000000001</c:v>
                </c:pt>
                <c:pt idx="598">
                  <c:v>0.0524000000000001</c:v>
                </c:pt>
                <c:pt idx="599">
                  <c:v>0.0524000000000001</c:v>
                </c:pt>
                <c:pt idx="600">
                  <c:v>0.0524000000000001</c:v>
                </c:pt>
                <c:pt idx="601">
                  <c:v>0.0524000000000001</c:v>
                </c:pt>
                <c:pt idx="602">
                  <c:v>0.0524000000000001</c:v>
                </c:pt>
                <c:pt idx="603">
                  <c:v>0.0524000000000001</c:v>
                </c:pt>
                <c:pt idx="604">
                  <c:v>0.0525000000000001</c:v>
                </c:pt>
                <c:pt idx="605">
                  <c:v>0.053</c:v>
                </c:pt>
                <c:pt idx="606">
                  <c:v>0.0531</c:v>
                </c:pt>
                <c:pt idx="607">
                  <c:v>0.0531</c:v>
                </c:pt>
                <c:pt idx="608">
                  <c:v>0.0531</c:v>
                </c:pt>
                <c:pt idx="609">
                  <c:v>0.0536</c:v>
                </c:pt>
                <c:pt idx="610">
                  <c:v>0.0536</c:v>
                </c:pt>
                <c:pt idx="611">
                  <c:v>0.0536</c:v>
                </c:pt>
                <c:pt idx="612">
                  <c:v>0.0536</c:v>
                </c:pt>
                <c:pt idx="613">
                  <c:v>0.0537000000000001</c:v>
                </c:pt>
                <c:pt idx="614">
                  <c:v>0.0537000000000001</c:v>
                </c:pt>
                <c:pt idx="615">
                  <c:v>0.0539</c:v>
                </c:pt>
                <c:pt idx="616">
                  <c:v>0.0540000000000002</c:v>
                </c:pt>
                <c:pt idx="617">
                  <c:v>0.0540000000000002</c:v>
                </c:pt>
                <c:pt idx="618">
                  <c:v>0.0540000000000002</c:v>
                </c:pt>
                <c:pt idx="619">
                  <c:v>0.0542000000000001</c:v>
                </c:pt>
                <c:pt idx="620">
                  <c:v>0.0542000000000001</c:v>
                </c:pt>
                <c:pt idx="621">
                  <c:v>0.0542000000000001</c:v>
                </c:pt>
                <c:pt idx="622">
                  <c:v>0.0542000000000001</c:v>
                </c:pt>
                <c:pt idx="623">
                  <c:v>0.0542000000000001</c:v>
                </c:pt>
                <c:pt idx="624">
                  <c:v>0.0542000000000001</c:v>
                </c:pt>
                <c:pt idx="625">
                  <c:v>0.0542000000000001</c:v>
                </c:pt>
                <c:pt idx="626">
                  <c:v>0.0542000000000001</c:v>
                </c:pt>
                <c:pt idx="627">
                  <c:v>0.0542000000000001</c:v>
                </c:pt>
                <c:pt idx="628">
                  <c:v>0.0543000000000004</c:v>
                </c:pt>
                <c:pt idx="629">
                  <c:v>0.0543000000000004</c:v>
                </c:pt>
                <c:pt idx="630">
                  <c:v>0.0543000000000004</c:v>
                </c:pt>
                <c:pt idx="631">
                  <c:v>0.0543000000000004</c:v>
                </c:pt>
                <c:pt idx="632">
                  <c:v>0.0543000000000004</c:v>
                </c:pt>
                <c:pt idx="633">
                  <c:v>0.0543000000000004</c:v>
                </c:pt>
                <c:pt idx="634">
                  <c:v>0.0545000000000001</c:v>
                </c:pt>
                <c:pt idx="635">
                  <c:v>0.0546000000000001</c:v>
                </c:pt>
                <c:pt idx="636">
                  <c:v>0.0546000000000001</c:v>
                </c:pt>
                <c:pt idx="637">
                  <c:v>0.0546000000000001</c:v>
                </c:pt>
                <c:pt idx="638">
                  <c:v>0.0548000000000003</c:v>
                </c:pt>
                <c:pt idx="639">
                  <c:v>0.0548000000000003</c:v>
                </c:pt>
                <c:pt idx="640">
                  <c:v>0.0548000000000003</c:v>
                </c:pt>
                <c:pt idx="641">
                  <c:v>0.0548000000000003</c:v>
                </c:pt>
                <c:pt idx="642">
                  <c:v>0.0549000000000002</c:v>
                </c:pt>
                <c:pt idx="643">
                  <c:v>0.0549000000000002</c:v>
                </c:pt>
                <c:pt idx="644">
                  <c:v>0.0549000000000002</c:v>
                </c:pt>
                <c:pt idx="645">
                  <c:v>0.0551</c:v>
                </c:pt>
                <c:pt idx="646">
                  <c:v>0.0553000000000003</c:v>
                </c:pt>
                <c:pt idx="647">
                  <c:v>0.0553000000000003</c:v>
                </c:pt>
                <c:pt idx="648">
                  <c:v>0.0559</c:v>
                </c:pt>
                <c:pt idx="649">
                  <c:v>0.0559</c:v>
                </c:pt>
                <c:pt idx="650">
                  <c:v>0.0563000000000001</c:v>
                </c:pt>
                <c:pt idx="651">
                  <c:v>0.0563000000000001</c:v>
                </c:pt>
                <c:pt idx="652">
                  <c:v>0.0563000000000001</c:v>
                </c:pt>
                <c:pt idx="653">
                  <c:v>0.0566</c:v>
                </c:pt>
                <c:pt idx="654">
                  <c:v>0.0568</c:v>
                </c:pt>
                <c:pt idx="655">
                  <c:v>0.0568</c:v>
                </c:pt>
                <c:pt idx="656">
                  <c:v>0.0568</c:v>
                </c:pt>
                <c:pt idx="657">
                  <c:v>0.0571000000000001</c:v>
                </c:pt>
                <c:pt idx="658">
                  <c:v>0.0572000000000001</c:v>
                </c:pt>
                <c:pt idx="659">
                  <c:v>0.0572000000000001</c:v>
                </c:pt>
                <c:pt idx="660">
                  <c:v>0.0576</c:v>
                </c:pt>
                <c:pt idx="661">
                  <c:v>0.0576</c:v>
                </c:pt>
                <c:pt idx="662">
                  <c:v>0.0576</c:v>
                </c:pt>
                <c:pt idx="663">
                  <c:v>0.0577000000000003</c:v>
                </c:pt>
                <c:pt idx="664">
                  <c:v>0.0577000000000003</c:v>
                </c:pt>
                <c:pt idx="665">
                  <c:v>0.0577000000000003</c:v>
                </c:pt>
                <c:pt idx="666">
                  <c:v>0.0577000000000003</c:v>
                </c:pt>
                <c:pt idx="667">
                  <c:v>0.0579000000000001</c:v>
                </c:pt>
                <c:pt idx="668">
                  <c:v>0.0580000000000001</c:v>
                </c:pt>
                <c:pt idx="669">
                  <c:v>0.0580000000000001</c:v>
                </c:pt>
                <c:pt idx="670">
                  <c:v>0.0585</c:v>
                </c:pt>
                <c:pt idx="671">
                  <c:v>0.0585</c:v>
                </c:pt>
                <c:pt idx="672">
                  <c:v>0.0585</c:v>
                </c:pt>
                <c:pt idx="673">
                  <c:v>0.0585</c:v>
                </c:pt>
                <c:pt idx="674">
                  <c:v>0.0586</c:v>
                </c:pt>
                <c:pt idx="675">
                  <c:v>0.0586</c:v>
                </c:pt>
                <c:pt idx="676">
                  <c:v>0.0589000000000001</c:v>
                </c:pt>
                <c:pt idx="677">
                  <c:v>0.0589000000000001</c:v>
                </c:pt>
                <c:pt idx="678">
                  <c:v>0.0589000000000001</c:v>
                </c:pt>
                <c:pt idx="679">
                  <c:v>0.0589000000000001</c:v>
                </c:pt>
                <c:pt idx="680">
                  <c:v>0.0589000000000001</c:v>
                </c:pt>
                <c:pt idx="681">
                  <c:v>0.0589000000000001</c:v>
                </c:pt>
                <c:pt idx="682">
                  <c:v>0.0593000000000004</c:v>
                </c:pt>
                <c:pt idx="683">
                  <c:v>0.0593000000000004</c:v>
                </c:pt>
                <c:pt idx="684">
                  <c:v>0.0593000000000004</c:v>
                </c:pt>
                <c:pt idx="685">
                  <c:v>0.0593000000000004</c:v>
                </c:pt>
                <c:pt idx="686">
                  <c:v>0.0594000000000003</c:v>
                </c:pt>
                <c:pt idx="687">
                  <c:v>0.0596000000000001</c:v>
                </c:pt>
                <c:pt idx="688">
                  <c:v>0.0596000000000001</c:v>
                </c:pt>
                <c:pt idx="689">
                  <c:v>0.0597000000000004</c:v>
                </c:pt>
                <c:pt idx="690">
                  <c:v>0.0597000000000004</c:v>
                </c:pt>
                <c:pt idx="691">
                  <c:v>0.0597000000000004</c:v>
                </c:pt>
                <c:pt idx="692">
                  <c:v>0.0597000000000004</c:v>
                </c:pt>
                <c:pt idx="693">
                  <c:v>0.0597000000000004</c:v>
                </c:pt>
                <c:pt idx="694">
                  <c:v>0.0597000000000004</c:v>
                </c:pt>
                <c:pt idx="695">
                  <c:v>0.0599000000000003</c:v>
                </c:pt>
                <c:pt idx="696">
                  <c:v>0.0599000000000003</c:v>
                </c:pt>
                <c:pt idx="697">
                  <c:v>0.0599000000000003</c:v>
                </c:pt>
                <c:pt idx="698">
                  <c:v>0.0599000000000003</c:v>
                </c:pt>
                <c:pt idx="699">
                  <c:v>0.0599000000000003</c:v>
                </c:pt>
                <c:pt idx="700">
                  <c:v>0.0600000000000001</c:v>
                </c:pt>
                <c:pt idx="701">
                  <c:v>0.0604000000000001</c:v>
                </c:pt>
                <c:pt idx="702">
                  <c:v>0.0604000000000001</c:v>
                </c:pt>
                <c:pt idx="703">
                  <c:v>0.0604000000000001</c:v>
                </c:pt>
                <c:pt idx="704">
                  <c:v>0.0605000000000001</c:v>
                </c:pt>
                <c:pt idx="705">
                  <c:v>0.0607000000000002</c:v>
                </c:pt>
                <c:pt idx="706">
                  <c:v>0.0607000000000002</c:v>
                </c:pt>
                <c:pt idx="707">
                  <c:v>0.0608000000000001</c:v>
                </c:pt>
                <c:pt idx="708">
                  <c:v>0.061</c:v>
                </c:pt>
                <c:pt idx="709">
                  <c:v>0.0611</c:v>
                </c:pt>
                <c:pt idx="710">
                  <c:v>0.0611</c:v>
                </c:pt>
                <c:pt idx="711">
                  <c:v>0.0613000000000001</c:v>
                </c:pt>
                <c:pt idx="712">
                  <c:v>0.0613000000000001</c:v>
                </c:pt>
                <c:pt idx="713">
                  <c:v>0.0615</c:v>
                </c:pt>
                <c:pt idx="714">
                  <c:v>0.0615</c:v>
                </c:pt>
                <c:pt idx="715">
                  <c:v>0.0615</c:v>
                </c:pt>
                <c:pt idx="716">
                  <c:v>0.0615</c:v>
                </c:pt>
                <c:pt idx="717">
                  <c:v>0.0615</c:v>
                </c:pt>
                <c:pt idx="718">
                  <c:v>0.0615</c:v>
                </c:pt>
                <c:pt idx="719">
                  <c:v>0.0615</c:v>
                </c:pt>
                <c:pt idx="720">
                  <c:v>0.0616</c:v>
                </c:pt>
                <c:pt idx="721">
                  <c:v>0.0621000000000001</c:v>
                </c:pt>
                <c:pt idx="722">
                  <c:v>0.0623000000000003</c:v>
                </c:pt>
                <c:pt idx="723">
                  <c:v>0.0623000000000003</c:v>
                </c:pt>
                <c:pt idx="724">
                  <c:v>0.0623000000000003</c:v>
                </c:pt>
                <c:pt idx="725">
                  <c:v>0.0623000000000003</c:v>
                </c:pt>
                <c:pt idx="726">
                  <c:v>0.0623000000000003</c:v>
                </c:pt>
                <c:pt idx="727">
                  <c:v>0.0624000000000002</c:v>
                </c:pt>
                <c:pt idx="728">
                  <c:v>0.0624000000000002</c:v>
                </c:pt>
                <c:pt idx="729">
                  <c:v>0.0628000000000001</c:v>
                </c:pt>
                <c:pt idx="730">
                  <c:v>0.0628000000000001</c:v>
                </c:pt>
                <c:pt idx="731">
                  <c:v>0.0628000000000001</c:v>
                </c:pt>
                <c:pt idx="732">
                  <c:v>0.0629000000000001</c:v>
                </c:pt>
                <c:pt idx="733">
                  <c:v>0.0631</c:v>
                </c:pt>
                <c:pt idx="734">
                  <c:v>0.0632</c:v>
                </c:pt>
                <c:pt idx="735">
                  <c:v>0.0632</c:v>
                </c:pt>
                <c:pt idx="736">
                  <c:v>0.0632</c:v>
                </c:pt>
                <c:pt idx="737">
                  <c:v>0.0632</c:v>
                </c:pt>
                <c:pt idx="738">
                  <c:v>0.0632</c:v>
                </c:pt>
                <c:pt idx="739">
                  <c:v>0.0634000000000001</c:v>
                </c:pt>
                <c:pt idx="740">
                  <c:v>0.0636</c:v>
                </c:pt>
                <c:pt idx="741">
                  <c:v>0.0637</c:v>
                </c:pt>
                <c:pt idx="742">
                  <c:v>0.0637</c:v>
                </c:pt>
                <c:pt idx="743">
                  <c:v>0.0639</c:v>
                </c:pt>
                <c:pt idx="744">
                  <c:v>0.0641000000000002</c:v>
                </c:pt>
                <c:pt idx="745">
                  <c:v>0.0641000000000002</c:v>
                </c:pt>
                <c:pt idx="746">
                  <c:v>0.0644000000000002</c:v>
                </c:pt>
                <c:pt idx="747">
                  <c:v>0.0644000000000002</c:v>
                </c:pt>
                <c:pt idx="748">
                  <c:v>0.0644000000000002</c:v>
                </c:pt>
                <c:pt idx="749">
                  <c:v>0.0644000000000002</c:v>
                </c:pt>
                <c:pt idx="750">
                  <c:v>0.0644000000000002</c:v>
                </c:pt>
                <c:pt idx="751">
                  <c:v>0.0646</c:v>
                </c:pt>
                <c:pt idx="752">
                  <c:v>0.0646</c:v>
                </c:pt>
                <c:pt idx="753">
                  <c:v>0.0646</c:v>
                </c:pt>
                <c:pt idx="754">
                  <c:v>0.0647000000000004</c:v>
                </c:pt>
                <c:pt idx="755">
                  <c:v>0.0649000000000001</c:v>
                </c:pt>
                <c:pt idx="756">
                  <c:v>0.0649000000000001</c:v>
                </c:pt>
                <c:pt idx="757">
                  <c:v>0.0649000000000001</c:v>
                </c:pt>
                <c:pt idx="758">
                  <c:v>0.0651</c:v>
                </c:pt>
                <c:pt idx="759">
                  <c:v>0.0651</c:v>
                </c:pt>
                <c:pt idx="760">
                  <c:v>0.0652</c:v>
                </c:pt>
                <c:pt idx="761">
                  <c:v>0.0652</c:v>
                </c:pt>
                <c:pt idx="762">
                  <c:v>0.0654000000000002</c:v>
                </c:pt>
                <c:pt idx="763">
                  <c:v>0.0654000000000002</c:v>
                </c:pt>
                <c:pt idx="764">
                  <c:v>0.0656</c:v>
                </c:pt>
                <c:pt idx="765">
                  <c:v>0.0656</c:v>
                </c:pt>
                <c:pt idx="766">
                  <c:v>0.0658000000000001</c:v>
                </c:pt>
                <c:pt idx="767">
                  <c:v>0.0659</c:v>
                </c:pt>
                <c:pt idx="768">
                  <c:v>0.0661</c:v>
                </c:pt>
                <c:pt idx="769">
                  <c:v>0.0663</c:v>
                </c:pt>
                <c:pt idx="770">
                  <c:v>0.0663</c:v>
                </c:pt>
                <c:pt idx="771">
                  <c:v>0.0663</c:v>
                </c:pt>
                <c:pt idx="772">
                  <c:v>0.0666</c:v>
                </c:pt>
                <c:pt idx="773">
                  <c:v>0.0666</c:v>
                </c:pt>
                <c:pt idx="774">
                  <c:v>0.0668</c:v>
                </c:pt>
                <c:pt idx="775">
                  <c:v>0.0668</c:v>
                </c:pt>
                <c:pt idx="776">
                  <c:v>0.0668</c:v>
                </c:pt>
                <c:pt idx="777">
                  <c:v>0.0668</c:v>
                </c:pt>
                <c:pt idx="778">
                  <c:v>0.0669</c:v>
                </c:pt>
                <c:pt idx="779">
                  <c:v>0.0671000000000001</c:v>
                </c:pt>
                <c:pt idx="780">
                  <c:v>0.0673000000000004</c:v>
                </c:pt>
                <c:pt idx="781">
                  <c:v>0.0675000000000002</c:v>
                </c:pt>
                <c:pt idx="782">
                  <c:v>0.0675000000000002</c:v>
                </c:pt>
                <c:pt idx="783">
                  <c:v>0.0678000000000002</c:v>
                </c:pt>
                <c:pt idx="784">
                  <c:v>0.0678000000000002</c:v>
                </c:pt>
                <c:pt idx="785">
                  <c:v>0.0678000000000002</c:v>
                </c:pt>
                <c:pt idx="786">
                  <c:v>0.0678000000000002</c:v>
                </c:pt>
                <c:pt idx="787">
                  <c:v>0.0678000000000002</c:v>
                </c:pt>
                <c:pt idx="788">
                  <c:v>0.0678000000000002</c:v>
                </c:pt>
                <c:pt idx="789">
                  <c:v>0.0682</c:v>
                </c:pt>
                <c:pt idx="790">
                  <c:v>0.0682</c:v>
                </c:pt>
                <c:pt idx="791">
                  <c:v>0.0683000000000002</c:v>
                </c:pt>
                <c:pt idx="792">
                  <c:v>0.0683000000000002</c:v>
                </c:pt>
                <c:pt idx="793">
                  <c:v>0.0685</c:v>
                </c:pt>
                <c:pt idx="794">
                  <c:v>0.0685</c:v>
                </c:pt>
                <c:pt idx="795">
                  <c:v>0.0685</c:v>
                </c:pt>
                <c:pt idx="796">
                  <c:v>0.0685</c:v>
                </c:pt>
                <c:pt idx="797">
                  <c:v>0.0685</c:v>
                </c:pt>
                <c:pt idx="798">
                  <c:v>0.0685</c:v>
                </c:pt>
                <c:pt idx="799">
                  <c:v>0.0685</c:v>
                </c:pt>
                <c:pt idx="800">
                  <c:v>0.0685</c:v>
                </c:pt>
                <c:pt idx="801">
                  <c:v>0.0687000000000002</c:v>
                </c:pt>
                <c:pt idx="802">
                  <c:v>0.0690000000000004</c:v>
                </c:pt>
                <c:pt idx="803">
                  <c:v>0.0690000000000004</c:v>
                </c:pt>
                <c:pt idx="804">
                  <c:v>0.0692000000000001</c:v>
                </c:pt>
                <c:pt idx="805">
                  <c:v>0.0694000000000004</c:v>
                </c:pt>
                <c:pt idx="806">
                  <c:v>0.0694000000000004</c:v>
                </c:pt>
                <c:pt idx="807">
                  <c:v>0.0696000000000001</c:v>
                </c:pt>
                <c:pt idx="808">
                  <c:v>0.0698000000000004</c:v>
                </c:pt>
                <c:pt idx="809">
                  <c:v>0.0698000000000004</c:v>
                </c:pt>
                <c:pt idx="810">
                  <c:v>0.0698000000000004</c:v>
                </c:pt>
                <c:pt idx="811">
                  <c:v>0.0699000000000002</c:v>
                </c:pt>
                <c:pt idx="812">
                  <c:v>0.0699000000000002</c:v>
                </c:pt>
                <c:pt idx="813">
                  <c:v>0.0701</c:v>
                </c:pt>
                <c:pt idx="814">
                  <c:v>0.0701</c:v>
                </c:pt>
                <c:pt idx="815">
                  <c:v>0.0701</c:v>
                </c:pt>
                <c:pt idx="816">
                  <c:v>0.0701</c:v>
                </c:pt>
                <c:pt idx="817">
                  <c:v>0.0703000000000002</c:v>
                </c:pt>
                <c:pt idx="818">
                  <c:v>0.0703000000000002</c:v>
                </c:pt>
                <c:pt idx="819">
                  <c:v>0.0703000000000002</c:v>
                </c:pt>
                <c:pt idx="820">
                  <c:v>0.0705000000000001</c:v>
                </c:pt>
                <c:pt idx="821">
                  <c:v>0.0705000000000001</c:v>
                </c:pt>
                <c:pt idx="822">
                  <c:v>0.0705000000000001</c:v>
                </c:pt>
                <c:pt idx="823">
                  <c:v>0.0707000000000002</c:v>
                </c:pt>
                <c:pt idx="824">
                  <c:v>0.0707000000000002</c:v>
                </c:pt>
                <c:pt idx="825">
                  <c:v>0.0707000000000002</c:v>
                </c:pt>
                <c:pt idx="826">
                  <c:v>0.0707000000000002</c:v>
                </c:pt>
                <c:pt idx="827">
                  <c:v>0.0708000000000002</c:v>
                </c:pt>
                <c:pt idx="828">
                  <c:v>0.0708000000000002</c:v>
                </c:pt>
                <c:pt idx="829">
                  <c:v>0.0714</c:v>
                </c:pt>
                <c:pt idx="830">
                  <c:v>0.0716</c:v>
                </c:pt>
                <c:pt idx="831">
                  <c:v>0.0718000000000001</c:v>
                </c:pt>
                <c:pt idx="832">
                  <c:v>0.0718000000000001</c:v>
                </c:pt>
                <c:pt idx="833">
                  <c:v>0.0718000000000001</c:v>
                </c:pt>
                <c:pt idx="834">
                  <c:v>0.0720000000000001</c:v>
                </c:pt>
                <c:pt idx="835">
                  <c:v>0.0720000000000001</c:v>
                </c:pt>
                <c:pt idx="836">
                  <c:v>0.0720000000000001</c:v>
                </c:pt>
                <c:pt idx="837">
                  <c:v>0.0720000000000001</c:v>
                </c:pt>
                <c:pt idx="838">
                  <c:v>0.0720000000000001</c:v>
                </c:pt>
                <c:pt idx="839">
                  <c:v>0.0720000000000001</c:v>
                </c:pt>
                <c:pt idx="840">
                  <c:v>0.0720000000000001</c:v>
                </c:pt>
                <c:pt idx="841">
                  <c:v>0.0720000000000001</c:v>
                </c:pt>
                <c:pt idx="842">
                  <c:v>0.0722</c:v>
                </c:pt>
                <c:pt idx="843">
                  <c:v>0.0722</c:v>
                </c:pt>
                <c:pt idx="844">
                  <c:v>0.0723000000000004</c:v>
                </c:pt>
                <c:pt idx="845">
                  <c:v>0.0725000000000001</c:v>
                </c:pt>
                <c:pt idx="846">
                  <c:v>0.0727000000000004</c:v>
                </c:pt>
                <c:pt idx="847">
                  <c:v>0.0729000000000002</c:v>
                </c:pt>
                <c:pt idx="848">
                  <c:v>0.0729000000000002</c:v>
                </c:pt>
                <c:pt idx="849">
                  <c:v>0.0729000000000002</c:v>
                </c:pt>
                <c:pt idx="850">
                  <c:v>0.0731000000000001</c:v>
                </c:pt>
                <c:pt idx="851">
                  <c:v>0.0731000000000001</c:v>
                </c:pt>
                <c:pt idx="852">
                  <c:v>0.0731000000000001</c:v>
                </c:pt>
                <c:pt idx="853">
                  <c:v>0.0731000000000001</c:v>
                </c:pt>
                <c:pt idx="854">
                  <c:v>0.0731000000000001</c:v>
                </c:pt>
                <c:pt idx="855">
                  <c:v>0.0731000000000001</c:v>
                </c:pt>
                <c:pt idx="856">
                  <c:v>0.0733000000000002</c:v>
                </c:pt>
                <c:pt idx="857">
                  <c:v>0.0733000000000002</c:v>
                </c:pt>
                <c:pt idx="858">
                  <c:v>0.0733000000000002</c:v>
                </c:pt>
                <c:pt idx="859">
                  <c:v>0.0735</c:v>
                </c:pt>
                <c:pt idx="860">
                  <c:v>0.0735</c:v>
                </c:pt>
                <c:pt idx="861">
                  <c:v>0.0735</c:v>
                </c:pt>
                <c:pt idx="862">
                  <c:v>0.0735</c:v>
                </c:pt>
                <c:pt idx="863">
                  <c:v>0.0735</c:v>
                </c:pt>
                <c:pt idx="864">
                  <c:v>0.0739000000000001</c:v>
                </c:pt>
                <c:pt idx="865">
                  <c:v>0.0741000000000002</c:v>
                </c:pt>
                <c:pt idx="866">
                  <c:v>0.0743000000000004</c:v>
                </c:pt>
                <c:pt idx="867">
                  <c:v>0.0743000000000004</c:v>
                </c:pt>
                <c:pt idx="868">
                  <c:v>0.0743000000000004</c:v>
                </c:pt>
                <c:pt idx="869">
                  <c:v>0.0743000000000004</c:v>
                </c:pt>
                <c:pt idx="870">
                  <c:v>0.0743000000000004</c:v>
                </c:pt>
                <c:pt idx="871">
                  <c:v>0.0743000000000004</c:v>
                </c:pt>
                <c:pt idx="872">
                  <c:v>0.0743000000000004</c:v>
                </c:pt>
                <c:pt idx="873">
                  <c:v>0.0749000000000003</c:v>
                </c:pt>
                <c:pt idx="874">
                  <c:v>0.0749000000000003</c:v>
                </c:pt>
                <c:pt idx="875">
                  <c:v>0.0751000000000001</c:v>
                </c:pt>
                <c:pt idx="876">
                  <c:v>0.0753000000000004</c:v>
                </c:pt>
                <c:pt idx="877">
                  <c:v>0.0753000000000004</c:v>
                </c:pt>
                <c:pt idx="878">
                  <c:v>0.0753000000000004</c:v>
                </c:pt>
                <c:pt idx="879">
                  <c:v>0.0755000000000001</c:v>
                </c:pt>
                <c:pt idx="880">
                  <c:v>0.0755000000000001</c:v>
                </c:pt>
                <c:pt idx="881">
                  <c:v>0.0755000000000001</c:v>
                </c:pt>
                <c:pt idx="882">
                  <c:v>0.0755000000000001</c:v>
                </c:pt>
                <c:pt idx="883">
                  <c:v>0.0757000000000004</c:v>
                </c:pt>
                <c:pt idx="884">
                  <c:v>0.0757000000000004</c:v>
                </c:pt>
                <c:pt idx="885">
                  <c:v>0.0759000000000001</c:v>
                </c:pt>
                <c:pt idx="886">
                  <c:v>0.0761000000000001</c:v>
                </c:pt>
                <c:pt idx="887">
                  <c:v>0.0761000000000001</c:v>
                </c:pt>
                <c:pt idx="888">
                  <c:v>0.0761000000000001</c:v>
                </c:pt>
                <c:pt idx="889">
                  <c:v>0.0761000000000001</c:v>
                </c:pt>
                <c:pt idx="890">
                  <c:v>0.0765</c:v>
                </c:pt>
                <c:pt idx="891">
                  <c:v>0.0765</c:v>
                </c:pt>
                <c:pt idx="892">
                  <c:v>0.0765</c:v>
                </c:pt>
                <c:pt idx="893">
                  <c:v>0.0765</c:v>
                </c:pt>
                <c:pt idx="894">
                  <c:v>0.0765</c:v>
                </c:pt>
                <c:pt idx="895">
                  <c:v>0.0765</c:v>
                </c:pt>
                <c:pt idx="896">
                  <c:v>0.0765</c:v>
                </c:pt>
                <c:pt idx="897">
                  <c:v>0.0765</c:v>
                </c:pt>
                <c:pt idx="898">
                  <c:v>0.0765</c:v>
                </c:pt>
                <c:pt idx="899">
                  <c:v>0.0765</c:v>
                </c:pt>
                <c:pt idx="900">
                  <c:v>0.0765</c:v>
                </c:pt>
                <c:pt idx="901">
                  <c:v>0.0765</c:v>
                </c:pt>
                <c:pt idx="902">
                  <c:v>0.0765</c:v>
                </c:pt>
                <c:pt idx="903">
                  <c:v>0.0768000000000001</c:v>
                </c:pt>
                <c:pt idx="904">
                  <c:v>0.0768000000000001</c:v>
                </c:pt>
                <c:pt idx="905">
                  <c:v>0.0770000000000002</c:v>
                </c:pt>
                <c:pt idx="906">
                  <c:v>0.0770000000000002</c:v>
                </c:pt>
                <c:pt idx="907">
                  <c:v>0.0770000000000002</c:v>
                </c:pt>
                <c:pt idx="908">
                  <c:v>0.0772</c:v>
                </c:pt>
                <c:pt idx="909">
                  <c:v>0.0772</c:v>
                </c:pt>
                <c:pt idx="910">
                  <c:v>0.0774000000000002</c:v>
                </c:pt>
                <c:pt idx="911">
                  <c:v>0.0778000000000004</c:v>
                </c:pt>
                <c:pt idx="912">
                  <c:v>0.0781000000000001</c:v>
                </c:pt>
                <c:pt idx="913">
                  <c:v>0.0781000000000001</c:v>
                </c:pt>
                <c:pt idx="914">
                  <c:v>0.0781000000000001</c:v>
                </c:pt>
                <c:pt idx="915">
                  <c:v>0.0781000000000001</c:v>
                </c:pt>
                <c:pt idx="916">
                  <c:v>0.0781000000000001</c:v>
                </c:pt>
                <c:pt idx="917">
                  <c:v>0.0783000000000001</c:v>
                </c:pt>
                <c:pt idx="918">
                  <c:v>0.0785</c:v>
                </c:pt>
                <c:pt idx="919">
                  <c:v>0.0785</c:v>
                </c:pt>
                <c:pt idx="920">
                  <c:v>0.0785</c:v>
                </c:pt>
                <c:pt idx="921">
                  <c:v>0.0785</c:v>
                </c:pt>
                <c:pt idx="922">
                  <c:v>0.0785</c:v>
                </c:pt>
                <c:pt idx="923">
                  <c:v>0.0785</c:v>
                </c:pt>
                <c:pt idx="924">
                  <c:v>0.0785</c:v>
                </c:pt>
                <c:pt idx="925">
                  <c:v>0.0785</c:v>
                </c:pt>
                <c:pt idx="926">
                  <c:v>0.0787000000000004</c:v>
                </c:pt>
                <c:pt idx="927">
                  <c:v>0.0787000000000004</c:v>
                </c:pt>
                <c:pt idx="928">
                  <c:v>0.0787000000000004</c:v>
                </c:pt>
                <c:pt idx="929">
                  <c:v>0.0787000000000004</c:v>
                </c:pt>
                <c:pt idx="930">
                  <c:v>0.0787000000000004</c:v>
                </c:pt>
                <c:pt idx="931">
                  <c:v>0.0787000000000004</c:v>
                </c:pt>
                <c:pt idx="932">
                  <c:v>0.0792000000000002</c:v>
                </c:pt>
                <c:pt idx="933">
                  <c:v>0.0792000000000002</c:v>
                </c:pt>
                <c:pt idx="934">
                  <c:v>0.0792000000000002</c:v>
                </c:pt>
                <c:pt idx="935">
                  <c:v>0.0797000000000005</c:v>
                </c:pt>
                <c:pt idx="936">
                  <c:v>0.0797000000000005</c:v>
                </c:pt>
                <c:pt idx="937">
                  <c:v>0.0799000000000002</c:v>
                </c:pt>
                <c:pt idx="938">
                  <c:v>0.0799000000000002</c:v>
                </c:pt>
                <c:pt idx="939">
                  <c:v>0.0801</c:v>
                </c:pt>
                <c:pt idx="940">
                  <c:v>0.0801</c:v>
                </c:pt>
                <c:pt idx="941">
                  <c:v>0.0801</c:v>
                </c:pt>
                <c:pt idx="942">
                  <c:v>0.0801</c:v>
                </c:pt>
                <c:pt idx="943">
                  <c:v>0.0801</c:v>
                </c:pt>
                <c:pt idx="944">
                  <c:v>0.0801</c:v>
                </c:pt>
                <c:pt idx="945">
                  <c:v>0.0804</c:v>
                </c:pt>
                <c:pt idx="946">
                  <c:v>0.0804</c:v>
                </c:pt>
                <c:pt idx="947">
                  <c:v>0.0806000000000002</c:v>
                </c:pt>
                <c:pt idx="948">
                  <c:v>0.0806000000000002</c:v>
                </c:pt>
                <c:pt idx="949">
                  <c:v>0.0806000000000002</c:v>
                </c:pt>
                <c:pt idx="950">
                  <c:v>0.0809</c:v>
                </c:pt>
                <c:pt idx="951">
                  <c:v>0.0809</c:v>
                </c:pt>
                <c:pt idx="952">
                  <c:v>0.0809</c:v>
                </c:pt>
                <c:pt idx="953">
                  <c:v>0.0809</c:v>
                </c:pt>
                <c:pt idx="954">
                  <c:v>0.0811</c:v>
                </c:pt>
                <c:pt idx="955">
                  <c:v>0.0814</c:v>
                </c:pt>
                <c:pt idx="956">
                  <c:v>0.0816</c:v>
                </c:pt>
                <c:pt idx="957">
                  <c:v>0.0816</c:v>
                </c:pt>
                <c:pt idx="958">
                  <c:v>0.0816</c:v>
                </c:pt>
                <c:pt idx="959">
                  <c:v>0.0816</c:v>
                </c:pt>
                <c:pt idx="960">
                  <c:v>0.0819</c:v>
                </c:pt>
                <c:pt idx="961">
                  <c:v>0.0819</c:v>
                </c:pt>
                <c:pt idx="962">
                  <c:v>0.0819</c:v>
                </c:pt>
                <c:pt idx="963">
                  <c:v>0.0821</c:v>
                </c:pt>
                <c:pt idx="964">
                  <c:v>0.0821</c:v>
                </c:pt>
                <c:pt idx="965">
                  <c:v>0.0821</c:v>
                </c:pt>
                <c:pt idx="966">
                  <c:v>0.0821</c:v>
                </c:pt>
                <c:pt idx="967">
                  <c:v>0.0821</c:v>
                </c:pt>
                <c:pt idx="968">
                  <c:v>0.0824</c:v>
                </c:pt>
                <c:pt idx="969">
                  <c:v>0.0824</c:v>
                </c:pt>
                <c:pt idx="970">
                  <c:v>0.0824</c:v>
                </c:pt>
                <c:pt idx="971">
                  <c:v>0.0824</c:v>
                </c:pt>
                <c:pt idx="972">
                  <c:v>0.0829</c:v>
                </c:pt>
                <c:pt idx="973">
                  <c:v>0.0832</c:v>
                </c:pt>
                <c:pt idx="974">
                  <c:v>0.0832</c:v>
                </c:pt>
                <c:pt idx="975">
                  <c:v>0.0832</c:v>
                </c:pt>
                <c:pt idx="976">
                  <c:v>0.0832</c:v>
                </c:pt>
                <c:pt idx="977">
                  <c:v>0.0832</c:v>
                </c:pt>
                <c:pt idx="978">
                  <c:v>0.0832</c:v>
                </c:pt>
                <c:pt idx="979">
                  <c:v>0.0832</c:v>
                </c:pt>
                <c:pt idx="980">
                  <c:v>0.0832</c:v>
                </c:pt>
                <c:pt idx="981">
                  <c:v>0.0834</c:v>
                </c:pt>
                <c:pt idx="982">
                  <c:v>0.0834</c:v>
                </c:pt>
                <c:pt idx="983">
                  <c:v>0.0840000000000002</c:v>
                </c:pt>
                <c:pt idx="984">
                  <c:v>0.0840000000000002</c:v>
                </c:pt>
                <c:pt idx="985">
                  <c:v>0.0840000000000002</c:v>
                </c:pt>
                <c:pt idx="986">
                  <c:v>0.0840000000000002</c:v>
                </c:pt>
                <c:pt idx="987">
                  <c:v>0.0840000000000002</c:v>
                </c:pt>
                <c:pt idx="988">
                  <c:v>0.0840000000000002</c:v>
                </c:pt>
                <c:pt idx="989">
                  <c:v>0.0840000000000002</c:v>
                </c:pt>
                <c:pt idx="990">
                  <c:v>0.0842</c:v>
                </c:pt>
                <c:pt idx="991">
                  <c:v>0.0842</c:v>
                </c:pt>
                <c:pt idx="992">
                  <c:v>0.0842</c:v>
                </c:pt>
                <c:pt idx="993">
                  <c:v>0.0842</c:v>
                </c:pt>
                <c:pt idx="994">
                  <c:v>0.0842</c:v>
                </c:pt>
                <c:pt idx="995">
                  <c:v>0.0842</c:v>
                </c:pt>
                <c:pt idx="996">
                  <c:v>0.0842</c:v>
                </c:pt>
                <c:pt idx="997">
                  <c:v>0.0842</c:v>
                </c:pt>
                <c:pt idx="998">
                  <c:v>0.0842</c:v>
                </c:pt>
                <c:pt idx="999">
                  <c:v>0.0842</c:v>
                </c:pt>
                <c:pt idx="1000">
                  <c:v>0.0842</c:v>
                </c:pt>
                <c:pt idx="1001">
                  <c:v>0.0842</c:v>
                </c:pt>
                <c:pt idx="1002">
                  <c:v>0.0842</c:v>
                </c:pt>
                <c:pt idx="1003">
                  <c:v>0.0842</c:v>
                </c:pt>
                <c:pt idx="1004">
                  <c:v>0.0842</c:v>
                </c:pt>
                <c:pt idx="1005">
                  <c:v>0.0842</c:v>
                </c:pt>
                <c:pt idx="1006">
                  <c:v>0.0845000000000006</c:v>
                </c:pt>
                <c:pt idx="1007">
                  <c:v>0.0848000000000002</c:v>
                </c:pt>
                <c:pt idx="1008">
                  <c:v>0.0848000000000002</c:v>
                </c:pt>
                <c:pt idx="1009">
                  <c:v>0.0848000000000002</c:v>
                </c:pt>
                <c:pt idx="1010">
                  <c:v>0.0848000000000002</c:v>
                </c:pt>
                <c:pt idx="1011">
                  <c:v>0.0848000000000002</c:v>
                </c:pt>
                <c:pt idx="1012">
                  <c:v>0.0854</c:v>
                </c:pt>
                <c:pt idx="1013">
                  <c:v>0.0854</c:v>
                </c:pt>
                <c:pt idx="1014">
                  <c:v>0.0857000000000001</c:v>
                </c:pt>
                <c:pt idx="1015">
                  <c:v>0.0857000000000001</c:v>
                </c:pt>
                <c:pt idx="1016">
                  <c:v>0.086</c:v>
                </c:pt>
                <c:pt idx="1017">
                  <c:v>0.086</c:v>
                </c:pt>
                <c:pt idx="1018">
                  <c:v>0.086</c:v>
                </c:pt>
                <c:pt idx="1019">
                  <c:v>0.086</c:v>
                </c:pt>
                <c:pt idx="1020">
                  <c:v>0.086</c:v>
                </c:pt>
                <c:pt idx="1021">
                  <c:v>0.0863</c:v>
                </c:pt>
                <c:pt idx="1022">
                  <c:v>0.0866</c:v>
                </c:pt>
                <c:pt idx="1023">
                  <c:v>0.0866</c:v>
                </c:pt>
                <c:pt idx="1024">
                  <c:v>0.0869</c:v>
                </c:pt>
                <c:pt idx="1025">
                  <c:v>0.0869</c:v>
                </c:pt>
                <c:pt idx="1026">
                  <c:v>0.0869</c:v>
                </c:pt>
                <c:pt idx="1027">
                  <c:v>0.0875</c:v>
                </c:pt>
                <c:pt idx="1028">
                  <c:v>0.0879</c:v>
                </c:pt>
                <c:pt idx="1029">
                  <c:v>0.0879</c:v>
                </c:pt>
                <c:pt idx="1030">
                  <c:v>0.0879</c:v>
                </c:pt>
                <c:pt idx="1031">
                  <c:v>0.0879</c:v>
                </c:pt>
                <c:pt idx="1032">
                  <c:v>0.0882000000000002</c:v>
                </c:pt>
                <c:pt idx="1033">
                  <c:v>0.0885000000000007</c:v>
                </c:pt>
                <c:pt idx="1034">
                  <c:v>0.0885000000000007</c:v>
                </c:pt>
                <c:pt idx="1035">
                  <c:v>0.0885000000000007</c:v>
                </c:pt>
                <c:pt idx="1036">
                  <c:v>0.0888000000000002</c:v>
                </c:pt>
                <c:pt idx="1037">
                  <c:v>0.0888000000000002</c:v>
                </c:pt>
                <c:pt idx="1038">
                  <c:v>0.0888000000000002</c:v>
                </c:pt>
                <c:pt idx="1039">
                  <c:v>0.0888000000000002</c:v>
                </c:pt>
                <c:pt idx="1040">
                  <c:v>0.0888000000000002</c:v>
                </c:pt>
                <c:pt idx="1041">
                  <c:v>0.0888000000000002</c:v>
                </c:pt>
                <c:pt idx="1042">
                  <c:v>0.0888000000000002</c:v>
                </c:pt>
                <c:pt idx="1043">
                  <c:v>0.0892000000000002</c:v>
                </c:pt>
                <c:pt idx="1044">
                  <c:v>0.0892000000000002</c:v>
                </c:pt>
                <c:pt idx="1045">
                  <c:v>0.0892000000000002</c:v>
                </c:pt>
                <c:pt idx="1046">
                  <c:v>0.0892000000000002</c:v>
                </c:pt>
                <c:pt idx="1047">
                  <c:v>0.0892000000000002</c:v>
                </c:pt>
                <c:pt idx="1048">
                  <c:v>0.0892000000000002</c:v>
                </c:pt>
                <c:pt idx="1049">
                  <c:v>0.0892000000000002</c:v>
                </c:pt>
                <c:pt idx="1050">
                  <c:v>0.0896000000000005</c:v>
                </c:pt>
                <c:pt idx="1051">
                  <c:v>0.0896000000000005</c:v>
                </c:pt>
                <c:pt idx="1052">
                  <c:v>0.0896000000000005</c:v>
                </c:pt>
                <c:pt idx="1053">
                  <c:v>0.0896000000000005</c:v>
                </c:pt>
                <c:pt idx="1054">
                  <c:v>0.0896000000000005</c:v>
                </c:pt>
                <c:pt idx="1055">
                  <c:v>0.0896000000000005</c:v>
                </c:pt>
                <c:pt idx="1056">
                  <c:v>0.0896000000000005</c:v>
                </c:pt>
                <c:pt idx="1057">
                  <c:v>0.0896000000000005</c:v>
                </c:pt>
                <c:pt idx="1058">
                  <c:v>0.0899000000000002</c:v>
                </c:pt>
                <c:pt idx="1059">
                  <c:v>0.0899000000000002</c:v>
                </c:pt>
                <c:pt idx="1060">
                  <c:v>0.0899000000000002</c:v>
                </c:pt>
                <c:pt idx="1061">
                  <c:v>0.0899000000000002</c:v>
                </c:pt>
                <c:pt idx="1062">
                  <c:v>0.0899000000000002</c:v>
                </c:pt>
                <c:pt idx="1063">
                  <c:v>0.0899000000000002</c:v>
                </c:pt>
                <c:pt idx="1064">
                  <c:v>0.0899000000000002</c:v>
                </c:pt>
                <c:pt idx="1065">
                  <c:v>0.0899000000000002</c:v>
                </c:pt>
                <c:pt idx="1066">
                  <c:v>0.0899000000000002</c:v>
                </c:pt>
                <c:pt idx="1067">
                  <c:v>0.0899000000000002</c:v>
                </c:pt>
                <c:pt idx="1068">
                  <c:v>0.0899000000000002</c:v>
                </c:pt>
                <c:pt idx="1069">
                  <c:v>0.0899000000000002</c:v>
                </c:pt>
                <c:pt idx="1070">
                  <c:v>0.0899000000000002</c:v>
                </c:pt>
                <c:pt idx="1071">
                  <c:v>0.0899000000000002</c:v>
                </c:pt>
                <c:pt idx="1072">
                  <c:v>0.0904</c:v>
                </c:pt>
                <c:pt idx="1073">
                  <c:v>0.0904</c:v>
                </c:pt>
                <c:pt idx="1074">
                  <c:v>0.0904</c:v>
                </c:pt>
                <c:pt idx="1075">
                  <c:v>0.0904</c:v>
                </c:pt>
                <c:pt idx="1076">
                  <c:v>0.0904</c:v>
                </c:pt>
                <c:pt idx="1077">
                  <c:v>0.0904</c:v>
                </c:pt>
                <c:pt idx="1078">
                  <c:v>0.0904</c:v>
                </c:pt>
                <c:pt idx="1079">
                  <c:v>0.0904</c:v>
                </c:pt>
                <c:pt idx="1080">
                  <c:v>0.0904</c:v>
                </c:pt>
              </c:numCache>
            </c:numRef>
          </c:val>
          <c:smooth val="0"/>
        </c:ser>
        <c:ser>
          <c:idx val="2"/>
          <c:order val="1"/>
          <c:spPr>
            <a:ln w="38100">
              <a:solidFill>
                <a:srgbClr val="0070C0"/>
              </a:solidFill>
            </a:ln>
          </c:spPr>
          <c:marker>
            <c:symbol val="none"/>
          </c:marker>
          <c:cat>
            <c:numRef>
              <c:f>CVDMIST!$A$3:$A$1083</c:f>
              <c:numCache>
                <c:formatCode>General</c:formatCode>
                <c:ptCount val="108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  <c:pt idx="50">
                  <c:v>50.0</c:v>
                </c:pt>
                <c:pt idx="51">
                  <c:v>51.0</c:v>
                </c:pt>
                <c:pt idx="52">
                  <c:v>52.0</c:v>
                </c:pt>
                <c:pt idx="53">
                  <c:v>53.0</c:v>
                </c:pt>
                <c:pt idx="54">
                  <c:v>54.0</c:v>
                </c:pt>
                <c:pt idx="55">
                  <c:v>55.0</c:v>
                </c:pt>
                <c:pt idx="56">
                  <c:v>56.0</c:v>
                </c:pt>
                <c:pt idx="57">
                  <c:v>57.0</c:v>
                </c:pt>
                <c:pt idx="58">
                  <c:v>58.0</c:v>
                </c:pt>
                <c:pt idx="59">
                  <c:v>59.0</c:v>
                </c:pt>
                <c:pt idx="60">
                  <c:v>60.0</c:v>
                </c:pt>
                <c:pt idx="61">
                  <c:v>61.0</c:v>
                </c:pt>
                <c:pt idx="62">
                  <c:v>62.0</c:v>
                </c:pt>
                <c:pt idx="63">
                  <c:v>63.0</c:v>
                </c:pt>
                <c:pt idx="64">
                  <c:v>64.0</c:v>
                </c:pt>
                <c:pt idx="65">
                  <c:v>65.0</c:v>
                </c:pt>
                <c:pt idx="66">
                  <c:v>66.0</c:v>
                </c:pt>
                <c:pt idx="67">
                  <c:v>67.0</c:v>
                </c:pt>
                <c:pt idx="68">
                  <c:v>68.0</c:v>
                </c:pt>
                <c:pt idx="69">
                  <c:v>69.0</c:v>
                </c:pt>
                <c:pt idx="70">
                  <c:v>70.0</c:v>
                </c:pt>
                <c:pt idx="71">
                  <c:v>71.0</c:v>
                </c:pt>
                <c:pt idx="72">
                  <c:v>72.0</c:v>
                </c:pt>
                <c:pt idx="73">
                  <c:v>73.0</c:v>
                </c:pt>
                <c:pt idx="74">
                  <c:v>74.0</c:v>
                </c:pt>
                <c:pt idx="75">
                  <c:v>75.0</c:v>
                </c:pt>
                <c:pt idx="76">
                  <c:v>76.0</c:v>
                </c:pt>
                <c:pt idx="77">
                  <c:v>77.0</c:v>
                </c:pt>
                <c:pt idx="78">
                  <c:v>78.0</c:v>
                </c:pt>
                <c:pt idx="79">
                  <c:v>79.0</c:v>
                </c:pt>
                <c:pt idx="80">
                  <c:v>80.0</c:v>
                </c:pt>
                <c:pt idx="81">
                  <c:v>81.0</c:v>
                </c:pt>
                <c:pt idx="82">
                  <c:v>82.0</c:v>
                </c:pt>
                <c:pt idx="83">
                  <c:v>83.0</c:v>
                </c:pt>
                <c:pt idx="84">
                  <c:v>84.0</c:v>
                </c:pt>
                <c:pt idx="85">
                  <c:v>85.0</c:v>
                </c:pt>
                <c:pt idx="86">
                  <c:v>86.0</c:v>
                </c:pt>
                <c:pt idx="87">
                  <c:v>87.0</c:v>
                </c:pt>
                <c:pt idx="88">
                  <c:v>88.0</c:v>
                </c:pt>
                <c:pt idx="89">
                  <c:v>89.0</c:v>
                </c:pt>
                <c:pt idx="90">
                  <c:v>90.0</c:v>
                </c:pt>
                <c:pt idx="91">
                  <c:v>91.0</c:v>
                </c:pt>
                <c:pt idx="92">
                  <c:v>92.0</c:v>
                </c:pt>
                <c:pt idx="93">
                  <c:v>93.0</c:v>
                </c:pt>
                <c:pt idx="94">
                  <c:v>94.0</c:v>
                </c:pt>
                <c:pt idx="95">
                  <c:v>95.0</c:v>
                </c:pt>
                <c:pt idx="96">
                  <c:v>96.0</c:v>
                </c:pt>
                <c:pt idx="97">
                  <c:v>97.0</c:v>
                </c:pt>
                <c:pt idx="98">
                  <c:v>98.0</c:v>
                </c:pt>
                <c:pt idx="99">
                  <c:v>99.0</c:v>
                </c:pt>
                <c:pt idx="100">
                  <c:v>100.0</c:v>
                </c:pt>
                <c:pt idx="101">
                  <c:v>101.0</c:v>
                </c:pt>
                <c:pt idx="102">
                  <c:v>102.0</c:v>
                </c:pt>
                <c:pt idx="103">
                  <c:v>103.0</c:v>
                </c:pt>
                <c:pt idx="104">
                  <c:v>104.0</c:v>
                </c:pt>
                <c:pt idx="105">
                  <c:v>105.0</c:v>
                </c:pt>
                <c:pt idx="106">
                  <c:v>106.0</c:v>
                </c:pt>
                <c:pt idx="107">
                  <c:v>107.0</c:v>
                </c:pt>
                <c:pt idx="108">
                  <c:v>108.0</c:v>
                </c:pt>
                <c:pt idx="109">
                  <c:v>109.0</c:v>
                </c:pt>
                <c:pt idx="110">
                  <c:v>110.0</c:v>
                </c:pt>
                <c:pt idx="111">
                  <c:v>111.0</c:v>
                </c:pt>
                <c:pt idx="112">
                  <c:v>112.0</c:v>
                </c:pt>
                <c:pt idx="113">
                  <c:v>113.0</c:v>
                </c:pt>
                <c:pt idx="114">
                  <c:v>114.0</c:v>
                </c:pt>
                <c:pt idx="115">
                  <c:v>115.0</c:v>
                </c:pt>
                <c:pt idx="116">
                  <c:v>116.0</c:v>
                </c:pt>
                <c:pt idx="117">
                  <c:v>117.0</c:v>
                </c:pt>
                <c:pt idx="118">
                  <c:v>118.0</c:v>
                </c:pt>
                <c:pt idx="119">
                  <c:v>119.0</c:v>
                </c:pt>
                <c:pt idx="120">
                  <c:v>120.0</c:v>
                </c:pt>
                <c:pt idx="121">
                  <c:v>121.0</c:v>
                </c:pt>
                <c:pt idx="122">
                  <c:v>122.0</c:v>
                </c:pt>
                <c:pt idx="123">
                  <c:v>123.0</c:v>
                </c:pt>
                <c:pt idx="124">
                  <c:v>124.0</c:v>
                </c:pt>
                <c:pt idx="125">
                  <c:v>125.0</c:v>
                </c:pt>
                <c:pt idx="126">
                  <c:v>126.0</c:v>
                </c:pt>
                <c:pt idx="127">
                  <c:v>127.0</c:v>
                </c:pt>
                <c:pt idx="128">
                  <c:v>128.0</c:v>
                </c:pt>
                <c:pt idx="129">
                  <c:v>129.0</c:v>
                </c:pt>
                <c:pt idx="130">
                  <c:v>130.0</c:v>
                </c:pt>
                <c:pt idx="131">
                  <c:v>131.0</c:v>
                </c:pt>
                <c:pt idx="132">
                  <c:v>132.0</c:v>
                </c:pt>
                <c:pt idx="133">
                  <c:v>133.0</c:v>
                </c:pt>
                <c:pt idx="134">
                  <c:v>134.0</c:v>
                </c:pt>
                <c:pt idx="135">
                  <c:v>135.0</c:v>
                </c:pt>
                <c:pt idx="136">
                  <c:v>136.0</c:v>
                </c:pt>
                <c:pt idx="137">
                  <c:v>137.0</c:v>
                </c:pt>
                <c:pt idx="138">
                  <c:v>138.0</c:v>
                </c:pt>
                <c:pt idx="139">
                  <c:v>139.0</c:v>
                </c:pt>
                <c:pt idx="140">
                  <c:v>140.0</c:v>
                </c:pt>
                <c:pt idx="141">
                  <c:v>141.0</c:v>
                </c:pt>
                <c:pt idx="142">
                  <c:v>142.0</c:v>
                </c:pt>
                <c:pt idx="143">
                  <c:v>143.0</c:v>
                </c:pt>
                <c:pt idx="144">
                  <c:v>144.0</c:v>
                </c:pt>
                <c:pt idx="145">
                  <c:v>145.0</c:v>
                </c:pt>
                <c:pt idx="146">
                  <c:v>146.0</c:v>
                </c:pt>
                <c:pt idx="147">
                  <c:v>147.0</c:v>
                </c:pt>
                <c:pt idx="148">
                  <c:v>148.0</c:v>
                </c:pt>
                <c:pt idx="149">
                  <c:v>149.0</c:v>
                </c:pt>
                <c:pt idx="150">
                  <c:v>150.0</c:v>
                </c:pt>
                <c:pt idx="151">
                  <c:v>151.0</c:v>
                </c:pt>
                <c:pt idx="152">
                  <c:v>152.0</c:v>
                </c:pt>
                <c:pt idx="153">
                  <c:v>153.0</c:v>
                </c:pt>
                <c:pt idx="154">
                  <c:v>154.0</c:v>
                </c:pt>
                <c:pt idx="155">
                  <c:v>155.0</c:v>
                </c:pt>
                <c:pt idx="156">
                  <c:v>156.0</c:v>
                </c:pt>
                <c:pt idx="157">
                  <c:v>157.0</c:v>
                </c:pt>
                <c:pt idx="158">
                  <c:v>158.0</c:v>
                </c:pt>
                <c:pt idx="159">
                  <c:v>159.0</c:v>
                </c:pt>
                <c:pt idx="160">
                  <c:v>160.0</c:v>
                </c:pt>
                <c:pt idx="161">
                  <c:v>161.0</c:v>
                </c:pt>
                <c:pt idx="162">
                  <c:v>162.0</c:v>
                </c:pt>
                <c:pt idx="163">
                  <c:v>163.0</c:v>
                </c:pt>
                <c:pt idx="164">
                  <c:v>164.0</c:v>
                </c:pt>
                <c:pt idx="165">
                  <c:v>165.0</c:v>
                </c:pt>
                <c:pt idx="166">
                  <c:v>166.0</c:v>
                </c:pt>
                <c:pt idx="167">
                  <c:v>167.0</c:v>
                </c:pt>
                <c:pt idx="168">
                  <c:v>168.0</c:v>
                </c:pt>
                <c:pt idx="169">
                  <c:v>169.0</c:v>
                </c:pt>
                <c:pt idx="170">
                  <c:v>170.0</c:v>
                </c:pt>
                <c:pt idx="171">
                  <c:v>171.0</c:v>
                </c:pt>
                <c:pt idx="172">
                  <c:v>172.0</c:v>
                </c:pt>
                <c:pt idx="173">
                  <c:v>173.0</c:v>
                </c:pt>
                <c:pt idx="174">
                  <c:v>174.0</c:v>
                </c:pt>
                <c:pt idx="175">
                  <c:v>175.0</c:v>
                </c:pt>
                <c:pt idx="176">
                  <c:v>176.0</c:v>
                </c:pt>
                <c:pt idx="177">
                  <c:v>177.0</c:v>
                </c:pt>
                <c:pt idx="178">
                  <c:v>178.0</c:v>
                </c:pt>
                <c:pt idx="179">
                  <c:v>179.0</c:v>
                </c:pt>
                <c:pt idx="180">
                  <c:v>180.0</c:v>
                </c:pt>
                <c:pt idx="181">
                  <c:v>181.0</c:v>
                </c:pt>
                <c:pt idx="182">
                  <c:v>182.0</c:v>
                </c:pt>
                <c:pt idx="183">
                  <c:v>183.0</c:v>
                </c:pt>
                <c:pt idx="184">
                  <c:v>184.0</c:v>
                </c:pt>
                <c:pt idx="185">
                  <c:v>185.0</c:v>
                </c:pt>
                <c:pt idx="186">
                  <c:v>186.0</c:v>
                </c:pt>
                <c:pt idx="187">
                  <c:v>187.0</c:v>
                </c:pt>
                <c:pt idx="188">
                  <c:v>188.0</c:v>
                </c:pt>
                <c:pt idx="189">
                  <c:v>189.0</c:v>
                </c:pt>
                <c:pt idx="190">
                  <c:v>190.0</c:v>
                </c:pt>
                <c:pt idx="191">
                  <c:v>191.0</c:v>
                </c:pt>
                <c:pt idx="192">
                  <c:v>192.0</c:v>
                </c:pt>
                <c:pt idx="193">
                  <c:v>193.0</c:v>
                </c:pt>
                <c:pt idx="194">
                  <c:v>194.0</c:v>
                </c:pt>
                <c:pt idx="195">
                  <c:v>195.0</c:v>
                </c:pt>
                <c:pt idx="196">
                  <c:v>196.0</c:v>
                </c:pt>
                <c:pt idx="197">
                  <c:v>197.0</c:v>
                </c:pt>
                <c:pt idx="198">
                  <c:v>198.0</c:v>
                </c:pt>
                <c:pt idx="199">
                  <c:v>199.0</c:v>
                </c:pt>
                <c:pt idx="200">
                  <c:v>200.0</c:v>
                </c:pt>
                <c:pt idx="201">
                  <c:v>201.0</c:v>
                </c:pt>
                <c:pt idx="202">
                  <c:v>202.0</c:v>
                </c:pt>
                <c:pt idx="203">
                  <c:v>203.0</c:v>
                </c:pt>
                <c:pt idx="204">
                  <c:v>204.0</c:v>
                </c:pt>
                <c:pt idx="205">
                  <c:v>205.0</c:v>
                </c:pt>
                <c:pt idx="206">
                  <c:v>206.0</c:v>
                </c:pt>
                <c:pt idx="207">
                  <c:v>207.0</c:v>
                </c:pt>
                <c:pt idx="208">
                  <c:v>208.0</c:v>
                </c:pt>
                <c:pt idx="209">
                  <c:v>209.0</c:v>
                </c:pt>
                <c:pt idx="210">
                  <c:v>210.0</c:v>
                </c:pt>
                <c:pt idx="211">
                  <c:v>211.0</c:v>
                </c:pt>
                <c:pt idx="212">
                  <c:v>212.0</c:v>
                </c:pt>
                <c:pt idx="213">
                  <c:v>213.0</c:v>
                </c:pt>
                <c:pt idx="214">
                  <c:v>214.0</c:v>
                </c:pt>
                <c:pt idx="215">
                  <c:v>215.0</c:v>
                </c:pt>
                <c:pt idx="216">
                  <c:v>216.0</c:v>
                </c:pt>
                <c:pt idx="217">
                  <c:v>217.0</c:v>
                </c:pt>
                <c:pt idx="218">
                  <c:v>218.0</c:v>
                </c:pt>
                <c:pt idx="219">
                  <c:v>219.0</c:v>
                </c:pt>
                <c:pt idx="220">
                  <c:v>220.0</c:v>
                </c:pt>
                <c:pt idx="221">
                  <c:v>221.0</c:v>
                </c:pt>
                <c:pt idx="222">
                  <c:v>222.0</c:v>
                </c:pt>
                <c:pt idx="223">
                  <c:v>223.0</c:v>
                </c:pt>
                <c:pt idx="224">
                  <c:v>224.0</c:v>
                </c:pt>
                <c:pt idx="225">
                  <c:v>225.0</c:v>
                </c:pt>
                <c:pt idx="226">
                  <c:v>226.0</c:v>
                </c:pt>
                <c:pt idx="227">
                  <c:v>227.0</c:v>
                </c:pt>
                <c:pt idx="228">
                  <c:v>228.0</c:v>
                </c:pt>
                <c:pt idx="229">
                  <c:v>229.0</c:v>
                </c:pt>
                <c:pt idx="230">
                  <c:v>230.0</c:v>
                </c:pt>
                <c:pt idx="231">
                  <c:v>231.0</c:v>
                </c:pt>
                <c:pt idx="232">
                  <c:v>232.0</c:v>
                </c:pt>
                <c:pt idx="233">
                  <c:v>233.0</c:v>
                </c:pt>
                <c:pt idx="234">
                  <c:v>234.0</c:v>
                </c:pt>
                <c:pt idx="235">
                  <c:v>235.0</c:v>
                </c:pt>
                <c:pt idx="236">
                  <c:v>236.0</c:v>
                </c:pt>
                <c:pt idx="237">
                  <c:v>237.0</c:v>
                </c:pt>
                <c:pt idx="238">
                  <c:v>238.0</c:v>
                </c:pt>
                <c:pt idx="239">
                  <c:v>239.0</c:v>
                </c:pt>
                <c:pt idx="240">
                  <c:v>240.0</c:v>
                </c:pt>
                <c:pt idx="241">
                  <c:v>241.0</c:v>
                </c:pt>
                <c:pt idx="242">
                  <c:v>242.0</c:v>
                </c:pt>
                <c:pt idx="243">
                  <c:v>243.0</c:v>
                </c:pt>
                <c:pt idx="244">
                  <c:v>244.0</c:v>
                </c:pt>
                <c:pt idx="245">
                  <c:v>245.0</c:v>
                </c:pt>
                <c:pt idx="246">
                  <c:v>246.0</c:v>
                </c:pt>
                <c:pt idx="247">
                  <c:v>247.0</c:v>
                </c:pt>
                <c:pt idx="248">
                  <c:v>248.0</c:v>
                </c:pt>
                <c:pt idx="249">
                  <c:v>249.0</c:v>
                </c:pt>
                <c:pt idx="250">
                  <c:v>250.0</c:v>
                </c:pt>
                <c:pt idx="251">
                  <c:v>251.0</c:v>
                </c:pt>
                <c:pt idx="252">
                  <c:v>252.0</c:v>
                </c:pt>
                <c:pt idx="253">
                  <c:v>253.0</c:v>
                </c:pt>
                <c:pt idx="254">
                  <c:v>254.0</c:v>
                </c:pt>
                <c:pt idx="255">
                  <c:v>255.0</c:v>
                </c:pt>
                <c:pt idx="256">
                  <c:v>256.0</c:v>
                </c:pt>
                <c:pt idx="257">
                  <c:v>257.0</c:v>
                </c:pt>
                <c:pt idx="258">
                  <c:v>258.0</c:v>
                </c:pt>
                <c:pt idx="259">
                  <c:v>259.0</c:v>
                </c:pt>
                <c:pt idx="260">
                  <c:v>260.0</c:v>
                </c:pt>
                <c:pt idx="261">
                  <c:v>261.0</c:v>
                </c:pt>
                <c:pt idx="262">
                  <c:v>262.0</c:v>
                </c:pt>
                <c:pt idx="263">
                  <c:v>263.0</c:v>
                </c:pt>
                <c:pt idx="264">
                  <c:v>264.0</c:v>
                </c:pt>
                <c:pt idx="265">
                  <c:v>265.0</c:v>
                </c:pt>
                <c:pt idx="266">
                  <c:v>266.0</c:v>
                </c:pt>
                <c:pt idx="267">
                  <c:v>267.0</c:v>
                </c:pt>
                <c:pt idx="268">
                  <c:v>268.0</c:v>
                </c:pt>
                <c:pt idx="269">
                  <c:v>269.0</c:v>
                </c:pt>
                <c:pt idx="270">
                  <c:v>270.0</c:v>
                </c:pt>
                <c:pt idx="271">
                  <c:v>271.0</c:v>
                </c:pt>
                <c:pt idx="272">
                  <c:v>272.0</c:v>
                </c:pt>
                <c:pt idx="273">
                  <c:v>273.0</c:v>
                </c:pt>
                <c:pt idx="274">
                  <c:v>274.0</c:v>
                </c:pt>
                <c:pt idx="275">
                  <c:v>275.0</c:v>
                </c:pt>
                <c:pt idx="276">
                  <c:v>276.0</c:v>
                </c:pt>
                <c:pt idx="277">
                  <c:v>277.0</c:v>
                </c:pt>
                <c:pt idx="278">
                  <c:v>278.0</c:v>
                </c:pt>
                <c:pt idx="279">
                  <c:v>279.0</c:v>
                </c:pt>
                <c:pt idx="280">
                  <c:v>280.0</c:v>
                </c:pt>
                <c:pt idx="281">
                  <c:v>281.0</c:v>
                </c:pt>
                <c:pt idx="282">
                  <c:v>282.0</c:v>
                </c:pt>
                <c:pt idx="283">
                  <c:v>283.0</c:v>
                </c:pt>
                <c:pt idx="284">
                  <c:v>284.0</c:v>
                </c:pt>
                <c:pt idx="285">
                  <c:v>285.0</c:v>
                </c:pt>
                <c:pt idx="286">
                  <c:v>286.0</c:v>
                </c:pt>
                <c:pt idx="287">
                  <c:v>287.0</c:v>
                </c:pt>
                <c:pt idx="288">
                  <c:v>288.0</c:v>
                </c:pt>
                <c:pt idx="289">
                  <c:v>289.0</c:v>
                </c:pt>
                <c:pt idx="290">
                  <c:v>290.0</c:v>
                </c:pt>
                <c:pt idx="291">
                  <c:v>291.0</c:v>
                </c:pt>
                <c:pt idx="292">
                  <c:v>292.0</c:v>
                </c:pt>
                <c:pt idx="293">
                  <c:v>293.0</c:v>
                </c:pt>
                <c:pt idx="294">
                  <c:v>294.0</c:v>
                </c:pt>
                <c:pt idx="295">
                  <c:v>295.0</c:v>
                </c:pt>
                <c:pt idx="296">
                  <c:v>296.0</c:v>
                </c:pt>
                <c:pt idx="297">
                  <c:v>297.0</c:v>
                </c:pt>
                <c:pt idx="298">
                  <c:v>298.0</c:v>
                </c:pt>
                <c:pt idx="299">
                  <c:v>299.0</c:v>
                </c:pt>
                <c:pt idx="300">
                  <c:v>300.0</c:v>
                </c:pt>
                <c:pt idx="301">
                  <c:v>301.0</c:v>
                </c:pt>
                <c:pt idx="302">
                  <c:v>302.0</c:v>
                </c:pt>
                <c:pt idx="303">
                  <c:v>303.0</c:v>
                </c:pt>
                <c:pt idx="304">
                  <c:v>304.0</c:v>
                </c:pt>
                <c:pt idx="305">
                  <c:v>305.0</c:v>
                </c:pt>
                <c:pt idx="306">
                  <c:v>306.0</c:v>
                </c:pt>
                <c:pt idx="307">
                  <c:v>307.0</c:v>
                </c:pt>
                <c:pt idx="308">
                  <c:v>308.0</c:v>
                </c:pt>
                <c:pt idx="309">
                  <c:v>309.0</c:v>
                </c:pt>
                <c:pt idx="310">
                  <c:v>310.0</c:v>
                </c:pt>
                <c:pt idx="311">
                  <c:v>311.0</c:v>
                </c:pt>
                <c:pt idx="312">
                  <c:v>312.0</c:v>
                </c:pt>
                <c:pt idx="313">
                  <c:v>313.0</c:v>
                </c:pt>
                <c:pt idx="314">
                  <c:v>314.0</c:v>
                </c:pt>
                <c:pt idx="315">
                  <c:v>315.0</c:v>
                </c:pt>
                <c:pt idx="316">
                  <c:v>316.0</c:v>
                </c:pt>
                <c:pt idx="317">
                  <c:v>317.0</c:v>
                </c:pt>
                <c:pt idx="318">
                  <c:v>318.0</c:v>
                </c:pt>
                <c:pt idx="319">
                  <c:v>319.0</c:v>
                </c:pt>
                <c:pt idx="320">
                  <c:v>320.0</c:v>
                </c:pt>
                <c:pt idx="321">
                  <c:v>321.0</c:v>
                </c:pt>
                <c:pt idx="322">
                  <c:v>322.0</c:v>
                </c:pt>
                <c:pt idx="323">
                  <c:v>323.0</c:v>
                </c:pt>
                <c:pt idx="324">
                  <c:v>324.0</c:v>
                </c:pt>
                <c:pt idx="325">
                  <c:v>325.0</c:v>
                </c:pt>
                <c:pt idx="326">
                  <c:v>326.0</c:v>
                </c:pt>
                <c:pt idx="327">
                  <c:v>327.0</c:v>
                </c:pt>
                <c:pt idx="328">
                  <c:v>328.0</c:v>
                </c:pt>
                <c:pt idx="329">
                  <c:v>329.0</c:v>
                </c:pt>
                <c:pt idx="330">
                  <c:v>330.0</c:v>
                </c:pt>
                <c:pt idx="331">
                  <c:v>331.0</c:v>
                </c:pt>
                <c:pt idx="332">
                  <c:v>332.0</c:v>
                </c:pt>
                <c:pt idx="333">
                  <c:v>333.0</c:v>
                </c:pt>
                <c:pt idx="334">
                  <c:v>334.0</c:v>
                </c:pt>
                <c:pt idx="335">
                  <c:v>335.0</c:v>
                </c:pt>
                <c:pt idx="336">
                  <c:v>336.0</c:v>
                </c:pt>
                <c:pt idx="337">
                  <c:v>337.0</c:v>
                </c:pt>
                <c:pt idx="338">
                  <c:v>338.0</c:v>
                </c:pt>
                <c:pt idx="339">
                  <c:v>339.0</c:v>
                </c:pt>
                <c:pt idx="340">
                  <c:v>340.0</c:v>
                </c:pt>
                <c:pt idx="341">
                  <c:v>341.0</c:v>
                </c:pt>
                <c:pt idx="342">
                  <c:v>342.0</c:v>
                </c:pt>
                <c:pt idx="343">
                  <c:v>343.0</c:v>
                </c:pt>
                <c:pt idx="344">
                  <c:v>344.0</c:v>
                </c:pt>
                <c:pt idx="345">
                  <c:v>345.0</c:v>
                </c:pt>
                <c:pt idx="346">
                  <c:v>346.0</c:v>
                </c:pt>
                <c:pt idx="347">
                  <c:v>347.0</c:v>
                </c:pt>
                <c:pt idx="348">
                  <c:v>348.0</c:v>
                </c:pt>
                <c:pt idx="349">
                  <c:v>349.0</c:v>
                </c:pt>
                <c:pt idx="350">
                  <c:v>350.0</c:v>
                </c:pt>
                <c:pt idx="351">
                  <c:v>351.0</c:v>
                </c:pt>
                <c:pt idx="352">
                  <c:v>352.0</c:v>
                </c:pt>
                <c:pt idx="353">
                  <c:v>353.0</c:v>
                </c:pt>
                <c:pt idx="354">
                  <c:v>354.0</c:v>
                </c:pt>
                <c:pt idx="355">
                  <c:v>355.0</c:v>
                </c:pt>
                <c:pt idx="356">
                  <c:v>356.0</c:v>
                </c:pt>
                <c:pt idx="357">
                  <c:v>357.0</c:v>
                </c:pt>
                <c:pt idx="358">
                  <c:v>358.0</c:v>
                </c:pt>
                <c:pt idx="359">
                  <c:v>359.0</c:v>
                </c:pt>
                <c:pt idx="360">
                  <c:v>360.0</c:v>
                </c:pt>
                <c:pt idx="361">
                  <c:v>361.0</c:v>
                </c:pt>
                <c:pt idx="362">
                  <c:v>362.0</c:v>
                </c:pt>
                <c:pt idx="363">
                  <c:v>363.0</c:v>
                </c:pt>
                <c:pt idx="364">
                  <c:v>364.0</c:v>
                </c:pt>
                <c:pt idx="365">
                  <c:v>365.0</c:v>
                </c:pt>
                <c:pt idx="366">
                  <c:v>366.0</c:v>
                </c:pt>
                <c:pt idx="367">
                  <c:v>367.0</c:v>
                </c:pt>
                <c:pt idx="368">
                  <c:v>368.0</c:v>
                </c:pt>
                <c:pt idx="369">
                  <c:v>369.0</c:v>
                </c:pt>
                <c:pt idx="370">
                  <c:v>370.0</c:v>
                </c:pt>
                <c:pt idx="371">
                  <c:v>371.0</c:v>
                </c:pt>
                <c:pt idx="372">
                  <c:v>372.0</c:v>
                </c:pt>
                <c:pt idx="373">
                  <c:v>373.0</c:v>
                </c:pt>
                <c:pt idx="374">
                  <c:v>374.0</c:v>
                </c:pt>
                <c:pt idx="375">
                  <c:v>375.0</c:v>
                </c:pt>
                <c:pt idx="376">
                  <c:v>376.0</c:v>
                </c:pt>
                <c:pt idx="377">
                  <c:v>377.0</c:v>
                </c:pt>
                <c:pt idx="378">
                  <c:v>378.0</c:v>
                </c:pt>
                <c:pt idx="379">
                  <c:v>379.0</c:v>
                </c:pt>
                <c:pt idx="380">
                  <c:v>380.0</c:v>
                </c:pt>
                <c:pt idx="381">
                  <c:v>381.0</c:v>
                </c:pt>
                <c:pt idx="382">
                  <c:v>382.0</c:v>
                </c:pt>
                <c:pt idx="383">
                  <c:v>383.0</c:v>
                </c:pt>
                <c:pt idx="384">
                  <c:v>384.0</c:v>
                </c:pt>
                <c:pt idx="385">
                  <c:v>385.0</c:v>
                </c:pt>
                <c:pt idx="386">
                  <c:v>386.0</c:v>
                </c:pt>
                <c:pt idx="387">
                  <c:v>387.0</c:v>
                </c:pt>
                <c:pt idx="388">
                  <c:v>388.0</c:v>
                </c:pt>
                <c:pt idx="389">
                  <c:v>389.0</c:v>
                </c:pt>
                <c:pt idx="390">
                  <c:v>390.0</c:v>
                </c:pt>
                <c:pt idx="391">
                  <c:v>391.0</c:v>
                </c:pt>
                <c:pt idx="392">
                  <c:v>392.0</c:v>
                </c:pt>
                <c:pt idx="393">
                  <c:v>393.0</c:v>
                </c:pt>
                <c:pt idx="394">
                  <c:v>394.0</c:v>
                </c:pt>
                <c:pt idx="395">
                  <c:v>395.0</c:v>
                </c:pt>
                <c:pt idx="396">
                  <c:v>396.0</c:v>
                </c:pt>
                <c:pt idx="397">
                  <c:v>397.0</c:v>
                </c:pt>
                <c:pt idx="398">
                  <c:v>398.0</c:v>
                </c:pt>
                <c:pt idx="399">
                  <c:v>399.0</c:v>
                </c:pt>
                <c:pt idx="400">
                  <c:v>400.0</c:v>
                </c:pt>
                <c:pt idx="401">
                  <c:v>401.0</c:v>
                </c:pt>
                <c:pt idx="402">
                  <c:v>402.0</c:v>
                </c:pt>
                <c:pt idx="403">
                  <c:v>403.0</c:v>
                </c:pt>
                <c:pt idx="404">
                  <c:v>404.0</c:v>
                </c:pt>
                <c:pt idx="405">
                  <c:v>405.0</c:v>
                </c:pt>
                <c:pt idx="406">
                  <c:v>406.0</c:v>
                </c:pt>
                <c:pt idx="407">
                  <c:v>407.0</c:v>
                </c:pt>
                <c:pt idx="408">
                  <c:v>408.0</c:v>
                </c:pt>
                <c:pt idx="409">
                  <c:v>409.0</c:v>
                </c:pt>
                <c:pt idx="410">
                  <c:v>410.0</c:v>
                </c:pt>
                <c:pt idx="411">
                  <c:v>411.0</c:v>
                </c:pt>
                <c:pt idx="412">
                  <c:v>412.0</c:v>
                </c:pt>
                <c:pt idx="413">
                  <c:v>413.0</c:v>
                </c:pt>
                <c:pt idx="414">
                  <c:v>414.0</c:v>
                </c:pt>
                <c:pt idx="415">
                  <c:v>415.0</c:v>
                </c:pt>
                <c:pt idx="416">
                  <c:v>416.0</c:v>
                </c:pt>
                <c:pt idx="417">
                  <c:v>417.0</c:v>
                </c:pt>
                <c:pt idx="418">
                  <c:v>418.0</c:v>
                </c:pt>
                <c:pt idx="419">
                  <c:v>419.0</c:v>
                </c:pt>
                <c:pt idx="420">
                  <c:v>420.0</c:v>
                </c:pt>
                <c:pt idx="421">
                  <c:v>421.0</c:v>
                </c:pt>
                <c:pt idx="422">
                  <c:v>422.0</c:v>
                </c:pt>
                <c:pt idx="423">
                  <c:v>423.0</c:v>
                </c:pt>
                <c:pt idx="424">
                  <c:v>424.0</c:v>
                </c:pt>
                <c:pt idx="425">
                  <c:v>425.0</c:v>
                </c:pt>
                <c:pt idx="426">
                  <c:v>426.0</c:v>
                </c:pt>
                <c:pt idx="427">
                  <c:v>427.0</c:v>
                </c:pt>
                <c:pt idx="428">
                  <c:v>428.0</c:v>
                </c:pt>
                <c:pt idx="429">
                  <c:v>429.0</c:v>
                </c:pt>
                <c:pt idx="430">
                  <c:v>430.0</c:v>
                </c:pt>
                <c:pt idx="431">
                  <c:v>431.0</c:v>
                </c:pt>
                <c:pt idx="432">
                  <c:v>432.0</c:v>
                </c:pt>
                <c:pt idx="433">
                  <c:v>433.0</c:v>
                </c:pt>
                <c:pt idx="434">
                  <c:v>434.0</c:v>
                </c:pt>
                <c:pt idx="435">
                  <c:v>435.0</c:v>
                </c:pt>
                <c:pt idx="436">
                  <c:v>436.0</c:v>
                </c:pt>
                <c:pt idx="437">
                  <c:v>437.0</c:v>
                </c:pt>
                <c:pt idx="438">
                  <c:v>438.0</c:v>
                </c:pt>
                <c:pt idx="439">
                  <c:v>439.0</c:v>
                </c:pt>
                <c:pt idx="440">
                  <c:v>440.0</c:v>
                </c:pt>
                <c:pt idx="441">
                  <c:v>441.0</c:v>
                </c:pt>
                <c:pt idx="442">
                  <c:v>442.0</c:v>
                </c:pt>
                <c:pt idx="443">
                  <c:v>443.0</c:v>
                </c:pt>
                <c:pt idx="444">
                  <c:v>444.0</c:v>
                </c:pt>
                <c:pt idx="445">
                  <c:v>445.0</c:v>
                </c:pt>
                <c:pt idx="446">
                  <c:v>446.0</c:v>
                </c:pt>
                <c:pt idx="447">
                  <c:v>447.0</c:v>
                </c:pt>
                <c:pt idx="448">
                  <c:v>448.0</c:v>
                </c:pt>
                <c:pt idx="449">
                  <c:v>449.0</c:v>
                </c:pt>
                <c:pt idx="450">
                  <c:v>450.0</c:v>
                </c:pt>
                <c:pt idx="451">
                  <c:v>451.0</c:v>
                </c:pt>
                <c:pt idx="452">
                  <c:v>452.0</c:v>
                </c:pt>
                <c:pt idx="453">
                  <c:v>453.0</c:v>
                </c:pt>
                <c:pt idx="454">
                  <c:v>454.0</c:v>
                </c:pt>
                <c:pt idx="455">
                  <c:v>455.0</c:v>
                </c:pt>
                <c:pt idx="456">
                  <c:v>456.0</c:v>
                </c:pt>
                <c:pt idx="457">
                  <c:v>457.0</c:v>
                </c:pt>
                <c:pt idx="458">
                  <c:v>458.0</c:v>
                </c:pt>
                <c:pt idx="459">
                  <c:v>459.0</c:v>
                </c:pt>
                <c:pt idx="460">
                  <c:v>460.0</c:v>
                </c:pt>
                <c:pt idx="461">
                  <c:v>461.0</c:v>
                </c:pt>
                <c:pt idx="462">
                  <c:v>462.0</c:v>
                </c:pt>
                <c:pt idx="463">
                  <c:v>463.0</c:v>
                </c:pt>
                <c:pt idx="464">
                  <c:v>464.0</c:v>
                </c:pt>
                <c:pt idx="465">
                  <c:v>465.0</c:v>
                </c:pt>
                <c:pt idx="466">
                  <c:v>466.0</c:v>
                </c:pt>
                <c:pt idx="467">
                  <c:v>467.0</c:v>
                </c:pt>
                <c:pt idx="468">
                  <c:v>468.0</c:v>
                </c:pt>
                <c:pt idx="469">
                  <c:v>469.0</c:v>
                </c:pt>
                <c:pt idx="470">
                  <c:v>470.0</c:v>
                </c:pt>
                <c:pt idx="471">
                  <c:v>471.0</c:v>
                </c:pt>
                <c:pt idx="472">
                  <c:v>472.0</c:v>
                </c:pt>
                <c:pt idx="473">
                  <c:v>473.0</c:v>
                </c:pt>
                <c:pt idx="474">
                  <c:v>474.0</c:v>
                </c:pt>
                <c:pt idx="475">
                  <c:v>475.0</c:v>
                </c:pt>
                <c:pt idx="476">
                  <c:v>476.0</c:v>
                </c:pt>
                <c:pt idx="477">
                  <c:v>477.0</c:v>
                </c:pt>
                <c:pt idx="478">
                  <c:v>478.0</c:v>
                </c:pt>
                <c:pt idx="479">
                  <c:v>479.0</c:v>
                </c:pt>
                <c:pt idx="480">
                  <c:v>480.0</c:v>
                </c:pt>
                <c:pt idx="481">
                  <c:v>481.0</c:v>
                </c:pt>
                <c:pt idx="482">
                  <c:v>482.0</c:v>
                </c:pt>
                <c:pt idx="483">
                  <c:v>483.0</c:v>
                </c:pt>
                <c:pt idx="484">
                  <c:v>484.0</c:v>
                </c:pt>
                <c:pt idx="485">
                  <c:v>485.0</c:v>
                </c:pt>
                <c:pt idx="486">
                  <c:v>486.0</c:v>
                </c:pt>
                <c:pt idx="487">
                  <c:v>487.0</c:v>
                </c:pt>
                <c:pt idx="488">
                  <c:v>488.0</c:v>
                </c:pt>
                <c:pt idx="489">
                  <c:v>489.0</c:v>
                </c:pt>
                <c:pt idx="490">
                  <c:v>490.0</c:v>
                </c:pt>
                <c:pt idx="491">
                  <c:v>491.0</c:v>
                </c:pt>
                <c:pt idx="492">
                  <c:v>492.0</c:v>
                </c:pt>
                <c:pt idx="493">
                  <c:v>493.0</c:v>
                </c:pt>
                <c:pt idx="494">
                  <c:v>494.0</c:v>
                </c:pt>
                <c:pt idx="495">
                  <c:v>495.0</c:v>
                </c:pt>
                <c:pt idx="496">
                  <c:v>496.0</c:v>
                </c:pt>
                <c:pt idx="497">
                  <c:v>497.0</c:v>
                </c:pt>
                <c:pt idx="498">
                  <c:v>498.0</c:v>
                </c:pt>
                <c:pt idx="499">
                  <c:v>499.0</c:v>
                </c:pt>
                <c:pt idx="500">
                  <c:v>500.0</c:v>
                </c:pt>
                <c:pt idx="501">
                  <c:v>501.0</c:v>
                </c:pt>
                <c:pt idx="502">
                  <c:v>502.0</c:v>
                </c:pt>
                <c:pt idx="503">
                  <c:v>503.0</c:v>
                </c:pt>
                <c:pt idx="504">
                  <c:v>504.0</c:v>
                </c:pt>
                <c:pt idx="505">
                  <c:v>505.0</c:v>
                </c:pt>
                <c:pt idx="506">
                  <c:v>506.0</c:v>
                </c:pt>
                <c:pt idx="507">
                  <c:v>507.0</c:v>
                </c:pt>
                <c:pt idx="508">
                  <c:v>508.0</c:v>
                </c:pt>
                <c:pt idx="509">
                  <c:v>509.0</c:v>
                </c:pt>
                <c:pt idx="510">
                  <c:v>510.0</c:v>
                </c:pt>
                <c:pt idx="511">
                  <c:v>511.0</c:v>
                </c:pt>
                <c:pt idx="512">
                  <c:v>512.0</c:v>
                </c:pt>
                <c:pt idx="513">
                  <c:v>513.0</c:v>
                </c:pt>
                <c:pt idx="514">
                  <c:v>514.0</c:v>
                </c:pt>
                <c:pt idx="515">
                  <c:v>515.0</c:v>
                </c:pt>
                <c:pt idx="516">
                  <c:v>516.0</c:v>
                </c:pt>
                <c:pt idx="517">
                  <c:v>517.0</c:v>
                </c:pt>
                <c:pt idx="518">
                  <c:v>518.0</c:v>
                </c:pt>
                <c:pt idx="519">
                  <c:v>519.0</c:v>
                </c:pt>
                <c:pt idx="520">
                  <c:v>520.0</c:v>
                </c:pt>
                <c:pt idx="521">
                  <c:v>521.0</c:v>
                </c:pt>
                <c:pt idx="522">
                  <c:v>522.0</c:v>
                </c:pt>
                <c:pt idx="523">
                  <c:v>523.0</c:v>
                </c:pt>
                <c:pt idx="524">
                  <c:v>524.0</c:v>
                </c:pt>
                <c:pt idx="525">
                  <c:v>525.0</c:v>
                </c:pt>
                <c:pt idx="526">
                  <c:v>526.0</c:v>
                </c:pt>
                <c:pt idx="527">
                  <c:v>527.0</c:v>
                </c:pt>
                <c:pt idx="528">
                  <c:v>528.0</c:v>
                </c:pt>
                <c:pt idx="529">
                  <c:v>529.0</c:v>
                </c:pt>
                <c:pt idx="530">
                  <c:v>530.0</c:v>
                </c:pt>
                <c:pt idx="531">
                  <c:v>531.0</c:v>
                </c:pt>
                <c:pt idx="532">
                  <c:v>532.0</c:v>
                </c:pt>
                <c:pt idx="533">
                  <c:v>533.0</c:v>
                </c:pt>
                <c:pt idx="534">
                  <c:v>534.0</c:v>
                </c:pt>
                <c:pt idx="535">
                  <c:v>535.0</c:v>
                </c:pt>
                <c:pt idx="536">
                  <c:v>536.0</c:v>
                </c:pt>
                <c:pt idx="537">
                  <c:v>537.0</c:v>
                </c:pt>
                <c:pt idx="538">
                  <c:v>538.0</c:v>
                </c:pt>
                <c:pt idx="539">
                  <c:v>539.0</c:v>
                </c:pt>
                <c:pt idx="540">
                  <c:v>540.0</c:v>
                </c:pt>
                <c:pt idx="541">
                  <c:v>541.0</c:v>
                </c:pt>
                <c:pt idx="542">
                  <c:v>542.0</c:v>
                </c:pt>
                <c:pt idx="543">
                  <c:v>543.0</c:v>
                </c:pt>
                <c:pt idx="544">
                  <c:v>544.0</c:v>
                </c:pt>
                <c:pt idx="545">
                  <c:v>545.0</c:v>
                </c:pt>
                <c:pt idx="546">
                  <c:v>546.0</c:v>
                </c:pt>
                <c:pt idx="547">
                  <c:v>547.0</c:v>
                </c:pt>
                <c:pt idx="548">
                  <c:v>548.0</c:v>
                </c:pt>
                <c:pt idx="549">
                  <c:v>549.0</c:v>
                </c:pt>
                <c:pt idx="550">
                  <c:v>550.0</c:v>
                </c:pt>
                <c:pt idx="551">
                  <c:v>551.0</c:v>
                </c:pt>
                <c:pt idx="552">
                  <c:v>552.0</c:v>
                </c:pt>
                <c:pt idx="553">
                  <c:v>553.0</c:v>
                </c:pt>
                <c:pt idx="554">
                  <c:v>554.0</c:v>
                </c:pt>
                <c:pt idx="555">
                  <c:v>555.0</c:v>
                </c:pt>
                <c:pt idx="556">
                  <c:v>556.0</c:v>
                </c:pt>
                <c:pt idx="557">
                  <c:v>557.0</c:v>
                </c:pt>
                <c:pt idx="558">
                  <c:v>558.0</c:v>
                </c:pt>
                <c:pt idx="559">
                  <c:v>559.0</c:v>
                </c:pt>
                <c:pt idx="560">
                  <c:v>560.0</c:v>
                </c:pt>
                <c:pt idx="561">
                  <c:v>561.0</c:v>
                </c:pt>
                <c:pt idx="562">
                  <c:v>562.0</c:v>
                </c:pt>
                <c:pt idx="563">
                  <c:v>563.0</c:v>
                </c:pt>
                <c:pt idx="564">
                  <c:v>564.0</c:v>
                </c:pt>
                <c:pt idx="565">
                  <c:v>565.0</c:v>
                </c:pt>
                <c:pt idx="566">
                  <c:v>566.0</c:v>
                </c:pt>
                <c:pt idx="567">
                  <c:v>567.0</c:v>
                </c:pt>
                <c:pt idx="568">
                  <c:v>568.0</c:v>
                </c:pt>
                <c:pt idx="569">
                  <c:v>569.0</c:v>
                </c:pt>
                <c:pt idx="570">
                  <c:v>570.0</c:v>
                </c:pt>
                <c:pt idx="571">
                  <c:v>571.0</c:v>
                </c:pt>
                <c:pt idx="572">
                  <c:v>572.0</c:v>
                </c:pt>
                <c:pt idx="573">
                  <c:v>573.0</c:v>
                </c:pt>
                <c:pt idx="574">
                  <c:v>574.0</c:v>
                </c:pt>
                <c:pt idx="575">
                  <c:v>575.0</c:v>
                </c:pt>
                <c:pt idx="576">
                  <c:v>576.0</c:v>
                </c:pt>
                <c:pt idx="577">
                  <c:v>577.0</c:v>
                </c:pt>
                <c:pt idx="578">
                  <c:v>578.0</c:v>
                </c:pt>
                <c:pt idx="579">
                  <c:v>579.0</c:v>
                </c:pt>
                <c:pt idx="580">
                  <c:v>580.0</c:v>
                </c:pt>
                <c:pt idx="581">
                  <c:v>581.0</c:v>
                </c:pt>
                <c:pt idx="582">
                  <c:v>582.0</c:v>
                </c:pt>
                <c:pt idx="583">
                  <c:v>583.0</c:v>
                </c:pt>
                <c:pt idx="584">
                  <c:v>584.0</c:v>
                </c:pt>
                <c:pt idx="585">
                  <c:v>585.0</c:v>
                </c:pt>
                <c:pt idx="586">
                  <c:v>586.0</c:v>
                </c:pt>
                <c:pt idx="587">
                  <c:v>587.0</c:v>
                </c:pt>
                <c:pt idx="588">
                  <c:v>588.0</c:v>
                </c:pt>
                <c:pt idx="589">
                  <c:v>589.0</c:v>
                </c:pt>
                <c:pt idx="590">
                  <c:v>590.0</c:v>
                </c:pt>
                <c:pt idx="591">
                  <c:v>591.0</c:v>
                </c:pt>
                <c:pt idx="592">
                  <c:v>592.0</c:v>
                </c:pt>
                <c:pt idx="593">
                  <c:v>593.0</c:v>
                </c:pt>
                <c:pt idx="594">
                  <c:v>594.0</c:v>
                </c:pt>
                <c:pt idx="595">
                  <c:v>595.0</c:v>
                </c:pt>
                <c:pt idx="596">
                  <c:v>596.0</c:v>
                </c:pt>
                <c:pt idx="597">
                  <c:v>597.0</c:v>
                </c:pt>
                <c:pt idx="598">
                  <c:v>598.0</c:v>
                </c:pt>
                <c:pt idx="599">
                  <c:v>599.0</c:v>
                </c:pt>
                <c:pt idx="600">
                  <c:v>600.0</c:v>
                </c:pt>
                <c:pt idx="601">
                  <c:v>601.0</c:v>
                </c:pt>
                <c:pt idx="602">
                  <c:v>602.0</c:v>
                </c:pt>
                <c:pt idx="603">
                  <c:v>603.0</c:v>
                </c:pt>
                <c:pt idx="604">
                  <c:v>604.0</c:v>
                </c:pt>
                <c:pt idx="605">
                  <c:v>605.0</c:v>
                </c:pt>
                <c:pt idx="606">
                  <c:v>606.0</c:v>
                </c:pt>
                <c:pt idx="607">
                  <c:v>607.0</c:v>
                </c:pt>
                <c:pt idx="608">
                  <c:v>608.0</c:v>
                </c:pt>
                <c:pt idx="609">
                  <c:v>609.0</c:v>
                </c:pt>
                <c:pt idx="610">
                  <c:v>610.0</c:v>
                </c:pt>
                <c:pt idx="611">
                  <c:v>611.0</c:v>
                </c:pt>
                <c:pt idx="612">
                  <c:v>612.0</c:v>
                </c:pt>
                <c:pt idx="613">
                  <c:v>613.0</c:v>
                </c:pt>
                <c:pt idx="614">
                  <c:v>614.0</c:v>
                </c:pt>
                <c:pt idx="615">
                  <c:v>615.0</c:v>
                </c:pt>
                <c:pt idx="616">
                  <c:v>616.0</c:v>
                </c:pt>
                <c:pt idx="617">
                  <c:v>617.0</c:v>
                </c:pt>
                <c:pt idx="618">
                  <c:v>618.0</c:v>
                </c:pt>
                <c:pt idx="619">
                  <c:v>619.0</c:v>
                </c:pt>
                <c:pt idx="620">
                  <c:v>620.0</c:v>
                </c:pt>
                <c:pt idx="621">
                  <c:v>621.0</c:v>
                </c:pt>
                <c:pt idx="622">
                  <c:v>622.0</c:v>
                </c:pt>
                <c:pt idx="623">
                  <c:v>623.0</c:v>
                </c:pt>
                <c:pt idx="624">
                  <c:v>624.0</c:v>
                </c:pt>
                <c:pt idx="625">
                  <c:v>625.0</c:v>
                </c:pt>
                <c:pt idx="626">
                  <c:v>626.0</c:v>
                </c:pt>
                <c:pt idx="627">
                  <c:v>627.0</c:v>
                </c:pt>
                <c:pt idx="628">
                  <c:v>628.0</c:v>
                </c:pt>
                <c:pt idx="629">
                  <c:v>629.0</c:v>
                </c:pt>
                <c:pt idx="630">
                  <c:v>630.0</c:v>
                </c:pt>
                <c:pt idx="631">
                  <c:v>631.0</c:v>
                </c:pt>
                <c:pt idx="632">
                  <c:v>632.0</c:v>
                </c:pt>
                <c:pt idx="633">
                  <c:v>633.0</c:v>
                </c:pt>
                <c:pt idx="634">
                  <c:v>634.0</c:v>
                </c:pt>
                <c:pt idx="635">
                  <c:v>635.0</c:v>
                </c:pt>
                <c:pt idx="636">
                  <c:v>636.0</c:v>
                </c:pt>
                <c:pt idx="637">
                  <c:v>637.0</c:v>
                </c:pt>
                <c:pt idx="638">
                  <c:v>638.0</c:v>
                </c:pt>
                <c:pt idx="639">
                  <c:v>639.0</c:v>
                </c:pt>
                <c:pt idx="640">
                  <c:v>640.0</c:v>
                </c:pt>
                <c:pt idx="641">
                  <c:v>641.0</c:v>
                </c:pt>
                <c:pt idx="642">
                  <c:v>642.0</c:v>
                </c:pt>
                <c:pt idx="643">
                  <c:v>643.0</c:v>
                </c:pt>
                <c:pt idx="644">
                  <c:v>644.0</c:v>
                </c:pt>
                <c:pt idx="645">
                  <c:v>645.0</c:v>
                </c:pt>
                <c:pt idx="646">
                  <c:v>646.0</c:v>
                </c:pt>
                <c:pt idx="647">
                  <c:v>647.0</c:v>
                </c:pt>
                <c:pt idx="648">
                  <c:v>648.0</c:v>
                </c:pt>
                <c:pt idx="649">
                  <c:v>649.0</c:v>
                </c:pt>
                <c:pt idx="650">
                  <c:v>650.0</c:v>
                </c:pt>
                <c:pt idx="651">
                  <c:v>651.0</c:v>
                </c:pt>
                <c:pt idx="652">
                  <c:v>652.0</c:v>
                </c:pt>
                <c:pt idx="653">
                  <c:v>653.0</c:v>
                </c:pt>
                <c:pt idx="654">
                  <c:v>654.0</c:v>
                </c:pt>
                <c:pt idx="655">
                  <c:v>655.0</c:v>
                </c:pt>
                <c:pt idx="656">
                  <c:v>656.0</c:v>
                </c:pt>
                <c:pt idx="657">
                  <c:v>657.0</c:v>
                </c:pt>
                <c:pt idx="658">
                  <c:v>658.0</c:v>
                </c:pt>
                <c:pt idx="659">
                  <c:v>659.0</c:v>
                </c:pt>
                <c:pt idx="660">
                  <c:v>660.0</c:v>
                </c:pt>
                <c:pt idx="661">
                  <c:v>661.0</c:v>
                </c:pt>
                <c:pt idx="662">
                  <c:v>662.0</c:v>
                </c:pt>
                <c:pt idx="663">
                  <c:v>663.0</c:v>
                </c:pt>
                <c:pt idx="664">
                  <c:v>664.0</c:v>
                </c:pt>
                <c:pt idx="665">
                  <c:v>665.0</c:v>
                </c:pt>
                <c:pt idx="666">
                  <c:v>666.0</c:v>
                </c:pt>
                <c:pt idx="667">
                  <c:v>667.0</c:v>
                </c:pt>
                <c:pt idx="668">
                  <c:v>668.0</c:v>
                </c:pt>
                <c:pt idx="669">
                  <c:v>669.0</c:v>
                </c:pt>
                <c:pt idx="670">
                  <c:v>670.0</c:v>
                </c:pt>
                <c:pt idx="671">
                  <c:v>671.0</c:v>
                </c:pt>
                <c:pt idx="672">
                  <c:v>672.0</c:v>
                </c:pt>
                <c:pt idx="673">
                  <c:v>673.0</c:v>
                </c:pt>
                <c:pt idx="674">
                  <c:v>674.0</c:v>
                </c:pt>
                <c:pt idx="675">
                  <c:v>675.0</c:v>
                </c:pt>
                <c:pt idx="676">
                  <c:v>676.0</c:v>
                </c:pt>
                <c:pt idx="677">
                  <c:v>677.0</c:v>
                </c:pt>
                <c:pt idx="678">
                  <c:v>678.0</c:v>
                </c:pt>
                <c:pt idx="679">
                  <c:v>679.0</c:v>
                </c:pt>
                <c:pt idx="680">
                  <c:v>680.0</c:v>
                </c:pt>
                <c:pt idx="681">
                  <c:v>681.0</c:v>
                </c:pt>
                <c:pt idx="682">
                  <c:v>682.0</c:v>
                </c:pt>
                <c:pt idx="683">
                  <c:v>683.0</c:v>
                </c:pt>
                <c:pt idx="684">
                  <c:v>684.0</c:v>
                </c:pt>
                <c:pt idx="685">
                  <c:v>685.0</c:v>
                </c:pt>
                <c:pt idx="686">
                  <c:v>686.0</c:v>
                </c:pt>
                <c:pt idx="687">
                  <c:v>687.0</c:v>
                </c:pt>
                <c:pt idx="688">
                  <c:v>688.0</c:v>
                </c:pt>
                <c:pt idx="689">
                  <c:v>689.0</c:v>
                </c:pt>
                <c:pt idx="690">
                  <c:v>690.0</c:v>
                </c:pt>
                <c:pt idx="691">
                  <c:v>691.0</c:v>
                </c:pt>
                <c:pt idx="692">
                  <c:v>692.0</c:v>
                </c:pt>
                <c:pt idx="693">
                  <c:v>693.0</c:v>
                </c:pt>
                <c:pt idx="694">
                  <c:v>694.0</c:v>
                </c:pt>
                <c:pt idx="695">
                  <c:v>695.0</c:v>
                </c:pt>
                <c:pt idx="696">
                  <c:v>696.0</c:v>
                </c:pt>
                <c:pt idx="697">
                  <c:v>697.0</c:v>
                </c:pt>
                <c:pt idx="698">
                  <c:v>698.0</c:v>
                </c:pt>
                <c:pt idx="699">
                  <c:v>699.0</c:v>
                </c:pt>
                <c:pt idx="700">
                  <c:v>700.0</c:v>
                </c:pt>
                <c:pt idx="701">
                  <c:v>701.0</c:v>
                </c:pt>
                <c:pt idx="702">
                  <c:v>702.0</c:v>
                </c:pt>
                <c:pt idx="703">
                  <c:v>703.0</c:v>
                </c:pt>
                <c:pt idx="704">
                  <c:v>704.0</c:v>
                </c:pt>
                <c:pt idx="705">
                  <c:v>705.0</c:v>
                </c:pt>
                <c:pt idx="706">
                  <c:v>706.0</c:v>
                </c:pt>
                <c:pt idx="707">
                  <c:v>707.0</c:v>
                </c:pt>
                <c:pt idx="708">
                  <c:v>708.0</c:v>
                </c:pt>
                <c:pt idx="709">
                  <c:v>709.0</c:v>
                </c:pt>
                <c:pt idx="710">
                  <c:v>710.0</c:v>
                </c:pt>
                <c:pt idx="711">
                  <c:v>711.0</c:v>
                </c:pt>
                <c:pt idx="712">
                  <c:v>712.0</c:v>
                </c:pt>
                <c:pt idx="713">
                  <c:v>713.0</c:v>
                </c:pt>
                <c:pt idx="714">
                  <c:v>714.0</c:v>
                </c:pt>
                <c:pt idx="715">
                  <c:v>715.0</c:v>
                </c:pt>
                <c:pt idx="716">
                  <c:v>716.0</c:v>
                </c:pt>
                <c:pt idx="717">
                  <c:v>717.0</c:v>
                </c:pt>
                <c:pt idx="718">
                  <c:v>718.0</c:v>
                </c:pt>
                <c:pt idx="719">
                  <c:v>719.0</c:v>
                </c:pt>
                <c:pt idx="720">
                  <c:v>720.0</c:v>
                </c:pt>
                <c:pt idx="721">
                  <c:v>721.0</c:v>
                </c:pt>
                <c:pt idx="722">
                  <c:v>722.0</c:v>
                </c:pt>
                <c:pt idx="723">
                  <c:v>723.0</c:v>
                </c:pt>
                <c:pt idx="724">
                  <c:v>724.0</c:v>
                </c:pt>
                <c:pt idx="725">
                  <c:v>725.0</c:v>
                </c:pt>
                <c:pt idx="726">
                  <c:v>726.0</c:v>
                </c:pt>
                <c:pt idx="727">
                  <c:v>727.0</c:v>
                </c:pt>
                <c:pt idx="728">
                  <c:v>728.0</c:v>
                </c:pt>
                <c:pt idx="729">
                  <c:v>729.0</c:v>
                </c:pt>
                <c:pt idx="730">
                  <c:v>730.0</c:v>
                </c:pt>
                <c:pt idx="731">
                  <c:v>731.0</c:v>
                </c:pt>
                <c:pt idx="732">
                  <c:v>732.0</c:v>
                </c:pt>
                <c:pt idx="733">
                  <c:v>733.0</c:v>
                </c:pt>
                <c:pt idx="734">
                  <c:v>734.0</c:v>
                </c:pt>
                <c:pt idx="735">
                  <c:v>735.0</c:v>
                </c:pt>
                <c:pt idx="736">
                  <c:v>736.0</c:v>
                </c:pt>
                <c:pt idx="737">
                  <c:v>737.0</c:v>
                </c:pt>
                <c:pt idx="738">
                  <c:v>738.0</c:v>
                </c:pt>
                <c:pt idx="739">
                  <c:v>739.0</c:v>
                </c:pt>
                <c:pt idx="740">
                  <c:v>740.0</c:v>
                </c:pt>
                <c:pt idx="741">
                  <c:v>741.0</c:v>
                </c:pt>
                <c:pt idx="742">
                  <c:v>742.0</c:v>
                </c:pt>
                <c:pt idx="743">
                  <c:v>743.0</c:v>
                </c:pt>
                <c:pt idx="744">
                  <c:v>744.0</c:v>
                </c:pt>
                <c:pt idx="745">
                  <c:v>745.0</c:v>
                </c:pt>
                <c:pt idx="746">
                  <c:v>746.0</c:v>
                </c:pt>
                <c:pt idx="747">
                  <c:v>747.0</c:v>
                </c:pt>
                <c:pt idx="748">
                  <c:v>748.0</c:v>
                </c:pt>
                <c:pt idx="749">
                  <c:v>749.0</c:v>
                </c:pt>
                <c:pt idx="750">
                  <c:v>750.0</c:v>
                </c:pt>
                <c:pt idx="751">
                  <c:v>751.0</c:v>
                </c:pt>
                <c:pt idx="752">
                  <c:v>752.0</c:v>
                </c:pt>
                <c:pt idx="753">
                  <c:v>753.0</c:v>
                </c:pt>
                <c:pt idx="754">
                  <c:v>754.0</c:v>
                </c:pt>
                <c:pt idx="755">
                  <c:v>755.0</c:v>
                </c:pt>
                <c:pt idx="756">
                  <c:v>756.0</c:v>
                </c:pt>
                <c:pt idx="757">
                  <c:v>757.0</c:v>
                </c:pt>
                <c:pt idx="758">
                  <c:v>758.0</c:v>
                </c:pt>
                <c:pt idx="759">
                  <c:v>759.0</c:v>
                </c:pt>
                <c:pt idx="760">
                  <c:v>760.0</c:v>
                </c:pt>
                <c:pt idx="761">
                  <c:v>761.0</c:v>
                </c:pt>
                <c:pt idx="762">
                  <c:v>762.0</c:v>
                </c:pt>
                <c:pt idx="763">
                  <c:v>763.0</c:v>
                </c:pt>
                <c:pt idx="764">
                  <c:v>764.0</c:v>
                </c:pt>
                <c:pt idx="765">
                  <c:v>765.0</c:v>
                </c:pt>
                <c:pt idx="766">
                  <c:v>766.0</c:v>
                </c:pt>
                <c:pt idx="767">
                  <c:v>767.0</c:v>
                </c:pt>
                <c:pt idx="768">
                  <c:v>768.0</c:v>
                </c:pt>
                <c:pt idx="769">
                  <c:v>769.0</c:v>
                </c:pt>
                <c:pt idx="770">
                  <c:v>770.0</c:v>
                </c:pt>
                <c:pt idx="771">
                  <c:v>771.0</c:v>
                </c:pt>
                <c:pt idx="772">
                  <c:v>772.0</c:v>
                </c:pt>
                <c:pt idx="773">
                  <c:v>773.0</c:v>
                </c:pt>
                <c:pt idx="774">
                  <c:v>774.0</c:v>
                </c:pt>
                <c:pt idx="775">
                  <c:v>775.0</c:v>
                </c:pt>
                <c:pt idx="776">
                  <c:v>776.0</c:v>
                </c:pt>
                <c:pt idx="777">
                  <c:v>777.0</c:v>
                </c:pt>
                <c:pt idx="778">
                  <c:v>778.0</c:v>
                </c:pt>
                <c:pt idx="779">
                  <c:v>779.0</c:v>
                </c:pt>
                <c:pt idx="780">
                  <c:v>780.0</c:v>
                </c:pt>
                <c:pt idx="781">
                  <c:v>781.0</c:v>
                </c:pt>
                <c:pt idx="782">
                  <c:v>782.0</c:v>
                </c:pt>
                <c:pt idx="783">
                  <c:v>783.0</c:v>
                </c:pt>
                <c:pt idx="784">
                  <c:v>784.0</c:v>
                </c:pt>
                <c:pt idx="785">
                  <c:v>785.0</c:v>
                </c:pt>
                <c:pt idx="786">
                  <c:v>786.0</c:v>
                </c:pt>
                <c:pt idx="787">
                  <c:v>787.0</c:v>
                </c:pt>
                <c:pt idx="788">
                  <c:v>788.0</c:v>
                </c:pt>
                <c:pt idx="789">
                  <c:v>789.0</c:v>
                </c:pt>
                <c:pt idx="790">
                  <c:v>790.0</c:v>
                </c:pt>
                <c:pt idx="791">
                  <c:v>791.0</c:v>
                </c:pt>
                <c:pt idx="792">
                  <c:v>792.0</c:v>
                </c:pt>
                <c:pt idx="793">
                  <c:v>793.0</c:v>
                </c:pt>
                <c:pt idx="794">
                  <c:v>794.0</c:v>
                </c:pt>
                <c:pt idx="795">
                  <c:v>795.0</c:v>
                </c:pt>
                <c:pt idx="796">
                  <c:v>796.0</c:v>
                </c:pt>
                <c:pt idx="797">
                  <c:v>797.0</c:v>
                </c:pt>
                <c:pt idx="798">
                  <c:v>798.0</c:v>
                </c:pt>
                <c:pt idx="799">
                  <c:v>799.0</c:v>
                </c:pt>
                <c:pt idx="800">
                  <c:v>800.0</c:v>
                </c:pt>
                <c:pt idx="801">
                  <c:v>801.0</c:v>
                </c:pt>
                <c:pt idx="802">
                  <c:v>802.0</c:v>
                </c:pt>
                <c:pt idx="803">
                  <c:v>803.0</c:v>
                </c:pt>
                <c:pt idx="804">
                  <c:v>804.0</c:v>
                </c:pt>
                <c:pt idx="805">
                  <c:v>805.0</c:v>
                </c:pt>
                <c:pt idx="806">
                  <c:v>806.0</c:v>
                </c:pt>
                <c:pt idx="807">
                  <c:v>807.0</c:v>
                </c:pt>
                <c:pt idx="808">
                  <c:v>808.0</c:v>
                </c:pt>
                <c:pt idx="809">
                  <c:v>809.0</c:v>
                </c:pt>
                <c:pt idx="810">
                  <c:v>810.0</c:v>
                </c:pt>
                <c:pt idx="811">
                  <c:v>811.0</c:v>
                </c:pt>
                <c:pt idx="812">
                  <c:v>812.0</c:v>
                </c:pt>
                <c:pt idx="813">
                  <c:v>813.0</c:v>
                </c:pt>
                <c:pt idx="814">
                  <c:v>814.0</c:v>
                </c:pt>
                <c:pt idx="815">
                  <c:v>815.0</c:v>
                </c:pt>
                <c:pt idx="816">
                  <c:v>816.0</c:v>
                </c:pt>
                <c:pt idx="817">
                  <c:v>817.0</c:v>
                </c:pt>
                <c:pt idx="818">
                  <c:v>818.0</c:v>
                </c:pt>
                <c:pt idx="819">
                  <c:v>819.0</c:v>
                </c:pt>
                <c:pt idx="820">
                  <c:v>820.0</c:v>
                </c:pt>
                <c:pt idx="821">
                  <c:v>821.0</c:v>
                </c:pt>
                <c:pt idx="822">
                  <c:v>822.0</c:v>
                </c:pt>
                <c:pt idx="823">
                  <c:v>823.0</c:v>
                </c:pt>
                <c:pt idx="824">
                  <c:v>824.0</c:v>
                </c:pt>
                <c:pt idx="825">
                  <c:v>825.0</c:v>
                </c:pt>
                <c:pt idx="826">
                  <c:v>826.0</c:v>
                </c:pt>
                <c:pt idx="827">
                  <c:v>827.0</c:v>
                </c:pt>
                <c:pt idx="828">
                  <c:v>828.0</c:v>
                </c:pt>
                <c:pt idx="829">
                  <c:v>829.0</c:v>
                </c:pt>
                <c:pt idx="830">
                  <c:v>830.0</c:v>
                </c:pt>
                <c:pt idx="831">
                  <c:v>831.0</c:v>
                </c:pt>
                <c:pt idx="832">
                  <c:v>832.0</c:v>
                </c:pt>
                <c:pt idx="833">
                  <c:v>833.0</c:v>
                </c:pt>
                <c:pt idx="834">
                  <c:v>834.0</c:v>
                </c:pt>
                <c:pt idx="835">
                  <c:v>835.0</c:v>
                </c:pt>
                <c:pt idx="836">
                  <c:v>836.0</c:v>
                </c:pt>
                <c:pt idx="837">
                  <c:v>837.0</c:v>
                </c:pt>
                <c:pt idx="838">
                  <c:v>838.0</c:v>
                </c:pt>
                <c:pt idx="839">
                  <c:v>839.0</c:v>
                </c:pt>
                <c:pt idx="840">
                  <c:v>840.0</c:v>
                </c:pt>
                <c:pt idx="841">
                  <c:v>841.0</c:v>
                </c:pt>
                <c:pt idx="842">
                  <c:v>842.0</c:v>
                </c:pt>
                <c:pt idx="843">
                  <c:v>843.0</c:v>
                </c:pt>
                <c:pt idx="844">
                  <c:v>844.0</c:v>
                </c:pt>
                <c:pt idx="845">
                  <c:v>845.0</c:v>
                </c:pt>
                <c:pt idx="846">
                  <c:v>846.0</c:v>
                </c:pt>
                <c:pt idx="847">
                  <c:v>847.0</c:v>
                </c:pt>
                <c:pt idx="848">
                  <c:v>848.0</c:v>
                </c:pt>
                <c:pt idx="849">
                  <c:v>849.0</c:v>
                </c:pt>
                <c:pt idx="850">
                  <c:v>850.0</c:v>
                </c:pt>
                <c:pt idx="851">
                  <c:v>851.0</c:v>
                </c:pt>
                <c:pt idx="852">
                  <c:v>852.0</c:v>
                </c:pt>
                <c:pt idx="853">
                  <c:v>853.0</c:v>
                </c:pt>
                <c:pt idx="854">
                  <c:v>854.0</c:v>
                </c:pt>
                <c:pt idx="855">
                  <c:v>855.0</c:v>
                </c:pt>
                <c:pt idx="856">
                  <c:v>856.0</c:v>
                </c:pt>
                <c:pt idx="857">
                  <c:v>857.0</c:v>
                </c:pt>
                <c:pt idx="858">
                  <c:v>858.0</c:v>
                </c:pt>
                <c:pt idx="859">
                  <c:v>859.0</c:v>
                </c:pt>
                <c:pt idx="860">
                  <c:v>860.0</c:v>
                </c:pt>
                <c:pt idx="861">
                  <c:v>861.0</c:v>
                </c:pt>
                <c:pt idx="862">
                  <c:v>862.0</c:v>
                </c:pt>
                <c:pt idx="863">
                  <c:v>863.0</c:v>
                </c:pt>
                <c:pt idx="864">
                  <c:v>864.0</c:v>
                </c:pt>
                <c:pt idx="865">
                  <c:v>865.0</c:v>
                </c:pt>
                <c:pt idx="866">
                  <c:v>866.0</c:v>
                </c:pt>
                <c:pt idx="867">
                  <c:v>867.0</c:v>
                </c:pt>
                <c:pt idx="868">
                  <c:v>868.0</c:v>
                </c:pt>
                <c:pt idx="869">
                  <c:v>869.0</c:v>
                </c:pt>
                <c:pt idx="870">
                  <c:v>870.0</c:v>
                </c:pt>
                <c:pt idx="871">
                  <c:v>871.0</c:v>
                </c:pt>
                <c:pt idx="872">
                  <c:v>872.0</c:v>
                </c:pt>
                <c:pt idx="873">
                  <c:v>873.0</c:v>
                </c:pt>
                <c:pt idx="874">
                  <c:v>874.0</c:v>
                </c:pt>
                <c:pt idx="875">
                  <c:v>875.0</c:v>
                </c:pt>
                <c:pt idx="876">
                  <c:v>876.0</c:v>
                </c:pt>
                <c:pt idx="877">
                  <c:v>877.0</c:v>
                </c:pt>
                <c:pt idx="878">
                  <c:v>878.0</c:v>
                </c:pt>
                <c:pt idx="879">
                  <c:v>879.0</c:v>
                </c:pt>
                <c:pt idx="880">
                  <c:v>880.0</c:v>
                </c:pt>
                <c:pt idx="881">
                  <c:v>881.0</c:v>
                </c:pt>
                <c:pt idx="882">
                  <c:v>882.0</c:v>
                </c:pt>
                <c:pt idx="883">
                  <c:v>883.0</c:v>
                </c:pt>
                <c:pt idx="884">
                  <c:v>884.0</c:v>
                </c:pt>
                <c:pt idx="885">
                  <c:v>885.0</c:v>
                </c:pt>
                <c:pt idx="886">
                  <c:v>886.0</c:v>
                </c:pt>
                <c:pt idx="887">
                  <c:v>887.0</c:v>
                </c:pt>
                <c:pt idx="888">
                  <c:v>888.0</c:v>
                </c:pt>
                <c:pt idx="889">
                  <c:v>889.0</c:v>
                </c:pt>
                <c:pt idx="890">
                  <c:v>890.0</c:v>
                </c:pt>
                <c:pt idx="891">
                  <c:v>891.0</c:v>
                </c:pt>
                <c:pt idx="892">
                  <c:v>892.0</c:v>
                </c:pt>
                <c:pt idx="893">
                  <c:v>893.0</c:v>
                </c:pt>
                <c:pt idx="894">
                  <c:v>894.0</c:v>
                </c:pt>
                <c:pt idx="895">
                  <c:v>895.0</c:v>
                </c:pt>
                <c:pt idx="896">
                  <c:v>896.0</c:v>
                </c:pt>
                <c:pt idx="897">
                  <c:v>897.0</c:v>
                </c:pt>
                <c:pt idx="898">
                  <c:v>898.0</c:v>
                </c:pt>
                <c:pt idx="899">
                  <c:v>899.0</c:v>
                </c:pt>
                <c:pt idx="900">
                  <c:v>900.0</c:v>
                </c:pt>
                <c:pt idx="901">
                  <c:v>901.0</c:v>
                </c:pt>
                <c:pt idx="902">
                  <c:v>902.0</c:v>
                </c:pt>
                <c:pt idx="903">
                  <c:v>903.0</c:v>
                </c:pt>
                <c:pt idx="904">
                  <c:v>904.0</c:v>
                </c:pt>
                <c:pt idx="905">
                  <c:v>905.0</c:v>
                </c:pt>
                <c:pt idx="906">
                  <c:v>906.0</c:v>
                </c:pt>
                <c:pt idx="907">
                  <c:v>907.0</c:v>
                </c:pt>
                <c:pt idx="908">
                  <c:v>908.0</c:v>
                </c:pt>
                <c:pt idx="909">
                  <c:v>909.0</c:v>
                </c:pt>
                <c:pt idx="910">
                  <c:v>910.0</c:v>
                </c:pt>
                <c:pt idx="911">
                  <c:v>911.0</c:v>
                </c:pt>
                <c:pt idx="912">
                  <c:v>912.0</c:v>
                </c:pt>
                <c:pt idx="913">
                  <c:v>913.0</c:v>
                </c:pt>
                <c:pt idx="914">
                  <c:v>914.0</c:v>
                </c:pt>
                <c:pt idx="915">
                  <c:v>915.0</c:v>
                </c:pt>
                <c:pt idx="916">
                  <c:v>916.0</c:v>
                </c:pt>
                <c:pt idx="917">
                  <c:v>917.0</c:v>
                </c:pt>
                <c:pt idx="918">
                  <c:v>918.0</c:v>
                </c:pt>
                <c:pt idx="919">
                  <c:v>919.0</c:v>
                </c:pt>
                <c:pt idx="920">
                  <c:v>920.0</c:v>
                </c:pt>
                <c:pt idx="921">
                  <c:v>921.0</c:v>
                </c:pt>
                <c:pt idx="922">
                  <c:v>922.0</c:v>
                </c:pt>
                <c:pt idx="923">
                  <c:v>923.0</c:v>
                </c:pt>
                <c:pt idx="924">
                  <c:v>924.0</c:v>
                </c:pt>
                <c:pt idx="925">
                  <c:v>925.0</c:v>
                </c:pt>
                <c:pt idx="926">
                  <c:v>926.0</c:v>
                </c:pt>
                <c:pt idx="927">
                  <c:v>927.0</c:v>
                </c:pt>
                <c:pt idx="928">
                  <c:v>928.0</c:v>
                </c:pt>
                <c:pt idx="929">
                  <c:v>929.0</c:v>
                </c:pt>
                <c:pt idx="930">
                  <c:v>930.0</c:v>
                </c:pt>
                <c:pt idx="931">
                  <c:v>931.0</c:v>
                </c:pt>
                <c:pt idx="932">
                  <c:v>932.0</c:v>
                </c:pt>
                <c:pt idx="933">
                  <c:v>933.0</c:v>
                </c:pt>
                <c:pt idx="934">
                  <c:v>934.0</c:v>
                </c:pt>
                <c:pt idx="935">
                  <c:v>935.0</c:v>
                </c:pt>
                <c:pt idx="936">
                  <c:v>936.0</c:v>
                </c:pt>
                <c:pt idx="937">
                  <c:v>937.0</c:v>
                </c:pt>
                <c:pt idx="938">
                  <c:v>938.0</c:v>
                </c:pt>
                <c:pt idx="939">
                  <c:v>939.0</c:v>
                </c:pt>
                <c:pt idx="940">
                  <c:v>940.0</c:v>
                </c:pt>
                <c:pt idx="941">
                  <c:v>941.0</c:v>
                </c:pt>
                <c:pt idx="942">
                  <c:v>942.0</c:v>
                </c:pt>
                <c:pt idx="943">
                  <c:v>943.0</c:v>
                </c:pt>
                <c:pt idx="944">
                  <c:v>944.0</c:v>
                </c:pt>
                <c:pt idx="945">
                  <c:v>945.0</c:v>
                </c:pt>
                <c:pt idx="946">
                  <c:v>946.0</c:v>
                </c:pt>
                <c:pt idx="947">
                  <c:v>947.0</c:v>
                </c:pt>
                <c:pt idx="948">
                  <c:v>948.0</c:v>
                </c:pt>
                <c:pt idx="949">
                  <c:v>949.0</c:v>
                </c:pt>
                <c:pt idx="950">
                  <c:v>950.0</c:v>
                </c:pt>
                <c:pt idx="951">
                  <c:v>951.0</c:v>
                </c:pt>
                <c:pt idx="952">
                  <c:v>952.0</c:v>
                </c:pt>
                <c:pt idx="953">
                  <c:v>953.0</c:v>
                </c:pt>
                <c:pt idx="954">
                  <c:v>954.0</c:v>
                </c:pt>
                <c:pt idx="955">
                  <c:v>955.0</c:v>
                </c:pt>
                <c:pt idx="956">
                  <c:v>956.0</c:v>
                </c:pt>
                <c:pt idx="957">
                  <c:v>957.0</c:v>
                </c:pt>
                <c:pt idx="958">
                  <c:v>958.0</c:v>
                </c:pt>
                <c:pt idx="959">
                  <c:v>959.0</c:v>
                </c:pt>
                <c:pt idx="960">
                  <c:v>960.0</c:v>
                </c:pt>
                <c:pt idx="961">
                  <c:v>961.0</c:v>
                </c:pt>
                <c:pt idx="962">
                  <c:v>962.0</c:v>
                </c:pt>
                <c:pt idx="963">
                  <c:v>963.0</c:v>
                </c:pt>
                <c:pt idx="964">
                  <c:v>964.0</c:v>
                </c:pt>
                <c:pt idx="965">
                  <c:v>965.0</c:v>
                </c:pt>
                <c:pt idx="966">
                  <c:v>966.0</c:v>
                </c:pt>
                <c:pt idx="967">
                  <c:v>967.0</c:v>
                </c:pt>
                <c:pt idx="968">
                  <c:v>968.0</c:v>
                </c:pt>
                <c:pt idx="969">
                  <c:v>969.0</c:v>
                </c:pt>
                <c:pt idx="970">
                  <c:v>970.0</c:v>
                </c:pt>
                <c:pt idx="971">
                  <c:v>971.0</c:v>
                </c:pt>
                <c:pt idx="972">
                  <c:v>972.0</c:v>
                </c:pt>
                <c:pt idx="973">
                  <c:v>973.0</c:v>
                </c:pt>
                <c:pt idx="974">
                  <c:v>974.0</c:v>
                </c:pt>
                <c:pt idx="975">
                  <c:v>975.0</c:v>
                </c:pt>
                <c:pt idx="976">
                  <c:v>976.0</c:v>
                </c:pt>
                <c:pt idx="977">
                  <c:v>977.0</c:v>
                </c:pt>
                <c:pt idx="978">
                  <c:v>978.0</c:v>
                </c:pt>
                <c:pt idx="979">
                  <c:v>979.0</c:v>
                </c:pt>
                <c:pt idx="980">
                  <c:v>980.0</c:v>
                </c:pt>
                <c:pt idx="981">
                  <c:v>981.0</c:v>
                </c:pt>
                <c:pt idx="982">
                  <c:v>982.0</c:v>
                </c:pt>
                <c:pt idx="983">
                  <c:v>983.0</c:v>
                </c:pt>
                <c:pt idx="984">
                  <c:v>984.0</c:v>
                </c:pt>
                <c:pt idx="985">
                  <c:v>985.0</c:v>
                </c:pt>
                <c:pt idx="986">
                  <c:v>986.0</c:v>
                </c:pt>
                <c:pt idx="987">
                  <c:v>987.0</c:v>
                </c:pt>
                <c:pt idx="988">
                  <c:v>988.0</c:v>
                </c:pt>
                <c:pt idx="989">
                  <c:v>989.0</c:v>
                </c:pt>
                <c:pt idx="990">
                  <c:v>990.0</c:v>
                </c:pt>
                <c:pt idx="991">
                  <c:v>991.0</c:v>
                </c:pt>
                <c:pt idx="992">
                  <c:v>992.0</c:v>
                </c:pt>
                <c:pt idx="993">
                  <c:v>993.0</c:v>
                </c:pt>
                <c:pt idx="994">
                  <c:v>994.0</c:v>
                </c:pt>
                <c:pt idx="995">
                  <c:v>995.0</c:v>
                </c:pt>
                <c:pt idx="996">
                  <c:v>996.0</c:v>
                </c:pt>
                <c:pt idx="997">
                  <c:v>997.0</c:v>
                </c:pt>
                <c:pt idx="998">
                  <c:v>998.0</c:v>
                </c:pt>
                <c:pt idx="999">
                  <c:v>999.0</c:v>
                </c:pt>
                <c:pt idx="1000">
                  <c:v>1000.0</c:v>
                </c:pt>
                <c:pt idx="1001">
                  <c:v>1001.0</c:v>
                </c:pt>
                <c:pt idx="1002">
                  <c:v>1002.0</c:v>
                </c:pt>
                <c:pt idx="1003">
                  <c:v>1003.0</c:v>
                </c:pt>
                <c:pt idx="1004">
                  <c:v>1004.0</c:v>
                </c:pt>
                <c:pt idx="1005">
                  <c:v>1005.0</c:v>
                </c:pt>
                <c:pt idx="1006">
                  <c:v>1006.0</c:v>
                </c:pt>
                <c:pt idx="1007">
                  <c:v>1007.0</c:v>
                </c:pt>
                <c:pt idx="1008">
                  <c:v>1008.0</c:v>
                </c:pt>
                <c:pt idx="1009">
                  <c:v>1009.0</c:v>
                </c:pt>
                <c:pt idx="1010">
                  <c:v>1010.0</c:v>
                </c:pt>
                <c:pt idx="1011">
                  <c:v>1011.0</c:v>
                </c:pt>
                <c:pt idx="1012">
                  <c:v>1012.0</c:v>
                </c:pt>
                <c:pt idx="1013">
                  <c:v>1013.0</c:v>
                </c:pt>
                <c:pt idx="1014">
                  <c:v>1014.0</c:v>
                </c:pt>
                <c:pt idx="1015">
                  <c:v>1015.0</c:v>
                </c:pt>
                <c:pt idx="1016">
                  <c:v>1016.0</c:v>
                </c:pt>
                <c:pt idx="1017">
                  <c:v>1017.0</c:v>
                </c:pt>
                <c:pt idx="1018">
                  <c:v>1018.0</c:v>
                </c:pt>
                <c:pt idx="1019">
                  <c:v>1019.0</c:v>
                </c:pt>
                <c:pt idx="1020">
                  <c:v>1020.0</c:v>
                </c:pt>
                <c:pt idx="1021">
                  <c:v>1021.0</c:v>
                </c:pt>
                <c:pt idx="1022">
                  <c:v>1022.0</c:v>
                </c:pt>
                <c:pt idx="1023">
                  <c:v>1023.0</c:v>
                </c:pt>
                <c:pt idx="1024">
                  <c:v>1024.0</c:v>
                </c:pt>
                <c:pt idx="1025">
                  <c:v>1025.0</c:v>
                </c:pt>
                <c:pt idx="1026">
                  <c:v>1026.0</c:v>
                </c:pt>
                <c:pt idx="1027">
                  <c:v>1027.0</c:v>
                </c:pt>
                <c:pt idx="1028">
                  <c:v>1028.0</c:v>
                </c:pt>
                <c:pt idx="1029">
                  <c:v>1029.0</c:v>
                </c:pt>
                <c:pt idx="1030">
                  <c:v>1030.0</c:v>
                </c:pt>
                <c:pt idx="1031">
                  <c:v>1031.0</c:v>
                </c:pt>
                <c:pt idx="1032">
                  <c:v>1032.0</c:v>
                </c:pt>
                <c:pt idx="1033">
                  <c:v>1033.0</c:v>
                </c:pt>
                <c:pt idx="1034">
                  <c:v>1034.0</c:v>
                </c:pt>
                <c:pt idx="1035">
                  <c:v>1035.0</c:v>
                </c:pt>
                <c:pt idx="1036">
                  <c:v>1036.0</c:v>
                </c:pt>
                <c:pt idx="1037">
                  <c:v>1037.0</c:v>
                </c:pt>
                <c:pt idx="1038">
                  <c:v>1038.0</c:v>
                </c:pt>
                <c:pt idx="1039">
                  <c:v>1039.0</c:v>
                </c:pt>
                <c:pt idx="1040">
                  <c:v>1040.0</c:v>
                </c:pt>
                <c:pt idx="1041">
                  <c:v>1041.0</c:v>
                </c:pt>
                <c:pt idx="1042">
                  <c:v>1042.0</c:v>
                </c:pt>
                <c:pt idx="1043">
                  <c:v>1043.0</c:v>
                </c:pt>
                <c:pt idx="1044">
                  <c:v>1044.0</c:v>
                </c:pt>
                <c:pt idx="1045">
                  <c:v>1045.0</c:v>
                </c:pt>
                <c:pt idx="1046">
                  <c:v>1046.0</c:v>
                </c:pt>
                <c:pt idx="1047">
                  <c:v>1047.0</c:v>
                </c:pt>
                <c:pt idx="1048">
                  <c:v>1048.0</c:v>
                </c:pt>
                <c:pt idx="1049">
                  <c:v>1049.0</c:v>
                </c:pt>
                <c:pt idx="1050">
                  <c:v>1050.0</c:v>
                </c:pt>
                <c:pt idx="1051">
                  <c:v>1051.0</c:v>
                </c:pt>
                <c:pt idx="1052">
                  <c:v>1052.0</c:v>
                </c:pt>
                <c:pt idx="1053">
                  <c:v>1053.0</c:v>
                </c:pt>
                <c:pt idx="1054">
                  <c:v>1054.0</c:v>
                </c:pt>
                <c:pt idx="1055">
                  <c:v>1055.0</c:v>
                </c:pt>
                <c:pt idx="1056">
                  <c:v>1056.0</c:v>
                </c:pt>
                <c:pt idx="1057">
                  <c:v>1057.0</c:v>
                </c:pt>
                <c:pt idx="1058">
                  <c:v>1058.0</c:v>
                </c:pt>
                <c:pt idx="1059">
                  <c:v>1059.0</c:v>
                </c:pt>
                <c:pt idx="1060">
                  <c:v>1060.0</c:v>
                </c:pt>
                <c:pt idx="1061">
                  <c:v>1061.0</c:v>
                </c:pt>
                <c:pt idx="1062">
                  <c:v>1062.0</c:v>
                </c:pt>
                <c:pt idx="1063">
                  <c:v>1063.0</c:v>
                </c:pt>
                <c:pt idx="1064">
                  <c:v>1064.0</c:v>
                </c:pt>
                <c:pt idx="1065">
                  <c:v>1065.0</c:v>
                </c:pt>
                <c:pt idx="1066">
                  <c:v>1066.0</c:v>
                </c:pt>
                <c:pt idx="1067">
                  <c:v>1067.0</c:v>
                </c:pt>
                <c:pt idx="1068">
                  <c:v>1068.0</c:v>
                </c:pt>
                <c:pt idx="1069">
                  <c:v>1069.0</c:v>
                </c:pt>
                <c:pt idx="1070">
                  <c:v>1070.0</c:v>
                </c:pt>
                <c:pt idx="1071">
                  <c:v>1071.0</c:v>
                </c:pt>
                <c:pt idx="1072">
                  <c:v>1072.0</c:v>
                </c:pt>
                <c:pt idx="1073">
                  <c:v>1073.0</c:v>
                </c:pt>
                <c:pt idx="1074">
                  <c:v>1074.0</c:v>
                </c:pt>
                <c:pt idx="1075">
                  <c:v>1075.0</c:v>
                </c:pt>
                <c:pt idx="1076">
                  <c:v>1076.0</c:v>
                </c:pt>
                <c:pt idx="1077">
                  <c:v>1077.0</c:v>
                </c:pt>
                <c:pt idx="1078">
                  <c:v>1078.0</c:v>
                </c:pt>
                <c:pt idx="1079">
                  <c:v>1079.0</c:v>
                </c:pt>
                <c:pt idx="1080">
                  <c:v>1080.0</c:v>
                </c:pt>
              </c:numCache>
            </c:numRef>
          </c:cat>
          <c:val>
            <c:numRef>
              <c:f>CVDMIST!$C$3:$C$1083</c:f>
              <c:numCache>
                <c:formatCode>General</c:formatCode>
                <c:ptCount val="1081"/>
                <c:pt idx="0">
                  <c:v>0.0</c:v>
                </c:pt>
                <c:pt idx="1">
                  <c:v>0.0</c:v>
                </c:pt>
                <c:pt idx="2">
                  <c:v>0.000100000000000001</c:v>
                </c:pt>
                <c:pt idx="3">
                  <c:v>0.000300000000000002</c:v>
                </c:pt>
                <c:pt idx="4">
                  <c:v>0.000300000000000002</c:v>
                </c:pt>
                <c:pt idx="5">
                  <c:v>0.000300000000000002</c:v>
                </c:pt>
                <c:pt idx="6">
                  <c:v>0.000300000000000002</c:v>
                </c:pt>
                <c:pt idx="7">
                  <c:v>0.000300000000000002</c:v>
                </c:pt>
                <c:pt idx="8">
                  <c:v>0.000300000000000002</c:v>
                </c:pt>
                <c:pt idx="9">
                  <c:v>0.000400000000000003</c:v>
                </c:pt>
                <c:pt idx="10">
                  <c:v>0.000600000000000004</c:v>
                </c:pt>
                <c:pt idx="11">
                  <c:v>0.000900000000000006</c:v>
                </c:pt>
                <c:pt idx="12">
                  <c:v>0.001</c:v>
                </c:pt>
                <c:pt idx="13">
                  <c:v>0.00110000000000001</c:v>
                </c:pt>
                <c:pt idx="14">
                  <c:v>0.00110000000000001</c:v>
                </c:pt>
                <c:pt idx="15">
                  <c:v>0.00110000000000001</c:v>
                </c:pt>
                <c:pt idx="16">
                  <c:v>0.0014</c:v>
                </c:pt>
                <c:pt idx="17">
                  <c:v>0.0014</c:v>
                </c:pt>
                <c:pt idx="18">
                  <c:v>0.0014</c:v>
                </c:pt>
                <c:pt idx="19">
                  <c:v>0.00160000000000001</c:v>
                </c:pt>
                <c:pt idx="20">
                  <c:v>0.00160000000000001</c:v>
                </c:pt>
                <c:pt idx="21">
                  <c:v>0.00170000000000001</c:v>
                </c:pt>
                <c:pt idx="22">
                  <c:v>0.00180000000000001</c:v>
                </c:pt>
                <c:pt idx="23">
                  <c:v>0.002</c:v>
                </c:pt>
                <c:pt idx="24">
                  <c:v>0.002</c:v>
                </c:pt>
                <c:pt idx="25">
                  <c:v>0.002</c:v>
                </c:pt>
                <c:pt idx="26">
                  <c:v>0.002</c:v>
                </c:pt>
                <c:pt idx="27">
                  <c:v>0.002</c:v>
                </c:pt>
                <c:pt idx="28">
                  <c:v>0.00210000000000001</c:v>
                </c:pt>
                <c:pt idx="29">
                  <c:v>0.0023</c:v>
                </c:pt>
                <c:pt idx="30">
                  <c:v>0.00240000000000001</c:v>
                </c:pt>
                <c:pt idx="31">
                  <c:v>0.00240000000000001</c:v>
                </c:pt>
                <c:pt idx="32">
                  <c:v>0.00240000000000001</c:v>
                </c:pt>
                <c:pt idx="33">
                  <c:v>0.00240000000000001</c:v>
                </c:pt>
                <c:pt idx="34">
                  <c:v>0.00260000000000002</c:v>
                </c:pt>
                <c:pt idx="35">
                  <c:v>0.00270000000000002</c:v>
                </c:pt>
                <c:pt idx="36">
                  <c:v>0.00300000000000002</c:v>
                </c:pt>
                <c:pt idx="37">
                  <c:v>0.00300000000000002</c:v>
                </c:pt>
                <c:pt idx="38">
                  <c:v>0.00300000000000002</c:v>
                </c:pt>
                <c:pt idx="39">
                  <c:v>0.00300000000000002</c:v>
                </c:pt>
                <c:pt idx="40">
                  <c:v>0.00310000000000002</c:v>
                </c:pt>
                <c:pt idx="41">
                  <c:v>0.00340000000000002</c:v>
                </c:pt>
                <c:pt idx="42">
                  <c:v>0.00340000000000002</c:v>
                </c:pt>
                <c:pt idx="43">
                  <c:v>0.00340000000000002</c:v>
                </c:pt>
                <c:pt idx="44">
                  <c:v>0.00370000000000003</c:v>
                </c:pt>
                <c:pt idx="45">
                  <c:v>0.00400000000000001</c:v>
                </c:pt>
                <c:pt idx="46">
                  <c:v>0.0041</c:v>
                </c:pt>
                <c:pt idx="47">
                  <c:v>0.0041</c:v>
                </c:pt>
                <c:pt idx="48">
                  <c:v>0.0041</c:v>
                </c:pt>
                <c:pt idx="49">
                  <c:v>0.0041</c:v>
                </c:pt>
                <c:pt idx="50">
                  <c:v>0.00430000000000001</c:v>
                </c:pt>
                <c:pt idx="51">
                  <c:v>0.00440000000000002</c:v>
                </c:pt>
                <c:pt idx="52">
                  <c:v>0.0046</c:v>
                </c:pt>
                <c:pt idx="53">
                  <c:v>0.00480000000000001</c:v>
                </c:pt>
                <c:pt idx="54">
                  <c:v>0.00500000000000001</c:v>
                </c:pt>
                <c:pt idx="55">
                  <c:v>0.00500000000000001</c:v>
                </c:pt>
                <c:pt idx="56">
                  <c:v>0.00500000000000001</c:v>
                </c:pt>
                <c:pt idx="57">
                  <c:v>0.00500000000000001</c:v>
                </c:pt>
                <c:pt idx="58">
                  <c:v>0.00510000000000001</c:v>
                </c:pt>
                <c:pt idx="59">
                  <c:v>0.00530000000000001</c:v>
                </c:pt>
                <c:pt idx="60">
                  <c:v>0.00530000000000001</c:v>
                </c:pt>
                <c:pt idx="61">
                  <c:v>0.00540000000000003</c:v>
                </c:pt>
                <c:pt idx="62">
                  <c:v>0.00540000000000003</c:v>
                </c:pt>
                <c:pt idx="63">
                  <c:v>0.0056</c:v>
                </c:pt>
                <c:pt idx="64">
                  <c:v>0.0056</c:v>
                </c:pt>
                <c:pt idx="65">
                  <c:v>0.0056</c:v>
                </c:pt>
                <c:pt idx="66">
                  <c:v>0.0056</c:v>
                </c:pt>
                <c:pt idx="67">
                  <c:v>0.00570000000000003</c:v>
                </c:pt>
                <c:pt idx="68">
                  <c:v>0.00570000000000003</c:v>
                </c:pt>
                <c:pt idx="69">
                  <c:v>0.00570000000000003</c:v>
                </c:pt>
                <c:pt idx="70">
                  <c:v>0.00570000000000003</c:v>
                </c:pt>
                <c:pt idx="71">
                  <c:v>0.00580000000000002</c:v>
                </c:pt>
                <c:pt idx="72">
                  <c:v>0.00580000000000002</c:v>
                </c:pt>
                <c:pt idx="73">
                  <c:v>0.00580000000000002</c:v>
                </c:pt>
                <c:pt idx="74">
                  <c:v>0.00580000000000002</c:v>
                </c:pt>
                <c:pt idx="75">
                  <c:v>0.00580000000000002</c:v>
                </c:pt>
                <c:pt idx="76">
                  <c:v>0.00580000000000002</c:v>
                </c:pt>
                <c:pt idx="77">
                  <c:v>0.00580000000000002</c:v>
                </c:pt>
                <c:pt idx="78">
                  <c:v>0.00580000000000002</c:v>
                </c:pt>
                <c:pt idx="79">
                  <c:v>0.00600000000000002</c:v>
                </c:pt>
                <c:pt idx="80">
                  <c:v>0.00600000000000002</c:v>
                </c:pt>
                <c:pt idx="81">
                  <c:v>0.00610000000000001</c:v>
                </c:pt>
                <c:pt idx="82">
                  <c:v>0.00640000000000004</c:v>
                </c:pt>
                <c:pt idx="83">
                  <c:v>0.00650000000000003</c:v>
                </c:pt>
                <c:pt idx="84">
                  <c:v>0.00650000000000003</c:v>
                </c:pt>
                <c:pt idx="85">
                  <c:v>0.00670000000000004</c:v>
                </c:pt>
                <c:pt idx="86">
                  <c:v>0.00670000000000004</c:v>
                </c:pt>
                <c:pt idx="87">
                  <c:v>0.00670000000000004</c:v>
                </c:pt>
                <c:pt idx="88">
                  <c:v>0.00680000000000003</c:v>
                </c:pt>
                <c:pt idx="89">
                  <c:v>0.00680000000000003</c:v>
                </c:pt>
                <c:pt idx="90">
                  <c:v>0.00680000000000003</c:v>
                </c:pt>
                <c:pt idx="91">
                  <c:v>0.00710000000000001</c:v>
                </c:pt>
                <c:pt idx="92">
                  <c:v>0.00710000000000001</c:v>
                </c:pt>
                <c:pt idx="93">
                  <c:v>0.00710000000000001</c:v>
                </c:pt>
                <c:pt idx="94">
                  <c:v>0.00710000000000001</c:v>
                </c:pt>
                <c:pt idx="95">
                  <c:v>0.00710000000000001</c:v>
                </c:pt>
                <c:pt idx="96">
                  <c:v>0.00740000000000005</c:v>
                </c:pt>
                <c:pt idx="97">
                  <c:v>0.00770000000000004</c:v>
                </c:pt>
                <c:pt idx="98">
                  <c:v>0.00770000000000004</c:v>
                </c:pt>
                <c:pt idx="99">
                  <c:v>0.00770000000000004</c:v>
                </c:pt>
                <c:pt idx="100">
                  <c:v>0.00770000000000004</c:v>
                </c:pt>
                <c:pt idx="101">
                  <c:v>0.00770000000000004</c:v>
                </c:pt>
                <c:pt idx="102">
                  <c:v>0.00780000000000003</c:v>
                </c:pt>
                <c:pt idx="103">
                  <c:v>0.00800000000000002</c:v>
                </c:pt>
                <c:pt idx="104">
                  <c:v>0.00800000000000002</c:v>
                </c:pt>
                <c:pt idx="105">
                  <c:v>0.00800000000000002</c:v>
                </c:pt>
                <c:pt idx="106">
                  <c:v>0.00800000000000002</c:v>
                </c:pt>
                <c:pt idx="107">
                  <c:v>0.00800000000000002</c:v>
                </c:pt>
                <c:pt idx="108">
                  <c:v>0.0081</c:v>
                </c:pt>
                <c:pt idx="109">
                  <c:v>0.00840000000000005</c:v>
                </c:pt>
                <c:pt idx="110">
                  <c:v>0.00840000000000005</c:v>
                </c:pt>
                <c:pt idx="111">
                  <c:v>0.00850000000000002</c:v>
                </c:pt>
                <c:pt idx="112">
                  <c:v>0.00850000000000002</c:v>
                </c:pt>
                <c:pt idx="113">
                  <c:v>0.00850000000000002</c:v>
                </c:pt>
                <c:pt idx="114">
                  <c:v>0.00850000000000002</c:v>
                </c:pt>
                <c:pt idx="115">
                  <c:v>0.00850000000000002</c:v>
                </c:pt>
                <c:pt idx="116">
                  <c:v>0.00850000000000002</c:v>
                </c:pt>
                <c:pt idx="117">
                  <c:v>0.00880000000000006</c:v>
                </c:pt>
                <c:pt idx="118">
                  <c:v>0.00880000000000006</c:v>
                </c:pt>
                <c:pt idx="119">
                  <c:v>0.00880000000000006</c:v>
                </c:pt>
                <c:pt idx="120">
                  <c:v>0.00880000000000006</c:v>
                </c:pt>
                <c:pt idx="121">
                  <c:v>0.00900000000000005</c:v>
                </c:pt>
                <c:pt idx="122">
                  <c:v>0.00900000000000005</c:v>
                </c:pt>
                <c:pt idx="123">
                  <c:v>0.00900000000000005</c:v>
                </c:pt>
                <c:pt idx="124">
                  <c:v>0.00900000000000005</c:v>
                </c:pt>
                <c:pt idx="125">
                  <c:v>0.00910000000000002</c:v>
                </c:pt>
                <c:pt idx="126">
                  <c:v>0.00930000000000006</c:v>
                </c:pt>
                <c:pt idx="127">
                  <c:v>0.00930000000000006</c:v>
                </c:pt>
                <c:pt idx="128">
                  <c:v>0.00940000000000004</c:v>
                </c:pt>
                <c:pt idx="129">
                  <c:v>0.00940000000000004</c:v>
                </c:pt>
                <c:pt idx="130">
                  <c:v>0.00940000000000004</c:v>
                </c:pt>
                <c:pt idx="131">
                  <c:v>0.00940000000000004</c:v>
                </c:pt>
                <c:pt idx="132">
                  <c:v>0.00950000000000003</c:v>
                </c:pt>
                <c:pt idx="133">
                  <c:v>0.01</c:v>
                </c:pt>
                <c:pt idx="134">
                  <c:v>0.01</c:v>
                </c:pt>
                <c:pt idx="135">
                  <c:v>0.0101</c:v>
                </c:pt>
                <c:pt idx="136">
                  <c:v>0.0103</c:v>
                </c:pt>
                <c:pt idx="137">
                  <c:v>0.0103</c:v>
                </c:pt>
                <c:pt idx="138">
                  <c:v>0.0105</c:v>
                </c:pt>
                <c:pt idx="139">
                  <c:v>0.0105</c:v>
                </c:pt>
                <c:pt idx="140">
                  <c:v>0.0105</c:v>
                </c:pt>
                <c:pt idx="141">
                  <c:v>0.0105</c:v>
                </c:pt>
                <c:pt idx="142">
                  <c:v>0.0107</c:v>
                </c:pt>
                <c:pt idx="143">
                  <c:v>0.0107</c:v>
                </c:pt>
                <c:pt idx="144">
                  <c:v>0.0107</c:v>
                </c:pt>
                <c:pt idx="145">
                  <c:v>0.0111000000000001</c:v>
                </c:pt>
                <c:pt idx="146">
                  <c:v>0.0111000000000001</c:v>
                </c:pt>
                <c:pt idx="147">
                  <c:v>0.0111000000000001</c:v>
                </c:pt>
                <c:pt idx="148">
                  <c:v>0.0113</c:v>
                </c:pt>
                <c:pt idx="149">
                  <c:v>0.0113</c:v>
                </c:pt>
                <c:pt idx="150">
                  <c:v>0.0115000000000001</c:v>
                </c:pt>
                <c:pt idx="151">
                  <c:v>0.0115000000000001</c:v>
                </c:pt>
                <c:pt idx="152">
                  <c:v>0.012</c:v>
                </c:pt>
                <c:pt idx="153">
                  <c:v>0.012</c:v>
                </c:pt>
                <c:pt idx="154">
                  <c:v>0.012</c:v>
                </c:pt>
                <c:pt idx="155">
                  <c:v>0.012</c:v>
                </c:pt>
                <c:pt idx="156">
                  <c:v>0.0121</c:v>
                </c:pt>
                <c:pt idx="157">
                  <c:v>0.0121</c:v>
                </c:pt>
                <c:pt idx="158">
                  <c:v>0.0121</c:v>
                </c:pt>
                <c:pt idx="159">
                  <c:v>0.0121</c:v>
                </c:pt>
                <c:pt idx="160">
                  <c:v>0.0121</c:v>
                </c:pt>
                <c:pt idx="161">
                  <c:v>0.0121</c:v>
                </c:pt>
                <c:pt idx="162">
                  <c:v>0.0121</c:v>
                </c:pt>
                <c:pt idx="163">
                  <c:v>0.0124</c:v>
                </c:pt>
                <c:pt idx="164">
                  <c:v>0.0124</c:v>
                </c:pt>
                <c:pt idx="165">
                  <c:v>0.0124</c:v>
                </c:pt>
                <c:pt idx="166">
                  <c:v>0.0124</c:v>
                </c:pt>
                <c:pt idx="167">
                  <c:v>0.0124</c:v>
                </c:pt>
                <c:pt idx="168">
                  <c:v>0.0125</c:v>
                </c:pt>
                <c:pt idx="169">
                  <c:v>0.0127</c:v>
                </c:pt>
                <c:pt idx="170">
                  <c:v>0.0127</c:v>
                </c:pt>
                <c:pt idx="171">
                  <c:v>0.0127</c:v>
                </c:pt>
                <c:pt idx="172">
                  <c:v>0.0128</c:v>
                </c:pt>
                <c:pt idx="173">
                  <c:v>0.0128</c:v>
                </c:pt>
                <c:pt idx="174">
                  <c:v>0.0128</c:v>
                </c:pt>
                <c:pt idx="175">
                  <c:v>0.0131000000000001</c:v>
                </c:pt>
                <c:pt idx="176">
                  <c:v>0.0133</c:v>
                </c:pt>
                <c:pt idx="177">
                  <c:v>0.0134000000000001</c:v>
                </c:pt>
                <c:pt idx="178">
                  <c:v>0.0135000000000001</c:v>
                </c:pt>
                <c:pt idx="179">
                  <c:v>0.0137000000000001</c:v>
                </c:pt>
                <c:pt idx="180">
                  <c:v>0.0137000000000001</c:v>
                </c:pt>
                <c:pt idx="181">
                  <c:v>0.0137000000000001</c:v>
                </c:pt>
                <c:pt idx="182">
                  <c:v>0.0138000000000001</c:v>
                </c:pt>
                <c:pt idx="183">
                  <c:v>0.0138000000000001</c:v>
                </c:pt>
                <c:pt idx="184">
                  <c:v>0.014</c:v>
                </c:pt>
                <c:pt idx="185">
                  <c:v>0.0141</c:v>
                </c:pt>
                <c:pt idx="186">
                  <c:v>0.0141</c:v>
                </c:pt>
                <c:pt idx="187">
                  <c:v>0.0141</c:v>
                </c:pt>
                <c:pt idx="188">
                  <c:v>0.0143</c:v>
                </c:pt>
                <c:pt idx="189">
                  <c:v>0.0143</c:v>
                </c:pt>
                <c:pt idx="190">
                  <c:v>0.0143</c:v>
                </c:pt>
                <c:pt idx="191">
                  <c:v>0.0143</c:v>
                </c:pt>
                <c:pt idx="192">
                  <c:v>0.0144</c:v>
                </c:pt>
                <c:pt idx="193">
                  <c:v>0.0145</c:v>
                </c:pt>
                <c:pt idx="194">
                  <c:v>0.0145</c:v>
                </c:pt>
                <c:pt idx="195">
                  <c:v>0.0147</c:v>
                </c:pt>
                <c:pt idx="196">
                  <c:v>0.015</c:v>
                </c:pt>
                <c:pt idx="197">
                  <c:v>0.015</c:v>
                </c:pt>
                <c:pt idx="198">
                  <c:v>0.0151000000000001</c:v>
                </c:pt>
                <c:pt idx="199">
                  <c:v>0.0151000000000001</c:v>
                </c:pt>
                <c:pt idx="200">
                  <c:v>0.0151000000000001</c:v>
                </c:pt>
                <c:pt idx="201">
                  <c:v>0.0153</c:v>
                </c:pt>
                <c:pt idx="202">
                  <c:v>0.0154000000000001</c:v>
                </c:pt>
                <c:pt idx="203">
                  <c:v>0.0155000000000001</c:v>
                </c:pt>
                <c:pt idx="204">
                  <c:v>0.0157</c:v>
                </c:pt>
                <c:pt idx="205">
                  <c:v>0.0157</c:v>
                </c:pt>
                <c:pt idx="206">
                  <c:v>0.0157</c:v>
                </c:pt>
                <c:pt idx="207">
                  <c:v>0.0157</c:v>
                </c:pt>
                <c:pt idx="208">
                  <c:v>0.0158000000000001</c:v>
                </c:pt>
                <c:pt idx="209">
                  <c:v>0.0158000000000001</c:v>
                </c:pt>
                <c:pt idx="210">
                  <c:v>0.0158000000000001</c:v>
                </c:pt>
                <c:pt idx="211">
                  <c:v>0.0160000000000001</c:v>
                </c:pt>
                <c:pt idx="212">
                  <c:v>0.0160000000000001</c:v>
                </c:pt>
                <c:pt idx="213">
                  <c:v>0.0160000000000001</c:v>
                </c:pt>
                <c:pt idx="214">
                  <c:v>0.0160000000000001</c:v>
                </c:pt>
                <c:pt idx="215">
                  <c:v>0.0163</c:v>
                </c:pt>
                <c:pt idx="216">
                  <c:v>0.0164000000000001</c:v>
                </c:pt>
                <c:pt idx="217">
                  <c:v>0.0165000000000001</c:v>
                </c:pt>
                <c:pt idx="218">
                  <c:v>0.0168</c:v>
                </c:pt>
                <c:pt idx="219">
                  <c:v>0.0168</c:v>
                </c:pt>
                <c:pt idx="220">
                  <c:v>0.0168</c:v>
                </c:pt>
                <c:pt idx="221">
                  <c:v>0.0173</c:v>
                </c:pt>
                <c:pt idx="222">
                  <c:v>0.0173</c:v>
                </c:pt>
                <c:pt idx="223">
                  <c:v>0.0174000000000001</c:v>
                </c:pt>
                <c:pt idx="224">
                  <c:v>0.0177000000000001</c:v>
                </c:pt>
                <c:pt idx="225">
                  <c:v>0.0177000000000001</c:v>
                </c:pt>
                <c:pt idx="226">
                  <c:v>0.0177000000000001</c:v>
                </c:pt>
                <c:pt idx="227">
                  <c:v>0.0177000000000001</c:v>
                </c:pt>
                <c:pt idx="228">
                  <c:v>0.0177000000000001</c:v>
                </c:pt>
                <c:pt idx="229">
                  <c:v>0.0177000000000001</c:v>
                </c:pt>
                <c:pt idx="230">
                  <c:v>0.0180000000000001</c:v>
                </c:pt>
                <c:pt idx="231">
                  <c:v>0.0181000000000001</c:v>
                </c:pt>
                <c:pt idx="232">
                  <c:v>0.0181000000000001</c:v>
                </c:pt>
                <c:pt idx="233">
                  <c:v>0.0183000000000001</c:v>
                </c:pt>
                <c:pt idx="234">
                  <c:v>0.0183000000000001</c:v>
                </c:pt>
                <c:pt idx="235">
                  <c:v>0.0183000000000001</c:v>
                </c:pt>
                <c:pt idx="236">
                  <c:v>0.0184000000000001</c:v>
                </c:pt>
                <c:pt idx="237">
                  <c:v>0.0184000000000001</c:v>
                </c:pt>
                <c:pt idx="238">
                  <c:v>0.0187000000000001</c:v>
                </c:pt>
                <c:pt idx="239">
                  <c:v>0.0188000000000001</c:v>
                </c:pt>
                <c:pt idx="240">
                  <c:v>0.0188000000000001</c:v>
                </c:pt>
                <c:pt idx="241">
                  <c:v>0.0188000000000001</c:v>
                </c:pt>
                <c:pt idx="242">
                  <c:v>0.0190000000000001</c:v>
                </c:pt>
                <c:pt idx="243">
                  <c:v>0.0190000000000001</c:v>
                </c:pt>
                <c:pt idx="244">
                  <c:v>0.0191</c:v>
                </c:pt>
                <c:pt idx="245">
                  <c:v>0.0193000000000001</c:v>
                </c:pt>
                <c:pt idx="246">
                  <c:v>0.0194000000000001</c:v>
                </c:pt>
                <c:pt idx="247">
                  <c:v>0.0194000000000001</c:v>
                </c:pt>
                <c:pt idx="248">
                  <c:v>0.0194000000000001</c:v>
                </c:pt>
                <c:pt idx="249">
                  <c:v>0.0195000000000001</c:v>
                </c:pt>
                <c:pt idx="250">
                  <c:v>0.0195000000000001</c:v>
                </c:pt>
                <c:pt idx="251">
                  <c:v>0.0195000000000001</c:v>
                </c:pt>
                <c:pt idx="252">
                  <c:v>0.0195000000000001</c:v>
                </c:pt>
                <c:pt idx="253">
                  <c:v>0.0195000000000001</c:v>
                </c:pt>
                <c:pt idx="254">
                  <c:v>0.0195000000000001</c:v>
                </c:pt>
                <c:pt idx="255">
                  <c:v>0.0198000000000001</c:v>
                </c:pt>
                <c:pt idx="256">
                  <c:v>0.0198000000000001</c:v>
                </c:pt>
                <c:pt idx="257">
                  <c:v>0.0198000000000001</c:v>
                </c:pt>
                <c:pt idx="258">
                  <c:v>0.0198000000000001</c:v>
                </c:pt>
                <c:pt idx="259">
                  <c:v>0.0198000000000001</c:v>
                </c:pt>
                <c:pt idx="260">
                  <c:v>0.0198000000000001</c:v>
                </c:pt>
                <c:pt idx="261">
                  <c:v>0.0198000000000001</c:v>
                </c:pt>
                <c:pt idx="262">
                  <c:v>0.0198000000000001</c:v>
                </c:pt>
                <c:pt idx="263">
                  <c:v>0.0198000000000001</c:v>
                </c:pt>
                <c:pt idx="264">
                  <c:v>0.02</c:v>
                </c:pt>
                <c:pt idx="265">
                  <c:v>0.02</c:v>
                </c:pt>
                <c:pt idx="266">
                  <c:v>0.0201</c:v>
                </c:pt>
                <c:pt idx="267">
                  <c:v>0.0201</c:v>
                </c:pt>
                <c:pt idx="268">
                  <c:v>0.0201</c:v>
                </c:pt>
                <c:pt idx="269">
                  <c:v>0.0203</c:v>
                </c:pt>
                <c:pt idx="270">
                  <c:v>0.0203</c:v>
                </c:pt>
                <c:pt idx="271">
                  <c:v>0.0204</c:v>
                </c:pt>
                <c:pt idx="272">
                  <c:v>0.0204</c:v>
                </c:pt>
                <c:pt idx="273">
                  <c:v>0.0204</c:v>
                </c:pt>
                <c:pt idx="274">
                  <c:v>0.0204</c:v>
                </c:pt>
                <c:pt idx="275">
                  <c:v>0.0204</c:v>
                </c:pt>
                <c:pt idx="276">
                  <c:v>0.0207</c:v>
                </c:pt>
                <c:pt idx="277">
                  <c:v>0.0208</c:v>
                </c:pt>
                <c:pt idx="278">
                  <c:v>0.0211</c:v>
                </c:pt>
                <c:pt idx="279">
                  <c:v>0.0213</c:v>
                </c:pt>
                <c:pt idx="280">
                  <c:v>0.0213</c:v>
                </c:pt>
                <c:pt idx="281">
                  <c:v>0.0214000000000001</c:v>
                </c:pt>
                <c:pt idx="282">
                  <c:v>0.0216000000000001</c:v>
                </c:pt>
                <c:pt idx="283">
                  <c:v>0.0216000000000001</c:v>
                </c:pt>
                <c:pt idx="284">
                  <c:v>0.0217</c:v>
                </c:pt>
                <c:pt idx="285">
                  <c:v>0.0218000000000001</c:v>
                </c:pt>
                <c:pt idx="286">
                  <c:v>0.0220000000000001</c:v>
                </c:pt>
                <c:pt idx="287">
                  <c:v>0.0220000000000001</c:v>
                </c:pt>
                <c:pt idx="288">
                  <c:v>0.0220000000000001</c:v>
                </c:pt>
                <c:pt idx="289">
                  <c:v>0.0223</c:v>
                </c:pt>
                <c:pt idx="290">
                  <c:v>0.0223</c:v>
                </c:pt>
                <c:pt idx="291">
                  <c:v>0.0223</c:v>
                </c:pt>
                <c:pt idx="292">
                  <c:v>0.0223</c:v>
                </c:pt>
                <c:pt idx="293">
                  <c:v>0.0223</c:v>
                </c:pt>
                <c:pt idx="294">
                  <c:v>0.0223</c:v>
                </c:pt>
                <c:pt idx="295">
                  <c:v>0.0223</c:v>
                </c:pt>
                <c:pt idx="296">
                  <c:v>0.0226000000000001</c:v>
                </c:pt>
                <c:pt idx="297">
                  <c:v>0.0227</c:v>
                </c:pt>
                <c:pt idx="298">
                  <c:v>0.0227</c:v>
                </c:pt>
                <c:pt idx="299">
                  <c:v>0.0228000000000002</c:v>
                </c:pt>
                <c:pt idx="300">
                  <c:v>0.023</c:v>
                </c:pt>
                <c:pt idx="301">
                  <c:v>0.0233</c:v>
                </c:pt>
                <c:pt idx="302">
                  <c:v>0.0233</c:v>
                </c:pt>
                <c:pt idx="303">
                  <c:v>0.0236</c:v>
                </c:pt>
                <c:pt idx="304">
                  <c:v>0.0236</c:v>
                </c:pt>
                <c:pt idx="305">
                  <c:v>0.0236</c:v>
                </c:pt>
                <c:pt idx="306">
                  <c:v>0.0237</c:v>
                </c:pt>
                <c:pt idx="307">
                  <c:v>0.024</c:v>
                </c:pt>
                <c:pt idx="308">
                  <c:v>0.024</c:v>
                </c:pt>
                <c:pt idx="309">
                  <c:v>0.0241</c:v>
                </c:pt>
                <c:pt idx="310">
                  <c:v>0.0241</c:v>
                </c:pt>
                <c:pt idx="311">
                  <c:v>0.0241</c:v>
                </c:pt>
                <c:pt idx="312">
                  <c:v>0.0241</c:v>
                </c:pt>
                <c:pt idx="313">
                  <c:v>0.0241</c:v>
                </c:pt>
                <c:pt idx="314">
                  <c:v>0.0241</c:v>
                </c:pt>
                <c:pt idx="315">
                  <c:v>0.0241</c:v>
                </c:pt>
                <c:pt idx="316">
                  <c:v>0.0241</c:v>
                </c:pt>
                <c:pt idx="317">
                  <c:v>0.0241</c:v>
                </c:pt>
                <c:pt idx="318">
                  <c:v>0.0243</c:v>
                </c:pt>
                <c:pt idx="319">
                  <c:v>0.0243</c:v>
                </c:pt>
                <c:pt idx="320">
                  <c:v>0.0244</c:v>
                </c:pt>
                <c:pt idx="321">
                  <c:v>0.0244</c:v>
                </c:pt>
                <c:pt idx="322">
                  <c:v>0.0244</c:v>
                </c:pt>
                <c:pt idx="323">
                  <c:v>0.0244</c:v>
                </c:pt>
                <c:pt idx="324">
                  <c:v>0.0246</c:v>
                </c:pt>
                <c:pt idx="325">
                  <c:v>0.0246</c:v>
                </c:pt>
                <c:pt idx="326">
                  <c:v>0.0246</c:v>
                </c:pt>
                <c:pt idx="327">
                  <c:v>0.0247</c:v>
                </c:pt>
                <c:pt idx="328">
                  <c:v>0.0248</c:v>
                </c:pt>
                <c:pt idx="329">
                  <c:v>0.0248</c:v>
                </c:pt>
                <c:pt idx="330">
                  <c:v>0.0251</c:v>
                </c:pt>
                <c:pt idx="331">
                  <c:v>0.0251</c:v>
                </c:pt>
                <c:pt idx="332">
                  <c:v>0.0251</c:v>
                </c:pt>
                <c:pt idx="333">
                  <c:v>0.0253</c:v>
                </c:pt>
                <c:pt idx="334">
                  <c:v>0.0254000000000001</c:v>
                </c:pt>
                <c:pt idx="335">
                  <c:v>0.0256000000000001</c:v>
                </c:pt>
                <c:pt idx="336">
                  <c:v>0.0256000000000001</c:v>
                </c:pt>
                <c:pt idx="337">
                  <c:v>0.0256000000000001</c:v>
                </c:pt>
                <c:pt idx="338">
                  <c:v>0.0256000000000001</c:v>
                </c:pt>
                <c:pt idx="339">
                  <c:v>0.0256000000000001</c:v>
                </c:pt>
                <c:pt idx="340">
                  <c:v>0.0256000000000001</c:v>
                </c:pt>
                <c:pt idx="341">
                  <c:v>0.0257</c:v>
                </c:pt>
                <c:pt idx="342">
                  <c:v>0.0259</c:v>
                </c:pt>
                <c:pt idx="343">
                  <c:v>0.0259</c:v>
                </c:pt>
                <c:pt idx="344">
                  <c:v>0.0259</c:v>
                </c:pt>
                <c:pt idx="345">
                  <c:v>0.0259</c:v>
                </c:pt>
                <c:pt idx="346">
                  <c:v>0.0259</c:v>
                </c:pt>
                <c:pt idx="347">
                  <c:v>0.0261</c:v>
                </c:pt>
                <c:pt idx="348">
                  <c:v>0.0261</c:v>
                </c:pt>
                <c:pt idx="349">
                  <c:v>0.0261</c:v>
                </c:pt>
                <c:pt idx="350">
                  <c:v>0.0263000000000001</c:v>
                </c:pt>
                <c:pt idx="351">
                  <c:v>0.0263000000000001</c:v>
                </c:pt>
                <c:pt idx="352">
                  <c:v>0.0263000000000001</c:v>
                </c:pt>
                <c:pt idx="353">
                  <c:v>0.0263000000000001</c:v>
                </c:pt>
                <c:pt idx="354">
                  <c:v>0.0263000000000001</c:v>
                </c:pt>
                <c:pt idx="355">
                  <c:v>0.0264000000000002</c:v>
                </c:pt>
                <c:pt idx="356">
                  <c:v>0.0264000000000002</c:v>
                </c:pt>
                <c:pt idx="357">
                  <c:v>0.0264000000000002</c:v>
                </c:pt>
                <c:pt idx="358">
                  <c:v>0.0267</c:v>
                </c:pt>
                <c:pt idx="359">
                  <c:v>0.0269</c:v>
                </c:pt>
                <c:pt idx="360">
                  <c:v>0.0270000000000002</c:v>
                </c:pt>
                <c:pt idx="361">
                  <c:v>0.0271000000000001</c:v>
                </c:pt>
                <c:pt idx="362">
                  <c:v>0.0271000000000001</c:v>
                </c:pt>
                <c:pt idx="363">
                  <c:v>0.0271000000000001</c:v>
                </c:pt>
                <c:pt idx="364">
                  <c:v>0.0273000000000001</c:v>
                </c:pt>
                <c:pt idx="365">
                  <c:v>0.0273000000000001</c:v>
                </c:pt>
                <c:pt idx="366">
                  <c:v>0.0274000000000002</c:v>
                </c:pt>
                <c:pt idx="367">
                  <c:v>0.0276000000000002</c:v>
                </c:pt>
                <c:pt idx="368">
                  <c:v>0.0276000000000002</c:v>
                </c:pt>
                <c:pt idx="369">
                  <c:v>0.0276000000000002</c:v>
                </c:pt>
                <c:pt idx="370">
                  <c:v>0.0276000000000002</c:v>
                </c:pt>
                <c:pt idx="371">
                  <c:v>0.0276000000000002</c:v>
                </c:pt>
                <c:pt idx="372">
                  <c:v>0.0276000000000002</c:v>
                </c:pt>
                <c:pt idx="373">
                  <c:v>0.0277000000000001</c:v>
                </c:pt>
                <c:pt idx="374">
                  <c:v>0.0281</c:v>
                </c:pt>
                <c:pt idx="375">
                  <c:v>0.0281</c:v>
                </c:pt>
                <c:pt idx="376">
                  <c:v>0.0281</c:v>
                </c:pt>
                <c:pt idx="377">
                  <c:v>0.0283</c:v>
                </c:pt>
                <c:pt idx="378">
                  <c:v>0.0284</c:v>
                </c:pt>
                <c:pt idx="379">
                  <c:v>0.0284</c:v>
                </c:pt>
                <c:pt idx="380">
                  <c:v>0.0284</c:v>
                </c:pt>
                <c:pt idx="381">
                  <c:v>0.0284</c:v>
                </c:pt>
                <c:pt idx="382">
                  <c:v>0.0286</c:v>
                </c:pt>
                <c:pt idx="383">
                  <c:v>0.0286</c:v>
                </c:pt>
                <c:pt idx="384">
                  <c:v>0.0287</c:v>
                </c:pt>
                <c:pt idx="385">
                  <c:v>0.0287</c:v>
                </c:pt>
                <c:pt idx="386">
                  <c:v>0.0290000000000001</c:v>
                </c:pt>
                <c:pt idx="387">
                  <c:v>0.0292</c:v>
                </c:pt>
                <c:pt idx="388">
                  <c:v>0.0293</c:v>
                </c:pt>
                <c:pt idx="389">
                  <c:v>0.0294</c:v>
                </c:pt>
                <c:pt idx="390">
                  <c:v>0.0294</c:v>
                </c:pt>
                <c:pt idx="391">
                  <c:v>0.0294</c:v>
                </c:pt>
                <c:pt idx="392">
                  <c:v>0.0294</c:v>
                </c:pt>
                <c:pt idx="393">
                  <c:v>0.0294</c:v>
                </c:pt>
                <c:pt idx="394">
                  <c:v>0.0296000000000001</c:v>
                </c:pt>
                <c:pt idx="395">
                  <c:v>0.0297</c:v>
                </c:pt>
                <c:pt idx="396">
                  <c:v>0.0299</c:v>
                </c:pt>
                <c:pt idx="397">
                  <c:v>0.0299</c:v>
                </c:pt>
                <c:pt idx="398">
                  <c:v>0.0299</c:v>
                </c:pt>
                <c:pt idx="399">
                  <c:v>0.0299</c:v>
                </c:pt>
                <c:pt idx="400">
                  <c:v>0.0299</c:v>
                </c:pt>
                <c:pt idx="401">
                  <c:v>0.0299</c:v>
                </c:pt>
                <c:pt idx="402">
                  <c:v>0.0299</c:v>
                </c:pt>
                <c:pt idx="403">
                  <c:v>0.0299</c:v>
                </c:pt>
                <c:pt idx="404">
                  <c:v>0.0299</c:v>
                </c:pt>
                <c:pt idx="405">
                  <c:v>0.0299</c:v>
                </c:pt>
                <c:pt idx="406">
                  <c:v>0.0299</c:v>
                </c:pt>
                <c:pt idx="407">
                  <c:v>0.0302000000000001</c:v>
                </c:pt>
                <c:pt idx="408">
                  <c:v>0.0302000000000001</c:v>
                </c:pt>
                <c:pt idx="409">
                  <c:v>0.0302000000000001</c:v>
                </c:pt>
                <c:pt idx="410">
                  <c:v>0.0302000000000001</c:v>
                </c:pt>
                <c:pt idx="411">
                  <c:v>0.0302000000000001</c:v>
                </c:pt>
                <c:pt idx="412">
                  <c:v>0.0302000000000001</c:v>
                </c:pt>
                <c:pt idx="413">
                  <c:v>0.0303</c:v>
                </c:pt>
                <c:pt idx="414">
                  <c:v>0.0303</c:v>
                </c:pt>
                <c:pt idx="415">
                  <c:v>0.0303</c:v>
                </c:pt>
                <c:pt idx="416">
                  <c:v>0.0304000000000001</c:v>
                </c:pt>
                <c:pt idx="417">
                  <c:v>0.0304000000000001</c:v>
                </c:pt>
                <c:pt idx="418">
                  <c:v>0.0306000000000001</c:v>
                </c:pt>
                <c:pt idx="419">
                  <c:v>0.0307</c:v>
                </c:pt>
                <c:pt idx="420">
                  <c:v>0.0307</c:v>
                </c:pt>
                <c:pt idx="421">
                  <c:v>0.0307</c:v>
                </c:pt>
                <c:pt idx="422">
                  <c:v>0.0307</c:v>
                </c:pt>
                <c:pt idx="423">
                  <c:v>0.0307</c:v>
                </c:pt>
                <c:pt idx="424">
                  <c:v>0.0307</c:v>
                </c:pt>
                <c:pt idx="425">
                  <c:v>0.0307</c:v>
                </c:pt>
                <c:pt idx="426">
                  <c:v>0.0309</c:v>
                </c:pt>
                <c:pt idx="427">
                  <c:v>0.0309</c:v>
                </c:pt>
                <c:pt idx="428">
                  <c:v>0.0309</c:v>
                </c:pt>
                <c:pt idx="429">
                  <c:v>0.0309</c:v>
                </c:pt>
                <c:pt idx="430">
                  <c:v>0.0309</c:v>
                </c:pt>
                <c:pt idx="431">
                  <c:v>0.0309</c:v>
                </c:pt>
                <c:pt idx="432">
                  <c:v>0.0309</c:v>
                </c:pt>
                <c:pt idx="433">
                  <c:v>0.0312000000000001</c:v>
                </c:pt>
                <c:pt idx="434">
                  <c:v>0.0312000000000001</c:v>
                </c:pt>
                <c:pt idx="435">
                  <c:v>0.0313</c:v>
                </c:pt>
                <c:pt idx="436">
                  <c:v>0.0313</c:v>
                </c:pt>
                <c:pt idx="437">
                  <c:v>0.0313</c:v>
                </c:pt>
                <c:pt idx="438">
                  <c:v>0.0317000000000001</c:v>
                </c:pt>
                <c:pt idx="439">
                  <c:v>0.0317000000000001</c:v>
                </c:pt>
                <c:pt idx="440">
                  <c:v>0.0317000000000001</c:v>
                </c:pt>
                <c:pt idx="441">
                  <c:v>0.0317000000000001</c:v>
                </c:pt>
                <c:pt idx="442">
                  <c:v>0.0317000000000001</c:v>
                </c:pt>
                <c:pt idx="443">
                  <c:v>0.0319</c:v>
                </c:pt>
                <c:pt idx="444">
                  <c:v>0.0320000000000002</c:v>
                </c:pt>
                <c:pt idx="445">
                  <c:v>0.0320000000000002</c:v>
                </c:pt>
                <c:pt idx="446">
                  <c:v>0.0320000000000002</c:v>
                </c:pt>
                <c:pt idx="447">
                  <c:v>0.0320000000000002</c:v>
                </c:pt>
                <c:pt idx="448">
                  <c:v>0.0320000000000002</c:v>
                </c:pt>
                <c:pt idx="449">
                  <c:v>0.0320000000000002</c:v>
                </c:pt>
                <c:pt idx="450">
                  <c:v>0.0322000000000002</c:v>
                </c:pt>
                <c:pt idx="451">
                  <c:v>0.0323</c:v>
                </c:pt>
                <c:pt idx="452">
                  <c:v>0.0323</c:v>
                </c:pt>
                <c:pt idx="453">
                  <c:v>0.0327000000000001</c:v>
                </c:pt>
                <c:pt idx="454">
                  <c:v>0.0327000000000001</c:v>
                </c:pt>
                <c:pt idx="455">
                  <c:v>0.0327000000000001</c:v>
                </c:pt>
                <c:pt idx="456">
                  <c:v>0.033</c:v>
                </c:pt>
                <c:pt idx="457">
                  <c:v>0.0332</c:v>
                </c:pt>
                <c:pt idx="458">
                  <c:v>0.0336</c:v>
                </c:pt>
                <c:pt idx="459">
                  <c:v>0.0336</c:v>
                </c:pt>
                <c:pt idx="460">
                  <c:v>0.0336</c:v>
                </c:pt>
                <c:pt idx="461">
                  <c:v>0.0336</c:v>
                </c:pt>
                <c:pt idx="462">
                  <c:v>0.0336</c:v>
                </c:pt>
                <c:pt idx="463">
                  <c:v>0.0338</c:v>
                </c:pt>
                <c:pt idx="464">
                  <c:v>0.0338</c:v>
                </c:pt>
                <c:pt idx="465">
                  <c:v>0.0339</c:v>
                </c:pt>
                <c:pt idx="466">
                  <c:v>0.0339</c:v>
                </c:pt>
                <c:pt idx="467">
                  <c:v>0.0342000000000001</c:v>
                </c:pt>
                <c:pt idx="468">
                  <c:v>0.0342000000000001</c:v>
                </c:pt>
                <c:pt idx="469">
                  <c:v>0.0343</c:v>
                </c:pt>
                <c:pt idx="470">
                  <c:v>0.0345</c:v>
                </c:pt>
                <c:pt idx="471">
                  <c:v>0.0345</c:v>
                </c:pt>
                <c:pt idx="472">
                  <c:v>0.0345</c:v>
                </c:pt>
                <c:pt idx="473">
                  <c:v>0.0345</c:v>
                </c:pt>
                <c:pt idx="474">
                  <c:v>0.0345</c:v>
                </c:pt>
                <c:pt idx="475">
                  <c:v>0.0346</c:v>
                </c:pt>
                <c:pt idx="476">
                  <c:v>0.0346</c:v>
                </c:pt>
                <c:pt idx="477">
                  <c:v>0.0346</c:v>
                </c:pt>
                <c:pt idx="478">
                  <c:v>0.0348000000000001</c:v>
                </c:pt>
                <c:pt idx="479">
                  <c:v>0.0348000000000001</c:v>
                </c:pt>
                <c:pt idx="480">
                  <c:v>0.0349</c:v>
                </c:pt>
                <c:pt idx="481">
                  <c:v>0.0349</c:v>
                </c:pt>
                <c:pt idx="482">
                  <c:v>0.0350000000000001</c:v>
                </c:pt>
                <c:pt idx="483">
                  <c:v>0.0350000000000001</c:v>
                </c:pt>
                <c:pt idx="484">
                  <c:v>0.0350000000000001</c:v>
                </c:pt>
                <c:pt idx="485">
                  <c:v>0.0350000000000001</c:v>
                </c:pt>
                <c:pt idx="486">
                  <c:v>0.0352000000000001</c:v>
                </c:pt>
                <c:pt idx="487">
                  <c:v>0.0353</c:v>
                </c:pt>
                <c:pt idx="488">
                  <c:v>0.0353</c:v>
                </c:pt>
                <c:pt idx="489">
                  <c:v>0.0353</c:v>
                </c:pt>
                <c:pt idx="490">
                  <c:v>0.0355</c:v>
                </c:pt>
                <c:pt idx="491">
                  <c:v>0.0355</c:v>
                </c:pt>
                <c:pt idx="492">
                  <c:v>0.0356000000000001</c:v>
                </c:pt>
                <c:pt idx="493">
                  <c:v>0.0356000000000001</c:v>
                </c:pt>
                <c:pt idx="494">
                  <c:v>0.0358000000000001</c:v>
                </c:pt>
                <c:pt idx="495">
                  <c:v>0.0359000000000001</c:v>
                </c:pt>
                <c:pt idx="496">
                  <c:v>0.0361</c:v>
                </c:pt>
                <c:pt idx="497">
                  <c:v>0.0362000000000002</c:v>
                </c:pt>
                <c:pt idx="498">
                  <c:v>0.0363000000000001</c:v>
                </c:pt>
                <c:pt idx="499">
                  <c:v>0.0363000000000001</c:v>
                </c:pt>
                <c:pt idx="500">
                  <c:v>0.0363000000000001</c:v>
                </c:pt>
                <c:pt idx="501">
                  <c:v>0.0363000000000001</c:v>
                </c:pt>
                <c:pt idx="502">
                  <c:v>0.0365000000000001</c:v>
                </c:pt>
                <c:pt idx="503">
                  <c:v>0.0365000000000001</c:v>
                </c:pt>
                <c:pt idx="504">
                  <c:v>0.0366000000000002</c:v>
                </c:pt>
                <c:pt idx="505">
                  <c:v>0.0366000000000002</c:v>
                </c:pt>
                <c:pt idx="506">
                  <c:v>0.0368000000000002</c:v>
                </c:pt>
                <c:pt idx="507">
                  <c:v>0.0368000000000002</c:v>
                </c:pt>
                <c:pt idx="508">
                  <c:v>0.0369000000000001</c:v>
                </c:pt>
                <c:pt idx="509">
                  <c:v>0.0369000000000001</c:v>
                </c:pt>
                <c:pt idx="510">
                  <c:v>0.0369000000000001</c:v>
                </c:pt>
                <c:pt idx="511">
                  <c:v>0.0369000000000001</c:v>
                </c:pt>
                <c:pt idx="512">
                  <c:v>0.0371000000000001</c:v>
                </c:pt>
                <c:pt idx="513">
                  <c:v>0.0372000000000002</c:v>
                </c:pt>
                <c:pt idx="514">
                  <c:v>0.0372000000000002</c:v>
                </c:pt>
                <c:pt idx="515">
                  <c:v>0.0372000000000002</c:v>
                </c:pt>
                <c:pt idx="516">
                  <c:v>0.0374000000000002</c:v>
                </c:pt>
                <c:pt idx="517">
                  <c:v>0.0375000000000001</c:v>
                </c:pt>
                <c:pt idx="518">
                  <c:v>0.0375000000000001</c:v>
                </c:pt>
                <c:pt idx="519">
                  <c:v>0.0375000000000001</c:v>
                </c:pt>
                <c:pt idx="520">
                  <c:v>0.0375000000000001</c:v>
                </c:pt>
                <c:pt idx="521">
                  <c:v>0.0375000000000001</c:v>
                </c:pt>
                <c:pt idx="522">
                  <c:v>0.0375000000000001</c:v>
                </c:pt>
                <c:pt idx="523">
                  <c:v>0.0375000000000001</c:v>
                </c:pt>
                <c:pt idx="524">
                  <c:v>0.0376000000000002</c:v>
                </c:pt>
                <c:pt idx="525">
                  <c:v>0.0376000000000002</c:v>
                </c:pt>
                <c:pt idx="526">
                  <c:v>0.0376000000000002</c:v>
                </c:pt>
                <c:pt idx="527">
                  <c:v>0.0376000000000002</c:v>
                </c:pt>
                <c:pt idx="528">
                  <c:v>0.0378000000000002</c:v>
                </c:pt>
                <c:pt idx="529">
                  <c:v>0.0378000000000002</c:v>
                </c:pt>
                <c:pt idx="530">
                  <c:v>0.0378000000000002</c:v>
                </c:pt>
                <c:pt idx="531">
                  <c:v>0.0379000000000002</c:v>
                </c:pt>
                <c:pt idx="532">
                  <c:v>0.0379000000000002</c:v>
                </c:pt>
                <c:pt idx="533">
                  <c:v>0.0382</c:v>
                </c:pt>
                <c:pt idx="534">
                  <c:v>0.0382</c:v>
                </c:pt>
                <c:pt idx="535">
                  <c:v>0.0384</c:v>
                </c:pt>
                <c:pt idx="536">
                  <c:v>0.0384</c:v>
                </c:pt>
                <c:pt idx="537">
                  <c:v>0.0384</c:v>
                </c:pt>
                <c:pt idx="538">
                  <c:v>0.0385</c:v>
                </c:pt>
                <c:pt idx="539">
                  <c:v>0.0385</c:v>
                </c:pt>
                <c:pt idx="540">
                  <c:v>0.0388000000000001</c:v>
                </c:pt>
                <c:pt idx="541">
                  <c:v>0.0388000000000001</c:v>
                </c:pt>
                <c:pt idx="542">
                  <c:v>0.0391</c:v>
                </c:pt>
                <c:pt idx="543">
                  <c:v>0.0394000000000001</c:v>
                </c:pt>
                <c:pt idx="544">
                  <c:v>0.0394000000000001</c:v>
                </c:pt>
                <c:pt idx="545">
                  <c:v>0.0394000000000001</c:v>
                </c:pt>
                <c:pt idx="546">
                  <c:v>0.0395</c:v>
                </c:pt>
                <c:pt idx="547">
                  <c:v>0.0395</c:v>
                </c:pt>
                <c:pt idx="548">
                  <c:v>0.0397000000000001</c:v>
                </c:pt>
                <c:pt idx="549">
                  <c:v>0.0398000000000001</c:v>
                </c:pt>
                <c:pt idx="550">
                  <c:v>0.0398000000000001</c:v>
                </c:pt>
                <c:pt idx="551">
                  <c:v>0.0398000000000001</c:v>
                </c:pt>
                <c:pt idx="552">
                  <c:v>0.0398000000000001</c:v>
                </c:pt>
                <c:pt idx="553">
                  <c:v>0.0400000000000001</c:v>
                </c:pt>
                <c:pt idx="554">
                  <c:v>0.0400000000000001</c:v>
                </c:pt>
                <c:pt idx="555">
                  <c:v>0.0400000000000001</c:v>
                </c:pt>
                <c:pt idx="556">
                  <c:v>0.0400000000000001</c:v>
                </c:pt>
                <c:pt idx="557">
                  <c:v>0.0401</c:v>
                </c:pt>
                <c:pt idx="558">
                  <c:v>0.0403000000000001</c:v>
                </c:pt>
                <c:pt idx="559">
                  <c:v>0.0403000000000001</c:v>
                </c:pt>
                <c:pt idx="560">
                  <c:v>0.0404</c:v>
                </c:pt>
                <c:pt idx="561">
                  <c:v>0.0406</c:v>
                </c:pt>
                <c:pt idx="562">
                  <c:v>0.0406</c:v>
                </c:pt>
                <c:pt idx="563">
                  <c:v>0.0406</c:v>
                </c:pt>
                <c:pt idx="564">
                  <c:v>0.0407000000000001</c:v>
                </c:pt>
                <c:pt idx="565">
                  <c:v>0.0407000000000001</c:v>
                </c:pt>
                <c:pt idx="566">
                  <c:v>0.0407000000000001</c:v>
                </c:pt>
                <c:pt idx="567">
                  <c:v>0.0409</c:v>
                </c:pt>
                <c:pt idx="568">
                  <c:v>0.0409</c:v>
                </c:pt>
                <c:pt idx="569">
                  <c:v>0.041</c:v>
                </c:pt>
                <c:pt idx="570">
                  <c:v>0.0412</c:v>
                </c:pt>
                <c:pt idx="571">
                  <c:v>0.0412</c:v>
                </c:pt>
                <c:pt idx="572">
                  <c:v>0.0412</c:v>
                </c:pt>
                <c:pt idx="573">
                  <c:v>0.0412</c:v>
                </c:pt>
                <c:pt idx="574">
                  <c:v>0.0413</c:v>
                </c:pt>
                <c:pt idx="575">
                  <c:v>0.0415</c:v>
                </c:pt>
                <c:pt idx="576">
                  <c:v>0.0415</c:v>
                </c:pt>
                <c:pt idx="577">
                  <c:v>0.0416</c:v>
                </c:pt>
                <c:pt idx="578">
                  <c:v>0.0416</c:v>
                </c:pt>
                <c:pt idx="579">
                  <c:v>0.0418</c:v>
                </c:pt>
                <c:pt idx="580">
                  <c:v>0.0418</c:v>
                </c:pt>
                <c:pt idx="581">
                  <c:v>0.0419</c:v>
                </c:pt>
                <c:pt idx="582">
                  <c:v>0.0419</c:v>
                </c:pt>
                <c:pt idx="583">
                  <c:v>0.0419</c:v>
                </c:pt>
                <c:pt idx="584">
                  <c:v>0.0422</c:v>
                </c:pt>
                <c:pt idx="585">
                  <c:v>0.0422</c:v>
                </c:pt>
                <c:pt idx="586">
                  <c:v>0.0422</c:v>
                </c:pt>
                <c:pt idx="587">
                  <c:v>0.0424000000000001</c:v>
                </c:pt>
                <c:pt idx="588">
                  <c:v>0.0427000000000003</c:v>
                </c:pt>
                <c:pt idx="589">
                  <c:v>0.0427000000000003</c:v>
                </c:pt>
                <c:pt idx="590">
                  <c:v>0.0427000000000003</c:v>
                </c:pt>
                <c:pt idx="591">
                  <c:v>0.0427000000000003</c:v>
                </c:pt>
                <c:pt idx="592">
                  <c:v>0.0428000000000001</c:v>
                </c:pt>
                <c:pt idx="593">
                  <c:v>0.0428000000000001</c:v>
                </c:pt>
                <c:pt idx="594">
                  <c:v>0.0428000000000001</c:v>
                </c:pt>
                <c:pt idx="595">
                  <c:v>0.0428000000000001</c:v>
                </c:pt>
                <c:pt idx="596">
                  <c:v>0.0431</c:v>
                </c:pt>
                <c:pt idx="597">
                  <c:v>0.0431</c:v>
                </c:pt>
                <c:pt idx="598">
                  <c:v>0.0431</c:v>
                </c:pt>
                <c:pt idx="599">
                  <c:v>0.0431</c:v>
                </c:pt>
                <c:pt idx="600">
                  <c:v>0.0431</c:v>
                </c:pt>
                <c:pt idx="601">
                  <c:v>0.0431</c:v>
                </c:pt>
                <c:pt idx="602">
                  <c:v>0.0431</c:v>
                </c:pt>
                <c:pt idx="603">
                  <c:v>0.0431</c:v>
                </c:pt>
                <c:pt idx="604">
                  <c:v>0.0433</c:v>
                </c:pt>
                <c:pt idx="605">
                  <c:v>0.0433</c:v>
                </c:pt>
                <c:pt idx="606">
                  <c:v>0.0433</c:v>
                </c:pt>
                <c:pt idx="607">
                  <c:v>0.0437000000000001</c:v>
                </c:pt>
                <c:pt idx="608">
                  <c:v>0.0437000000000001</c:v>
                </c:pt>
                <c:pt idx="609">
                  <c:v>0.0439</c:v>
                </c:pt>
                <c:pt idx="610">
                  <c:v>0.0439</c:v>
                </c:pt>
                <c:pt idx="611">
                  <c:v>0.0440000000000002</c:v>
                </c:pt>
                <c:pt idx="612">
                  <c:v>0.0442</c:v>
                </c:pt>
                <c:pt idx="613">
                  <c:v>0.0445000000000001</c:v>
                </c:pt>
                <c:pt idx="614">
                  <c:v>0.0446000000000001</c:v>
                </c:pt>
                <c:pt idx="615">
                  <c:v>0.0446000000000001</c:v>
                </c:pt>
                <c:pt idx="616">
                  <c:v>0.0446000000000001</c:v>
                </c:pt>
                <c:pt idx="617">
                  <c:v>0.0448000000000002</c:v>
                </c:pt>
                <c:pt idx="618">
                  <c:v>0.0448000000000002</c:v>
                </c:pt>
                <c:pt idx="619">
                  <c:v>0.0448000000000002</c:v>
                </c:pt>
                <c:pt idx="620">
                  <c:v>0.0448000000000002</c:v>
                </c:pt>
                <c:pt idx="621">
                  <c:v>0.0449000000000001</c:v>
                </c:pt>
                <c:pt idx="622">
                  <c:v>0.0449000000000001</c:v>
                </c:pt>
                <c:pt idx="623">
                  <c:v>0.0449000000000001</c:v>
                </c:pt>
                <c:pt idx="624">
                  <c:v>0.0449000000000001</c:v>
                </c:pt>
                <c:pt idx="625">
                  <c:v>0.0452</c:v>
                </c:pt>
                <c:pt idx="626">
                  <c:v>0.0452</c:v>
                </c:pt>
                <c:pt idx="627">
                  <c:v>0.0455</c:v>
                </c:pt>
                <c:pt idx="628">
                  <c:v>0.0457000000000002</c:v>
                </c:pt>
                <c:pt idx="629">
                  <c:v>0.0457000000000002</c:v>
                </c:pt>
                <c:pt idx="630">
                  <c:v>0.0457000000000002</c:v>
                </c:pt>
                <c:pt idx="631">
                  <c:v>0.0457000000000002</c:v>
                </c:pt>
                <c:pt idx="632">
                  <c:v>0.0457000000000002</c:v>
                </c:pt>
                <c:pt idx="633">
                  <c:v>0.0458000000000001</c:v>
                </c:pt>
                <c:pt idx="634">
                  <c:v>0.0458000000000001</c:v>
                </c:pt>
                <c:pt idx="635">
                  <c:v>0.0458000000000001</c:v>
                </c:pt>
                <c:pt idx="636">
                  <c:v>0.046</c:v>
                </c:pt>
                <c:pt idx="637">
                  <c:v>0.0463000000000001</c:v>
                </c:pt>
                <c:pt idx="638">
                  <c:v>0.0465</c:v>
                </c:pt>
                <c:pt idx="639">
                  <c:v>0.0469</c:v>
                </c:pt>
                <c:pt idx="640">
                  <c:v>0.0469</c:v>
                </c:pt>
                <c:pt idx="641">
                  <c:v>0.0469</c:v>
                </c:pt>
                <c:pt idx="642">
                  <c:v>0.0469</c:v>
                </c:pt>
                <c:pt idx="643">
                  <c:v>0.0469</c:v>
                </c:pt>
                <c:pt idx="644">
                  <c:v>0.0469</c:v>
                </c:pt>
                <c:pt idx="645">
                  <c:v>0.0472</c:v>
                </c:pt>
                <c:pt idx="646">
                  <c:v>0.0474000000000002</c:v>
                </c:pt>
                <c:pt idx="647">
                  <c:v>0.0477000000000002</c:v>
                </c:pt>
                <c:pt idx="648">
                  <c:v>0.0478000000000001</c:v>
                </c:pt>
                <c:pt idx="649">
                  <c:v>0.0481</c:v>
                </c:pt>
                <c:pt idx="650">
                  <c:v>0.0484</c:v>
                </c:pt>
                <c:pt idx="651">
                  <c:v>0.0484</c:v>
                </c:pt>
                <c:pt idx="652">
                  <c:v>0.0486</c:v>
                </c:pt>
                <c:pt idx="653">
                  <c:v>0.0486</c:v>
                </c:pt>
                <c:pt idx="654">
                  <c:v>0.0487000000000001</c:v>
                </c:pt>
                <c:pt idx="655">
                  <c:v>0.0489</c:v>
                </c:pt>
                <c:pt idx="656">
                  <c:v>0.0489</c:v>
                </c:pt>
                <c:pt idx="657">
                  <c:v>0.0489</c:v>
                </c:pt>
                <c:pt idx="658">
                  <c:v>0.0489</c:v>
                </c:pt>
                <c:pt idx="659">
                  <c:v>0.0489</c:v>
                </c:pt>
                <c:pt idx="660">
                  <c:v>0.0489</c:v>
                </c:pt>
                <c:pt idx="661">
                  <c:v>0.0489</c:v>
                </c:pt>
                <c:pt idx="662">
                  <c:v>0.0491000000000001</c:v>
                </c:pt>
                <c:pt idx="663">
                  <c:v>0.0492000000000001</c:v>
                </c:pt>
                <c:pt idx="664">
                  <c:v>0.0492000000000001</c:v>
                </c:pt>
                <c:pt idx="665">
                  <c:v>0.0492000000000001</c:v>
                </c:pt>
                <c:pt idx="666">
                  <c:v>0.0492000000000001</c:v>
                </c:pt>
                <c:pt idx="667">
                  <c:v>0.0494000000000002</c:v>
                </c:pt>
                <c:pt idx="668">
                  <c:v>0.0494000000000002</c:v>
                </c:pt>
                <c:pt idx="669">
                  <c:v>0.0495000000000001</c:v>
                </c:pt>
                <c:pt idx="670">
                  <c:v>0.0495000000000001</c:v>
                </c:pt>
                <c:pt idx="671">
                  <c:v>0.0495000000000001</c:v>
                </c:pt>
                <c:pt idx="672">
                  <c:v>0.0495000000000001</c:v>
                </c:pt>
                <c:pt idx="673">
                  <c:v>0.0495000000000001</c:v>
                </c:pt>
                <c:pt idx="674">
                  <c:v>0.0495000000000001</c:v>
                </c:pt>
                <c:pt idx="675">
                  <c:v>0.0495000000000001</c:v>
                </c:pt>
                <c:pt idx="676">
                  <c:v>0.0495000000000001</c:v>
                </c:pt>
                <c:pt idx="677">
                  <c:v>0.0495000000000001</c:v>
                </c:pt>
                <c:pt idx="678">
                  <c:v>0.0497000000000003</c:v>
                </c:pt>
                <c:pt idx="679">
                  <c:v>0.0497000000000003</c:v>
                </c:pt>
                <c:pt idx="680">
                  <c:v>0.0498000000000002</c:v>
                </c:pt>
                <c:pt idx="681">
                  <c:v>0.0498000000000002</c:v>
                </c:pt>
                <c:pt idx="682">
                  <c:v>0.0500000000000001</c:v>
                </c:pt>
                <c:pt idx="683">
                  <c:v>0.0501</c:v>
                </c:pt>
                <c:pt idx="684">
                  <c:v>0.0501</c:v>
                </c:pt>
                <c:pt idx="685">
                  <c:v>0.0501</c:v>
                </c:pt>
                <c:pt idx="686">
                  <c:v>0.0501</c:v>
                </c:pt>
                <c:pt idx="687">
                  <c:v>0.0503000000000002</c:v>
                </c:pt>
                <c:pt idx="688">
                  <c:v>0.0505</c:v>
                </c:pt>
                <c:pt idx="689">
                  <c:v>0.0505</c:v>
                </c:pt>
                <c:pt idx="690">
                  <c:v>0.0505</c:v>
                </c:pt>
                <c:pt idx="691">
                  <c:v>0.0506</c:v>
                </c:pt>
                <c:pt idx="692">
                  <c:v>0.0509000000000001</c:v>
                </c:pt>
                <c:pt idx="693">
                  <c:v>0.0509000000000001</c:v>
                </c:pt>
                <c:pt idx="694">
                  <c:v>0.0509000000000001</c:v>
                </c:pt>
                <c:pt idx="695">
                  <c:v>0.0509000000000001</c:v>
                </c:pt>
                <c:pt idx="696">
                  <c:v>0.0509000000000001</c:v>
                </c:pt>
                <c:pt idx="697">
                  <c:v>0.0511</c:v>
                </c:pt>
                <c:pt idx="698">
                  <c:v>0.0514</c:v>
                </c:pt>
                <c:pt idx="699">
                  <c:v>0.0516</c:v>
                </c:pt>
                <c:pt idx="700">
                  <c:v>0.0516</c:v>
                </c:pt>
                <c:pt idx="701">
                  <c:v>0.0517</c:v>
                </c:pt>
                <c:pt idx="702">
                  <c:v>0.0519</c:v>
                </c:pt>
                <c:pt idx="703">
                  <c:v>0.0520000000000002</c:v>
                </c:pt>
                <c:pt idx="704">
                  <c:v>0.0520000000000002</c:v>
                </c:pt>
                <c:pt idx="705">
                  <c:v>0.0522</c:v>
                </c:pt>
                <c:pt idx="706">
                  <c:v>0.0522</c:v>
                </c:pt>
                <c:pt idx="707">
                  <c:v>0.0522</c:v>
                </c:pt>
                <c:pt idx="708">
                  <c:v>0.0522</c:v>
                </c:pt>
                <c:pt idx="709">
                  <c:v>0.0522</c:v>
                </c:pt>
                <c:pt idx="710">
                  <c:v>0.0525000000000001</c:v>
                </c:pt>
                <c:pt idx="711">
                  <c:v>0.0525000000000001</c:v>
                </c:pt>
                <c:pt idx="712">
                  <c:v>0.0525000000000001</c:v>
                </c:pt>
                <c:pt idx="713">
                  <c:v>0.0525000000000001</c:v>
                </c:pt>
                <c:pt idx="714">
                  <c:v>0.0525000000000001</c:v>
                </c:pt>
                <c:pt idx="715">
                  <c:v>0.0525000000000001</c:v>
                </c:pt>
                <c:pt idx="716">
                  <c:v>0.0528000000000002</c:v>
                </c:pt>
                <c:pt idx="717">
                  <c:v>0.0532</c:v>
                </c:pt>
                <c:pt idx="718">
                  <c:v>0.0533000000000001</c:v>
                </c:pt>
                <c:pt idx="719">
                  <c:v>0.0535</c:v>
                </c:pt>
                <c:pt idx="720">
                  <c:v>0.0535</c:v>
                </c:pt>
                <c:pt idx="721">
                  <c:v>0.0535</c:v>
                </c:pt>
                <c:pt idx="722">
                  <c:v>0.0535</c:v>
                </c:pt>
                <c:pt idx="723">
                  <c:v>0.0535</c:v>
                </c:pt>
                <c:pt idx="724">
                  <c:v>0.0535</c:v>
                </c:pt>
                <c:pt idx="725">
                  <c:v>0.0535</c:v>
                </c:pt>
                <c:pt idx="726">
                  <c:v>0.0538000000000001</c:v>
                </c:pt>
                <c:pt idx="727">
                  <c:v>0.0538000000000001</c:v>
                </c:pt>
                <c:pt idx="728">
                  <c:v>0.0538000000000001</c:v>
                </c:pt>
                <c:pt idx="729">
                  <c:v>0.0541000000000001</c:v>
                </c:pt>
                <c:pt idx="730">
                  <c:v>0.0543000000000004</c:v>
                </c:pt>
                <c:pt idx="731">
                  <c:v>0.0543000000000004</c:v>
                </c:pt>
                <c:pt idx="732">
                  <c:v>0.0543000000000004</c:v>
                </c:pt>
                <c:pt idx="733">
                  <c:v>0.0545000000000001</c:v>
                </c:pt>
                <c:pt idx="734">
                  <c:v>0.0545000000000001</c:v>
                </c:pt>
                <c:pt idx="735">
                  <c:v>0.0546000000000001</c:v>
                </c:pt>
                <c:pt idx="736">
                  <c:v>0.0548000000000003</c:v>
                </c:pt>
                <c:pt idx="737">
                  <c:v>0.0548000000000003</c:v>
                </c:pt>
                <c:pt idx="738">
                  <c:v>0.0548000000000003</c:v>
                </c:pt>
                <c:pt idx="739">
                  <c:v>0.0548000000000003</c:v>
                </c:pt>
                <c:pt idx="740">
                  <c:v>0.0548000000000003</c:v>
                </c:pt>
                <c:pt idx="741">
                  <c:v>0.0548000000000003</c:v>
                </c:pt>
                <c:pt idx="742">
                  <c:v>0.0548000000000003</c:v>
                </c:pt>
                <c:pt idx="743">
                  <c:v>0.0548000000000003</c:v>
                </c:pt>
                <c:pt idx="744">
                  <c:v>0.0548000000000003</c:v>
                </c:pt>
                <c:pt idx="745">
                  <c:v>0.0548000000000003</c:v>
                </c:pt>
                <c:pt idx="746">
                  <c:v>0.0548000000000003</c:v>
                </c:pt>
                <c:pt idx="747">
                  <c:v>0.0548000000000003</c:v>
                </c:pt>
                <c:pt idx="748">
                  <c:v>0.0548000000000003</c:v>
                </c:pt>
                <c:pt idx="749">
                  <c:v>0.0548000000000003</c:v>
                </c:pt>
                <c:pt idx="750">
                  <c:v>0.0550000000000001</c:v>
                </c:pt>
                <c:pt idx="751">
                  <c:v>0.0551</c:v>
                </c:pt>
                <c:pt idx="752">
                  <c:v>0.0553000000000003</c:v>
                </c:pt>
                <c:pt idx="753">
                  <c:v>0.0553000000000003</c:v>
                </c:pt>
                <c:pt idx="754">
                  <c:v>0.0555000000000001</c:v>
                </c:pt>
                <c:pt idx="755">
                  <c:v>0.0555000000000001</c:v>
                </c:pt>
                <c:pt idx="756">
                  <c:v>0.0556</c:v>
                </c:pt>
                <c:pt idx="757">
                  <c:v>0.0556</c:v>
                </c:pt>
                <c:pt idx="758">
                  <c:v>0.0556</c:v>
                </c:pt>
                <c:pt idx="759">
                  <c:v>0.0556</c:v>
                </c:pt>
                <c:pt idx="760">
                  <c:v>0.0556</c:v>
                </c:pt>
                <c:pt idx="761">
                  <c:v>0.0556</c:v>
                </c:pt>
                <c:pt idx="762">
                  <c:v>0.0556</c:v>
                </c:pt>
                <c:pt idx="763">
                  <c:v>0.0556</c:v>
                </c:pt>
                <c:pt idx="764">
                  <c:v>0.0556</c:v>
                </c:pt>
                <c:pt idx="765">
                  <c:v>0.0556</c:v>
                </c:pt>
                <c:pt idx="766">
                  <c:v>0.0556</c:v>
                </c:pt>
                <c:pt idx="767">
                  <c:v>0.0556</c:v>
                </c:pt>
                <c:pt idx="768">
                  <c:v>0.0556</c:v>
                </c:pt>
                <c:pt idx="769">
                  <c:v>0.0556</c:v>
                </c:pt>
                <c:pt idx="770">
                  <c:v>0.0556</c:v>
                </c:pt>
                <c:pt idx="771">
                  <c:v>0.0556</c:v>
                </c:pt>
                <c:pt idx="772">
                  <c:v>0.0556</c:v>
                </c:pt>
                <c:pt idx="773">
                  <c:v>0.0556</c:v>
                </c:pt>
                <c:pt idx="774">
                  <c:v>0.0556</c:v>
                </c:pt>
                <c:pt idx="775">
                  <c:v>0.0558000000000001</c:v>
                </c:pt>
                <c:pt idx="776">
                  <c:v>0.0558000000000001</c:v>
                </c:pt>
                <c:pt idx="777">
                  <c:v>0.056</c:v>
                </c:pt>
                <c:pt idx="778">
                  <c:v>0.056</c:v>
                </c:pt>
                <c:pt idx="779">
                  <c:v>0.0563000000000001</c:v>
                </c:pt>
                <c:pt idx="780">
                  <c:v>0.0563000000000001</c:v>
                </c:pt>
                <c:pt idx="781">
                  <c:v>0.0563000000000001</c:v>
                </c:pt>
                <c:pt idx="782">
                  <c:v>0.0563000000000001</c:v>
                </c:pt>
                <c:pt idx="783">
                  <c:v>0.0565</c:v>
                </c:pt>
                <c:pt idx="784">
                  <c:v>0.0565</c:v>
                </c:pt>
                <c:pt idx="785">
                  <c:v>0.0567000000000001</c:v>
                </c:pt>
                <c:pt idx="786">
                  <c:v>0.0567000000000001</c:v>
                </c:pt>
                <c:pt idx="787">
                  <c:v>0.0568</c:v>
                </c:pt>
                <c:pt idx="788">
                  <c:v>0.0568</c:v>
                </c:pt>
                <c:pt idx="789">
                  <c:v>0.0568</c:v>
                </c:pt>
                <c:pt idx="790">
                  <c:v>0.0568</c:v>
                </c:pt>
                <c:pt idx="791">
                  <c:v>0.0570000000000001</c:v>
                </c:pt>
                <c:pt idx="792">
                  <c:v>0.0570000000000001</c:v>
                </c:pt>
                <c:pt idx="793">
                  <c:v>0.0570000000000001</c:v>
                </c:pt>
                <c:pt idx="794">
                  <c:v>0.0572000000000001</c:v>
                </c:pt>
                <c:pt idx="795">
                  <c:v>0.0572000000000001</c:v>
                </c:pt>
                <c:pt idx="796">
                  <c:v>0.0574000000000002</c:v>
                </c:pt>
                <c:pt idx="797">
                  <c:v>0.0575000000000001</c:v>
                </c:pt>
                <c:pt idx="798">
                  <c:v>0.0577000000000003</c:v>
                </c:pt>
                <c:pt idx="799">
                  <c:v>0.0577000000000003</c:v>
                </c:pt>
                <c:pt idx="800">
                  <c:v>0.0577000000000003</c:v>
                </c:pt>
                <c:pt idx="801">
                  <c:v>0.0577000000000003</c:v>
                </c:pt>
                <c:pt idx="802">
                  <c:v>0.0577000000000003</c:v>
                </c:pt>
                <c:pt idx="803">
                  <c:v>0.0577000000000003</c:v>
                </c:pt>
                <c:pt idx="804">
                  <c:v>0.0577000000000003</c:v>
                </c:pt>
                <c:pt idx="805">
                  <c:v>0.0577000000000003</c:v>
                </c:pt>
                <c:pt idx="806">
                  <c:v>0.0577000000000003</c:v>
                </c:pt>
                <c:pt idx="807">
                  <c:v>0.0577000000000003</c:v>
                </c:pt>
                <c:pt idx="808">
                  <c:v>0.0577000000000003</c:v>
                </c:pt>
                <c:pt idx="809">
                  <c:v>0.0579000000000001</c:v>
                </c:pt>
                <c:pt idx="810">
                  <c:v>0.0581</c:v>
                </c:pt>
                <c:pt idx="811">
                  <c:v>0.0581</c:v>
                </c:pt>
                <c:pt idx="812">
                  <c:v>0.0583000000000001</c:v>
                </c:pt>
                <c:pt idx="813">
                  <c:v>0.0583000000000001</c:v>
                </c:pt>
                <c:pt idx="814">
                  <c:v>0.0583000000000001</c:v>
                </c:pt>
                <c:pt idx="815">
                  <c:v>0.0583000000000001</c:v>
                </c:pt>
                <c:pt idx="816">
                  <c:v>0.0583000000000001</c:v>
                </c:pt>
                <c:pt idx="817">
                  <c:v>0.0583000000000001</c:v>
                </c:pt>
                <c:pt idx="818">
                  <c:v>0.0584000000000001</c:v>
                </c:pt>
                <c:pt idx="819">
                  <c:v>0.0586</c:v>
                </c:pt>
                <c:pt idx="820">
                  <c:v>0.0588000000000001</c:v>
                </c:pt>
                <c:pt idx="821">
                  <c:v>0.0588000000000001</c:v>
                </c:pt>
                <c:pt idx="822">
                  <c:v>0.0590000000000003</c:v>
                </c:pt>
                <c:pt idx="823">
                  <c:v>0.0590000000000003</c:v>
                </c:pt>
                <c:pt idx="824">
                  <c:v>0.0590000000000003</c:v>
                </c:pt>
                <c:pt idx="825">
                  <c:v>0.0590000000000003</c:v>
                </c:pt>
                <c:pt idx="826">
                  <c:v>0.0590000000000003</c:v>
                </c:pt>
                <c:pt idx="827">
                  <c:v>0.0592000000000001</c:v>
                </c:pt>
                <c:pt idx="828">
                  <c:v>0.0592000000000001</c:v>
                </c:pt>
                <c:pt idx="829">
                  <c:v>0.0594000000000003</c:v>
                </c:pt>
                <c:pt idx="830">
                  <c:v>0.0594000000000003</c:v>
                </c:pt>
                <c:pt idx="831">
                  <c:v>0.0594000000000003</c:v>
                </c:pt>
                <c:pt idx="832">
                  <c:v>0.0596000000000001</c:v>
                </c:pt>
                <c:pt idx="833">
                  <c:v>0.0597000000000004</c:v>
                </c:pt>
                <c:pt idx="834">
                  <c:v>0.0597000000000004</c:v>
                </c:pt>
                <c:pt idx="835">
                  <c:v>0.0599000000000003</c:v>
                </c:pt>
                <c:pt idx="836">
                  <c:v>0.0599000000000003</c:v>
                </c:pt>
                <c:pt idx="837">
                  <c:v>0.0599000000000003</c:v>
                </c:pt>
                <c:pt idx="838">
                  <c:v>0.0601000000000001</c:v>
                </c:pt>
                <c:pt idx="839">
                  <c:v>0.0601000000000001</c:v>
                </c:pt>
                <c:pt idx="840">
                  <c:v>0.0601000000000001</c:v>
                </c:pt>
                <c:pt idx="841">
                  <c:v>0.0601000000000001</c:v>
                </c:pt>
                <c:pt idx="842">
                  <c:v>0.0603000000000002</c:v>
                </c:pt>
                <c:pt idx="843">
                  <c:v>0.0605000000000001</c:v>
                </c:pt>
                <c:pt idx="844">
                  <c:v>0.0605000000000001</c:v>
                </c:pt>
                <c:pt idx="845">
                  <c:v>0.0609000000000001</c:v>
                </c:pt>
                <c:pt idx="846">
                  <c:v>0.0609000000000001</c:v>
                </c:pt>
                <c:pt idx="847">
                  <c:v>0.0609000000000001</c:v>
                </c:pt>
                <c:pt idx="848">
                  <c:v>0.0611</c:v>
                </c:pt>
                <c:pt idx="849">
                  <c:v>0.0611</c:v>
                </c:pt>
                <c:pt idx="850">
                  <c:v>0.0611</c:v>
                </c:pt>
                <c:pt idx="851">
                  <c:v>0.0611</c:v>
                </c:pt>
                <c:pt idx="852">
                  <c:v>0.0611</c:v>
                </c:pt>
                <c:pt idx="853">
                  <c:v>0.0611</c:v>
                </c:pt>
                <c:pt idx="854">
                  <c:v>0.0611</c:v>
                </c:pt>
                <c:pt idx="855">
                  <c:v>0.0613000000000001</c:v>
                </c:pt>
                <c:pt idx="856">
                  <c:v>0.0613000000000001</c:v>
                </c:pt>
                <c:pt idx="857">
                  <c:v>0.0613000000000001</c:v>
                </c:pt>
                <c:pt idx="858">
                  <c:v>0.0613000000000001</c:v>
                </c:pt>
                <c:pt idx="859">
                  <c:v>0.0615</c:v>
                </c:pt>
                <c:pt idx="860">
                  <c:v>0.0615</c:v>
                </c:pt>
                <c:pt idx="861">
                  <c:v>0.0617000000000001</c:v>
                </c:pt>
                <c:pt idx="862">
                  <c:v>0.0617000000000001</c:v>
                </c:pt>
                <c:pt idx="863">
                  <c:v>0.0617000000000001</c:v>
                </c:pt>
                <c:pt idx="864">
                  <c:v>0.0617000000000001</c:v>
                </c:pt>
                <c:pt idx="865">
                  <c:v>0.0617000000000001</c:v>
                </c:pt>
                <c:pt idx="866">
                  <c:v>0.0617000000000001</c:v>
                </c:pt>
                <c:pt idx="867">
                  <c:v>0.0617000000000001</c:v>
                </c:pt>
                <c:pt idx="868">
                  <c:v>0.0617000000000001</c:v>
                </c:pt>
                <c:pt idx="869">
                  <c:v>0.0617000000000001</c:v>
                </c:pt>
                <c:pt idx="870">
                  <c:v>0.0619</c:v>
                </c:pt>
                <c:pt idx="871">
                  <c:v>0.0621000000000001</c:v>
                </c:pt>
                <c:pt idx="872">
                  <c:v>0.0623000000000003</c:v>
                </c:pt>
                <c:pt idx="873">
                  <c:v>0.0623000000000003</c:v>
                </c:pt>
                <c:pt idx="874">
                  <c:v>0.0623000000000003</c:v>
                </c:pt>
                <c:pt idx="875">
                  <c:v>0.0623000000000003</c:v>
                </c:pt>
                <c:pt idx="876">
                  <c:v>0.0623000000000003</c:v>
                </c:pt>
                <c:pt idx="877">
                  <c:v>0.0623000000000003</c:v>
                </c:pt>
                <c:pt idx="878">
                  <c:v>0.0623000000000003</c:v>
                </c:pt>
                <c:pt idx="879">
                  <c:v>0.0623000000000003</c:v>
                </c:pt>
                <c:pt idx="880">
                  <c:v>0.0625000000000001</c:v>
                </c:pt>
                <c:pt idx="881">
                  <c:v>0.0625000000000001</c:v>
                </c:pt>
                <c:pt idx="882">
                  <c:v>0.0625000000000001</c:v>
                </c:pt>
                <c:pt idx="883">
                  <c:v>0.0625000000000001</c:v>
                </c:pt>
                <c:pt idx="884">
                  <c:v>0.0625000000000001</c:v>
                </c:pt>
                <c:pt idx="885">
                  <c:v>0.0625000000000001</c:v>
                </c:pt>
                <c:pt idx="886">
                  <c:v>0.0625000000000001</c:v>
                </c:pt>
                <c:pt idx="887">
                  <c:v>0.0625000000000001</c:v>
                </c:pt>
                <c:pt idx="888">
                  <c:v>0.0625000000000001</c:v>
                </c:pt>
                <c:pt idx="889">
                  <c:v>0.0625000000000001</c:v>
                </c:pt>
                <c:pt idx="890">
                  <c:v>0.0627000000000004</c:v>
                </c:pt>
                <c:pt idx="891">
                  <c:v>0.0627000000000004</c:v>
                </c:pt>
                <c:pt idx="892">
                  <c:v>0.0627000000000004</c:v>
                </c:pt>
                <c:pt idx="893">
                  <c:v>0.0627000000000004</c:v>
                </c:pt>
                <c:pt idx="894">
                  <c:v>0.0627000000000004</c:v>
                </c:pt>
                <c:pt idx="895">
                  <c:v>0.0629000000000001</c:v>
                </c:pt>
                <c:pt idx="896">
                  <c:v>0.0631</c:v>
                </c:pt>
                <c:pt idx="897">
                  <c:v>0.0631</c:v>
                </c:pt>
                <c:pt idx="898">
                  <c:v>0.0633000000000001</c:v>
                </c:pt>
                <c:pt idx="899">
                  <c:v>0.0633000000000001</c:v>
                </c:pt>
                <c:pt idx="900">
                  <c:v>0.0633000000000001</c:v>
                </c:pt>
                <c:pt idx="901">
                  <c:v>0.0633000000000001</c:v>
                </c:pt>
                <c:pt idx="902">
                  <c:v>0.0635</c:v>
                </c:pt>
                <c:pt idx="903">
                  <c:v>0.0635</c:v>
                </c:pt>
                <c:pt idx="904">
                  <c:v>0.0635</c:v>
                </c:pt>
                <c:pt idx="905">
                  <c:v>0.0635</c:v>
                </c:pt>
                <c:pt idx="906">
                  <c:v>0.0635</c:v>
                </c:pt>
                <c:pt idx="907">
                  <c:v>0.0635</c:v>
                </c:pt>
                <c:pt idx="908">
                  <c:v>0.0637</c:v>
                </c:pt>
                <c:pt idx="909">
                  <c:v>0.0637</c:v>
                </c:pt>
                <c:pt idx="910">
                  <c:v>0.0640000000000002</c:v>
                </c:pt>
                <c:pt idx="911">
                  <c:v>0.0640000000000002</c:v>
                </c:pt>
                <c:pt idx="912">
                  <c:v>0.0642000000000001</c:v>
                </c:pt>
                <c:pt idx="913">
                  <c:v>0.0642000000000001</c:v>
                </c:pt>
                <c:pt idx="914">
                  <c:v>0.0642000000000001</c:v>
                </c:pt>
                <c:pt idx="915">
                  <c:v>0.0644000000000002</c:v>
                </c:pt>
                <c:pt idx="916">
                  <c:v>0.0644000000000002</c:v>
                </c:pt>
                <c:pt idx="917">
                  <c:v>0.0644000000000002</c:v>
                </c:pt>
                <c:pt idx="918">
                  <c:v>0.0644000000000002</c:v>
                </c:pt>
                <c:pt idx="919">
                  <c:v>0.0644000000000002</c:v>
                </c:pt>
                <c:pt idx="920">
                  <c:v>0.0644000000000002</c:v>
                </c:pt>
                <c:pt idx="921">
                  <c:v>0.0646</c:v>
                </c:pt>
                <c:pt idx="922">
                  <c:v>0.0651</c:v>
                </c:pt>
                <c:pt idx="923">
                  <c:v>0.0651</c:v>
                </c:pt>
                <c:pt idx="924">
                  <c:v>0.0651</c:v>
                </c:pt>
                <c:pt idx="925">
                  <c:v>0.0651</c:v>
                </c:pt>
                <c:pt idx="926">
                  <c:v>0.0653000000000002</c:v>
                </c:pt>
                <c:pt idx="927">
                  <c:v>0.0655000000000001</c:v>
                </c:pt>
                <c:pt idx="928">
                  <c:v>0.0655000000000001</c:v>
                </c:pt>
                <c:pt idx="929">
                  <c:v>0.0658000000000001</c:v>
                </c:pt>
                <c:pt idx="930">
                  <c:v>0.0658000000000001</c:v>
                </c:pt>
                <c:pt idx="931">
                  <c:v>0.0658000000000001</c:v>
                </c:pt>
                <c:pt idx="932">
                  <c:v>0.0658000000000001</c:v>
                </c:pt>
                <c:pt idx="933">
                  <c:v>0.0658000000000001</c:v>
                </c:pt>
                <c:pt idx="934">
                  <c:v>0.0658000000000001</c:v>
                </c:pt>
                <c:pt idx="935">
                  <c:v>0.0658000000000001</c:v>
                </c:pt>
                <c:pt idx="936">
                  <c:v>0.0658000000000001</c:v>
                </c:pt>
                <c:pt idx="937">
                  <c:v>0.0658000000000001</c:v>
                </c:pt>
                <c:pt idx="938">
                  <c:v>0.0662</c:v>
                </c:pt>
                <c:pt idx="939">
                  <c:v>0.0662</c:v>
                </c:pt>
                <c:pt idx="940">
                  <c:v>0.0662</c:v>
                </c:pt>
                <c:pt idx="941">
                  <c:v>0.0662</c:v>
                </c:pt>
                <c:pt idx="942">
                  <c:v>0.0662</c:v>
                </c:pt>
                <c:pt idx="943">
                  <c:v>0.0662</c:v>
                </c:pt>
                <c:pt idx="944">
                  <c:v>0.0662</c:v>
                </c:pt>
                <c:pt idx="945">
                  <c:v>0.0662</c:v>
                </c:pt>
                <c:pt idx="946">
                  <c:v>0.0662</c:v>
                </c:pt>
                <c:pt idx="947">
                  <c:v>0.0662</c:v>
                </c:pt>
                <c:pt idx="948">
                  <c:v>0.0662</c:v>
                </c:pt>
                <c:pt idx="949">
                  <c:v>0.0662</c:v>
                </c:pt>
                <c:pt idx="950">
                  <c:v>0.0662</c:v>
                </c:pt>
                <c:pt idx="951">
                  <c:v>0.0662</c:v>
                </c:pt>
                <c:pt idx="952">
                  <c:v>0.0662</c:v>
                </c:pt>
                <c:pt idx="953">
                  <c:v>0.0662</c:v>
                </c:pt>
                <c:pt idx="954">
                  <c:v>0.0662</c:v>
                </c:pt>
                <c:pt idx="955">
                  <c:v>0.0665</c:v>
                </c:pt>
                <c:pt idx="956">
                  <c:v>0.0665</c:v>
                </c:pt>
                <c:pt idx="957">
                  <c:v>0.0667</c:v>
                </c:pt>
                <c:pt idx="958">
                  <c:v>0.0667</c:v>
                </c:pt>
                <c:pt idx="959">
                  <c:v>0.0670000000000002</c:v>
                </c:pt>
                <c:pt idx="960">
                  <c:v>0.0675000000000002</c:v>
                </c:pt>
                <c:pt idx="961">
                  <c:v>0.0677000000000004</c:v>
                </c:pt>
                <c:pt idx="962">
                  <c:v>0.0677000000000004</c:v>
                </c:pt>
                <c:pt idx="963">
                  <c:v>0.0677000000000004</c:v>
                </c:pt>
                <c:pt idx="964">
                  <c:v>0.0677000000000004</c:v>
                </c:pt>
                <c:pt idx="965">
                  <c:v>0.0677000000000004</c:v>
                </c:pt>
                <c:pt idx="966">
                  <c:v>0.0677000000000004</c:v>
                </c:pt>
                <c:pt idx="967">
                  <c:v>0.0677000000000004</c:v>
                </c:pt>
                <c:pt idx="968">
                  <c:v>0.0677000000000004</c:v>
                </c:pt>
                <c:pt idx="969">
                  <c:v>0.0677000000000004</c:v>
                </c:pt>
                <c:pt idx="970">
                  <c:v>0.0685</c:v>
                </c:pt>
                <c:pt idx="971">
                  <c:v>0.0690000000000004</c:v>
                </c:pt>
                <c:pt idx="972">
                  <c:v>0.0690000000000004</c:v>
                </c:pt>
                <c:pt idx="973">
                  <c:v>0.0690000000000004</c:v>
                </c:pt>
                <c:pt idx="974">
                  <c:v>0.0690000000000004</c:v>
                </c:pt>
                <c:pt idx="975">
                  <c:v>0.0690000000000004</c:v>
                </c:pt>
                <c:pt idx="976">
                  <c:v>0.0690000000000004</c:v>
                </c:pt>
                <c:pt idx="977">
                  <c:v>0.0693000000000004</c:v>
                </c:pt>
                <c:pt idx="978">
                  <c:v>0.0693000000000004</c:v>
                </c:pt>
                <c:pt idx="979">
                  <c:v>0.0693000000000004</c:v>
                </c:pt>
                <c:pt idx="980">
                  <c:v>0.0698000000000004</c:v>
                </c:pt>
                <c:pt idx="981">
                  <c:v>0.0698000000000004</c:v>
                </c:pt>
                <c:pt idx="982">
                  <c:v>0.0701</c:v>
                </c:pt>
                <c:pt idx="983">
                  <c:v>0.0701</c:v>
                </c:pt>
                <c:pt idx="984">
                  <c:v>0.0701</c:v>
                </c:pt>
                <c:pt idx="985">
                  <c:v>0.0701</c:v>
                </c:pt>
                <c:pt idx="986">
                  <c:v>0.0701</c:v>
                </c:pt>
                <c:pt idx="987">
                  <c:v>0.0701</c:v>
                </c:pt>
                <c:pt idx="988">
                  <c:v>0.0701</c:v>
                </c:pt>
                <c:pt idx="989">
                  <c:v>0.0701</c:v>
                </c:pt>
                <c:pt idx="990">
                  <c:v>0.0704000000000002</c:v>
                </c:pt>
                <c:pt idx="991">
                  <c:v>0.0707000000000002</c:v>
                </c:pt>
                <c:pt idx="992">
                  <c:v>0.0707000000000002</c:v>
                </c:pt>
                <c:pt idx="993">
                  <c:v>0.0709</c:v>
                </c:pt>
                <c:pt idx="994">
                  <c:v>0.0709</c:v>
                </c:pt>
                <c:pt idx="995">
                  <c:v>0.0709</c:v>
                </c:pt>
                <c:pt idx="996">
                  <c:v>0.0709</c:v>
                </c:pt>
                <c:pt idx="997">
                  <c:v>0.0712</c:v>
                </c:pt>
                <c:pt idx="998">
                  <c:v>0.0718000000000001</c:v>
                </c:pt>
                <c:pt idx="999">
                  <c:v>0.0720000000000001</c:v>
                </c:pt>
                <c:pt idx="1000">
                  <c:v>0.0720000000000001</c:v>
                </c:pt>
                <c:pt idx="1001">
                  <c:v>0.0720000000000001</c:v>
                </c:pt>
                <c:pt idx="1002">
                  <c:v>0.0720000000000001</c:v>
                </c:pt>
                <c:pt idx="1003">
                  <c:v>0.0723000000000004</c:v>
                </c:pt>
                <c:pt idx="1004">
                  <c:v>0.0726000000000001</c:v>
                </c:pt>
                <c:pt idx="1005">
                  <c:v>0.0732</c:v>
                </c:pt>
                <c:pt idx="1006">
                  <c:v>0.0732</c:v>
                </c:pt>
                <c:pt idx="1007">
                  <c:v>0.0732</c:v>
                </c:pt>
                <c:pt idx="1008">
                  <c:v>0.0732</c:v>
                </c:pt>
                <c:pt idx="1009">
                  <c:v>0.0732</c:v>
                </c:pt>
                <c:pt idx="1010">
                  <c:v>0.0734000000000001</c:v>
                </c:pt>
                <c:pt idx="1011">
                  <c:v>0.0734000000000001</c:v>
                </c:pt>
                <c:pt idx="1012">
                  <c:v>0.0737000000000002</c:v>
                </c:pt>
                <c:pt idx="1013">
                  <c:v>0.0740000000000004</c:v>
                </c:pt>
                <c:pt idx="1014">
                  <c:v>0.0740000000000004</c:v>
                </c:pt>
                <c:pt idx="1015">
                  <c:v>0.0740000000000004</c:v>
                </c:pt>
                <c:pt idx="1016">
                  <c:v>0.0740000000000004</c:v>
                </c:pt>
                <c:pt idx="1017">
                  <c:v>0.0743000000000004</c:v>
                </c:pt>
                <c:pt idx="1018">
                  <c:v>0.0743000000000004</c:v>
                </c:pt>
                <c:pt idx="1019">
                  <c:v>0.0743000000000004</c:v>
                </c:pt>
                <c:pt idx="1020">
                  <c:v>0.0743000000000004</c:v>
                </c:pt>
                <c:pt idx="1021">
                  <c:v>0.0743000000000004</c:v>
                </c:pt>
                <c:pt idx="1022">
                  <c:v>0.0743000000000004</c:v>
                </c:pt>
                <c:pt idx="1023">
                  <c:v>0.0743000000000004</c:v>
                </c:pt>
                <c:pt idx="1024">
                  <c:v>0.0743000000000004</c:v>
                </c:pt>
                <c:pt idx="1025">
                  <c:v>0.0743000000000004</c:v>
                </c:pt>
                <c:pt idx="1026">
                  <c:v>0.0743000000000004</c:v>
                </c:pt>
                <c:pt idx="1027">
                  <c:v>0.0747000000000004</c:v>
                </c:pt>
                <c:pt idx="1028">
                  <c:v>0.0747000000000004</c:v>
                </c:pt>
                <c:pt idx="1029">
                  <c:v>0.0747000000000004</c:v>
                </c:pt>
                <c:pt idx="1030">
                  <c:v>0.0747000000000004</c:v>
                </c:pt>
                <c:pt idx="1031">
                  <c:v>0.0747000000000004</c:v>
                </c:pt>
                <c:pt idx="1032">
                  <c:v>0.0747000000000004</c:v>
                </c:pt>
                <c:pt idx="1033">
                  <c:v>0.0747000000000004</c:v>
                </c:pt>
                <c:pt idx="1034">
                  <c:v>0.0750000000000002</c:v>
                </c:pt>
                <c:pt idx="1035">
                  <c:v>0.0750000000000002</c:v>
                </c:pt>
                <c:pt idx="1036">
                  <c:v>0.0750000000000002</c:v>
                </c:pt>
                <c:pt idx="1037">
                  <c:v>0.0753000000000004</c:v>
                </c:pt>
                <c:pt idx="1038">
                  <c:v>0.0753000000000004</c:v>
                </c:pt>
                <c:pt idx="1039">
                  <c:v>0.0753000000000004</c:v>
                </c:pt>
                <c:pt idx="1040">
                  <c:v>0.0753000000000004</c:v>
                </c:pt>
                <c:pt idx="1041">
                  <c:v>0.0753000000000004</c:v>
                </c:pt>
                <c:pt idx="1042">
                  <c:v>0.0753000000000004</c:v>
                </c:pt>
                <c:pt idx="1043">
                  <c:v>0.0753000000000004</c:v>
                </c:pt>
                <c:pt idx="1044">
                  <c:v>0.0753000000000004</c:v>
                </c:pt>
                <c:pt idx="1045">
                  <c:v>0.0753000000000004</c:v>
                </c:pt>
                <c:pt idx="1046">
                  <c:v>0.0753000000000004</c:v>
                </c:pt>
                <c:pt idx="1047">
                  <c:v>0.0753000000000004</c:v>
                </c:pt>
                <c:pt idx="1048">
                  <c:v>0.0753000000000004</c:v>
                </c:pt>
                <c:pt idx="1049">
                  <c:v>0.0757000000000004</c:v>
                </c:pt>
                <c:pt idx="1050">
                  <c:v>0.0760000000000001</c:v>
                </c:pt>
                <c:pt idx="1051">
                  <c:v>0.0760000000000001</c:v>
                </c:pt>
                <c:pt idx="1052">
                  <c:v>0.0764</c:v>
                </c:pt>
                <c:pt idx="1053">
                  <c:v>0.0764</c:v>
                </c:pt>
                <c:pt idx="1054">
                  <c:v>0.0764</c:v>
                </c:pt>
                <c:pt idx="1055">
                  <c:v>0.0764</c:v>
                </c:pt>
                <c:pt idx="1056">
                  <c:v>0.0764</c:v>
                </c:pt>
                <c:pt idx="1057">
                  <c:v>0.0764</c:v>
                </c:pt>
                <c:pt idx="1058">
                  <c:v>0.0764</c:v>
                </c:pt>
                <c:pt idx="1059">
                  <c:v>0.0764</c:v>
                </c:pt>
                <c:pt idx="1060">
                  <c:v>0.0764</c:v>
                </c:pt>
                <c:pt idx="1061">
                  <c:v>0.0764</c:v>
                </c:pt>
                <c:pt idx="1062">
                  <c:v>0.0764</c:v>
                </c:pt>
                <c:pt idx="1063">
                  <c:v>0.0764</c:v>
                </c:pt>
                <c:pt idx="1064">
                  <c:v>0.0764</c:v>
                </c:pt>
                <c:pt idx="1065">
                  <c:v>0.0764</c:v>
                </c:pt>
                <c:pt idx="1066">
                  <c:v>0.0764</c:v>
                </c:pt>
                <c:pt idx="1067">
                  <c:v>0.0764</c:v>
                </c:pt>
                <c:pt idx="1068">
                  <c:v>0.0764</c:v>
                </c:pt>
                <c:pt idx="1069">
                  <c:v>0.0764</c:v>
                </c:pt>
                <c:pt idx="1070">
                  <c:v>0.0768000000000001</c:v>
                </c:pt>
                <c:pt idx="1071">
                  <c:v>0.0768000000000001</c:v>
                </c:pt>
                <c:pt idx="1072">
                  <c:v>0.0777000000000004</c:v>
                </c:pt>
                <c:pt idx="1073">
                  <c:v>0.0777000000000004</c:v>
                </c:pt>
                <c:pt idx="1074">
                  <c:v>0.0777000000000004</c:v>
                </c:pt>
                <c:pt idx="1075">
                  <c:v>0.0777000000000004</c:v>
                </c:pt>
                <c:pt idx="1076">
                  <c:v>0.0777000000000004</c:v>
                </c:pt>
                <c:pt idx="1077">
                  <c:v>0.0777000000000004</c:v>
                </c:pt>
                <c:pt idx="1078">
                  <c:v>0.0777000000000004</c:v>
                </c:pt>
                <c:pt idx="1079">
                  <c:v>0.0777000000000004</c:v>
                </c:pt>
                <c:pt idx="1080">
                  <c:v>0.0777000000000004</c:v>
                </c:pt>
              </c:numCache>
            </c:numRef>
          </c:val>
          <c:smooth val="0"/>
        </c:ser>
        <c:ser>
          <c:idx val="3"/>
          <c:order val="2"/>
          <c:spPr>
            <a:ln w="38100">
              <a:solidFill>
                <a:srgbClr val="960000"/>
              </a:solidFill>
            </a:ln>
          </c:spPr>
          <c:marker>
            <c:symbol val="none"/>
          </c:marker>
          <c:cat>
            <c:numRef>
              <c:f>CVDMIST!$A$3:$A$1083</c:f>
              <c:numCache>
                <c:formatCode>General</c:formatCode>
                <c:ptCount val="1081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  <c:pt idx="50">
                  <c:v>50.0</c:v>
                </c:pt>
                <c:pt idx="51">
                  <c:v>51.0</c:v>
                </c:pt>
                <c:pt idx="52">
                  <c:v>52.0</c:v>
                </c:pt>
                <c:pt idx="53">
                  <c:v>53.0</c:v>
                </c:pt>
                <c:pt idx="54">
                  <c:v>54.0</c:v>
                </c:pt>
                <c:pt idx="55">
                  <c:v>55.0</c:v>
                </c:pt>
                <c:pt idx="56">
                  <c:v>56.0</c:v>
                </c:pt>
                <c:pt idx="57">
                  <c:v>57.0</c:v>
                </c:pt>
                <c:pt idx="58">
                  <c:v>58.0</c:v>
                </c:pt>
                <c:pt idx="59">
                  <c:v>59.0</c:v>
                </c:pt>
                <c:pt idx="60">
                  <c:v>60.0</c:v>
                </c:pt>
                <c:pt idx="61">
                  <c:v>61.0</c:v>
                </c:pt>
                <c:pt idx="62">
                  <c:v>62.0</c:v>
                </c:pt>
                <c:pt idx="63">
                  <c:v>63.0</c:v>
                </c:pt>
                <c:pt idx="64">
                  <c:v>64.0</c:v>
                </c:pt>
                <c:pt idx="65">
                  <c:v>65.0</c:v>
                </c:pt>
                <c:pt idx="66">
                  <c:v>66.0</c:v>
                </c:pt>
                <c:pt idx="67">
                  <c:v>67.0</c:v>
                </c:pt>
                <c:pt idx="68">
                  <c:v>68.0</c:v>
                </c:pt>
                <c:pt idx="69">
                  <c:v>69.0</c:v>
                </c:pt>
                <c:pt idx="70">
                  <c:v>70.0</c:v>
                </c:pt>
                <c:pt idx="71">
                  <c:v>71.0</c:v>
                </c:pt>
                <c:pt idx="72">
                  <c:v>72.0</c:v>
                </c:pt>
                <c:pt idx="73">
                  <c:v>73.0</c:v>
                </c:pt>
                <c:pt idx="74">
                  <c:v>74.0</c:v>
                </c:pt>
                <c:pt idx="75">
                  <c:v>75.0</c:v>
                </c:pt>
                <c:pt idx="76">
                  <c:v>76.0</c:v>
                </c:pt>
                <c:pt idx="77">
                  <c:v>77.0</c:v>
                </c:pt>
                <c:pt idx="78">
                  <c:v>78.0</c:v>
                </c:pt>
                <c:pt idx="79">
                  <c:v>79.0</c:v>
                </c:pt>
                <c:pt idx="80">
                  <c:v>80.0</c:v>
                </c:pt>
                <c:pt idx="81">
                  <c:v>81.0</c:v>
                </c:pt>
                <c:pt idx="82">
                  <c:v>82.0</c:v>
                </c:pt>
                <c:pt idx="83">
                  <c:v>83.0</c:v>
                </c:pt>
                <c:pt idx="84">
                  <c:v>84.0</c:v>
                </c:pt>
                <c:pt idx="85">
                  <c:v>85.0</c:v>
                </c:pt>
                <c:pt idx="86">
                  <c:v>86.0</c:v>
                </c:pt>
                <c:pt idx="87">
                  <c:v>87.0</c:v>
                </c:pt>
                <c:pt idx="88">
                  <c:v>88.0</c:v>
                </c:pt>
                <c:pt idx="89">
                  <c:v>89.0</c:v>
                </c:pt>
                <c:pt idx="90">
                  <c:v>90.0</c:v>
                </c:pt>
                <c:pt idx="91">
                  <c:v>91.0</c:v>
                </c:pt>
                <c:pt idx="92">
                  <c:v>92.0</c:v>
                </c:pt>
                <c:pt idx="93">
                  <c:v>93.0</c:v>
                </c:pt>
                <c:pt idx="94">
                  <c:v>94.0</c:v>
                </c:pt>
                <c:pt idx="95">
                  <c:v>95.0</c:v>
                </c:pt>
                <c:pt idx="96">
                  <c:v>96.0</c:v>
                </c:pt>
                <c:pt idx="97">
                  <c:v>97.0</c:v>
                </c:pt>
                <c:pt idx="98">
                  <c:v>98.0</c:v>
                </c:pt>
                <c:pt idx="99">
                  <c:v>99.0</c:v>
                </c:pt>
                <c:pt idx="100">
                  <c:v>100.0</c:v>
                </c:pt>
                <c:pt idx="101">
                  <c:v>101.0</c:v>
                </c:pt>
                <c:pt idx="102">
                  <c:v>102.0</c:v>
                </c:pt>
                <c:pt idx="103">
                  <c:v>103.0</c:v>
                </c:pt>
                <c:pt idx="104">
                  <c:v>104.0</c:v>
                </c:pt>
                <c:pt idx="105">
                  <c:v>105.0</c:v>
                </c:pt>
                <c:pt idx="106">
                  <c:v>106.0</c:v>
                </c:pt>
                <c:pt idx="107">
                  <c:v>107.0</c:v>
                </c:pt>
                <c:pt idx="108">
                  <c:v>108.0</c:v>
                </c:pt>
                <c:pt idx="109">
                  <c:v>109.0</c:v>
                </c:pt>
                <c:pt idx="110">
                  <c:v>110.0</c:v>
                </c:pt>
                <c:pt idx="111">
                  <c:v>111.0</c:v>
                </c:pt>
                <c:pt idx="112">
                  <c:v>112.0</c:v>
                </c:pt>
                <c:pt idx="113">
                  <c:v>113.0</c:v>
                </c:pt>
                <c:pt idx="114">
                  <c:v>114.0</c:v>
                </c:pt>
                <c:pt idx="115">
                  <c:v>115.0</c:v>
                </c:pt>
                <c:pt idx="116">
                  <c:v>116.0</c:v>
                </c:pt>
                <c:pt idx="117">
                  <c:v>117.0</c:v>
                </c:pt>
                <c:pt idx="118">
                  <c:v>118.0</c:v>
                </c:pt>
                <c:pt idx="119">
                  <c:v>119.0</c:v>
                </c:pt>
                <c:pt idx="120">
                  <c:v>120.0</c:v>
                </c:pt>
                <c:pt idx="121">
                  <c:v>121.0</c:v>
                </c:pt>
                <c:pt idx="122">
                  <c:v>122.0</c:v>
                </c:pt>
                <c:pt idx="123">
                  <c:v>123.0</c:v>
                </c:pt>
                <c:pt idx="124">
                  <c:v>124.0</c:v>
                </c:pt>
                <c:pt idx="125">
                  <c:v>125.0</c:v>
                </c:pt>
                <c:pt idx="126">
                  <c:v>126.0</c:v>
                </c:pt>
                <c:pt idx="127">
                  <c:v>127.0</c:v>
                </c:pt>
                <c:pt idx="128">
                  <c:v>128.0</c:v>
                </c:pt>
                <c:pt idx="129">
                  <c:v>129.0</c:v>
                </c:pt>
                <c:pt idx="130">
                  <c:v>130.0</c:v>
                </c:pt>
                <c:pt idx="131">
                  <c:v>131.0</c:v>
                </c:pt>
                <c:pt idx="132">
                  <c:v>132.0</c:v>
                </c:pt>
                <c:pt idx="133">
                  <c:v>133.0</c:v>
                </c:pt>
                <c:pt idx="134">
                  <c:v>134.0</c:v>
                </c:pt>
                <c:pt idx="135">
                  <c:v>135.0</c:v>
                </c:pt>
                <c:pt idx="136">
                  <c:v>136.0</c:v>
                </c:pt>
                <c:pt idx="137">
                  <c:v>137.0</c:v>
                </c:pt>
                <c:pt idx="138">
                  <c:v>138.0</c:v>
                </c:pt>
                <c:pt idx="139">
                  <c:v>139.0</c:v>
                </c:pt>
                <c:pt idx="140">
                  <c:v>140.0</c:v>
                </c:pt>
                <c:pt idx="141">
                  <c:v>141.0</c:v>
                </c:pt>
                <c:pt idx="142">
                  <c:v>142.0</c:v>
                </c:pt>
                <c:pt idx="143">
                  <c:v>143.0</c:v>
                </c:pt>
                <c:pt idx="144">
                  <c:v>144.0</c:v>
                </c:pt>
                <c:pt idx="145">
                  <c:v>145.0</c:v>
                </c:pt>
                <c:pt idx="146">
                  <c:v>146.0</c:v>
                </c:pt>
                <c:pt idx="147">
                  <c:v>147.0</c:v>
                </c:pt>
                <c:pt idx="148">
                  <c:v>148.0</c:v>
                </c:pt>
                <c:pt idx="149">
                  <c:v>149.0</c:v>
                </c:pt>
                <c:pt idx="150">
                  <c:v>150.0</c:v>
                </c:pt>
                <c:pt idx="151">
                  <c:v>151.0</c:v>
                </c:pt>
                <c:pt idx="152">
                  <c:v>152.0</c:v>
                </c:pt>
                <c:pt idx="153">
                  <c:v>153.0</c:v>
                </c:pt>
                <c:pt idx="154">
                  <c:v>154.0</c:v>
                </c:pt>
                <c:pt idx="155">
                  <c:v>155.0</c:v>
                </c:pt>
                <c:pt idx="156">
                  <c:v>156.0</c:v>
                </c:pt>
                <c:pt idx="157">
                  <c:v>157.0</c:v>
                </c:pt>
                <c:pt idx="158">
                  <c:v>158.0</c:v>
                </c:pt>
                <c:pt idx="159">
                  <c:v>159.0</c:v>
                </c:pt>
                <c:pt idx="160">
                  <c:v>160.0</c:v>
                </c:pt>
                <c:pt idx="161">
                  <c:v>161.0</c:v>
                </c:pt>
                <c:pt idx="162">
                  <c:v>162.0</c:v>
                </c:pt>
                <c:pt idx="163">
                  <c:v>163.0</c:v>
                </c:pt>
                <c:pt idx="164">
                  <c:v>164.0</c:v>
                </c:pt>
                <c:pt idx="165">
                  <c:v>165.0</c:v>
                </c:pt>
                <c:pt idx="166">
                  <c:v>166.0</c:v>
                </c:pt>
                <c:pt idx="167">
                  <c:v>167.0</c:v>
                </c:pt>
                <c:pt idx="168">
                  <c:v>168.0</c:v>
                </c:pt>
                <c:pt idx="169">
                  <c:v>169.0</c:v>
                </c:pt>
                <c:pt idx="170">
                  <c:v>170.0</c:v>
                </c:pt>
                <c:pt idx="171">
                  <c:v>171.0</c:v>
                </c:pt>
                <c:pt idx="172">
                  <c:v>172.0</c:v>
                </c:pt>
                <c:pt idx="173">
                  <c:v>173.0</c:v>
                </c:pt>
                <c:pt idx="174">
                  <c:v>174.0</c:v>
                </c:pt>
                <c:pt idx="175">
                  <c:v>175.0</c:v>
                </c:pt>
                <c:pt idx="176">
                  <c:v>176.0</c:v>
                </c:pt>
                <c:pt idx="177">
                  <c:v>177.0</c:v>
                </c:pt>
                <c:pt idx="178">
                  <c:v>178.0</c:v>
                </c:pt>
                <c:pt idx="179">
                  <c:v>179.0</c:v>
                </c:pt>
                <c:pt idx="180">
                  <c:v>180.0</c:v>
                </c:pt>
                <c:pt idx="181">
                  <c:v>181.0</c:v>
                </c:pt>
                <c:pt idx="182">
                  <c:v>182.0</c:v>
                </c:pt>
                <c:pt idx="183">
                  <c:v>183.0</c:v>
                </c:pt>
                <c:pt idx="184">
                  <c:v>184.0</c:v>
                </c:pt>
                <c:pt idx="185">
                  <c:v>185.0</c:v>
                </c:pt>
                <c:pt idx="186">
                  <c:v>186.0</c:v>
                </c:pt>
                <c:pt idx="187">
                  <c:v>187.0</c:v>
                </c:pt>
                <c:pt idx="188">
                  <c:v>188.0</c:v>
                </c:pt>
                <c:pt idx="189">
                  <c:v>189.0</c:v>
                </c:pt>
                <c:pt idx="190">
                  <c:v>190.0</c:v>
                </c:pt>
                <c:pt idx="191">
                  <c:v>191.0</c:v>
                </c:pt>
                <c:pt idx="192">
                  <c:v>192.0</c:v>
                </c:pt>
                <c:pt idx="193">
                  <c:v>193.0</c:v>
                </c:pt>
                <c:pt idx="194">
                  <c:v>194.0</c:v>
                </c:pt>
                <c:pt idx="195">
                  <c:v>195.0</c:v>
                </c:pt>
                <c:pt idx="196">
                  <c:v>196.0</c:v>
                </c:pt>
                <c:pt idx="197">
                  <c:v>197.0</c:v>
                </c:pt>
                <c:pt idx="198">
                  <c:v>198.0</c:v>
                </c:pt>
                <c:pt idx="199">
                  <c:v>199.0</c:v>
                </c:pt>
                <c:pt idx="200">
                  <c:v>200.0</c:v>
                </c:pt>
                <c:pt idx="201">
                  <c:v>201.0</c:v>
                </c:pt>
                <c:pt idx="202">
                  <c:v>202.0</c:v>
                </c:pt>
                <c:pt idx="203">
                  <c:v>203.0</c:v>
                </c:pt>
                <c:pt idx="204">
                  <c:v>204.0</c:v>
                </c:pt>
                <c:pt idx="205">
                  <c:v>205.0</c:v>
                </c:pt>
                <c:pt idx="206">
                  <c:v>206.0</c:v>
                </c:pt>
                <c:pt idx="207">
                  <c:v>207.0</c:v>
                </c:pt>
                <c:pt idx="208">
                  <c:v>208.0</c:v>
                </c:pt>
                <c:pt idx="209">
                  <c:v>209.0</c:v>
                </c:pt>
                <c:pt idx="210">
                  <c:v>210.0</c:v>
                </c:pt>
                <c:pt idx="211">
                  <c:v>211.0</c:v>
                </c:pt>
                <c:pt idx="212">
                  <c:v>212.0</c:v>
                </c:pt>
                <c:pt idx="213">
                  <c:v>213.0</c:v>
                </c:pt>
                <c:pt idx="214">
                  <c:v>214.0</c:v>
                </c:pt>
                <c:pt idx="215">
                  <c:v>215.0</c:v>
                </c:pt>
                <c:pt idx="216">
                  <c:v>216.0</c:v>
                </c:pt>
                <c:pt idx="217">
                  <c:v>217.0</c:v>
                </c:pt>
                <c:pt idx="218">
                  <c:v>218.0</c:v>
                </c:pt>
                <c:pt idx="219">
                  <c:v>219.0</c:v>
                </c:pt>
                <c:pt idx="220">
                  <c:v>220.0</c:v>
                </c:pt>
                <c:pt idx="221">
                  <c:v>221.0</c:v>
                </c:pt>
                <c:pt idx="222">
                  <c:v>222.0</c:v>
                </c:pt>
                <c:pt idx="223">
                  <c:v>223.0</c:v>
                </c:pt>
                <c:pt idx="224">
                  <c:v>224.0</c:v>
                </c:pt>
                <c:pt idx="225">
                  <c:v>225.0</c:v>
                </c:pt>
                <c:pt idx="226">
                  <c:v>226.0</c:v>
                </c:pt>
                <c:pt idx="227">
                  <c:v>227.0</c:v>
                </c:pt>
                <c:pt idx="228">
                  <c:v>228.0</c:v>
                </c:pt>
                <c:pt idx="229">
                  <c:v>229.0</c:v>
                </c:pt>
                <c:pt idx="230">
                  <c:v>230.0</c:v>
                </c:pt>
                <c:pt idx="231">
                  <c:v>231.0</c:v>
                </c:pt>
                <c:pt idx="232">
                  <c:v>232.0</c:v>
                </c:pt>
                <c:pt idx="233">
                  <c:v>233.0</c:v>
                </c:pt>
                <c:pt idx="234">
                  <c:v>234.0</c:v>
                </c:pt>
                <c:pt idx="235">
                  <c:v>235.0</c:v>
                </c:pt>
                <c:pt idx="236">
                  <c:v>236.0</c:v>
                </c:pt>
                <c:pt idx="237">
                  <c:v>237.0</c:v>
                </c:pt>
                <c:pt idx="238">
                  <c:v>238.0</c:v>
                </c:pt>
                <c:pt idx="239">
                  <c:v>239.0</c:v>
                </c:pt>
                <c:pt idx="240">
                  <c:v>240.0</c:v>
                </c:pt>
                <c:pt idx="241">
                  <c:v>241.0</c:v>
                </c:pt>
                <c:pt idx="242">
                  <c:v>242.0</c:v>
                </c:pt>
                <c:pt idx="243">
                  <c:v>243.0</c:v>
                </c:pt>
                <c:pt idx="244">
                  <c:v>244.0</c:v>
                </c:pt>
                <c:pt idx="245">
                  <c:v>245.0</c:v>
                </c:pt>
                <c:pt idx="246">
                  <c:v>246.0</c:v>
                </c:pt>
                <c:pt idx="247">
                  <c:v>247.0</c:v>
                </c:pt>
                <c:pt idx="248">
                  <c:v>248.0</c:v>
                </c:pt>
                <c:pt idx="249">
                  <c:v>249.0</c:v>
                </c:pt>
                <c:pt idx="250">
                  <c:v>250.0</c:v>
                </c:pt>
                <c:pt idx="251">
                  <c:v>251.0</c:v>
                </c:pt>
                <c:pt idx="252">
                  <c:v>252.0</c:v>
                </c:pt>
                <c:pt idx="253">
                  <c:v>253.0</c:v>
                </c:pt>
                <c:pt idx="254">
                  <c:v>254.0</c:v>
                </c:pt>
                <c:pt idx="255">
                  <c:v>255.0</c:v>
                </c:pt>
                <c:pt idx="256">
                  <c:v>256.0</c:v>
                </c:pt>
                <c:pt idx="257">
                  <c:v>257.0</c:v>
                </c:pt>
                <c:pt idx="258">
                  <c:v>258.0</c:v>
                </c:pt>
                <c:pt idx="259">
                  <c:v>259.0</c:v>
                </c:pt>
                <c:pt idx="260">
                  <c:v>260.0</c:v>
                </c:pt>
                <c:pt idx="261">
                  <c:v>261.0</c:v>
                </c:pt>
                <c:pt idx="262">
                  <c:v>262.0</c:v>
                </c:pt>
                <c:pt idx="263">
                  <c:v>263.0</c:v>
                </c:pt>
                <c:pt idx="264">
                  <c:v>264.0</c:v>
                </c:pt>
                <c:pt idx="265">
                  <c:v>265.0</c:v>
                </c:pt>
                <c:pt idx="266">
                  <c:v>266.0</c:v>
                </c:pt>
                <c:pt idx="267">
                  <c:v>267.0</c:v>
                </c:pt>
                <c:pt idx="268">
                  <c:v>268.0</c:v>
                </c:pt>
                <c:pt idx="269">
                  <c:v>269.0</c:v>
                </c:pt>
                <c:pt idx="270">
                  <c:v>270.0</c:v>
                </c:pt>
                <c:pt idx="271">
                  <c:v>271.0</c:v>
                </c:pt>
                <c:pt idx="272">
                  <c:v>272.0</c:v>
                </c:pt>
                <c:pt idx="273">
                  <c:v>273.0</c:v>
                </c:pt>
                <c:pt idx="274">
                  <c:v>274.0</c:v>
                </c:pt>
                <c:pt idx="275">
                  <c:v>275.0</c:v>
                </c:pt>
                <c:pt idx="276">
                  <c:v>276.0</c:v>
                </c:pt>
                <c:pt idx="277">
                  <c:v>277.0</c:v>
                </c:pt>
                <c:pt idx="278">
                  <c:v>278.0</c:v>
                </c:pt>
                <c:pt idx="279">
                  <c:v>279.0</c:v>
                </c:pt>
                <c:pt idx="280">
                  <c:v>280.0</c:v>
                </c:pt>
                <c:pt idx="281">
                  <c:v>281.0</c:v>
                </c:pt>
                <c:pt idx="282">
                  <c:v>282.0</c:v>
                </c:pt>
                <c:pt idx="283">
                  <c:v>283.0</c:v>
                </c:pt>
                <c:pt idx="284">
                  <c:v>284.0</c:v>
                </c:pt>
                <c:pt idx="285">
                  <c:v>285.0</c:v>
                </c:pt>
                <c:pt idx="286">
                  <c:v>286.0</c:v>
                </c:pt>
                <c:pt idx="287">
                  <c:v>287.0</c:v>
                </c:pt>
                <c:pt idx="288">
                  <c:v>288.0</c:v>
                </c:pt>
                <c:pt idx="289">
                  <c:v>289.0</c:v>
                </c:pt>
                <c:pt idx="290">
                  <c:v>290.0</c:v>
                </c:pt>
                <c:pt idx="291">
                  <c:v>291.0</c:v>
                </c:pt>
                <c:pt idx="292">
                  <c:v>292.0</c:v>
                </c:pt>
                <c:pt idx="293">
                  <c:v>293.0</c:v>
                </c:pt>
                <c:pt idx="294">
                  <c:v>294.0</c:v>
                </c:pt>
                <c:pt idx="295">
                  <c:v>295.0</c:v>
                </c:pt>
                <c:pt idx="296">
                  <c:v>296.0</c:v>
                </c:pt>
                <c:pt idx="297">
                  <c:v>297.0</c:v>
                </c:pt>
                <c:pt idx="298">
                  <c:v>298.0</c:v>
                </c:pt>
                <c:pt idx="299">
                  <c:v>299.0</c:v>
                </c:pt>
                <c:pt idx="300">
                  <c:v>300.0</c:v>
                </c:pt>
                <c:pt idx="301">
                  <c:v>301.0</c:v>
                </c:pt>
                <c:pt idx="302">
                  <c:v>302.0</c:v>
                </c:pt>
                <c:pt idx="303">
                  <c:v>303.0</c:v>
                </c:pt>
                <c:pt idx="304">
                  <c:v>304.0</c:v>
                </c:pt>
                <c:pt idx="305">
                  <c:v>305.0</c:v>
                </c:pt>
                <c:pt idx="306">
                  <c:v>306.0</c:v>
                </c:pt>
                <c:pt idx="307">
                  <c:v>307.0</c:v>
                </c:pt>
                <c:pt idx="308">
                  <c:v>308.0</c:v>
                </c:pt>
                <c:pt idx="309">
                  <c:v>309.0</c:v>
                </c:pt>
                <c:pt idx="310">
                  <c:v>310.0</c:v>
                </c:pt>
                <c:pt idx="311">
                  <c:v>311.0</c:v>
                </c:pt>
                <c:pt idx="312">
                  <c:v>312.0</c:v>
                </c:pt>
                <c:pt idx="313">
                  <c:v>313.0</c:v>
                </c:pt>
                <c:pt idx="314">
                  <c:v>314.0</c:v>
                </c:pt>
                <c:pt idx="315">
                  <c:v>315.0</c:v>
                </c:pt>
                <c:pt idx="316">
                  <c:v>316.0</c:v>
                </c:pt>
                <c:pt idx="317">
                  <c:v>317.0</c:v>
                </c:pt>
                <c:pt idx="318">
                  <c:v>318.0</c:v>
                </c:pt>
                <c:pt idx="319">
                  <c:v>319.0</c:v>
                </c:pt>
                <c:pt idx="320">
                  <c:v>320.0</c:v>
                </c:pt>
                <c:pt idx="321">
                  <c:v>321.0</c:v>
                </c:pt>
                <c:pt idx="322">
                  <c:v>322.0</c:v>
                </c:pt>
                <c:pt idx="323">
                  <c:v>323.0</c:v>
                </c:pt>
                <c:pt idx="324">
                  <c:v>324.0</c:v>
                </c:pt>
                <c:pt idx="325">
                  <c:v>325.0</c:v>
                </c:pt>
                <c:pt idx="326">
                  <c:v>326.0</c:v>
                </c:pt>
                <c:pt idx="327">
                  <c:v>327.0</c:v>
                </c:pt>
                <c:pt idx="328">
                  <c:v>328.0</c:v>
                </c:pt>
                <c:pt idx="329">
                  <c:v>329.0</c:v>
                </c:pt>
                <c:pt idx="330">
                  <c:v>330.0</c:v>
                </c:pt>
                <c:pt idx="331">
                  <c:v>331.0</c:v>
                </c:pt>
                <c:pt idx="332">
                  <c:v>332.0</c:v>
                </c:pt>
                <c:pt idx="333">
                  <c:v>333.0</c:v>
                </c:pt>
                <c:pt idx="334">
                  <c:v>334.0</c:v>
                </c:pt>
                <c:pt idx="335">
                  <c:v>335.0</c:v>
                </c:pt>
                <c:pt idx="336">
                  <c:v>336.0</c:v>
                </c:pt>
                <c:pt idx="337">
                  <c:v>337.0</c:v>
                </c:pt>
                <c:pt idx="338">
                  <c:v>338.0</c:v>
                </c:pt>
                <c:pt idx="339">
                  <c:v>339.0</c:v>
                </c:pt>
                <c:pt idx="340">
                  <c:v>340.0</c:v>
                </c:pt>
                <c:pt idx="341">
                  <c:v>341.0</c:v>
                </c:pt>
                <c:pt idx="342">
                  <c:v>342.0</c:v>
                </c:pt>
                <c:pt idx="343">
                  <c:v>343.0</c:v>
                </c:pt>
                <c:pt idx="344">
                  <c:v>344.0</c:v>
                </c:pt>
                <c:pt idx="345">
                  <c:v>345.0</c:v>
                </c:pt>
                <c:pt idx="346">
                  <c:v>346.0</c:v>
                </c:pt>
                <c:pt idx="347">
                  <c:v>347.0</c:v>
                </c:pt>
                <c:pt idx="348">
                  <c:v>348.0</c:v>
                </c:pt>
                <c:pt idx="349">
                  <c:v>349.0</c:v>
                </c:pt>
                <c:pt idx="350">
                  <c:v>350.0</c:v>
                </c:pt>
                <c:pt idx="351">
                  <c:v>351.0</c:v>
                </c:pt>
                <c:pt idx="352">
                  <c:v>352.0</c:v>
                </c:pt>
                <c:pt idx="353">
                  <c:v>353.0</c:v>
                </c:pt>
                <c:pt idx="354">
                  <c:v>354.0</c:v>
                </c:pt>
                <c:pt idx="355">
                  <c:v>355.0</c:v>
                </c:pt>
                <c:pt idx="356">
                  <c:v>356.0</c:v>
                </c:pt>
                <c:pt idx="357">
                  <c:v>357.0</c:v>
                </c:pt>
                <c:pt idx="358">
                  <c:v>358.0</c:v>
                </c:pt>
                <c:pt idx="359">
                  <c:v>359.0</c:v>
                </c:pt>
                <c:pt idx="360">
                  <c:v>360.0</c:v>
                </c:pt>
                <c:pt idx="361">
                  <c:v>361.0</c:v>
                </c:pt>
                <c:pt idx="362">
                  <c:v>362.0</c:v>
                </c:pt>
                <c:pt idx="363">
                  <c:v>363.0</c:v>
                </c:pt>
                <c:pt idx="364">
                  <c:v>364.0</c:v>
                </c:pt>
                <c:pt idx="365">
                  <c:v>365.0</c:v>
                </c:pt>
                <c:pt idx="366">
                  <c:v>366.0</c:v>
                </c:pt>
                <c:pt idx="367">
                  <c:v>367.0</c:v>
                </c:pt>
                <c:pt idx="368">
                  <c:v>368.0</c:v>
                </c:pt>
                <c:pt idx="369">
                  <c:v>369.0</c:v>
                </c:pt>
                <c:pt idx="370">
                  <c:v>370.0</c:v>
                </c:pt>
                <c:pt idx="371">
                  <c:v>371.0</c:v>
                </c:pt>
                <c:pt idx="372">
                  <c:v>372.0</c:v>
                </c:pt>
                <c:pt idx="373">
                  <c:v>373.0</c:v>
                </c:pt>
                <c:pt idx="374">
                  <c:v>374.0</c:v>
                </c:pt>
                <c:pt idx="375">
                  <c:v>375.0</c:v>
                </c:pt>
                <c:pt idx="376">
                  <c:v>376.0</c:v>
                </c:pt>
                <c:pt idx="377">
                  <c:v>377.0</c:v>
                </c:pt>
                <c:pt idx="378">
                  <c:v>378.0</c:v>
                </c:pt>
                <c:pt idx="379">
                  <c:v>379.0</c:v>
                </c:pt>
                <c:pt idx="380">
                  <c:v>380.0</c:v>
                </c:pt>
                <c:pt idx="381">
                  <c:v>381.0</c:v>
                </c:pt>
                <c:pt idx="382">
                  <c:v>382.0</c:v>
                </c:pt>
                <c:pt idx="383">
                  <c:v>383.0</c:v>
                </c:pt>
                <c:pt idx="384">
                  <c:v>384.0</c:v>
                </c:pt>
                <c:pt idx="385">
                  <c:v>385.0</c:v>
                </c:pt>
                <c:pt idx="386">
                  <c:v>386.0</c:v>
                </c:pt>
                <c:pt idx="387">
                  <c:v>387.0</c:v>
                </c:pt>
                <c:pt idx="388">
                  <c:v>388.0</c:v>
                </c:pt>
                <c:pt idx="389">
                  <c:v>389.0</c:v>
                </c:pt>
                <c:pt idx="390">
                  <c:v>390.0</c:v>
                </c:pt>
                <c:pt idx="391">
                  <c:v>391.0</c:v>
                </c:pt>
                <c:pt idx="392">
                  <c:v>392.0</c:v>
                </c:pt>
                <c:pt idx="393">
                  <c:v>393.0</c:v>
                </c:pt>
                <c:pt idx="394">
                  <c:v>394.0</c:v>
                </c:pt>
                <c:pt idx="395">
                  <c:v>395.0</c:v>
                </c:pt>
                <c:pt idx="396">
                  <c:v>396.0</c:v>
                </c:pt>
                <c:pt idx="397">
                  <c:v>397.0</c:v>
                </c:pt>
                <c:pt idx="398">
                  <c:v>398.0</c:v>
                </c:pt>
                <c:pt idx="399">
                  <c:v>399.0</c:v>
                </c:pt>
                <c:pt idx="400">
                  <c:v>400.0</c:v>
                </c:pt>
                <c:pt idx="401">
                  <c:v>401.0</c:v>
                </c:pt>
                <c:pt idx="402">
                  <c:v>402.0</c:v>
                </c:pt>
                <c:pt idx="403">
                  <c:v>403.0</c:v>
                </c:pt>
                <c:pt idx="404">
                  <c:v>404.0</c:v>
                </c:pt>
                <c:pt idx="405">
                  <c:v>405.0</c:v>
                </c:pt>
                <c:pt idx="406">
                  <c:v>406.0</c:v>
                </c:pt>
                <c:pt idx="407">
                  <c:v>407.0</c:v>
                </c:pt>
                <c:pt idx="408">
                  <c:v>408.0</c:v>
                </c:pt>
                <c:pt idx="409">
                  <c:v>409.0</c:v>
                </c:pt>
                <c:pt idx="410">
                  <c:v>410.0</c:v>
                </c:pt>
                <c:pt idx="411">
                  <c:v>411.0</c:v>
                </c:pt>
                <c:pt idx="412">
                  <c:v>412.0</c:v>
                </c:pt>
                <c:pt idx="413">
                  <c:v>413.0</c:v>
                </c:pt>
                <c:pt idx="414">
                  <c:v>414.0</c:v>
                </c:pt>
                <c:pt idx="415">
                  <c:v>415.0</c:v>
                </c:pt>
                <c:pt idx="416">
                  <c:v>416.0</c:v>
                </c:pt>
                <c:pt idx="417">
                  <c:v>417.0</c:v>
                </c:pt>
                <c:pt idx="418">
                  <c:v>418.0</c:v>
                </c:pt>
                <c:pt idx="419">
                  <c:v>419.0</c:v>
                </c:pt>
                <c:pt idx="420">
                  <c:v>420.0</c:v>
                </c:pt>
                <c:pt idx="421">
                  <c:v>421.0</c:v>
                </c:pt>
                <c:pt idx="422">
                  <c:v>422.0</c:v>
                </c:pt>
                <c:pt idx="423">
                  <c:v>423.0</c:v>
                </c:pt>
                <c:pt idx="424">
                  <c:v>424.0</c:v>
                </c:pt>
                <c:pt idx="425">
                  <c:v>425.0</c:v>
                </c:pt>
                <c:pt idx="426">
                  <c:v>426.0</c:v>
                </c:pt>
                <c:pt idx="427">
                  <c:v>427.0</c:v>
                </c:pt>
                <c:pt idx="428">
                  <c:v>428.0</c:v>
                </c:pt>
                <c:pt idx="429">
                  <c:v>429.0</c:v>
                </c:pt>
                <c:pt idx="430">
                  <c:v>430.0</c:v>
                </c:pt>
                <c:pt idx="431">
                  <c:v>431.0</c:v>
                </c:pt>
                <c:pt idx="432">
                  <c:v>432.0</c:v>
                </c:pt>
                <c:pt idx="433">
                  <c:v>433.0</c:v>
                </c:pt>
                <c:pt idx="434">
                  <c:v>434.0</c:v>
                </c:pt>
                <c:pt idx="435">
                  <c:v>435.0</c:v>
                </c:pt>
                <c:pt idx="436">
                  <c:v>436.0</c:v>
                </c:pt>
                <c:pt idx="437">
                  <c:v>437.0</c:v>
                </c:pt>
                <c:pt idx="438">
                  <c:v>438.0</c:v>
                </c:pt>
                <c:pt idx="439">
                  <c:v>439.0</c:v>
                </c:pt>
                <c:pt idx="440">
                  <c:v>440.0</c:v>
                </c:pt>
                <c:pt idx="441">
                  <c:v>441.0</c:v>
                </c:pt>
                <c:pt idx="442">
                  <c:v>442.0</c:v>
                </c:pt>
                <c:pt idx="443">
                  <c:v>443.0</c:v>
                </c:pt>
                <c:pt idx="444">
                  <c:v>444.0</c:v>
                </c:pt>
                <c:pt idx="445">
                  <c:v>445.0</c:v>
                </c:pt>
                <c:pt idx="446">
                  <c:v>446.0</c:v>
                </c:pt>
                <c:pt idx="447">
                  <c:v>447.0</c:v>
                </c:pt>
                <c:pt idx="448">
                  <c:v>448.0</c:v>
                </c:pt>
                <c:pt idx="449">
                  <c:v>449.0</c:v>
                </c:pt>
                <c:pt idx="450">
                  <c:v>450.0</c:v>
                </c:pt>
                <c:pt idx="451">
                  <c:v>451.0</c:v>
                </c:pt>
                <c:pt idx="452">
                  <c:v>452.0</c:v>
                </c:pt>
                <c:pt idx="453">
                  <c:v>453.0</c:v>
                </c:pt>
                <c:pt idx="454">
                  <c:v>454.0</c:v>
                </c:pt>
                <c:pt idx="455">
                  <c:v>455.0</c:v>
                </c:pt>
                <c:pt idx="456">
                  <c:v>456.0</c:v>
                </c:pt>
                <c:pt idx="457">
                  <c:v>457.0</c:v>
                </c:pt>
                <c:pt idx="458">
                  <c:v>458.0</c:v>
                </c:pt>
                <c:pt idx="459">
                  <c:v>459.0</c:v>
                </c:pt>
                <c:pt idx="460">
                  <c:v>460.0</c:v>
                </c:pt>
                <c:pt idx="461">
                  <c:v>461.0</c:v>
                </c:pt>
                <c:pt idx="462">
                  <c:v>462.0</c:v>
                </c:pt>
                <c:pt idx="463">
                  <c:v>463.0</c:v>
                </c:pt>
                <c:pt idx="464">
                  <c:v>464.0</c:v>
                </c:pt>
                <c:pt idx="465">
                  <c:v>465.0</c:v>
                </c:pt>
                <c:pt idx="466">
                  <c:v>466.0</c:v>
                </c:pt>
                <c:pt idx="467">
                  <c:v>467.0</c:v>
                </c:pt>
                <c:pt idx="468">
                  <c:v>468.0</c:v>
                </c:pt>
                <c:pt idx="469">
                  <c:v>469.0</c:v>
                </c:pt>
                <c:pt idx="470">
                  <c:v>470.0</c:v>
                </c:pt>
                <c:pt idx="471">
                  <c:v>471.0</c:v>
                </c:pt>
                <c:pt idx="472">
                  <c:v>472.0</c:v>
                </c:pt>
                <c:pt idx="473">
                  <c:v>473.0</c:v>
                </c:pt>
                <c:pt idx="474">
                  <c:v>474.0</c:v>
                </c:pt>
                <c:pt idx="475">
                  <c:v>475.0</c:v>
                </c:pt>
                <c:pt idx="476">
                  <c:v>476.0</c:v>
                </c:pt>
                <c:pt idx="477">
                  <c:v>477.0</c:v>
                </c:pt>
                <c:pt idx="478">
                  <c:v>478.0</c:v>
                </c:pt>
                <c:pt idx="479">
                  <c:v>479.0</c:v>
                </c:pt>
                <c:pt idx="480">
                  <c:v>480.0</c:v>
                </c:pt>
                <c:pt idx="481">
                  <c:v>481.0</c:v>
                </c:pt>
                <c:pt idx="482">
                  <c:v>482.0</c:v>
                </c:pt>
                <c:pt idx="483">
                  <c:v>483.0</c:v>
                </c:pt>
                <c:pt idx="484">
                  <c:v>484.0</c:v>
                </c:pt>
                <c:pt idx="485">
                  <c:v>485.0</c:v>
                </c:pt>
                <c:pt idx="486">
                  <c:v>486.0</c:v>
                </c:pt>
                <c:pt idx="487">
                  <c:v>487.0</c:v>
                </c:pt>
                <c:pt idx="488">
                  <c:v>488.0</c:v>
                </c:pt>
                <c:pt idx="489">
                  <c:v>489.0</c:v>
                </c:pt>
                <c:pt idx="490">
                  <c:v>490.0</c:v>
                </c:pt>
                <c:pt idx="491">
                  <c:v>491.0</c:v>
                </c:pt>
                <c:pt idx="492">
                  <c:v>492.0</c:v>
                </c:pt>
                <c:pt idx="493">
                  <c:v>493.0</c:v>
                </c:pt>
                <c:pt idx="494">
                  <c:v>494.0</c:v>
                </c:pt>
                <c:pt idx="495">
                  <c:v>495.0</c:v>
                </c:pt>
                <c:pt idx="496">
                  <c:v>496.0</c:v>
                </c:pt>
                <c:pt idx="497">
                  <c:v>497.0</c:v>
                </c:pt>
                <c:pt idx="498">
                  <c:v>498.0</c:v>
                </c:pt>
                <c:pt idx="499">
                  <c:v>499.0</c:v>
                </c:pt>
                <c:pt idx="500">
                  <c:v>500.0</c:v>
                </c:pt>
                <c:pt idx="501">
                  <c:v>501.0</c:v>
                </c:pt>
                <c:pt idx="502">
                  <c:v>502.0</c:v>
                </c:pt>
                <c:pt idx="503">
                  <c:v>503.0</c:v>
                </c:pt>
                <c:pt idx="504">
                  <c:v>504.0</c:v>
                </c:pt>
                <c:pt idx="505">
                  <c:v>505.0</c:v>
                </c:pt>
                <c:pt idx="506">
                  <c:v>506.0</c:v>
                </c:pt>
                <c:pt idx="507">
                  <c:v>507.0</c:v>
                </c:pt>
                <c:pt idx="508">
                  <c:v>508.0</c:v>
                </c:pt>
                <c:pt idx="509">
                  <c:v>509.0</c:v>
                </c:pt>
                <c:pt idx="510">
                  <c:v>510.0</c:v>
                </c:pt>
                <c:pt idx="511">
                  <c:v>511.0</c:v>
                </c:pt>
                <c:pt idx="512">
                  <c:v>512.0</c:v>
                </c:pt>
                <c:pt idx="513">
                  <c:v>513.0</c:v>
                </c:pt>
                <c:pt idx="514">
                  <c:v>514.0</c:v>
                </c:pt>
                <c:pt idx="515">
                  <c:v>515.0</c:v>
                </c:pt>
                <c:pt idx="516">
                  <c:v>516.0</c:v>
                </c:pt>
                <c:pt idx="517">
                  <c:v>517.0</c:v>
                </c:pt>
                <c:pt idx="518">
                  <c:v>518.0</c:v>
                </c:pt>
                <c:pt idx="519">
                  <c:v>519.0</c:v>
                </c:pt>
                <c:pt idx="520">
                  <c:v>520.0</c:v>
                </c:pt>
                <c:pt idx="521">
                  <c:v>521.0</c:v>
                </c:pt>
                <c:pt idx="522">
                  <c:v>522.0</c:v>
                </c:pt>
                <c:pt idx="523">
                  <c:v>523.0</c:v>
                </c:pt>
                <c:pt idx="524">
                  <c:v>524.0</c:v>
                </c:pt>
                <c:pt idx="525">
                  <c:v>525.0</c:v>
                </c:pt>
                <c:pt idx="526">
                  <c:v>526.0</c:v>
                </c:pt>
                <c:pt idx="527">
                  <c:v>527.0</c:v>
                </c:pt>
                <c:pt idx="528">
                  <c:v>528.0</c:v>
                </c:pt>
                <c:pt idx="529">
                  <c:v>529.0</c:v>
                </c:pt>
                <c:pt idx="530">
                  <c:v>530.0</c:v>
                </c:pt>
                <c:pt idx="531">
                  <c:v>531.0</c:v>
                </c:pt>
                <c:pt idx="532">
                  <c:v>532.0</c:v>
                </c:pt>
                <c:pt idx="533">
                  <c:v>533.0</c:v>
                </c:pt>
                <c:pt idx="534">
                  <c:v>534.0</c:v>
                </c:pt>
                <c:pt idx="535">
                  <c:v>535.0</c:v>
                </c:pt>
                <c:pt idx="536">
                  <c:v>536.0</c:v>
                </c:pt>
                <c:pt idx="537">
                  <c:v>537.0</c:v>
                </c:pt>
                <c:pt idx="538">
                  <c:v>538.0</c:v>
                </c:pt>
                <c:pt idx="539">
                  <c:v>539.0</c:v>
                </c:pt>
                <c:pt idx="540">
                  <c:v>540.0</c:v>
                </c:pt>
                <c:pt idx="541">
                  <c:v>541.0</c:v>
                </c:pt>
                <c:pt idx="542">
                  <c:v>542.0</c:v>
                </c:pt>
                <c:pt idx="543">
                  <c:v>543.0</c:v>
                </c:pt>
                <c:pt idx="544">
                  <c:v>544.0</c:v>
                </c:pt>
                <c:pt idx="545">
                  <c:v>545.0</c:v>
                </c:pt>
                <c:pt idx="546">
                  <c:v>546.0</c:v>
                </c:pt>
                <c:pt idx="547">
                  <c:v>547.0</c:v>
                </c:pt>
                <c:pt idx="548">
                  <c:v>548.0</c:v>
                </c:pt>
                <c:pt idx="549">
                  <c:v>549.0</c:v>
                </c:pt>
                <c:pt idx="550">
                  <c:v>550.0</c:v>
                </c:pt>
                <c:pt idx="551">
                  <c:v>551.0</c:v>
                </c:pt>
                <c:pt idx="552">
                  <c:v>552.0</c:v>
                </c:pt>
                <c:pt idx="553">
                  <c:v>553.0</c:v>
                </c:pt>
                <c:pt idx="554">
                  <c:v>554.0</c:v>
                </c:pt>
                <c:pt idx="555">
                  <c:v>555.0</c:v>
                </c:pt>
                <c:pt idx="556">
                  <c:v>556.0</c:v>
                </c:pt>
                <c:pt idx="557">
                  <c:v>557.0</c:v>
                </c:pt>
                <c:pt idx="558">
                  <c:v>558.0</c:v>
                </c:pt>
                <c:pt idx="559">
                  <c:v>559.0</c:v>
                </c:pt>
                <c:pt idx="560">
                  <c:v>560.0</c:v>
                </c:pt>
                <c:pt idx="561">
                  <c:v>561.0</c:v>
                </c:pt>
                <c:pt idx="562">
                  <c:v>562.0</c:v>
                </c:pt>
                <c:pt idx="563">
                  <c:v>563.0</c:v>
                </c:pt>
                <c:pt idx="564">
                  <c:v>564.0</c:v>
                </c:pt>
                <c:pt idx="565">
                  <c:v>565.0</c:v>
                </c:pt>
                <c:pt idx="566">
                  <c:v>566.0</c:v>
                </c:pt>
                <c:pt idx="567">
                  <c:v>567.0</c:v>
                </c:pt>
                <c:pt idx="568">
                  <c:v>568.0</c:v>
                </c:pt>
                <c:pt idx="569">
                  <c:v>569.0</c:v>
                </c:pt>
                <c:pt idx="570">
                  <c:v>570.0</c:v>
                </c:pt>
                <c:pt idx="571">
                  <c:v>571.0</c:v>
                </c:pt>
                <c:pt idx="572">
                  <c:v>572.0</c:v>
                </c:pt>
                <c:pt idx="573">
                  <c:v>573.0</c:v>
                </c:pt>
                <c:pt idx="574">
                  <c:v>574.0</c:v>
                </c:pt>
                <c:pt idx="575">
                  <c:v>575.0</c:v>
                </c:pt>
                <c:pt idx="576">
                  <c:v>576.0</c:v>
                </c:pt>
                <c:pt idx="577">
                  <c:v>577.0</c:v>
                </c:pt>
                <c:pt idx="578">
                  <c:v>578.0</c:v>
                </c:pt>
                <c:pt idx="579">
                  <c:v>579.0</c:v>
                </c:pt>
                <c:pt idx="580">
                  <c:v>580.0</c:v>
                </c:pt>
                <c:pt idx="581">
                  <c:v>581.0</c:v>
                </c:pt>
                <c:pt idx="582">
                  <c:v>582.0</c:v>
                </c:pt>
                <c:pt idx="583">
                  <c:v>583.0</c:v>
                </c:pt>
                <c:pt idx="584">
                  <c:v>584.0</c:v>
                </c:pt>
                <c:pt idx="585">
                  <c:v>585.0</c:v>
                </c:pt>
                <c:pt idx="586">
                  <c:v>586.0</c:v>
                </c:pt>
                <c:pt idx="587">
                  <c:v>587.0</c:v>
                </c:pt>
                <c:pt idx="588">
                  <c:v>588.0</c:v>
                </c:pt>
                <c:pt idx="589">
                  <c:v>589.0</c:v>
                </c:pt>
                <c:pt idx="590">
                  <c:v>590.0</c:v>
                </c:pt>
                <c:pt idx="591">
                  <c:v>591.0</c:v>
                </c:pt>
                <c:pt idx="592">
                  <c:v>592.0</c:v>
                </c:pt>
                <c:pt idx="593">
                  <c:v>593.0</c:v>
                </c:pt>
                <c:pt idx="594">
                  <c:v>594.0</c:v>
                </c:pt>
                <c:pt idx="595">
                  <c:v>595.0</c:v>
                </c:pt>
                <c:pt idx="596">
                  <c:v>596.0</c:v>
                </c:pt>
                <c:pt idx="597">
                  <c:v>597.0</c:v>
                </c:pt>
                <c:pt idx="598">
                  <c:v>598.0</c:v>
                </c:pt>
                <c:pt idx="599">
                  <c:v>599.0</c:v>
                </c:pt>
                <c:pt idx="600">
                  <c:v>600.0</c:v>
                </c:pt>
                <c:pt idx="601">
                  <c:v>601.0</c:v>
                </c:pt>
                <c:pt idx="602">
                  <c:v>602.0</c:v>
                </c:pt>
                <c:pt idx="603">
                  <c:v>603.0</c:v>
                </c:pt>
                <c:pt idx="604">
                  <c:v>604.0</c:v>
                </c:pt>
                <c:pt idx="605">
                  <c:v>605.0</c:v>
                </c:pt>
                <c:pt idx="606">
                  <c:v>606.0</c:v>
                </c:pt>
                <c:pt idx="607">
                  <c:v>607.0</c:v>
                </c:pt>
                <c:pt idx="608">
                  <c:v>608.0</c:v>
                </c:pt>
                <c:pt idx="609">
                  <c:v>609.0</c:v>
                </c:pt>
                <c:pt idx="610">
                  <c:v>610.0</c:v>
                </c:pt>
                <c:pt idx="611">
                  <c:v>611.0</c:v>
                </c:pt>
                <c:pt idx="612">
                  <c:v>612.0</c:v>
                </c:pt>
                <c:pt idx="613">
                  <c:v>613.0</c:v>
                </c:pt>
                <c:pt idx="614">
                  <c:v>614.0</c:v>
                </c:pt>
                <c:pt idx="615">
                  <c:v>615.0</c:v>
                </c:pt>
                <c:pt idx="616">
                  <c:v>616.0</c:v>
                </c:pt>
                <c:pt idx="617">
                  <c:v>617.0</c:v>
                </c:pt>
                <c:pt idx="618">
                  <c:v>618.0</c:v>
                </c:pt>
                <c:pt idx="619">
                  <c:v>619.0</c:v>
                </c:pt>
                <c:pt idx="620">
                  <c:v>620.0</c:v>
                </c:pt>
                <c:pt idx="621">
                  <c:v>621.0</c:v>
                </c:pt>
                <c:pt idx="622">
                  <c:v>622.0</c:v>
                </c:pt>
                <c:pt idx="623">
                  <c:v>623.0</c:v>
                </c:pt>
                <c:pt idx="624">
                  <c:v>624.0</c:v>
                </c:pt>
                <c:pt idx="625">
                  <c:v>625.0</c:v>
                </c:pt>
                <c:pt idx="626">
                  <c:v>626.0</c:v>
                </c:pt>
                <c:pt idx="627">
                  <c:v>627.0</c:v>
                </c:pt>
                <c:pt idx="628">
                  <c:v>628.0</c:v>
                </c:pt>
                <c:pt idx="629">
                  <c:v>629.0</c:v>
                </c:pt>
                <c:pt idx="630">
                  <c:v>630.0</c:v>
                </c:pt>
                <c:pt idx="631">
                  <c:v>631.0</c:v>
                </c:pt>
                <c:pt idx="632">
                  <c:v>632.0</c:v>
                </c:pt>
                <c:pt idx="633">
                  <c:v>633.0</c:v>
                </c:pt>
                <c:pt idx="634">
                  <c:v>634.0</c:v>
                </c:pt>
                <c:pt idx="635">
                  <c:v>635.0</c:v>
                </c:pt>
                <c:pt idx="636">
                  <c:v>636.0</c:v>
                </c:pt>
                <c:pt idx="637">
                  <c:v>637.0</c:v>
                </c:pt>
                <c:pt idx="638">
                  <c:v>638.0</c:v>
                </c:pt>
                <c:pt idx="639">
                  <c:v>639.0</c:v>
                </c:pt>
                <c:pt idx="640">
                  <c:v>640.0</c:v>
                </c:pt>
                <c:pt idx="641">
                  <c:v>641.0</c:v>
                </c:pt>
                <c:pt idx="642">
                  <c:v>642.0</c:v>
                </c:pt>
                <c:pt idx="643">
                  <c:v>643.0</c:v>
                </c:pt>
                <c:pt idx="644">
                  <c:v>644.0</c:v>
                </c:pt>
                <c:pt idx="645">
                  <c:v>645.0</c:v>
                </c:pt>
                <c:pt idx="646">
                  <c:v>646.0</c:v>
                </c:pt>
                <c:pt idx="647">
                  <c:v>647.0</c:v>
                </c:pt>
                <c:pt idx="648">
                  <c:v>648.0</c:v>
                </c:pt>
                <c:pt idx="649">
                  <c:v>649.0</c:v>
                </c:pt>
                <c:pt idx="650">
                  <c:v>650.0</c:v>
                </c:pt>
                <c:pt idx="651">
                  <c:v>651.0</c:v>
                </c:pt>
                <c:pt idx="652">
                  <c:v>652.0</c:v>
                </c:pt>
                <c:pt idx="653">
                  <c:v>653.0</c:v>
                </c:pt>
                <c:pt idx="654">
                  <c:v>654.0</c:v>
                </c:pt>
                <c:pt idx="655">
                  <c:v>655.0</c:v>
                </c:pt>
                <c:pt idx="656">
                  <c:v>656.0</c:v>
                </c:pt>
                <c:pt idx="657">
                  <c:v>657.0</c:v>
                </c:pt>
                <c:pt idx="658">
                  <c:v>658.0</c:v>
                </c:pt>
                <c:pt idx="659">
                  <c:v>659.0</c:v>
                </c:pt>
                <c:pt idx="660">
                  <c:v>660.0</c:v>
                </c:pt>
                <c:pt idx="661">
                  <c:v>661.0</c:v>
                </c:pt>
                <c:pt idx="662">
                  <c:v>662.0</c:v>
                </c:pt>
                <c:pt idx="663">
                  <c:v>663.0</c:v>
                </c:pt>
                <c:pt idx="664">
                  <c:v>664.0</c:v>
                </c:pt>
                <c:pt idx="665">
                  <c:v>665.0</c:v>
                </c:pt>
                <c:pt idx="666">
                  <c:v>666.0</c:v>
                </c:pt>
                <c:pt idx="667">
                  <c:v>667.0</c:v>
                </c:pt>
                <c:pt idx="668">
                  <c:v>668.0</c:v>
                </c:pt>
                <c:pt idx="669">
                  <c:v>669.0</c:v>
                </c:pt>
                <c:pt idx="670">
                  <c:v>670.0</c:v>
                </c:pt>
                <c:pt idx="671">
                  <c:v>671.0</c:v>
                </c:pt>
                <c:pt idx="672">
                  <c:v>672.0</c:v>
                </c:pt>
                <c:pt idx="673">
                  <c:v>673.0</c:v>
                </c:pt>
                <c:pt idx="674">
                  <c:v>674.0</c:v>
                </c:pt>
                <c:pt idx="675">
                  <c:v>675.0</c:v>
                </c:pt>
                <c:pt idx="676">
                  <c:v>676.0</c:v>
                </c:pt>
                <c:pt idx="677">
                  <c:v>677.0</c:v>
                </c:pt>
                <c:pt idx="678">
                  <c:v>678.0</c:v>
                </c:pt>
                <c:pt idx="679">
                  <c:v>679.0</c:v>
                </c:pt>
                <c:pt idx="680">
                  <c:v>680.0</c:v>
                </c:pt>
                <c:pt idx="681">
                  <c:v>681.0</c:v>
                </c:pt>
                <c:pt idx="682">
                  <c:v>682.0</c:v>
                </c:pt>
                <c:pt idx="683">
                  <c:v>683.0</c:v>
                </c:pt>
                <c:pt idx="684">
                  <c:v>684.0</c:v>
                </c:pt>
                <c:pt idx="685">
                  <c:v>685.0</c:v>
                </c:pt>
                <c:pt idx="686">
                  <c:v>686.0</c:v>
                </c:pt>
                <c:pt idx="687">
                  <c:v>687.0</c:v>
                </c:pt>
                <c:pt idx="688">
                  <c:v>688.0</c:v>
                </c:pt>
                <c:pt idx="689">
                  <c:v>689.0</c:v>
                </c:pt>
                <c:pt idx="690">
                  <c:v>690.0</c:v>
                </c:pt>
                <c:pt idx="691">
                  <c:v>691.0</c:v>
                </c:pt>
                <c:pt idx="692">
                  <c:v>692.0</c:v>
                </c:pt>
                <c:pt idx="693">
                  <c:v>693.0</c:v>
                </c:pt>
                <c:pt idx="694">
                  <c:v>694.0</c:v>
                </c:pt>
                <c:pt idx="695">
                  <c:v>695.0</c:v>
                </c:pt>
                <c:pt idx="696">
                  <c:v>696.0</c:v>
                </c:pt>
                <c:pt idx="697">
                  <c:v>697.0</c:v>
                </c:pt>
                <c:pt idx="698">
                  <c:v>698.0</c:v>
                </c:pt>
                <c:pt idx="699">
                  <c:v>699.0</c:v>
                </c:pt>
                <c:pt idx="700">
                  <c:v>700.0</c:v>
                </c:pt>
                <c:pt idx="701">
                  <c:v>701.0</c:v>
                </c:pt>
                <c:pt idx="702">
                  <c:v>702.0</c:v>
                </c:pt>
                <c:pt idx="703">
                  <c:v>703.0</c:v>
                </c:pt>
                <c:pt idx="704">
                  <c:v>704.0</c:v>
                </c:pt>
                <c:pt idx="705">
                  <c:v>705.0</c:v>
                </c:pt>
                <c:pt idx="706">
                  <c:v>706.0</c:v>
                </c:pt>
                <c:pt idx="707">
                  <c:v>707.0</c:v>
                </c:pt>
                <c:pt idx="708">
                  <c:v>708.0</c:v>
                </c:pt>
                <c:pt idx="709">
                  <c:v>709.0</c:v>
                </c:pt>
                <c:pt idx="710">
                  <c:v>710.0</c:v>
                </c:pt>
                <c:pt idx="711">
                  <c:v>711.0</c:v>
                </c:pt>
                <c:pt idx="712">
                  <c:v>712.0</c:v>
                </c:pt>
                <c:pt idx="713">
                  <c:v>713.0</c:v>
                </c:pt>
                <c:pt idx="714">
                  <c:v>714.0</c:v>
                </c:pt>
                <c:pt idx="715">
                  <c:v>715.0</c:v>
                </c:pt>
                <c:pt idx="716">
                  <c:v>716.0</c:v>
                </c:pt>
                <c:pt idx="717">
                  <c:v>717.0</c:v>
                </c:pt>
                <c:pt idx="718">
                  <c:v>718.0</c:v>
                </c:pt>
                <c:pt idx="719">
                  <c:v>719.0</c:v>
                </c:pt>
                <c:pt idx="720">
                  <c:v>720.0</c:v>
                </c:pt>
                <c:pt idx="721">
                  <c:v>721.0</c:v>
                </c:pt>
                <c:pt idx="722">
                  <c:v>722.0</c:v>
                </c:pt>
                <c:pt idx="723">
                  <c:v>723.0</c:v>
                </c:pt>
                <c:pt idx="724">
                  <c:v>724.0</c:v>
                </c:pt>
                <c:pt idx="725">
                  <c:v>725.0</c:v>
                </c:pt>
                <c:pt idx="726">
                  <c:v>726.0</c:v>
                </c:pt>
                <c:pt idx="727">
                  <c:v>727.0</c:v>
                </c:pt>
                <c:pt idx="728">
                  <c:v>728.0</c:v>
                </c:pt>
                <c:pt idx="729">
                  <c:v>729.0</c:v>
                </c:pt>
                <c:pt idx="730">
                  <c:v>730.0</c:v>
                </c:pt>
                <c:pt idx="731">
                  <c:v>731.0</c:v>
                </c:pt>
                <c:pt idx="732">
                  <c:v>732.0</c:v>
                </c:pt>
                <c:pt idx="733">
                  <c:v>733.0</c:v>
                </c:pt>
                <c:pt idx="734">
                  <c:v>734.0</c:v>
                </c:pt>
                <c:pt idx="735">
                  <c:v>735.0</c:v>
                </c:pt>
                <c:pt idx="736">
                  <c:v>736.0</c:v>
                </c:pt>
                <c:pt idx="737">
                  <c:v>737.0</c:v>
                </c:pt>
                <c:pt idx="738">
                  <c:v>738.0</c:v>
                </c:pt>
                <c:pt idx="739">
                  <c:v>739.0</c:v>
                </c:pt>
                <c:pt idx="740">
                  <c:v>740.0</c:v>
                </c:pt>
                <c:pt idx="741">
                  <c:v>741.0</c:v>
                </c:pt>
                <c:pt idx="742">
                  <c:v>742.0</c:v>
                </c:pt>
                <c:pt idx="743">
                  <c:v>743.0</c:v>
                </c:pt>
                <c:pt idx="744">
                  <c:v>744.0</c:v>
                </c:pt>
                <c:pt idx="745">
                  <c:v>745.0</c:v>
                </c:pt>
                <c:pt idx="746">
                  <c:v>746.0</c:v>
                </c:pt>
                <c:pt idx="747">
                  <c:v>747.0</c:v>
                </c:pt>
                <c:pt idx="748">
                  <c:v>748.0</c:v>
                </c:pt>
                <c:pt idx="749">
                  <c:v>749.0</c:v>
                </c:pt>
                <c:pt idx="750">
                  <c:v>750.0</c:v>
                </c:pt>
                <c:pt idx="751">
                  <c:v>751.0</c:v>
                </c:pt>
                <c:pt idx="752">
                  <c:v>752.0</c:v>
                </c:pt>
                <c:pt idx="753">
                  <c:v>753.0</c:v>
                </c:pt>
                <c:pt idx="754">
                  <c:v>754.0</c:v>
                </c:pt>
                <c:pt idx="755">
                  <c:v>755.0</c:v>
                </c:pt>
                <c:pt idx="756">
                  <c:v>756.0</c:v>
                </c:pt>
                <c:pt idx="757">
                  <c:v>757.0</c:v>
                </c:pt>
                <c:pt idx="758">
                  <c:v>758.0</c:v>
                </c:pt>
                <c:pt idx="759">
                  <c:v>759.0</c:v>
                </c:pt>
                <c:pt idx="760">
                  <c:v>760.0</c:v>
                </c:pt>
                <c:pt idx="761">
                  <c:v>761.0</c:v>
                </c:pt>
                <c:pt idx="762">
                  <c:v>762.0</c:v>
                </c:pt>
                <c:pt idx="763">
                  <c:v>763.0</c:v>
                </c:pt>
                <c:pt idx="764">
                  <c:v>764.0</c:v>
                </c:pt>
                <c:pt idx="765">
                  <c:v>765.0</c:v>
                </c:pt>
                <c:pt idx="766">
                  <c:v>766.0</c:v>
                </c:pt>
                <c:pt idx="767">
                  <c:v>767.0</c:v>
                </c:pt>
                <c:pt idx="768">
                  <c:v>768.0</c:v>
                </c:pt>
                <c:pt idx="769">
                  <c:v>769.0</c:v>
                </c:pt>
                <c:pt idx="770">
                  <c:v>770.0</c:v>
                </c:pt>
                <c:pt idx="771">
                  <c:v>771.0</c:v>
                </c:pt>
                <c:pt idx="772">
                  <c:v>772.0</c:v>
                </c:pt>
                <c:pt idx="773">
                  <c:v>773.0</c:v>
                </c:pt>
                <c:pt idx="774">
                  <c:v>774.0</c:v>
                </c:pt>
                <c:pt idx="775">
                  <c:v>775.0</c:v>
                </c:pt>
                <c:pt idx="776">
                  <c:v>776.0</c:v>
                </c:pt>
                <c:pt idx="777">
                  <c:v>777.0</c:v>
                </c:pt>
                <c:pt idx="778">
                  <c:v>778.0</c:v>
                </c:pt>
                <c:pt idx="779">
                  <c:v>779.0</c:v>
                </c:pt>
                <c:pt idx="780">
                  <c:v>780.0</c:v>
                </c:pt>
                <c:pt idx="781">
                  <c:v>781.0</c:v>
                </c:pt>
                <c:pt idx="782">
                  <c:v>782.0</c:v>
                </c:pt>
                <c:pt idx="783">
                  <c:v>783.0</c:v>
                </c:pt>
                <c:pt idx="784">
                  <c:v>784.0</c:v>
                </c:pt>
                <c:pt idx="785">
                  <c:v>785.0</c:v>
                </c:pt>
                <c:pt idx="786">
                  <c:v>786.0</c:v>
                </c:pt>
                <c:pt idx="787">
                  <c:v>787.0</c:v>
                </c:pt>
                <c:pt idx="788">
                  <c:v>788.0</c:v>
                </c:pt>
                <c:pt idx="789">
                  <c:v>789.0</c:v>
                </c:pt>
                <c:pt idx="790">
                  <c:v>790.0</c:v>
                </c:pt>
                <c:pt idx="791">
                  <c:v>791.0</c:v>
                </c:pt>
                <c:pt idx="792">
                  <c:v>792.0</c:v>
                </c:pt>
                <c:pt idx="793">
                  <c:v>793.0</c:v>
                </c:pt>
                <c:pt idx="794">
                  <c:v>794.0</c:v>
                </c:pt>
                <c:pt idx="795">
                  <c:v>795.0</c:v>
                </c:pt>
                <c:pt idx="796">
                  <c:v>796.0</c:v>
                </c:pt>
                <c:pt idx="797">
                  <c:v>797.0</c:v>
                </c:pt>
                <c:pt idx="798">
                  <c:v>798.0</c:v>
                </c:pt>
                <c:pt idx="799">
                  <c:v>799.0</c:v>
                </c:pt>
                <c:pt idx="800">
                  <c:v>800.0</c:v>
                </c:pt>
                <c:pt idx="801">
                  <c:v>801.0</c:v>
                </c:pt>
                <c:pt idx="802">
                  <c:v>802.0</c:v>
                </c:pt>
                <c:pt idx="803">
                  <c:v>803.0</c:v>
                </c:pt>
                <c:pt idx="804">
                  <c:v>804.0</c:v>
                </c:pt>
                <c:pt idx="805">
                  <c:v>805.0</c:v>
                </c:pt>
                <c:pt idx="806">
                  <c:v>806.0</c:v>
                </c:pt>
                <c:pt idx="807">
                  <c:v>807.0</c:v>
                </c:pt>
                <c:pt idx="808">
                  <c:v>808.0</c:v>
                </c:pt>
                <c:pt idx="809">
                  <c:v>809.0</c:v>
                </c:pt>
                <c:pt idx="810">
                  <c:v>810.0</c:v>
                </c:pt>
                <c:pt idx="811">
                  <c:v>811.0</c:v>
                </c:pt>
                <c:pt idx="812">
                  <c:v>812.0</c:v>
                </c:pt>
                <c:pt idx="813">
                  <c:v>813.0</c:v>
                </c:pt>
                <c:pt idx="814">
                  <c:v>814.0</c:v>
                </c:pt>
                <c:pt idx="815">
                  <c:v>815.0</c:v>
                </c:pt>
                <c:pt idx="816">
                  <c:v>816.0</c:v>
                </c:pt>
                <c:pt idx="817">
                  <c:v>817.0</c:v>
                </c:pt>
                <c:pt idx="818">
                  <c:v>818.0</c:v>
                </c:pt>
                <c:pt idx="819">
                  <c:v>819.0</c:v>
                </c:pt>
                <c:pt idx="820">
                  <c:v>820.0</c:v>
                </c:pt>
                <c:pt idx="821">
                  <c:v>821.0</c:v>
                </c:pt>
                <c:pt idx="822">
                  <c:v>822.0</c:v>
                </c:pt>
                <c:pt idx="823">
                  <c:v>823.0</c:v>
                </c:pt>
                <c:pt idx="824">
                  <c:v>824.0</c:v>
                </c:pt>
                <c:pt idx="825">
                  <c:v>825.0</c:v>
                </c:pt>
                <c:pt idx="826">
                  <c:v>826.0</c:v>
                </c:pt>
                <c:pt idx="827">
                  <c:v>827.0</c:v>
                </c:pt>
                <c:pt idx="828">
                  <c:v>828.0</c:v>
                </c:pt>
                <c:pt idx="829">
                  <c:v>829.0</c:v>
                </c:pt>
                <c:pt idx="830">
                  <c:v>830.0</c:v>
                </c:pt>
                <c:pt idx="831">
                  <c:v>831.0</c:v>
                </c:pt>
                <c:pt idx="832">
                  <c:v>832.0</c:v>
                </c:pt>
                <c:pt idx="833">
                  <c:v>833.0</c:v>
                </c:pt>
                <c:pt idx="834">
                  <c:v>834.0</c:v>
                </c:pt>
                <c:pt idx="835">
                  <c:v>835.0</c:v>
                </c:pt>
                <c:pt idx="836">
                  <c:v>836.0</c:v>
                </c:pt>
                <c:pt idx="837">
                  <c:v>837.0</c:v>
                </c:pt>
                <c:pt idx="838">
                  <c:v>838.0</c:v>
                </c:pt>
                <c:pt idx="839">
                  <c:v>839.0</c:v>
                </c:pt>
                <c:pt idx="840">
                  <c:v>840.0</c:v>
                </c:pt>
                <c:pt idx="841">
                  <c:v>841.0</c:v>
                </c:pt>
                <c:pt idx="842">
                  <c:v>842.0</c:v>
                </c:pt>
                <c:pt idx="843">
                  <c:v>843.0</c:v>
                </c:pt>
                <c:pt idx="844">
                  <c:v>844.0</c:v>
                </c:pt>
                <c:pt idx="845">
                  <c:v>845.0</c:v>
                </c:pt>
                <c:pt idx="846">
                  <c:v>846.0</c:v>
                </c:pt>
                <c:pt idx="847">
                  <c:v>847.0</c:v>
                </c:pt>
                <c:pt idx="848">
                  <c:v>848.0</c:v>
                </c:pt>
                <c:pt idx="849">
                  <c:v>849.0</c:v>
                </c:pt>
                <c:pt idx="850">
                  <c:v>850.0</c:v>
                </c:pt>
                <c:pt idx="851">
                  <c:v>851.0</c:v>
                </c:pt>
                <c:pt idx="852">
                  <c:v>852.0</c:v>
                </c:pt>
                <c:pt idx="853">
                  <c:v>853.0</c:v>
                </c:pt>
                <c:pt idx="854">
                  <c:v>854.0</c:v>
                </c:pt>
                <c:pt idx="855">
                  <c:v>855.0</c:v>
                </c:pt>
                <c:pt idx="856">
                  <c:v>856.0</c:v>
                </c:pt>
                <c:pt idx="857">
                  <c:v>857.0</c:v>
                </c:pt>
                <c:pt idx="858">
                  <c:v>858.0</c:v>
                </c:pt>
                <c:pt idx="859">
                  <c:v>859.0</c:v>
                </c:pt>
                <c:pt idx="860">
                  <c:v>860.0</c:v>
                </c:pt>
                <c:pt idx="861">
                  <c:v>861.0</c:v>
                </c:pt>
                <c:pt idx="862">
                  <c:v>862.0</c:v>
                </c:pt>
                <c:pt idx="863">
                  <c:v>863.0</c:v>
                </c:pt>
                <c:pt idx="864">
                  <c:v>864.0</c:v>
                </c:pt>
                <c:pt idx="865">
                  <c:v>865.0</c:v>
                </c:pt>
                <c:pt idx="866">
                  <c:v>866.0</c:v>
                </c:pt>
                <c:pt idx="867">
                  <c:v>867.0</c:v>
                </c:pt>
                <c:pt idx="868">
                  <c:v>868.0</c:v>
                </c:pt>
                <c:pt idx="869">
                  <c:v>869.0</c:v>
                </c:pt>
                <c:pt idx="870">
                  <c:v>870.0</c:v>
                </c:pt>
                <c:pt idx="871">
                  <c:v>871.0</c:v>
                </c:pt>
                <c:pt idx="872">
                  <c:v>872.0</c:v>
                </c:pt>
                <c:pt idx="873">
                  <c:v>873.0</c:v>
                </c:pt>
                <c:pt idx="874">
                  <c:v>874.0</c:v>
                </c:pt>
                <c:pt idx="875">
                  <c:v>875.0</c:v>
                </c:pt>
                <c:pt idx="876">
                  <c:v>876.0</c:v>
                </c:pt>
                <c:pt idx="877">
                  <c:v>877.0</c:v>
                </c:pt>
                <c:pt idx="878">
                  <c:v>878.0</c:v>
                </c:pt>
                <c:pt idx="879">
                  <c:v>879.0</c:v>
                </c:pt>
                <c:pt idx="880">
                  <c:v>880.0</c:v>
                </c:pt>
                <c:pt idx="881">
                  <c:v>881.0</c:v>
                </c:pt>
                <c:pt idx="882">
                  <c:v>882.0</c:v>
                </c:pt>
                <c:pt idx="883">
                  <c:v>883.0</c:v>
                </c:pt>
                <c:pt idx="884">
                  <c:v>884.0</c:v>
                </c:pt>
                <c:pt idx="885">
                  <c:v>885.0</c:v>
                </c:pt>
                <c:pt idx="886">
                  <c:v>886.0</c:v>
                </c:pt>
                <c:pt idx="887">
                  <c:v>887.0</c:v>
                </c:pt>
                <c:pt idx="888">
                  <c:v>888.0</c:v>
                </c:pt>
                <c:pt idx="889">
                  <c:v>889.0</c:v>
                </c:pt>
                <c:pt idx="890">
                  <c:v>890.0</c:v>
                </c:pt>
                <c:pt idx="891">
                  <c:v>891.0</c:v>
                </c:pt>
                <c:pt idx="892">
                  <c:v>892.0</c:v>
                </c:pt>
                <c:pt idx="893">
                  <c:v>893.0</c:v>
                </c:pt>
                <c:pt idx="894">
                  <c:v>894.0</c:v>
                </c:pt>
                <c:pt idx="895">
                  <c:v>895.0</c:v>
                </c:pt>
                <c:pt idx="896">
                  <c:v>896.0</c:v>
                </c:pt>
                <c:pt idx="897">
                  <c:v>897.0</c:v>
                </c:pt>
                <c:pt idx="898">
                  <c:v>898.0</c:v>
                </c:pt>
                <c:pt idx="899">
                  <c:v>899.0</c:v>
                </c:pt>
                <c:pt idx="900">
                  <c:v>900.0</c:v>
                </c:pt>
                <c:pt idx="901">
                  <c:v>901.0</c:v>
                </c:pt>
                <c:pt idx="902">
                  <c:v>902.0</c:v>
                </c:pt>
                <c:pt idx="903">
                  <c:v>903.0</c:v>
                </c:pt>
                <c:pt idx="904">
                  <c:v>904.0</c:v>
                </c:pt>
                <c:pt idx="905">
                  <c:v>905.0</c:v>
                </c:pt>
                <c:pt idx="906">
                  <c:v>906.0</c:v>
                </c:pt>
                <c:pt idx="907">
                  <c:v>907.0</c:v>
                </c:pt>
                <c:pt idx="908">
                  <c:v>908.0</c:v>
                </c:pt>
                <c:pt idx="909">
                  <c:v>909.0</c:v>
                </c:pt>
                <c:pt idx="910">
                  <c:v>910.0</c:v>
                </c:pt>
                <c:pt idx="911">
                  <c:v>911.0</c:v>
                </c:pt>
                <c:pt idx="912">
                  <c:v>912.0</c:v>
                </c:pt>
                <c:pt idx="913">
                  <c:v>913.0</c:v>
                </c:pt>
                <c:pt idx="914">
                  <c:v>914.0</c:v>
                </c:pt>
                <c:pt idx="915">
                  <c:v>915.0</c:v>
                </c:pt>
                <c:pt idx="916">
                  <c:v>916.0</c:v>
                </c:pt>
                <c:pt idx="917">
                  <c:v>917.0</c:v>
                </c:pt>
                <c:pt idx="918">
                  <c:v>918.0</c:v>
                </c:pt>
                <c:pt idx="919">
                  <c:v>919.0</c:v>
                </c:pt>
                <c:pt idx="920">
                  <c:v>920.0</c:v>
                </c:pt>
                <c:pt idx="921">
                  <c:v>921.0</c:v>
                </c:pt>
                <c:pt idx="922">
                  <c:v>922.0</c:v>
                </c:pt>
                <c:pt idx="923">
                  <c:v>923.0</c:v>
                </c:pt>
                <c:pt idx="924">
                  <c:v>924.0</c:v>
                </c:pt>
                <c:pt idx="925">
                  <c:v>925.0</c:v>
                </c:pt>
                <c:pt idx="926">
                  <c:v>926.0</c:v>
                </c:pt>
                <c:pt idx="927">
                  <c:v>927.0</c:v>
                </c:pt>
                <c:pt idx="928">
                  <c:v>928.0</c:v>
                </c:pt>
                <c:pt idx="929">
                  <c:v>929.0</c:v>
                </c:pt>
                <c:pt idx="930">
                  <c:v>930.0</c:v>
                </c:pt>
                <c:pt idx="931">
                  <c:v>931.0</c:v>
                </c:pt>
                <c:pt idx="932">
                  <c:v>932.0</c:v>
                </c:pt>
                <c:pt idx="933">
                  <c:v>933.0</c:v>
                </c:pt>
                <c:pt idx="934">
                  <c:v>934.0</c:v>
                </c:pt>
                <c:pt idx="935">
                  <c:v>935.0</c:v>
                </c:pt>
                <c:pt idx="936">
                  <c:v>936.0</c:v>
                </c:pt>
                <c:pt idx="937">
                  <c:v>937.0</c:v>
                </c:pt>
                <c:pt idx="938">
                  <c:v>938.0</c:v>
                </c:pt>
                <c:pt idx="939">
                  <c:v>939.0</c:v>
                </c:pt>
                <c:pt idx="940">
                  <c:v>940.0</c:v>
                </c:pt>
                <c:pt idx="941">
                  <c:v>941.0</c:v>
                </c:pt>
                <c:pt idx="942">
                  <c:v>942.0</c:v>
                </c:pt>
                <c:pt idx="943">
                  <c:v>943.0</c:v>
                </c:pt>
                <c:pt idx="944">
                  <c:v>944.0</c:v>
                </c:pt>
                <c:pt idx="945">
                  <c:v>945.0</c:v>
                </c:pt>
                <c:pt idx="946">
                  <c:v>946.0</c:v>
                </c:pt>
                <c:pt idx="947">
                  <c:v>947.0</c:v>
                </c:pt>
                <c:pt idx="948">
                  <c:v>948.0</c:v>
                </c:pt>
                <c:pt idx="949">
                  <c:v>949.0</c:v>
                </c:pt>
                <c:pt idx="950">
                  <c:v>950.0</c:v>
                </c:pt>
                <c:pt idx="951">
                  <c:v>951.0</c:v>
                </c:pt>
                <c:pt idx="952">
                  <c:v>952.0</c:v>
                </c:pt>
                <c:pt idx="953">
                  <c:v>953.0</c:v>
                </c:pt>
                <c:pt idx="954">
                  <c:v>954.0</c:v>
                </c:pt>
                <c:pt idx="955">
                  <c:v>955.0</c:v>
                </c:pt>
                <c:pt idx="956">
                  <c:v>956.0</c:v>
                </c:pt>
                <c:pt idx="957">
                  <c:v>957.0</c:v>
                </c:pt>
                <c:pt idx="958">
                  <c:v>958.0</c:v>
                </c:pt>
                <c:pt idx="959">
                  <c:v>959.0</c:v>
                </c:pt>
                <c:pt idx="960">
                  <c:v>960.0</c:v>
                </c:pt>
                <c:pt idx="961">
                  <c:v>961.0</c:v>
                </c:pt>
                <c:pt idx="962">
                  <c:v>962.0</c:v>
                </c:pt>
                <c:pt idx="963">
                  <c:v>963.0</c:v>
                </c:pt>
                <c:pt idx="964">
                  <c:v>964.0</c:v>
                </c:pt>
                <c:pt idx="965">
                  <c:v>965.0</c:v>
                </c:pt>
                <c:pt idx="966">
                  <c:v>966.0</c:v>
                </c:pt>
                <c:pt idx="967">
                  <c:v>967.0</c:v>
                </c:pt>
                <c:pt idx="968">
                  <c:v>968.0</c:v>
                </c:pt>
                <c:pt idx="969">
                  <c:v>969.0</c:v>
                </c:pt>
                <c:pt idx="970">
                  <c:v>970.0</c:v>
                </c:pt>
                <c:pt idx="971">
                  <c:v>971.0</c:v>
                </c:pt>
                <c:pt idx="972">
                  <c:v>972.0</c:v>
                </c:pt>
                <c:pt idx="973">
                  <c:v>973.0</c:v>
                </c:pt>
                <c:pt idx="974">
                  <c:v>974.0</c:v>
                </c:pt>
                <c:pt idx="975">
                  <c:v>975.0</c:v>
                </c:pt>
                <c:pt idx="976">
                  <c:v>976.0</c:v>
                </c:pt>
                <c:pt idx="977">
                  <c:v>977.0</c:v>
                </c:pt>
                <c:pt idx="978">
                  <c:v>978.0</c:v>
                </c:pt>
                <c:pt idx="979">
                  <c:v>979.0</c:v>
                </c:pt>
                <c:pt idx="980">
                  <c:v>980.0</c:v>
                </c:pt>
                <c:pt idx="981">
                  <c:v>981.0</c:v>
                </c:pt>
                <c:pt idx="982">
                  <c:v>982.0</c:v>
                </c:pt>
                <c:pt idx="983">
                  <c:v>983.0</c:v>
                </c:pt>
                <c:pt idx="984">
                  <c:v>984.0</c:v>
                </c:pt>
                <c:pt idx="985">
                  <c:v>985.0</c:v>
                </c:pt>
                <c:pt idx="986">
                  <c:v>986.0</c:v>
                </c:pt>
                <c:pt idx="987">
                  <c:v>987.0</c:v>
                </c:pt>
                <c:pt idx="988">
                  <c:v>988.0</c:v>
                </c:pt>
                <c:pt idx="989">
                  <c:v>989.0</c:v>
                </c:pt>
                <c:pt idx="990">
                  <c:v>990.0</c:v>
                </c:pt>
                <c:pt idx="991">
                  <c:v>991.0</c:v>
                </c:pt>
                <c:pt idx="992">
                  <c:v>992.0</c:v>
                </c:pt>
                <c:pt idx="993">
                  <c:v>993.0</c:v>
                </c:pt>
                <c:pt idx="994">
                  <c:v>994.0</c:v>
                </c:pt>
                <c:pt idx="995">
                  <c:v>995.0</c:v>
                </c:pt>
                <c:pt idx="996">
                  <c:v>996.0</c:v>
                </c:pt>
                <c:pt idx="997">
                  <c:v>997.0</c:v>
                </c:pt>
                <c:pt idx="998">
                  <c:v>998.0</c:v>
                </c:pt>
                <c:pt idx="999">
                  <c:v>999.0</c:v>
                </c:pt>
                <c:pt idx="1000">
                  <c:v>1000.0</c:v>
                </c:pt>
                <c:pt idx="1001">
                  <c:v>1001.0</c:v>
                </c:pt>
                <c:pt idx="1002">
                  <c:v>1002.0</c:v>
                </c:pt>
                <c:pt idx="1003">
                  <c:v>1003.0</c:v>
                </c:pt>
                <c:pt idx="1004">
                  <c:v>1004.0</c:v>
                </c:pt>
                <c:pt idx="1005">
                  <c:v>1005.0</c:v>
                </c:pt>
                <c:pt idx="1006">
                  <c:v>1006.0</c:v>
                </c:pt>
                <c:pt idx="1007">
                  <c:v>1007.0</c:v>
                </c:pt>
                <c:pt idx="1008">
                  <c:v>1008.0</c:v>
                </c:pt>
                <c:pt idx="1009">
                  <c:v>1009.0</c:v>
                </c:pt>
                <c:pt idx="1010">
                  <c:v>1010.0</c:v>
                </c:pt>
                <c:pt idx="1011">
                  <c:v>1011.0</c:v>
                </c:pt>
                <c:pt idx="1012">
                  <c:v>1012.0</c:v>
                </c:pt>
                <c:pt idx="1013">
                  <c:v>1013.0</c:v>
                </c:pt>
                <c:pt idx="1014">
                  <c:v>1014.0</c:v>
                </c:pt>
                <c:pt idx="1015">
                  <c:v>1015.0</c:v>
                </c:pt>
                <c:pt idx="1016">
                  <c:v>1016.0</c:v>
                </c:pt>
                <c:pt idx="1017">
                  <c:v>1017.0</c:v>
                </c:pt>
                <c:pt idx="1018">
                  <c:v>1018.0</c:v>
                </c:pt>
                <c:pt idx="1019">
                  <c:v>1019.0</c:v>
                </c:pt>
                <c:pt idx="1020">
                  <c:v>1020.0</c:v>
                </c:pt>
                <c:pt idx="1021">
                  <c:v>1021.0</c:v>
                </c:pt>
                <c:pt idx="1022">
                  <c:v>1022.0</c:v>
                </c:pt>
                <c:pt idx="1023">
                  <c:v>1023.0</c:v>
                </c:pt>
                <c:pt idx="1024">
                  <c:v>1024.0</c:v>
                </c:pt>
                <c:pt idx="1025">
                  <c:v>1025.0</c:v>
                </c:pt>
                <c:pt idx="1026">
                  <c:v>1026.0</c:v>
                </c:pt>
                <c:pt idx="1027">
                  <c:v>1027.0</c:v>
                </c:pt>
                <c:pt idx="1028">
                  <c:v>1028.0</c:v>
                </c:pt>
                <c:pt idx="1029">
                  <c:v>1029.0</c:v>
                </c:pt>
                <c:pt idx="1030">
                  <c:v>1030.0</c:v>
                </c:pt>
                <c:pt idx="1031">
                  <c:v>1031.0</c:v>
                </c:pt>
                <c:pt idx="1032">
                  <c:v>1032.0</c:v>
                </c:pt>
                <c:pt idx="1033">
                  <c:v>1033.0</c:v>
                </c:pt>
                <c:pt idx="1034">
                  <c:v>1034.0</c:v>
                </c:pt>
                <c:pt idx="1035">
                  <c:v>1035.0</c:v>
                </c:pt>
                <c:pt idx="1036">
                  <c:v>1036.0</c:v>
                </c:pt>
                <c:pt idx="1037">
                  <c:v>1037.0</c:v>
                </c:pt>
                <c:pt idx="1038">
                  <c:v>1038.0</c:v>
                </c:pt>
                <c:pt idx="1039">
                  <c:v>1039.0</c:v>
                </c:pt>
                <c:pt idx="1040">
                  <c:v>1040.0</c:v>
                </c:pt>
                <c:pt idx="1041">
                  <c:v>1041.0</c:v>
                </c:pt>
                <c:pt idx="1042">
                  <c:v>1042.0</c:v>
                </c:pt>
                <c:pt idx="1043">
                  <c:v>1043.0</c:v>
                </c:pt>
                <c:pt idx="1044">
                  <c:v>1044.0</c:v>
                </c:pt>
                <c:pt idx="1045">
                  <c:v>1045.0</c:v>
                </c:pt>
                <c:pt idx="1046">
                  <c:v>1046.0</c:v>
                </c:pt>
                <c:pt idx="1047">
                  <c:v>1047.0</c:v>
                </c:pt>
                <c:pt idx="1048">
                  <c:v>1048.0</c:v>
                </c:pt>
                <c:pt idx="1049">
                  <c:v>1049.0</c:v>
                </c:pt>
                <c:pt idx="1050">
                  <c:v>1050.0</c:v>
                </c:pt>
                <c:pt idx="1051">
                  <c:v>1051.0</c:v>
                </c:pt>
                <c:pt idx="1052">
                  <c:v>1052.0</c:v>
                </c:pt>
                <c:pt idx="1053">
                  <c:v>1053.0</c:v>
                </c:pt>
                <c:pt idx="1054">
                  <c:v>1054.0</c:v>
                </c:pt>
                <c:pt idx="1055">
                  <c:v>1055.0</c:v>
                </c:pt>
                <c:pt idx="1056">
                  <c:v>1056.0</c:v>
                </c:pt>
                <c:pt idx="1057">
                  <c:v>1057.0</c:v>
                </c:pt>
                <c:pt idx="1058">
                  <c:v>1058.0</c:v>
                </c:pt>
                <c:pt idx="1059">
                  <c:v>1059.0</c:v>
                </c:pt>
                <c:pt idx="1060">
                  <c:v>1060.0</c:v>
                </c:pt>
                <c:pt idx="1061">
                  <c:v>1061.0</c:v>
                </c:pt>
                <c:pt idx="1062">
                  <c:v>1062.0</c:v>
                </c:pt>
                <c:pt idx="1063">
                  <c:v>1063.0</c:v>
                </c:pt>
                <c:pt idx="1064">
                  <c:v>1064.0</c:v>
                </c:pt>
                <c:pt idx="1065">
                  <c:v>1065.0</c:v>
                </c:pt>
                <c:pt idx="1066">
                  <c:v>1066.0</c:v>
                </c:pt>
                <c:pt idx="1067">
                  <c:v>1067.0</c:v>
                </c:pt>
                <c:pt idx="1068">
                  <c:v>1068.0</c:v>
                </c:pt>
                <c:pt idx="1069">
                  <c:v>1069.0</c:v>
                </c:pt>
                <c:pt idx="1070">
                  <c:v>1070.0</c:v>
                </c:pt>
                <c:pt idx="1071">
                  <c:v>1071.0</c:v>
                </c:pt>
                <c:pt idx="1072">
                  <c:v>1072.0</c:v>
                </c:pt>
                <c:pt idx="1073">
                  <c:v>1073.0</c:v>
                </c:pt>
                <c:pt idx="1074">
                  <c:v>1074.0</c:v>
                </c:pt>
                <c:pt idx="1075">
                  <c:v>1075.0</c:v>
                </c:pt>
                <c:pt idx="1076">
                  <c:v>1076.0</c:v>
                </c:pt>
                <c:pt idx="1077">
                  <c:v>1077.0</c:v>
                </c:pt>
                <c:pt idx="1078">
                  <c:v>1078.0</c:v>
                </c:pt>
                <c:pt idx="1079">
                  <c:v>1079.0</c:v>
                </c:pt>
                <c:pt idx="1080">
                  <c:v>1080.0</c:v>
                </c:pt>
              </c:numCache>
            </c:numRef>
          </c:cat>
          <c:val>
            <c:numRef>
              <c:f>CVDMIST!$D$3:$D$1083</c:f>
              <c:numCache>
                <c:formatCode>General</c:formatCode>
                <c:ptCount val="1081"/>
                <c:pt idx="0">
                  <c:v>0.0</c:v>
                </c:pt>
                <c:pt idx="1">
                  <c:v>0.000300000000000002</c:v>
                </c:pt>
                <c:pt idx="2">
                  <c:v>0.000300000000000002</c:v>
                </c:pt>
                <c:pt idx="3">
                  <c:v>0.000600000000000004</c:v>
                </c:pt>
                <c:pt idx="4">
                  <c:v>0.000700000000000004</c:v>
                </c:pt>
                <c:pt idx="5">
                  <c:v>0.000700000000000004</c:v>
                </c:pt>
                <c:pt idx="6">
                  <c:v>0.000900000000000006</c:v>
                </c:pt>
                <c:pt idx="7">
                  <c:v>0.000900000000000006</c:v>
                </c:pt>
                <c:pt idx="8">
                  <c:v>0.000900000000000006</c:v>
                </c:pt>
                <c:pt idx="9">
                  <c:v>0.000900000000000006</c:v>
                </c:pt>
                <c:pt idx="10">
                  <c:v>0.000900000000000006</c:v>
                </c:pt>
                <c:pt idx="11">
                  <c:v>0.001</c:v>
                </c:pt>
                <c:pt idx="12">
                  <c:v>0.00110000000000001</c:v>
                </c:pt>
                <c:pt idx="13">
                  <c:v>0.00110000000000001</c:v>
                </c:pt>
                <c:pt idx="14">
                  <c:v>0.0013</c:v>
                </c:pt>
                <c:pt idx="15">
                  <c:v>0.0014</c:v>
                </c:pt>
                <c:pt idx="16">
                  <c:v>0.0014</c:v>
                </c:pt>
                <c:pt idx="17">
                  <c:v>0.0014</c:v>
                </c:pt>
                <c:pt idx="18">
                  <c:v>0.00160000000000001</c:v>
                </c:pt>
                <c:pt idx="19">
                  <c:v>0.00160000000000001</c:v>
                </c:pt>
                <c:pt idx="20">
                  <c:v>0.00160000000000001</c:v>
                </c:pt>
                <c:pt idx="21">
                  <c:v>0.00170000000000001</c:v>
                </c:pt>
                <c:pt idx="22">
                  <c:v>0.00180000000000001</c:v>
                </c:pt>
                <c:pt idx="23">
                  <c:v>0.00180000000000001</c:v>
                </c:pt>
                <c:pt idx="24">
                  <c:v>0.00180000000000001</c:v>
                </c:pt>
                <c:pt idx="25">
                  <c:v>0.00210000000000001</c:v>
                </c:pt>
                <c:pt idx="26">
                  <c:v>0.00210000000000001</c:v>
                </c:pt>
                <c:pt idx="27">
                  <c:v>0.00240000000000001</c:v>
                </c:pt>
                <c:pt idx="28">
                  <c:v>0.00240000000000001</c:v>
                </c:pt>
                <c:pt idx="29">
                  <c:v>0.00260000000000002</c:v>
                </c:pt>
                <c:pt idx="30">
                  <c:v>0.00260000000000002</c:v>
                </c:pt>
                <c:pt idx="31">
                  <c:v>0.00260000000000002</c:v>
                </c:pt>
                <c:pt idx="32">
                  <c:v>0.00270000000000002</c:v>
                </c:pt>
                <c:pt idx="33">
                  <c:v>0.00270000000000002</c:v>
                </c:pt>
                <c:pt idx="34">
                  <c:v>0.00270000000000002</c:v>
                </c:pt>
                <c:pt idx="35">
                  <c:v>0.0028</c:v>
                </c:pt>
                <c:pt idx="36">
                  <c:v>0.0028</c:v>
                </c:pt>
                <c:pt idx="37">
                  <c:v>0.00300000000000002</c:v>
                </c:pt>
                <c:pt idx="38">
                  <c:v>0.00300000000000002</c:v>
                </c:pt>
                <c:pt idx="39">
                  <c:v>0.00300000000000002</c:v>
                </c:pt>
                <c:pt idx="40">
                  <c:v>0.00300000000000002</c:v>
                </c:pt>
                <c:pt idx="41">
                  <c:v>0.00300000000000002</c:v>
                </c:pt>
                <c:pt idx="42">
                  <c:v>0.00310000000000002</c:v>
                </c:pt>
                <c:pt idx="43">
                  <c:v>0.00310000000000002</c:v>
                </c:pt>
                <c:pt idx="44">
                  <c:v>0.00310000000000002</c:v>
                </c:pt>
                <c:pt idx="45">
                  <c:v>0.00310000000000002</c:v>
                </c:pt>
                <c:pt idx="46">
                  <c:v>0.00310000000000002</c:v>
                </c:pt>
                <c:pt idx="47">
                  <c:v>0.00310000000000002</c:v>
                </c:pt>
                <c:pt idx="48">
                  <c:v>0.00340000000000002</c:v>
                </c:pt>
                <c:pt idx="49">
                  <c:v>0.00360000000000002</c:v>
                </c:pt>
                <c:pt idx="50">
                  <c:v>0.00370000000000003</c:v>
                </c:pt>
                <c:pt idx="51">
                  <c:v>0.00370000000000003</c:v>
                </c:pt>
                <c:pt idx="52">
                  <c:v>0.00370000000000003</c:v>
                </c:pt>
                <c:pt idx="53">
                  <c:v>0.00370000000000003</c:v>
                </c:pt>
                <c:pt idx="54">
                  <c:v>0.00380000000000002</c:v>
                </c:pt>
                <c:pt idx="55">
                  <c:v>0.00380000000000002</c:v>
                </c:pt>
                <c:pt idx="56">
                  <c:v>0.0041</c:v>
                </c:pt>
                <c:pt idx="57">
                  <c:v>0.0041</c:v>
                </c:pt>
                <c:pt idx="58">
                  <c:v>0.0041</c:v>
                </c:pt>
                <c:pt idx="59">
                  <c:v>0.0041</c:v>
                </c:pt>
                <c:pt idx="60">
                  <c:v>0.00430000000000001</c:v>
                </c:pt>
                <c:pt idx="61">
                  <c:v>0.00430000000000001</c:v>
                </c:pt>
                <c:pt idx="62">
                  <c:v>0.00440000000000002</c:v>
                </c:pt>
                <c:pt idx="63">
                  <c:v>0.00450000000000002</c:v>
                </c:pt>
                <c:pt idx="64">
                  <c:v>0.00450000000000002</c:v>
                </c:pt>
                <c:pt idx="65">
                  <c:v>0.00450000000000002</c:v>
                </c:pt>
                <c:pt idx="66">
                  <c:v>0.00450000000000002</c:v>
                </c:pt>
                <c:pt idx="67">
                  <c:v>0.00470000000000002</c:v>
                </c:pt>
                <c:pt idx="68">
                  <c:v>0.00470000000000002</c:v>
                </c:pt>
                <c:pt idx="69">
                  <c:v>0.00530000000000001</c:v>
                </c:pt>
                <c:pt idx="70">
                  <c:v>0.00530000000000001</c:v>
                </c:pt>
                <c:pt idx="71">
                  <c:v>0.00540000000000003</c:v>
                </c:pt>
                <c:pt idx="72">
                  <c:v>0.00580000000000002</c:v>
                </c:pt>
                <c:pt idx="73">
                  <c:v>0.00610000000000001</c:v>
                </c:pt>
                <c:pt idx="74">
                  <c:v>0.00610000000000001</c:v>
                </c:pt>
                <c:pt idx="75">
                  <c:v>0.00630000000000002</c:v>
                </c:pt>
                <c:pt idx="76">
                  <c:v>0.00640000000000004</c:v>
                </c:pt>
                <c:pt idx="77">
                  <c:v>0.00650000000000003</c:v>
                </c:pt>
                <c:pt idx="78">
                  <c:v>0.00650000000000003</c:v>
                </c:pt>
                <c:pt idx="79">
                  <c:v>0.00670000000000004</c:v>
                </c:pt>
                <c:pt idx="80">
                  <c:v>0.00670000000000004</c:v>
                </c:pt>
                <c:pt idx="81">
                  <c:v>0.00710000000000001</c:v>
                </c:pt>
                <c:pt idx="82">
                  <c:v>0.00730000000000003</c:v>
                </c:pt>
                <c:pt idx="83">
                  <c:v>0.00730000000000003</c:v>
                </c:pt>
                <c:pt idx="84">
                  <c:v>0.00730000000000003</c:v>
                </c:pt>
                <c:pt idx="85">
                  <c:v>0.00730000000000003</c:v>
                </c:pt>
                <c:pt idx="86">
                  <c:v>0.00740000000000005</c:v>
                </c:pt>
                <c:pt idx="87">
                  <c:v>0.00750000000000004</c:v>
                </c:pt>
                <c:pt idx="88">
                  <c:v>0.00750000000000004</c:v>
                </c:pt>
                <c:pt idx="89">
                  <c:v>0.00750000000000004</c:v>
                </c:pt>
                <c:pt idx="90">
                  <c:v>0.00750000000000004</c:v>
                </c:pt>
                <c:pt idx="91">
                  <c:v>0.00750000000000004</c:v>
                </c:pt>
                <c:pt idx="92">
                  <c:v>0.00770000000000004</c:v>
                </c:pt>
                <c:pt idx="93">
                  <c:v>0.00770000000000004</c:v>
                </c:pt>
                <c:pt idx="94">
                  <c:v>0.00780000000000003</c:v>
                </c:pt>
                <c:pt idx="95">
                  <c:v>0.0081</c:v>
                </c:pt>
                <c:pt idx="96">
                  <c:v>0.0082</c:v>
                </c:pt>
                <c:pt idx="97">
                  <c:v>0.00840000000000005</c:v>
                </c:pt>
                <c:pt idx="98">
                  <c:v>0.00840000000000005</c:v>
                </c:pt>
                <c:pt idx="99">
                  <c:v>0.00840000000000005</c:v>
                </c:pt>
                <c:pt idx="100">
                  <c:v>0.00850000000000002</c:v>
                </c:pt>
                <c:pt idx="101">
                  <c:v>0.00850000000000002</c:v>
                </c:pt>
                <c:pt idx="102">
                  <c:v>0.00850000000000002</c:v>
                </c:pt>
                <c:pt idx="103">
                  <c:v>0.00850000000000002</c:v>
                </c:pt>
                <c:pt idx="104">
                  <c:v>0.0087</c:v>
                </c:pt>
                <c:pt idx="105">
                  <c:v>0.0087</c:v>
                </c:pt>
                <c:pt idx="106">
                  <c:v>0.0087</c:v>
                </c:pt>
                <c:pt idx="107">
                  <c:v>0.0087</c:v>
                </c:pt>
                <c:pt idx="108">
                  <c:v>0.0087</c:v>
                </c:pt>
                <c:pt idx="109">
                  <c:v>0.00900000000000005</c:v>
                </c:pt>
                <c:pt idx="110">
                  <c:v>0.00910000000000002</c:v>
                </c:pt>
                <c:pt idx="111">
                  <c:v>0.0092</c:v>
                </c:pt>
                <c:pt idx="112">
                  <c:v>0.0092</c:v>
                </c:pt>
                <c:pt idx="113">
                  <c:v>0.00940000000000004</c:v>
                </c:pt>
                <c:pt idx="114">
                  <c:v>0.00940000000000004</c:v>
                </c:pt>
                <c:pt idx="115">
                  <c:v>0.00940000000000004</c:v>
                </c:pt>
                <c:pt idx="116">
                  <c:v>0.00940000000000004</c:v>
                </c:pt>
                <c:pt idx="117">
                  <c:v>0.00940000000000004</c:v>
                </c:pt>
                <c:pt idx="118">
                  <c:v>0.00950000000000003</c:v>
                </c:pt>
                <c:pt idx="119">
                  <c:v>0.00950000000000003</c:v>
                </c:pt>
                <c:pt idx="120">
                  <c:v>0.00950000000000003</c:v>
                </c:pt>
                <c:pt idx="121">
                  <c:v>0.00950000000000003</c:v>
                </c:pt>
                <c:pt idx="122">
                  <c:v>0.00980000000000006</c:v>
                </c:pt>
                <c:pt idx="123">
                  <c:v>0.01</c:v>
                </c:pt>
                <c:pt idx="124">
                  <c:v>0.01</c:v>
                </c:pt>
                <c:pt idx="125">
                  <c:v>0.01</c:v>
                </c:pt>
                <c:pt idx="126">
                  <c:v>0.01</c:v>
                </c:pt>
                <c:pt idx="127">
                  <c:v>0.0101</c:v>
                </c:pt>
                <c:pt idx="128">
                  <c:v>0.0107</c:v>
                </c:pt>
                <c:pt idx="129">
                  <c:v>0.0108000000000001</c:v>
                </c:pt>
                <c:pt idx="130">
                  <c:v>0.011</c:v>
                </c:pt>
                <c:pt idx="131">
                  <c:v>0.0111000000000001</c:v>
                </c:pt>
                <c:pt idx="132">
                  <c:v>0.0111000000000001</c:v>
                </c:pt>
                <c:pt idx="133">
                  <c:v>0.0111000000000001</c:v>
                </c:pt>
                <c:pt idx="134">
                  <c:v>0.0112000000000001</c:v>
                </c:pt>
                <c:pt idx="135">
                  <c:v>0.0112000000000001</c:v>
                </c:pt>
                <c:pt idx="136">
                  <c:v>0.0112000000000001</c:v>
                </c:pt>
                <c:pt idx="137">
                  <c:v>0.0115000000000001</c:v>
                </c:pt>
                <c:pt idx="138">
                  <c:v>0.0115000000000001</c:v>
                </c:pt>
                <c:pt idx="139">
                  <c:v>0.0115000000000001</c:v>
                </c:pt>
                <c:pt idx="140">
                  <c:v>0.0115000000000001</c:v>
                </c:pt>
                <c:pt idx="141">
                  <c:v>0.0117000000000001</c:v>
                </c:pt>
                <c:pt idx="142">
                  <c:v>0.0118000000000001</c:v>
                </c:pt>
                <c:pt idx="143">
                  <c:v>0.012</c:v>
                </c:pt>
                <c:pt idx="144">
                  <c:v>0.0121</c:v>
                </c:pt>
                <c:pt idx="145">
                  <c:v>0.0121</c:v>
                </c:pt>
                <c:pt idx="146">
                  <c:v>0.0122</c:v>
                </c:pt>
                <c:pt idx="147">
                  <c:v>0.0124</c:v>
                </c:pt>
                <c:pt idx="148">
                  <c:v>0.0128</c:v>
                </c:pt>
                <c:pt idx="149">
                  <c:v>0.0128</c:v>
                </c:pt>
                <c:pt idx="150">
                  <c:v>0.0128</c:v>
                </c:pt>
                <c:pt idx="151">
                  <c:v>0.0128</c:v>
                </c:pt>
                <c:pt idx="152">
                  <c:v>0.013</c:v>
                </c:pt>
                <c:pt idx="153">
                  <c:v>0.013</c:v>
                </c:pt>
                <c:pt idx="154">
                  <c:v>0.0131000000000001</c:v>
                </c:pt>
                <c:pt idx="155">
                  <c:v>0.0131000000000001</c:v>
                </c:pt>
                <c:pt idx="156">
                  <c:v>0.0134000000000001</c:v>
                </c:pt>
                <c:pt idx="157">
                  <c:v>0.0134000000000001</c:v>
                </c:pt>
                <c:pt idx="158">
                  <c:v>0.0134000000000001</c:v>
                </c:pt>
                <c:pt idx="159">
                  <c:v>0.0134000000000001</c:v>
                </c:pt>
                <c:pt idx="160">
                  <c:v>0.0134000000000001</c:v>
                </c:pt>
                <c:pt idx="161">
                  <c:v>0.0135000000000001</c:v>
                </c:pt>
                <c:pt idx="162">
                  <c:v>0.014</c:v>
                </c:pt>
                <c:pt idx="163">
                  <c:v>0.014</c:v>
                </c:pt>
                <c:pt idx="164">
                  <c:v>0.014</c:v>
                </c:pt>
                <c:pt idx="165">
                  <c:v>0.014</c:v>
                </c:pt>
                <c:pt idx="166">
                  <c:v>0.014</c:v>
                </c:pt>
                <c:pt idx="167">
                  <c:v>0.014</c:v>
                </c:pt>
                <c:pt idx="168">
                  <c:v>0.014</c:v>
                </c:pt>
                <c:pt idx="169">
                  <c:v>0.014</c:v>
                </c:pt>
                <c:pt idx="170">
                  <c:v>0.0142</c:v>
                </c:pt>
                <c:pt idx="171">
                  <c:v>0.0142</c:v>
                </c:pt>
                <c:pt idx="172">
                  <c:v>0.0142</c:v>
                </c:pt>
                <c:pt idx="173">
                  <c:v>0.0142</c:v>
                </c:pt>
                <c:pt idx="174">
                  <c:v>0.0144</c:v>
                </c:pt>
                <c:pt idx="175">
                  <c:v>0.0144</c:v>
                </c:pt>
                <c:pt idx="176">
                  <c:v>0.0145</c:v>
                </c:pt>
                <c:pt idx="177">
                  <c:v>0.0145</c:v>
                </c:pt>
                <c:pt idx="178">
                  <c:v>0.0147</c:v>
                </c:pt>
                <c:pt idx="179">
                  <c:v>0.0147</c:v>
                </c:pt>
                <c:pt idx="180">
                  <c:v>0.015</c:v>
                </c:pt>
                <c:pt idx="181">
                  <c:v>0.0151000000000001</c:v>
                </c:pt>
                <c:pt idx="182">
                  <c:v>0.0151000000000001</c:v>
                </c:pt>
                <c:pt idx="183">
                  <c:v>0.0151000000000001</c:v>
                </c:pt>
                <c:pt idx="184">
                  <c:v>0.0152</c:v>
                </c:pt>
                <c:pt idx="185">
                  <c:v>0.0154000000000001</c:v>
                </c:pt>
                <c:pt idx="186">
                  <c:v>0.0155000000000001</c:v>
                </c:pt>
                <c:pt idx="187">
                  <c:v>0.0155000000000001</c:v>
                </c:pt>
                <c:pt idx="188">
                  <c:v>0.0155000000000001</c:v>
                </c:pt>
                <c:pt idx="189">
                  <c:v>0.0155000000000001</c:v>
                </c:pt>
                <c:pt idx="190">
                  <c:v>0.0155000000000001</c:v>
                </c:pt>
                <c:pt idx="191">
                  <c:v>0.0157</c:v>
                </c:pt>
                <c:pt idx="192">
                  <c:v>0.0158000000000001</c:v>
                </c:pt>
                <c:pt idx="193">
                  <c:v>0.0158000000000001</c:v>
                </c:pt>
                <c:pt idx="194">
                  <c:v>0.0158000000000001</c:v>
                </c:pt>
                <c:pt idx="195">
                  <c:v>0.0160000000000001</c:v>
                </c:pt>
                <c:pt idx="196">
                  <c:v>0.0161000000000001</c:v>
                </c:pt>
                <c:pt idx="197">
                  <c:v>0.0162</c:v>
                </c:pt>
                <c:pt idx="198">
                  <c:v>0.0165000000000001</c:v>
                </c:pt>
                <c:pt idx="199">
                  <c:v>0.0165000000000001</c:v>
                </c:pt>
                <c:pt idx="200">
                  <c:v>0.0167000000000001</c:v>
                </c:pt>
                <c:pt idx="201">
                  <c:v>0.0167000000000001</c:v>
                </c:pt>
                <c:pt idx="202">
                  <c:v>0.0167000000000001</c:v>
                </c:pt>
                <c:pt idx="203">
                  <c:v>0.0167000000000001</c:v>
                </c:pt>
                <c:pt idx="204">
                  <c:v>0.0167000000000001</c:v>
                </c:pt>
                <c:pt idx="205">
                  <c:v>0.0168</c:v>
                </c:pt>
                <c:pt idx="206">
                  <c:v>0.0168</c:v>
                </c:pt>
                <c:pt idx="207">
                  <c:v>0.0168</c:v>
                </c:pt>
                <c:pt idx="208">
                  <c:v>0.0170000000000001</c:v>
                </c:pt>
                <c:pt idx="209">
                  <c:v>0.0170000000000001</c:v>
                </c:pt>
                <c:pt idx="210">
                  <c:v>0.0171000000000001</c:v>
                </c:pt>
                <c:pt idx="211">
                  <c:v>0.0171000000000001</c:v>
                </c:pt>
                <c:pt idx="212">
                  <c:v>0.0171000000000001</c:v>
                </c:pt>
                <c:pt idx="213">
                  <c:v>0.0172000000000001</c:v>
                </c:pt>
                <c:pt idx="214">
                  <c:v>0.0177000000000001</c:v>
                </c:pt>
                <c:pt idx="215">
                  <c:v>0.0180000000000001</c:v>
                </c:pt>
                <c:pt idx="216">
                  <c:v>0.0180000000000001</c:v>
                </c:pt>
                <c:pt idx="217">
                  <c:v>0.0180000000000001</c:v>
                </c:pt>
                <c:pt idx="218">
                  <c:v>0.0180000000000001</c:v>
                </c:pt>
                <c:pt idx="219">
                  <c:v>0.0180000000000001</c:v>
                </c:pt>
                <c:pt idx="220">
                  <c:v>0.0180000000000001</c:v>
                </c:pt>
                <c:pt idx="221">
                  <c:v>0.0180000000000001</c:v>
                </c:pt>
                <c:pt idx="222">
                  <c:v>0.0181000000000001</c:v>
                </c:pt>
                <c:pt idx="223">
                  <c:v>0.0182000000000001</c:v>
                </c:pt>
                <c:pt idx="224">
                  <c:v>0.0182000000000001</c:v>
                </c:pt>
                <c:pt idx="225">
                  <c:v>0.0184000000000001</c:v>
                </c:pt>
                <c:pt idx="226">
                  <c:v>0.0184000000000001</c:v>
                </c:pt>
                <c:pt idx="227">
                  <c:v>0.0185</c:v>
                </c:pt>
                <c:pt idx="228">
                  <c:v>0.0185</c:v>
                </c:pt>
                <c:pt idx="229">
                  <c:v>0.0187000000000001</c:v>
                </c:pt>
                <c:pt idx="230">
                  <c:v>0.0188000000000001</c:v>
                </c:pt>
                <c:pt idx="231">
                  <c:v>0.0190000000000001</c:v>
                </c:pt>
                <c:pt idx="232">
                  <c:v>0.0191</c:v>
                </c:pt>
                <c:pt idx="233">
                  <c:v>0.0192</c:v>
                </c:pt>
                <c:pt idx="234">
                  <c:v>0.0192</c:v>
                </c:pt>
                <c:pt idx="235">
                  <c:v>0.0194000000000001</c:v>
                </c:pt>
                <c:pt idx="236">
                  <c:v>0.0195000000000001</c:v>
                </c:pt>
                <c:pt idx="237">
                  <c:v>0.0195000000000001</c:v>
                </c:pt>
                <c:pt idx="238">
                  <c:v>0.0198000000000001</c:v>
                </c:pt>
                <c:pt idx="239">
                  <c:v>0.02</c:v>
                </c:pt>
                <c:pt idx="240">
                  <c:v>0.0202</c:v>
                </c:pt>
                <c:pt idx="241">
                  <c:v>0.0202</c:v>
                </c:pt>
                <c:pt idx="242">
                  <c:v>0.0204</c:v>
                </c:pt>
                <c:pt idx="243">
                  <c:v>0.0204</c:v>
                </c:pt>
                <c:pt idx="244">
                  <c:v>0.0205</c:v>
                </c:pt>
                <c:pt idx="245">
                  <c:v>0.0205</c:v>
                </c:pt>
                <c:pt idx="246">
                  <c:v>0.0205</c:v>
                </c:pt>
                <c:pt idx="247">
                  <c:v>0.0205</c:v>
                </c:pt>
                <c:pt idx="248">
                  <c:v>0.0207</c:v>
                </c:pt>
                <c:pt idx="249">
                  <c:v>0.0208</c:v>
                </c:pt>
                <c:pt idx="250">
                  <c:v>0.0208</c:v>
                </c:pt>
                <c:pt idx="251">
                  <c:v>0.0210000000000001</c:v>
                </c:pt>
                <c:pt idx="252">
                  <c:v>0.0210000000000001</c:v>
                </c:pt>
                <c:pt idx="253">
                  <c:v>0.0210000000000001</c:v>
                </c:pt>
                <c:pt idx="254">
                  <c:v>0.0210000000000001</c:v>
                </c:pt>
                <c:pt idx="255">
                  <c:v>0.0210000000000001</c:v>
                </c:pt>
                <c:pt idx="256">
                  <c:v>0.0210000000000001</c:v>
                </c:pt>
                <c:pt idx="257">
                  <c:v>0.0210000000000001</c:v>
                </c:pt>
                <c:pt idx="258">
                  <c:v>0.0210000000000001</c:v>
                </c:pt>
                <c:pt idx="259">
                  <c:v>0.0211</c:v>
                </c:pt>
                <c:pt idx="260">
                  <c:v>0.0212000000000001</c:v>
                </c:pt>
                <c:pt idx="261">
                  <c:v>0.0212000000000001</c:v>
                </c:pt>
                <c:pt idx="262">
                  <c:v>0.0214000000000001</c:v>
                </c:pt>
                <c:pt idx="263">
                  <c:v>0.0215</c:v>
                </c:pt>
                <c:pt idx="264">
                  <c:v>0.0218000000000001</c:v>
                </c:pt>
                <c:pt idx="265">
                  <c:v>0.0218000000000001</c:v>
                </c:pt>
                <c:pt idx="266">
                  <c:v>0.0218000000000001</c:v>
                </c:pt>
                <c:pt idx="267">
                  <c:v>0.0220000000000001</c:v>
                </c:pt>
                <c:pt idx="268">
                  <c:v>0.0220000000000001</c:v>
                </c:pt>
                <c:pt idx="269">
                  <c:v>0.0220000000000001</c:v>
                </c:pt>
                <c:pt idx="270">
                  <c:v>0.0220000000000001</c:v>
                </c:pt>
                <c:pt idx="271">
                  <c:v>0.0220000000000001</c:v>
                </c:pt>
                <c:pt idx="272">
                  <c:v>0.0221</c:v>
                </c:pt>
                <c:pt idx="273">
                  <c:v>0.0224000000000002</c:v>
                </c:pt>
                <c:pt idx="274">
                  <c:v>0.0225000000000001</c:v>
                </c:pt>
                <c:pt idx="275">
                  <c:v>0.0227</c:v>
                </c:pt>
                <c:pt idx="276">
                  <c:v>0.0228000000000002</c:v>
                </c:pt>
                <c:pt idx="277">
                  <c:v>0.023</c:v>
                </c:pt>
                <c:pt idx="278">
                  <c:v>0.023</c:v>
                </c:pt>
                <c:pt idx="279">
                  <c:v>0.023</c:v>
                </c:pt>
                <c:pt idx="280">
                  <c:v>0.023</c:v>
                </c:pt>
                <c:pt idx="281">
                  <c:v>0.023</c:v>
                </c:pt>
                <c:pt idx="282">
                  <c:v>0.023</c:v>
                </c:pt>
                <c:pt idx="283">
                  <c:v>0.023</c:v>
                </c:pt>
                <c:pt idx="284">
                  <c:v>0.0231</c:v>
                </c:pt>
                <c:pt idx="285">
                  <c:v>0.0231</c:v>
                </c:pt>
                <c:pt idx="286">
                  <c:v>0.0234</c:v>
                </c:pt>
                <c:pt idx="287">
                  <c:v>0.0235</c:v>
                </c:pt>
                <c:pt idx="288">
                  <c:v>0.0237</c:v>
                </c:pt>
                <c:pt idx="289">
                  <c:v>0.0238</c:v>
                </c:pt>
                <c:pt idx="290">
                  <c:v>0.024</c:v>
                </c:pt>
                <c:pt idx="291">
                  <c:v>0.024</c:v>
                </c:pt>
                <c:pt idx="292">
                  <c:v>0.0243</c:v>
                </c:pt>
                <c:pt idx="293">
                  <c:v>0.0243</c:v>
                </c:pt>
                <c:pt idx="294">
                  <c:v>0.0243</c:v>
                </c:pt>
                <c:pt idx="295">
                  <c:v>0.0244</c:v>
                </c:pt>
                <c:pt idx="296">
                  <c:v>0.0247</c:v>
                </c:pt>
                <c:pt idx="297">
                  <c:v>0.0247</c:v>
                </c:pt>
                <c:pt idx="298">
                  <c:v>0.0247</c:v>
                </c:pt>
                <c:pt idx="299">
                  <c:v>0.0247</c:v>
                </c:pt>
                <c:pt idx="300">
                  <c:v>0.0247</c:v>
                </c:pt>
                <c:pt idx="301">
                  <c:v>0.0248</c:v>
                </c:pt>
                <c:pt idx="302">
                  <c:v>0.0251</c:v>
                </c:pt>
                <c:pt idx="303">
                  <c:v>0.0251</c:v>
                </c:pt>
                <c:pt idx="304">
                  <c:v>0.0251</c:v>
                </c:pt>
                <c:pt idx="305">
                  <c:v>0.0251</c:v>
                </c:pt>
                <c:pt idx="306">
                  <c:v>0.0251</c:v>
                </c:pt>
                <c:pt idx="307">
                  <c:v>0.0251</c:v>
                </c:pt>
                <c:pt idx="308">
                  <c:v>0.0251</c:v>
                </c:pt>
                <c:pt idx="309">
                  <c:v>0.0253</c:v>
                </c:pt>
                <c:pt idx="310">
                  <c:v>0.0253</c:v>
                </c:pt>
                <c:pt idx="311">
                  <c:v>0.0255</c:v>
                </c:pt>
                <c:pt idx="312">
                  <c:v>0.0257</c:v>
                </c:pt>
                <c:pt idx="313">
                  <c:v>0.0257</c:v>
                </c:pt>
                <c:pt idx="314">
                  <c:v>0.0257</c:v>
                </c:pt>
                <c:pt idx="315">
                  <c:v>0.0257</c:v>
                </c:pt>
                <c:pt idx="316">
                  <c:v>0.0257</c:v>
                </c:pt>
                <c:pt idx="317">
                  <c:v>0.0257</c:v>
                </c:pt>
                <c:pt idx="318">
                  <c:v>0.0257</c:v>
                </c:pt>
                <c:pt idx="319">
                  <c:v>0.0257</c:v>
                </c:pt>
                <c:pt idx="320">
                  <c:v>0.0257</c:v>
                </c:pt>
                <c:pt idx="321">
                  <c:v>0.0257</c:v>
                </c:pt>
                <c:pt idx="322">
                  <c:v>0.0258000000000001</c:v>
                </c:pt>
                <c:pt idx="323">
                  <c:v>0.0258000000000001</c:v>
                </c:pt>
                <c:pt idx="324">
                  <c:v>0.0260000000000001</c:v>
                </c:pt>
                <c:pt idx="325">
                  <c:v>0.0260000000000001</c:v>
                </c:pt>
                <c:pt idx="326">
                  <c:v>0.0260000000000001</c:v>
                </c:pt>
                <c:pt idx="327">
                  <c:v>0.0260000000000001</c:v>
                </c:pt>
                <c:pt idx="328">
                  <c:v>0.0260000000000001</c:v>
                </c:pt>
                <c:pt idx="329">
                  <c:v>0.0261</c:v>
                </c:pt>
                <c:pt idx="330">
                  <c:v>0.0265000000000001</c:v>
                </c:pt>
                <c:pt idx="331">
                  <c:v>0.0265000000000001</c:v>
                </c:pt>
                <c:pt idx="332">
                  <c:v>0.0267</c:v>
                </c:pt>
                <c:pt idx="333">
                  <c:v>0.0267</c:v>
                </c:pt>
                <c:pt idx="334">
                  <c:v>0.0268000000000002</c:v>
                </c:pt>
                <c:pt idx="335">
                  <c:v>0.0268000000000002</c:v>
                </c:pt>
                <c:pt idx="336">
                  <c:v>0.0268000000000002</c:v>
                </c:pt>
                <c:pt idx="337">
                  <c:v>0.0268000000000002</c:v>
                </c:pt>
                <c:pt idx="338">
                  <c:v>0.0268000000000002</c:v>
                </c:pt>
                <c:pt idx="339">
                  <c:v>0.0268000000000002</c:v>
                </c:pt>
                <c:pt idx="340">
                  <c:v>0.0270000000000002</c:v>
                </c:pt>
                <c:pt idx="341">
                  <c:v>0.0270000000000002</c:v>
                </c:pt>
                <c:pt idx="342">
                  <c:v>0.0271000000000001</c:v>
                </c:pt>
                <c:pt idx="343">
                  <c:v>0.0271000000000001</c:v>
                </c:pt>
                <c:pt idx="344">
                  <c:v>0.0271000000000001</c:v>
                </c:pt>
                <c:pt idx="345">
                  <c:v>0.0274000000000002</c:v>
                </c:pt>
                <c:pt idx="346">
                  <c:v>0.0274000000000002</c:v>
                </c:pt>
                <c:pt idx="347">
                  <c:v>0.0276000000000002</c:v>
                </c:pt>
                <c:pt idx="348">
                  <c:v>0.0276000000000002</c:v>
                </c:pt>
                <c:pt idx="349">
                  <c:v>0.0276000000000002</c:v>
                </c:pt>
                <c:pt idx="350">
                  <c:v>0.0276000000000002</c:v>
                </c:pt>
                <c:pt idx="351">
                  <c:v>0.0278000000000002</c:v>
                </c:pt>
                <c:pt idx="352">
                  <c:v>0.028</c:v>
                </c:pt>
                <c:pt idx="353">
                  <c:v>0.028</c:v>
                </c:pt>
                <c:pt idx="354">
                  <c:v>0.0281</c:v>
                </c:pt>
                <c:pt idx="355">
                  <c:v>0.0281</c:v>
                </c:pt>
                <c:pt idx="356">
                  <c:v>0.0281</c:v>
                </c:pt>
                <c:pt idx="357">
                  <c:v>0.0281</c:v>
                </c:pt>
                <c:pt idx="358">
                  <c:v>0.0281</c:v>
                </c:pt>
                <c:pt idx="359">
                  <c:v>0.0283</c:v>
                </c:pt>
                <c:pt idx="360">
                  <c:v>0.0283</c:v>
                </c:pt>
                <c:pt idx="361">
                  <c:v>0.0283</c:v>
                </c:pt>
                <c:pt idx="362">
                  <c:v>0.0283</c:v>
                </c:pt>
                <c:pt idx="363">
                  <c:v>0.0284</c:v>
                </c:pt>
                <c:pt idx="364">
                  <c:v>0.0286</c:v>
                </c:pt>
                <c:pt idx="365">
                  <c:v>0.0286</c:v>
                </c:pt>
                <c:pt idx="366">
                  <c:v>0.0287</c:v>
                </c:pt>
                <c:pt idx="367">
                  <c:v>0.0288</c:v>
                </c:pt>
                <c:pt idx="368">
                  <c:v>0.0290000000000001</c:v>
                </c:pt>
                <c:pt idx="369">
                  <c:v>0.0291</c:v>
                </c:pt>
                <c:pt idx="370">
                  <c:v>0.0291</c:v>
                </c:pt>
                <c:pt idx="371">
                  <c:v>0.0291</c:v>
                </c:pt>
                <c:pt idx="372">
                  <c:v>0.0291</c:v>
                </c:pt>
                <c:pt idx="373">
                  <c:v>0.0293</c:v>
                </c:pt>
                <c:pt idx="374">
                  <c:v>0.0293</c:v>
                </c:pt>
                <c:pt idx="375">
                  <c:v>0.0293</c:v>
                </c:pt>
                <c:pt idx="376">
                  <c:v>0.0293</c:v>
                </c:pt>
                <c:pt idx="377">
                  <c:v>0.0294</c:v>
                </c:pt>
                <c:pt idx="378">
                  <c:v>0.0297</c:v>
                </c:pt>
                <c:pt idx="379">
                  <c:v>0.0297</c:v>
                </c:pt>
                <c:pt idx="380">
                  <c:v>0.0297</c:v>
                </c:pt>
                <c:pt idx="381">
                  <c:v>0.0297</c:v>
                </c:pt>
                <c:pt idx="382">
                  <c:v>0.0297</c:v>
                </c:pt>
                <c:pt idx="383">
                  <c:v>0.0300000000000001</c:v>
                </c:pt>
                <c:pt idx="384">
                  <c:v>0.0300000000000001</c:v>
                </c:pt>
                <c:pt idx="385">
                  <c:v>0.0300000000000001</c:v>
                </c:pt>
                <c:pt idx="386">
                  <c:v>0.0300000000000001</c:v>
                </c:pt>
                <c:pt idx="387">
                  <c:v>0.0301</c:v>
                </c:pt>
                <c:pt idx="388">
                  <c:v>0.0301</c:v>
                </c:pt>
                <c:pt idx="389">
                  <c:v>0.0301</c:v>
                </c:pt>
                <c:pt idx="390">
                  <c:v>0.0303</c:v>
                </c:pt>
                <c:pt idx="391">
                  <c:v>0.0304000000000001</c:v>
                </c:pt>
                <c:pt idx="392">
                  <c:v>0.0304000000000001</c:v>
                </c:pt>
                <c:pt idx="393">
                  <c:v>0.0304000000000001</c:v>
                </c:pt>
                <c:pt idx="394">
                  <c:v>0.0304000000000001</c:v>
                </c:pt>
                <c:pt idx="395">
                  <c:v>0.0306000000000001</c:v>
                </c:pt>
                <c:pt idx="396">
                  <c:v>0.0306000000000001</c:v>
                </c:pt>
                <c:pt idx="397">
                  <c:v>0.0306000000000001</c:v>
                </c:pt>
                <c:pt idx="398">
                  <c:v>0.0306000000000001</c:v>
                </c:pt>
                <c:pt idx="399">
                  <c:v>0.0306000000000001</c:v>
                </c:pt>
                <c:pt idx="400">
                  <c:v>0.0307</c:v>
                </c:pt>
                <c:pt idx="401">
                  <c:v>0.0307</c:v>
                </c:pt>
                <c:pt idx="402">
                  <c:v>0.0307</c:v>
                </c:pt>
                <c:pt idx="403">
                  <c:v>0.0309</c:v>
                </c:pt>
                <c:pt idx="404">
                  <c:v>0.0310000000000002</c:v>
                </c:pt>
                <c:pt idx="405">
                  <c:v>0.0311000000000001</c:v>
                </c:pt>
                <c:pt idx="406">
                  <c:v>0.0311000000000001</c:v>
                </c:pt>
                <c:pt idx="407">
                  <c:v>0.0311000000000001</c:v>
                </c:pt>
                <c:pt idx="408">
                  <c:v>0.0311000000000001</c:v>
                </c:pt>
                <c:pt idx="409">
                  <c:v>0.0313</c:v>
                </c:pt>
                <c:pt idx="410">
                  <c:v>0.0313</c:v>
                </c:pt>
                <c:pt idx="411">
                  <c:v>0.0313</c:v>
                </c:pt>
                <c:pt idx="412">
                  <c:v>0.0313</c:v>
                </c:pt>
                <c:pt idx="413">
                  <c:v>0.0314000000000002</c:v>
                </c:pt>
                <c:pt idx="414">
                  <c:v>0.0314000000000002</c:v>
                </c:pt>
                <c:pt idx="415">
                  <c:v>0.0314000000000002</c:v>
                </c:pt>
                <c:pt idx="416">
                  <c:v>0.0316000000000002</c:v>
                </c:pt>
                <c:pt idx="417">
                  <c:v>0.0316000000000002</c:v>
                </c:pt>
                <c:pt idx="418">
                  <c:v>0.0316000000000002</c:v>
                </c:pt>
                <c:pt idx="419">
                  <c:v>0.0316000000000002</c:v>
                </c:pt>
                <c:pt idx="420">
                  <c:v>0.0316000000000002</c:v>
                </c:pt>
                <c:pt idx="421">
                  <c:v>0.0316000000000002</c:v>
                </c:pt>
                <c:pt idx="422">
                  <c:v>0.0316000000000002</c:v>
                </c:pt>
                <c:pt idx="423">
                  <c:v>0.0316000000000002</c:v>
                </c:pt>
                <c:pt idx="424">
                  <c:v>0.0316000000000002</c:v>
                </c:pt>
                <c:pt idx="425">
                  <c:v>0.0316000000000002</c:v>
                </c:pt>
                <c:pt idx="426">
                  <c:v>0.0316000000000002</c:v>
                </c:pt>
                <c:pt idx="427">
                  <c:v>0.0316000000000002</c:v>
                </c:pt>
                <c:pt idx="428">
                  <c:v>0.0316000000000002</c:v>
                </c:pt>
                <c:pt idx="429">
                  <c:v>0.0317000000000001</c:v>
                </c:pt>
                <c:pt idx="430">
                  <c:v>0.0317000000000001</c:v>
                </c:pt>
                <c:pt idx="431">
                  <c:v>0.0319</c:v>
                </c:pt>
                <c:pt idx="432">
                  <c:v>0.0319</c:v>
                </c:pt>
                <c:pt idx="433">
                  <c:v>0.0319</c:v>
                </c:pt>
                <c:pt idx="434">
                  <c:v>0.0320000000000002</c:v>
                </c:pt>
                <c:pt idx="435">
                  <c:v>0.0322000000000002</c:v>
                </c:pt>
                <c:pt idx="436">
                  <c:v>0.0322000000000002</c:v>
                </c:pt>
                <c:pt idx="437">
                  <c:v>0.0322000000000002</c:v>
                </c:pt>
                <c:pt idx="438">
                  <c:v>0.0323</c:v>
                </c:pt>
                <c:pt idx="439">
                  <c:v>0.0324000000000002</c:v>
                </c:pt>
                <c:pt idx="440">
                  <c:v>0.0324000000000002</c:v>
                </c:pt>
                <c:pt idx="441">
                  <c:v>0.0324000000000002</c:v>
                </c:pt>
                <c:pt idx="442">
                  <c:v>0.0324000000000002</c:v>
                </c:pt>
                <c:pt idx="443">
                  <c:v>0.0326000000000002</c:v>
                </c:pt>
                <c:pt idx="444">
                  <c:v>0.0327000000000001</c:v>
                </c:pt>
                <c:pt idx="445">
                  <c:v>0.0329000000000001</c:v>
                </c:pt>
                <c:pt idx="446">
                  <c:v>0.033</c:v>
                </c:pt>
                <c:pt idx="447">
                  <c:v>0.033</c:v>
                </c:pt>
                <c:pt idx="448">
                  <c:v>0.033</c:v>
                </c:pt>
                <c:pt idx="449">
                  <c:v>0.033</c:v>
                </c:pt>
                <c:pt idx="450">
                  <c:v>0.033</c:v>
                </c:pt>
                <c:pt idx="451">
                  <c:v>0.033</c:v>
                </c:pt>
                <c:pt idx="452">
                  <c:v>0.0333</c:v>
                </c:pt>
                <c:pt idx="453">
                  <c:v>0.0334</c:v>
                </c:pt>
                <c:pt idx="454">
                  <c:v>0.0334</c:v>
                </c:pt>
                <c:pt idx="455">
                  <c:v>0.0334</c:v>
                </c:pt>
                <c:pt idx="456">
                  <c:v>0.0336</c:v>
                </c:pt>
                <c:pt idx="457">
                  <c:v>0.0336</c:v>
                </c:pt>
                <c:pt idx="458">
                  <c:v>0.0337</c:v>
                </c:pt>
                <c:pt idx="459">
                  <c:v>0.0337</c:v>
                </c:pt>
                <c:pt idx="460">
                  <c:v>0.0337</c:v>
                </c:pt>
                <c:pt idx="461">
                  <c:v>0.0337</c:v>
                </c:pt>
                <c:pt idx="462">
                  <c:v>0.0339</c:v>
                </c:pt>
                <c:pt idx="463">
                  <c:v>0.0339</c:v>
                </c:pt>
                <c:pt idx="464">
                  <c:v>0.0339</c:v>
                </c:pt>
                <c:pt idx="465">
                  <c:v>0.0339</c:v>
                </c:pt>
                <c:pt idx="466">
                  <c:v>0.0339</c:v>
                </c:pt>
                <c:pt idx="467">
                  <c:v>0.0339</c:v>
                </c:pt>
                <c:pt idx="468">
                  <c:v>0.0339</c:v>
                </c:pt>
                <c:pt idx="469">
                  <c:v>0.034</c:v>
                </c:pt>
                <c:pt idx="470">
                  <c:v>0.034</c:v>
                </c:pt>
                <c:pt idx="471">
                  <c:v>0.034</c:v>
                </c:pt>
                <c:pt idx="472">
                  <c:v>0.034</c:v>
                </c:pt>
                <c:pt idx="473">
                  <c:v>0.0342000000000001</c:v>
                </c:pt>
                <c:pt idx="474">
                  <c:v>0.0342000000000001</c:v>
                </c:pt>
                <c:pt idx="475">
                  <c:v>0.0343</c:v>
                </c:pt>
                <c:pt idx="476">
                  <c:v>0.0345</c:v>
                </c:pt>
                <c:pt idx="477">
                  <c:v>0.0345</c:v>
                </c:pt>
                <c:pt idx="478">
                  <c:v>0.0345</c:v>
                </c:pt>
                <c:pt idx="479">
                  <c:v>0.0345</c:v>
                </c:pt>
                <c:pt idx="480">
                  <c:v>0.0346</c:v>
                </c:pt>
                <c:pt idx="481">
                  <c:v>0.0349</c:v>
                </c:pt>
                <c:pt idx="482">
                  <c:v>0.0349</c:v>
                </c:pt>
                <c:pt idx="483">
                  <c:v>0.0350000000000001</c:v>
                </c:pt>
                <c:pt idx="484">
                  <c:v>0.0352000000000001</c:v>
                </c:pt>
                <c:pt idx="485">
                  <c:v>0.0353</c:v>
                </c:pt>
                <c:pt idx="486">
                  <c:v>0.0355</c:v>
                </c:pt>
                <c:pt idx="487">
                  <c:v>0.0358000000000001</c:v>
                </c:pt>
                <c:pt idx="488">
                  <c:v>0.0358000000000001</c:v>
                </c:pt>
                <c:pt idx="489">
                  <c:v>0.0358000000000001</c:v>
                </c:pt>
                <c:pt idx="490">
                  <c:v>0.0358000000000001</c:v>
                </c:pt>
                <c:pt idx="491">
                  <c:v>0.0360000000000002</c:v>
                </c:pt>
                <c:pt idx="492">
                  <c:v>0.0360000000000002</c:v>
                </c:pt>
                <c:pt idx="493">
                  <c:v>0.0360000000000002</c:v>
                </c:pt>
                <c:pt idx="494">
                  <c:v>0.0360000000000002</c:v>
                </c:pt>
                <c:pt idx="495">
                  <c:v>0.0360000000000002</c:v>
                </c:pt>
                <c:pt idx="496">
                  <c:v>0.0360000000000002</c:v>
                </c:pt>
                <c:pt idx="497">
                  <c:v>0.0360000000000002</c:v>
                </c:pt>
                <c:pt idx="498">
                  <c:v>0.0360000000000002</c:v>
                </c:pt>
                <c:pt idx="499">
                  <c:v>0.0360000000000002</c:v>
                </c:pt>
                <c:pt idx="500">
                  <c:v>0.0362000000000002</c:v>
                </c:pt>
                <c:pt idx="501">
                  <c:v>0.0363000000000001</c:v>
                </c:pt>
                <c:pt idx="502">
                  <c:v>0.0363000000000001</c:v>
                </c:pt>
                <c:pt idx="503">
                  <c:v>0.0365000000000001</c:v>
                </c:pt>
                <c:pt idx="504">
                  <c:v>0.0366000000000002</c:v>
                </c:pt>
                <c:pt idx="505">
                  <c:v>0.0366000000000002</c:v>
                </c:pt>
                <c:pt idx="506">
                  <c:v>0.0366000000000002</c:v>
                </c:pt>
                <c:pt idx="507">
                  <c:v>0.0368000000000002</c:v>
                </c:pt>
                <c:pt idx="508">
                  <c:v>0.0370000000000002</c:v>
                </c:pt>
                <c:pt idx="509">
                  <c:v>0.0372000000000002</c:v>
                </c:pt>
                <c:pt idx="510">
                  <c:v>0.0372000000000002</c:v>
                </c:pt>
                <c:pt idx="511">
                  <c:v>0.0372000000000002</c:v>
                </c:pt>
                <c:pt idx="512">
                  <c:v>0.0372000000000002</c:v>
                </c:pt>
                <c:pt idx="513">
                  <c:v>0.0372000000000002</c:v>
                </c:pt>
                <c:pt idx="514">
                  <c:v>0.0372000000000002</c:v>
                </c:pt>
                <c:pt idx="515">
                  <c:v>0.0373000000000001</c:v>
                </c:pt>
                <c:pt idx="516">
                  <c:v>0.0373000000000001</c:v>
                </c:pt>
                <c:pt idx="517">
                  <c:v>0.0373000000000001</c:v>
                </c:pt>
                <c:pt idx="518">
                  <c:v>0.0373000000000001</c:v>
                </c:pt>
                <c:pt idx="519">
                  <c:v>0.0375000000000001</c:v>
                </c:pt>
                <c:pt idx="520">
                  <c:v>0.0376000000000002</c:v>
                </c:pt>
                <c:pt idx="521">
                  <c:v>0.0376000000000002</c:v>
                </c:pt>
                <c:pt idx="522">
                  <c:v>0.0378000000000002</c:v>
                </c:pt>
                <c:pt idx="523">
                  <c:v>0.0379000000000002</c:v>
                </c:pt>
                <c:pt idx="524">
                  <c:v>0.0381</c:v>
                </c:pt>
                <c:pt idx="525">
                  <c:v>0.0382</c:v>
                </c:pt>
                <c:pt idx="526">
                  <c:v>0.0382</c:v>
                </c:pt>
                <c:pt idx="527">
                  <c:v>0.0384</c:v>
                </c:pt>
                <c:pt idx="528">
                  <c:v>0.0385</c:v>
                </c:pt>
                <c:pt idx="529">
                  <c:v>0.0385</c:v>
                </c:pt>
                <c:pt idx="530">
                  <c:v>0.0387</c:v>
                </c:pt>
                <c:pt idx="531">
                  <c:v>0.0389</c:v>
                </c:pt>
                <c:pt idx="532">
                  <c:v>0.0391</c:v>
                </c:pt>
                <c:pt idx="533">
                  <c:v>0.0392000000000001</c:v>
                </c:pt>
                <c:pt idx="534">
                  <c:v>0.0394000000000001</c:v>
                </c:pt>
                <c:pt idx="535">
                  <c:v>0.0394000000000001</c:v>
                </c:pt>
                <c:pt idx="536">
                  <c:v>0.0394000000000001</c:v>
                </c:pt>
                <c:pt idx="537">
                  <c:v>0.0394000000000001</c:v>
                </c:pt>
                <c:pt idx="538">
                  <c:v>0.0397000000000001</c:v>
                </c:pt>
                <c:pt idx="539">
                  <c:v>0.0397000000000001</c:v>
                </c:pt>
                <c:pt idx="540">
                  <c:v>0.0397000000000001</c:v>
                </c:pt>
                <c:pt idx="541">
                  <c:v>0.0398000000000001</c:v>
                </c:pt>
                <c:pt idx="542">
                  <c:v>0.0398000000000001</c:v>
                </c:pt>
                <c:pt idx="543">
                  <c:v>0.0403000000000001</c:v>
                </c:pt>
                <c:pt idx="544">
                  <c:v>0.0403000000000001</c:v>
                </c:pt>
                <c:pt idx="545">
                  <c:v>0.0404</c:v>
                </c:pt>
                <c:pt idx="546">
                  <c:v>0.0406</c:v>
                </c:pt>
                <c:pt idx="547">
                  <c:v>0.0406</c:v>
                </c:pt>
                <c:pt idx="548">
                  <c:v>0.0406</c:v>
                </c:pt>
                <c:pt idx="549">
                  <c:v>0.0406</c:v>
                </c:pt>
                <c:pt idx="550">
                  <c:v>0.0406</c:v>
                </c:pt>
                <c:pt idx="551">
                  <c:v>0.0406</c:v>
                </c:pt>
                <c:pt idx="552">
                  <c:v>0.0406</c:v>
                </c:pt>
                <c:pt idx="553">
                  <c:v>0.0406</c:v>
                </c:pt>
                <c:pt idx="554">
                  <c:v>0.0406</c:v>
                </c:pt>
                <c:pt idx="555">
                  <c:v>0.0407000000000001</c:v>
                </c:pt>
                <c:pt idx="556">
                  <c:v>0.0407000000000001</c:v>
                </c:pt>
                <c:pt idx="557">
                  <c:v>0.0409</c:v>
                </c:pt>
                <c:pt idx="558">
                  <c:v>0.0409</c:v>
                </c:pt>
                <c:pt idx="559">
                  <c:v>0.041</c:v>
                </c:pt>
                <c:pt idx="560">
                  <c:v>0.0411</c:v>
                </c:pt>
                <c:pt idx="561">
                  <c:v>0.0411</c:v>
                </c:pt>
                <c:pt idx="562">
                  <c:v>0.0413</c:v>
                </c:pt>
                <c:pt idx="563">
                  <c:v>0.0413</c:v>
                </c:pt>
                <c:pt idx="564">
                  <c:v>0.0413</c:v>
                </c:pt>
                <c:pt idx="565">
                  <c:v>0.0413</c:v>
                </c:pt>
                <c:pt idx="566">
                  <c:v>0.0416</c:v>
                </c:pt>
                <c:pt idx="567">
                  <c:v>0.0416</c:v>
                </c:pt>
                <c:pt idx="568">
                  <c:v>0.0417</c:v>
                </c:pt>
                <c:pt idx="569">
                  <c:v>0.0417</c:v>
                </c:pt>
                <c:pt idx="570">
                  <c:v>0.0417</c:v>
                </c:pt>
                <c:pt idx="571">
                  <c:v>0.0417</c:v>
                </c:pt>
                <c:pt idx="572">
                  <c:v>0.0420000000000001</c:v>
                </c:pt>
                <c:pt idx="573">
                  <c:v>0.0420000000000001</c:v>
                </c:pt>
                <c:pt idx="574">
                  <c:v>0.0422</c:v>
                </c:pt>
                <c:pt idx="575">
                  <c:v>0.0422</c:v>
                </c:pt>
                <c:pt idx="576">
                  <c:v>0.0422</c:v>
                </c:pt>
                <c:pt idx="577">
                  <c:v>0.0422</c:v>
                </c:pt>
                <c:pt idx="578">
                  <c:v>0.0422</c:v>
                </c:pt>
                <c:pt idx="579">
                  <c:v>0.0425</c:v>
                </c:pt>
                <c:pt idx="580">
                  <c:v>0.0425</c:v>
                </c:pt>
                <c:pt idx="581">
                  <c:v>0.0425</c:v>
                </c:pt>
                <c:pt idx="582">
                  <c:v>0.0426</c:v>
                </c:pt>
                <c:pt idx="583">
                  <c:v>0.0428000000000001</c:v>
                </c:pt>
                <c:pt idx="584">
                  <c:v>0.0429000000000001</c:v>
                </c:pt>
                <c:pt idx="585">
                  <c:v>0.0431</c:v>
                </c:pt>
                <c:pt idx="586">
                  <c:v>0.0432</c:v>
                </c:pt>
                <c:pt idx="587">
                  <c:v>0.0432</c:v>
                </c:pt>
                <c:pt idx="588">
                  <c:v>0.0434</c:v>
                </c:pt>
                <c:pt idx="589">
                  <c:v>0.0434</c:v>
                </c:pt>
                <c:pt idx="590">
                  <c:v>0.0434</c:v>
                </c:pt>
                <c:pt idx="591">
                  <c:v>0.0434</c:v>
                </c:pt>
                <c:pt idx="592">
                  <c:v>0.0437000000000001</c:v>
                </c:pt>
                <c:pt idx="593">
                  <c:v>0.0437000000000001</c:v>
                </c:pt>
                <c:pt idx="594">
                  <c:v>0.0437000000000001</c:v>
                </c:pt>
                <c:pt idx="595">
                  <c:v>0.0437000000000001</c:v>
                </c:pt>
                <c:pt idx="596">
                  <c:v>0.0438</c:v>
                </c:pt>
                <c:pt idx="597">
                  <c:v>0.0440000000000002</c:v>
                </c:pt>
                <c:pt idx="598">
                  <c:v>0.0441000000000001</c:v>
                </c:pt>
                <c:pt idx="599">
                  <c:v>0.0443000000000004</c:v>
                </c:pt>
                <c:pt idx="600">
                  <c:v>0.0443000000000004</c:v>
                </c:pt>
                <c:pt idx="601">
                  <c:v>0.0443000000000004</c:v>
                </c:pt>
                <c:pt idx="602">
                  <c:v>0.0444000000000001</c:v>
                </c:pt>
                <c:pt idx="603">
                  <c:v>0.0444000000000001</c:v>
                </c:pt>
                <c:pt idx="604">
                  <c:v>0.0444000000000001</c:v>
                </c:pt>
                <c:pt idx="605">
                  <c:v>0.0447000000000004</c:v>
                </c:pt>
                <c:pt idx="606">
                  <c:v>0.0449000000000001</c:v>
                </c:pt>
                <c:pt idx="607">
                  <c:v>0.0449000000000001</c:v>
                </c:pt>
                <c:pt idx="608">
                  <c:v>0.045</c:v>
                </c:pt>
                <c:pt idx="609">
                  <c:v>0.045</c:v>
                </c:pt>
                <c:pt idx="610">
                  <c:v>0.045</c:v>
                </c:pt>
                <c:pt idx="611">
                  <c:v>0.045</c:v>
                </c:pt>
                <c:pt idx="612">
                  <c:v>0.045</c:v>
                </c:pt>
                <c:pt idx="613">
                  <c:v>0.045</c:v>
                </c:pt>
                <c:pt idx="614">
                  <c:v>0.045</c:v>
                </c:pt>
                <c:pt idx="615">
                  <c:v>0.0452</c:v>
                </c:pt>
                <c:pt idx="616">
                  <c:v>0.0452</c:v>
                </c:pt>
                <c:pt idx="617">
                  <c:v>0.0452</c:v>
                </c:pt>
                <c:pt idx="618">
                  <c:v>0.0452</c:v>
                </c:pt>
                <c:pt idx="619">
                  <c:v>0.0452</c:v>
                </c:pt>
                <c:pt idx="620">
                  <c:v>0.0452</c:v>
                </c:pt>
                <c:pt idx="621">
                  <c:v>0.0453000000000001</c:v>
                </c:pt>
                <c:pt idx="622">
                  <c:v>0.0453000000000001</c:v>
                </c:pt>
                <c:pt idx="623">
                  <c:v>0.0453000000000001</c:v>
                </c:pt>
                <c:pt idx="624">
                  <c:v>0.0453000000000001</c:v>
                </c:pt>
                <c:pt idx="625">
                  <c:v>0.0455</c:v>
                </c:pt>
                <c:pt idx="626">
                  <c:v>0.0455</c:v>
                </c:pt>
                <c:pt idx="627">
                  <c:v>0.0455</c:v>
                </c:pt>
                <c:pt idx="628">
                  <c:v>0.0455</c:v>
                </c:pt>
                <c:pt idx="629">
                  <c:v>0.0455</c:v>
                </c:pt>
                <c:pt idx="630">
                  <c:v>0.0455</c:v>
                </c:pt>
                <c:pt idx="631">
                  <c:v>0.0455</c:v>
                </c:pt>
                <c:pt idx="632">
                  <c:v>0.0455</c:v>
                </c:pt>
                <c:pt idx="633">
                  <c:v>0.0455</c:v>
                </c:pt>
                <c:pt idx="634">
                  <c:v>0.0457000000000002</c:v>
                </c:pt>
                <c:pt idx="635">
                  <c:v>0.0458000000000001</c:v>
                </c:pt>
                <c:pt idx="636">
                  <c:v>0.0458000000000001</c:v>
                </c:pt>
                <c:pt idx="637">
                  <c:v>0.0458000000000001</c:v>
                </c:pt>
                <c:pt idx="638">
                  <c:v>0.0458000000000001</c:v>
                </c:pt>
                <c:pt idx="639">
                  <c:v>0.046</c:v>
                </c:pt>
                <c:pt idx="640">
                  <c:v>0.0461</c:v>
                </c:pt>
                <c:pt idx="641">
                  <c:v>0.0461</c:v>
                </c:pt>
                <c:pt idx="642">
                  <c:v>0.0461</c:v>
                </c:pt>
                <c:pt idx="643">
                  <c:v>0.0461</c:v>
                </c:pt>
                <c:pt idx="644">
                  <c:v>0.0461</c:v>
                </c:pt>
                <c:pt idx="645">
                  <c:v>0.0463000000000001</c:v>
                </c:pt>
                <c:pt idx="646">
                  <c:v>0.0463000000000001</c:v>
                </c:pt>
                <c:pt idx="647">
                  <c:v>0.0463000000000001</c:v>
                </c:pt>
                <c:pt idx="648">
                  <c:v>0.0463000000000001</c:v>
                </c:pt>
                <c:pt idx="649">
                  <c:v>0.0463000000000001</c:v>
                </c:pt>
                <c:pt idx="650">
                  <c:v>0.0464</c:v>
                </c:pt>
                <c:pt idx="651">
                  <c:v>0.0464</c:v>
                </c:pt>
                <c:pt idx="652">
                  <c:v>0.0469</c:v>
                </c:pt>
                <c:pt idx="653">
                  <c:v>0.0470000000000001</c:v>
                </c:pt>
                <c:pt idx="654">
                  <c:v>0.0470000000000001</c:v>
                </c:pt>
                <c:pt idx="655">
                  <c:v>0.0472</c:v>
                </c:pt>
                <c:pt idx="656">
                  <c:v>0.0472</c:v>
                </c:pt>
                <c:pt idx="657">
                  <c:v>0.0472</c:v>
                </c:pt>
                <c:pt idx="658">
                  <c:v>0.0472</c:v>
                </c:pt>
                <c:pt idx="659">
                  <c:v>0.0473000000000003</c:v>
                </c:pt>
                <c:pt idx="660">
                  <c:v>0.0473000000000003</c:v>
                </c:pt>
                <c:pt idx="661">
                  <c:v>0.0473000000000003</c:v>
                </c:pt>
                <c:pt idx="662">
                  <c:v>0.0473000000000003</c:v>
                </c:pt>
                <c:pt idx="663">
                  <c:v>0.0473000000000003</c:v>
                </c:pt>
                <c:pt idx="664">
                  <c:v>0.0473000000000003</c:v>
                </c:pt>
                <c:pt idx="665">
                  <c:v>0.0475000000000001</c:v>
                </c:pt>
                <c:pt idx="666">
                  <c:v>0.0478000000000001</c:v>
                </c:pt>
                <c:pt idx="667">
                  <c:v>0.0481</c:v>
                </c:pt>
                <c:pt idx="668">
                  <c:v>0.0484</c:v>
                </c:pt>
                <c:pt idx="669">
                  <c:v>0.0486</c:v>
                </c:pt>
                <c:pt idx="670">
                  <c:v>0.0486</c:v>
                </c:pt>
                <c:pt idx="671">
                  <c:v>0.0487000000000001</c:v>
                </c:pt>
                <c:pt idx="672">
                  <c:v>0.0487000000000001</c:v>
                </c:pt>
                <c:pt idx="673">
                  <c:v>0.0487000000000001</c:v>
                </c:pt>
                <c:pt idx="674">
                  <c:v>0.0487000000000001</c:v>
                </c:pt>
                <c:pt idx="675">
                  <c:v>0.0489</c:v>
                </c:pt>
                <c:pt idx="676">
                  <c:v>0.0489</c:v>
                </c:pt>
                <c:pt idx="677">
                  <c:v>0.0489</c:v>
                </c:pt>
                <c:pt idx="678">
                  <c:v>0.0489</c:v>
                </c:pt>
                <c:pt idx="679">
                  <c:v>0.0490000000000003</c:v>
                </c:pt>
                <c:pt idx="680">
                  <c:v>0.0492000000000001</c:v>
                </c:pt>
                <c:pt idx="681">
                  <c:v>0.0492000000000001</c:v>
                </c:pt>
                <c:pt idx="682">
                  <c:v>0.0492000000000001</c:v>
                </c:pt>
                <c:pt idx="683">
                  <c:v>0.0492000000000001</c:v>
                </c:pt>
                <c:pt idx="684">
                  <c:v>0.0492000000000001</c:v>
                </c:pt>
                <c:pt idx="685">
                  <c:v>0.0492000000000001</c:v>
                </c:pt>
                <c:pt idx="686">
                  <c:v>0.0494000000000002</c:v>
                </c:pt>
                <c:pt idx="687">
                  <c:v>0.0494000000000002</c:v>
                </c:pt>
                <c:pt idx="688">
                  <c:v>0.0494000000000002</c:v>
                </c:pt>
                <c:pt idx="689">
                  <c:v>0.0497000000000003</c:v>
                </c:pt>
                <c:pt idx="690">
                  <c:v>0.0500000000000001</c:v>
                </c:pt>
                <c:pt idx="691">
                  <c:v>0.0500000000000001</c:v>
                </c:pt>
                <c:pt idx="692">
                  <c:v>0.0500000000000001</c:v>
                </c:pt>
                <c:pt idx="693">
                  <c:v>0.0500000000000001</c:v>
                </c:pt>
                <c:pt idx="694">
                  <c:v>0.0500000000000001</c:v>
                </c:pt>
                <c:pt idx="695">
                  <c:v>0.0501</c:v>
                </c:pt>
                <c:pt idx="696">
                  <c:v>0.0501</c:v>
                </c:pt>
                <c:pt idx="697">
                  <c:v>0.0503000000000002</c:v>
                </c:pt>
                <c:pt idx="698">
                  <c:v>0.0505</c:v>
                </c:pt>
                <c:pt idx="699">
                  <c:v>0.0505</c:v>
                </c:pt>
                <c:pt idx="700">
                  <c:v>0.0505</c:v>
                </c:pt>
                <c:pt idx="701">
                  <c:v>0.0505</c:v>
                </c:pt>
                <c:pt idx="702">
                  <c:v>0.0506</c:v>
                </c:pt>
                <c:pt idx="703">
                  <c:v>0.0506</c:v>
                </c:pt>
                <c:pt idx="704">
                  <c:v>0.0508000000000001</c:v>
                </c:pt>
                <c:pt idx="705">
                  <c:v>0.0509000000000001</c:v>
                </c:pt>
                <c:pt idx="706">
                  <c:v>0.0509000000000001</c:v>
                </c:pt>
                <c:pt idx="707">
                  <c:v>0.0513</c:v>
                </c:pt>
                <c:pt idx="708">
                  <c:v>0.0513</c:v>
                </c:pt>
                <c:pt idx="709">
                  <c:v>0.0513</c:v>
                </c:pt>
                <c:pt idx="710">
                  <c:v>0.0513</c:v>
                </c:pt>
                <c:pt idx="711">
                  <c:v>0.0514</c:v>
                </c:pt>
                <c:pt idx="712">
                  <c:v>0.0514</c:v>
                </c:pt>
                <c:pt idx="713">
                  <c:v>0.0514</c:v>
                </c:pt>
                <c:pt idx="714">
                  <c:v>0.0514</c:v>
                </c:pt>
                <c:pt idx="715">
                  <c:v>0.0514</c:v>
                </c:pt>
                <c:pt idx="716">
                  <c:v>0.0516</c:v>
                </c:pt>
                <c:pt idx="717">
                  <c:v>0.0516</c:v>
                </c:pt>
                <c:pt idx="718">
                  <c:v>0.0517</c:v>
                </c:pt>
                <c:pt idx="719">
                  <c:v>0.0517</c:v>
                </c:pt>
                <c:pt idx="720">
                  <c:v>0.0517</c:v>
                </c:pt>
                <c:pt idx="721">
                  <c:v>0.0521000000000001</c:v>
                </c:pt>
                <c:pt idx="722">
                  <c:v>0.0521000000000001</c:v>
                </c:pt>
                <c:pt idx="723">
                  <c:v>0.0522</c:v>
                </c:pt>
                <c:pt idx="724">
                  <c:v>0.0522</c:v>
                </c:pt>
                <c:pt idx="725">
                  <c:v>0.0524000000000001</c:v>
                </c:pt>
                <c:pt idx="726">
                  <c:v>0.0525000000000001</c:v>
                </c:pt>
                <c:pt idx="727">
                  <c:v>0.0525000000000001</c:v>
                </c:pt>
                <c:pt idx="728">
                  <c:v>0.0527000000000003</c:v>
                </c:pt>
                <c:pt idx="729">
                  <c:v>0.0529000000000001</c:v>
                </c:pt>
                <c:pt idx="730">
                  <c:v>0.053</c:v>
                </c:pt>
                <c:pt idx="731">
                  <c:v>0.053</c:v>
                </c:pt>
                <c:pt idx="732">
                  <c:v>0.0532</c:v>
                </c:pt>
                <c:pt idx="733">
                  <c:v>0.0534</c:v>
                </c:pt>
                <c:pt idx="734">
                  <c:v>0.0534</c:v>
                </c:pt>
                <c:pt idx="735">
                  <c:v>0.0534</c:v>
                </c:pt>
                <c:pt idx="736">
                  <c:v>0.0535</c:v>
                </c:pt>
                <c:pt idx="737">
                  <c:v>0.0535</c:v>
                </c:pt>
                <c:pt idx="738">
                  <c:v>0.0537000000000001</c:v>
                </c:pt>
                <c:pt idx="739">
                  <c:v>0.0540000000000002</c:v>
                </c:pt>
                <c:pt idx="740">
                  <c:v>0.0542000000000001</c:v>
                </c:pt>
                <c:pt idx="741">
                  <c:v>0.0543000000000004</c:v>
                </c:pt>
                <c:pt idx="742">
                  <c:v>0.0543000000000004</c:v>
                </c:pt>
                <c:pt idx="743">
                  <c:v>0.0543000000000004</c:v>
                </c:pt>
                <c:pt idx="744">
                  <c:v>0.0543000000000004</c:v>
                </c:pt>
                <c:pt idx="745">
                  <c:v>0.0543000000000004</c:v>
                </c:pt>
                <c:pt idx="746">
                  <c:v>0.0545000000000001</c:v>
                </c:pt>
                <c:pt idx="747">
                  <c:v>0.0547000000000004</c:v>
                </c:pt>
                <c:pt idx="748">
                  <c:v>0.0548000000000003</c:v>
                </c:pt>
                <c:pt idx="749">
                  <c:v>0.0548000000000003</c:v>
                </c:pt>
                <c:pt idx="750">
                  <c:v>0.0548000000000003</c:v>
                </c:pt>
                <c:pt idx="751">
                  <c:v>0.0548000000000003</c:v>
                </c:pt>
                <c:pt idx="752">
                  <c:v>0.0548000000000003</c:v>
                </c:pt>
                <c:pt idx="753">
                  <c:v>0.0548000000000003</c:v>
                </c:pt>
                <c:pt idx="754">
                  <c:v>0.0548000000000003</c:v>
                </c:pt>
                <c:pt idx="755">
                  <c:v>0.0548000000000003</c:v>
                </c:pt>
                <c:pt idx="756">
                  <c:v>0.0550000000000001</c:v>
                </c:pt>
                <c:pt idx="757">
                  <c:v>0.0550000000000001</c:v>
                </c:pt>
                <c:pt idx="758">
                  <c:v>0.0550000000000001</c:v>
                </c:pt>
                <c:pt idx="759">
                  <c:v>0.0552</c:v>
                </c:pt>
                <c:pt idx="760">
                  <c:v>0.0552</c:v>
                </c:pt>
                <c:pt idx="761">
                  <c:v>0.0553000000000003</c:v>
                </c:pt>
                <c:pt idx="762">
                  <c:v>0.0553000000000003</c:v>
                </c:pt>
                <c:pt idx="763">
                  <c:v>0.0553000000000003</c:v>
                </c:pt>
                <c:pt idx="764">
                  <c:v>0.0555000000000001</c:v>
                </c:pt>
                <c:pt idx="765">
                  <c:v>0.0555000000000001</c:v>
                </c:pt>
                <c:pt idx="766">
                  <c:v>0.0555000000000001</c:v>
                </c:pt>
                <c:pt idx="767">
                  <c:v>0.0555000000000001</c:v>
                </c:pt>
                <c:pt idx="768">
                  <c:v>0.0555000000000001</c:v>
                </c:pt>
                <c:pt idx="769">
                  <c:v>0.0555000000000001</c:v>
                </c:pt>
                <c:pt idx="770">
                  <c:v>0.0555000000000001</c:v>
                </c:pt>
                <c:pt idx="771">
                  <c:v>0.0555000000000001</c:v>
                </c:pt>
                <c:pt idx="772">
                  <c:v>0.0557000000000002</c:v>
                </c:pt>
                <c:pt idx="773">
                  <c:v>0.0559</c:v>
                </c:pt>
                <c:pt idx="774">
                  <c:v>0.0564</c:v>
                </c:pt>
                <c:pt idx="775">
                  <c:v>0.0565</c:v>
                </c:pt>
                <c:pt idx="776">
                  <c:v>0.0565</c:v>
                </c:pt>
                <c:pt idx="777">
                  <c:v>0.0565</c:v>
                </c:pt>
                <c:pt idx="778">
                  <c:v>0.0565</c:v>
                </c:pt>
                <c:pt idx="779">
                  <c:v>0.0565</c:v>
                </c:pt>
                <c:pt idx="780">
                  <c:v>0.0565</c:v>
                </c:pt>
                <c:pt idx="781">
                  <c:v>0.0565</c:v>
                </c:pt>
                <c:pt idx="782">
                  <c:v>0.0565</c:v>
                </c:pt>
                <c:pt idx="783">
                  <c:v>0.0567000000000001</c:v>
                </c:pt>
                <c:pt idx="784">
                  <c:v>0.0571000000000001</c:v>
                </c:pt>
                <c:pt idx="785">
                  <c:v>0.0571000000000001</c:v>
                </c:pt>
                <c:pt idx="786">
                  <c:v>0.0571000000000001</c:v>
                </c:pt>
                <c:pt idx="787">
                  <c:v>0.0571000000000001</c:v>
                </c:pt>
                <c:pt idx="788">
                  <c:v>0.0571000000000001</c:v>
                </c:pt>
                <c:pt idx="789">
                  <c:v>0.0572000000000001</c:v>
                </c:pt>
                <c:pt idx="790">
                  <c:v>0.0574000000000002</c:v>
                </c:pt>
                <c:pt idx="791">
                  <c:v>0.0574000000000002</c:v>
                </c:pt>
                <c:pt idx="792">
                  <c:v>0.0576</c:v>
                </c:pt>
                <c:pt idx="793">
                  <c:v>0.0576</c:v>
                </c:pt>
                <c:pt idx="794">
                  <c:v>0.0578000000000003</c:v>
                </c:pt>
                <c:pt idx="795">
                  <c:v>0.0578000000000003</c:v>
                </c:pt>
                <c:pt idx="796">
                  <c:v>0.0578000000000003</c:v>
                </c:pt>
                <c:pt idx="797">
                  <c:v>0.0581</c:v>
                </c:pt>
                <c:pt idx="798">
                  <c:v>0.0581</c:v>
                </c:pt>
                <c:pt idx="799">
                  <c:v>0.0581</c:v>
                </c:pt>
                <c:pt idx="800">
                  <c:v>0.0581</c:v>
                </c:pt>
                <c:pt idx="801">
                  <c:v>0.0581</c:v>
                </c:pt>
                <c:pt idx="802">
                  <c:v>0.0585</c:v>
                </c:pt>
                <c:pt idx="803">
                  <c:v>0.0585</c:v>
                </c:pt>
                <c:pt idx="804">
                  <c:v>0.0585</c:v>
                </c:pt>
                <c:pt idx="805">
                  <c:v>0.0586</c:v>
                </c:pt>
                <c:pt idx="806">
                  <c:v>0.0586</c:v>
                </c:pt>
                <c:pt idx="807">
                  <c:v>0.0588000000000001</c:v>
                </c:pt>
                <c:pt idx="808">
                  <c:v>0.0592000000000001</c:v>
                </c:pt>
                <c:pt idx="809">
                  <c:v>0.0592000000000001</c:v>
                </c:pt>
                <c:pt idx="810">
                  <c:v>0.0594000000000003</c:v>
                </c:pt>
                <c:pt idx="811">
                  <c:v>0.0595000000000002</c:v>
                </c:pt>
                <c:pt idx="812">
                  <c:v>0.0597000000000004</c:v>
                </c:pt>
                <c:pt idx="813">
                  <c:v>0.0597000000000004</c:v>
                </c:pt>
                <c:pt idx="814">
                  <c:v>0.0597000000000004</c:v>
                </c:pt>
                <c:pt idx="815">
                  <c:v>0.0597000000000004</c:v>
                </c:pt>
                <c:pt idx="816">
                  <c:v>0.0599000000000003</c:v>
                </c:pt>
                <c:pt idx="817">
                  <c:v>0.0601000000000001</c:v>
                </c:pt>
                <c:pt idx="818">
                  <c:v>0.0601000000000001</c:v>
                </c:pt>
                <c:pt idx="819">
                  <c:v>0.0601000000000001</c:v>
                </c:pt>
                <c:pt idx="820">
                  <c:v>0.0601000000000001</c:v>
                </c:pt>
                <c:pt idx="821">
                  <c:v>0.0603000000000002</c:v>
                </c:pt>
                <c:pt idx="822">
                  <c:v>0.0604000000000001</c:v>
                </c:pt>
                <c:pt idx="823">
                  <c:v>0.0604000000000001</c:v>
                </c:pt>
                <c:pt idx="824">
                  <c:v>0.0606000000000001</c:v>
                </c:pt>
                <c:pt idx="825">
                  <c:v>0.0606000000000001</c:v>
                </c:pt>
                <c:pt idx="826">
                  <c:v>0.061</c:v>
                </c:pt>
                <c:pt idx="827">
                  <c:v>0.061</c:v>
                </c:pt>
                <c:pt idx="828">
                  <c:v>0.061</c:v>
                </c:pt>
                <c:pt idx="829">
                  <c:v>0.061</c:v>
                </c:pt>
                <c:pt idx="830">
                  <c:v>0.061</c:v>
                </c:pt>
                <c:pt idx="831">
                  <c:v>0.061</c:v>
                </c:pt>
                <c:pt idx="832">
                  <c:v>0.0612</c:v>
                </c:pt>
                <c:pt idx="833">
                  <c:v>0.0612</c:v>
                </c:pt>
                <c:pt idx="834">
                  <c:v>0.0612</c:v>
                </c:pt>
                <c:pt idx="835">
                  <c:v>0.0612</c:v>
                </c:pt>
                <c:pt idx="836">
                  <c:v>0.0612</c:v>
                </c:pt>
                <c:pt idx="837">
                  <c:v>0.0614</c:v>
                </c:pt>
                <c:pt idx="838">
                  <c:v>0.0616</c:v>
                </c:pt>
                <c:pt idx="839">
                  <c:v>0.0616</c:v>
                </c:pt>
                <c:pt idx="840">
                  <c:v>0.0616</c:v>
                </c:pt>
                <c:pt idx="841">
                  <c:v>0.0618000000000001</c:v>
                </c:pt>
                <c:pt idx="842">
                  <c:v>0.0618000000000001</c:v>
                </c:pt>
                <c:pt idx="843">
                  <c:v>0.0618000000000001</c:v>
                </c:pt>
                <c:pt idx="844">
                  <c:v>0.0618000000000001</c:v>
                </c:pt>
                <c:pt idx="845">
                  <c:v>0.0619</c:v>
                </c:pt>
                <c:pt idx="846">
                  <c:v>0.0619</c:v>
                </c:pt>
                <c:pt idx="847">
                  <c:v>0.0619</c:v>
                </c:pt>
                <c:pt idx="848">
                  <c:v>0.0619</c:v>
                </c:pt>
                <c:pt idx="849">
                  <c:v>0.0619</c:v>
                </c:pt>
                <c:pt idx="850">
                  <c:v>0.0621000000000001</c:v>
                </c:pt>
                <c:pt idx="851">
                  <c:v>0.0621000000000001</c:v>
                </c:pt>
                <c:pt idx="852">
                  <c:v>0.0621000000000001</c:v>
                </c:pt>
                <c:pt idx="853">
                  <c:v>0.0629000000000001</c:v>
                </c:pt>
                <c:pt idx="854">
                  <c:v>0.0631</c:v>
                </c:pt>
                <c:pt idx="855">
                  <c:v>0.0635</c:v>
                </c:pt>
                <c:pt idx="856">
                  <c:v>0.0637</c:v>
                </c:pt>
                <c:pt idx="857">
                  <c:v>0.0641000000000002</c:v>
                </c:pt>
                <c:pt idx="858">
                  <c:v>0.0641000000000002</c:v>
                </c:pt>
                <c:pt idx="859">
                  <c:v>0.0641000000000002</c:v>
                </c:pt>
                <c:pt idx="860">
                  <c:v>0.0643000000000004</c:v>
                </c:pt>
                <c:pt idx="861">
                  <c:v>0.0643000000000004</c:v>
                </c:pt>
                <c:pt idx="862">
                  <c:v>0.0643000000000004</c:v>
                </c:pt>
                <c:pt idx="863">
                  <c:v>0.0643000000000004</c:v>
                </c:pt>
                <c:pt idx="864">
                  <c:v>0.0643000000000004</c:v>
                </c:pt>
                <c:pt idx="865">
                  <c:v>0.0643000000000004</c:v>
                </c:pt>
                <c:pt idx="866">
                  <c:v>0.0647000000000004</c:v>
                </c:pt>
                <c:pt idx="867">
                  <c:v>0.0647000000000004</c:v>
                </c:pt>
                <c:pt idx="868">
                  <c:v>0.0647000000000004</c:v>
                </c:pt>
                <c:pt idx="869">
                  <c:v>0.0647000000000004</c:v>
                </c:pt>
                <c:pt idx="870">
                  <c:v>0.0647000000000004</c:v>
                </c:pt>
                <c:pt idx="871">
                  <c:v>0.0649000000000001</c:v>
                </c:pt>
                <c:pt idx="872">
                  <c:v>0.0651</c:v>
                </c:pt>
                <c:pt idx="873">
                  <c:v>0.0653000000000002</c:v>
                </c:pt>
                <c:pt idx="874">
                  <c:v>0.0653000000000002</c:v>
                </c:pt>
                <c:pt idx="875">
                  <c:v>0.0653000000000002</c:v>
                </c:pt>
                <c:pt idx="876">
                  <c:v>0.0653000000000002</c:v>
                </c:pt>
                <c:pt idx="877">
                  <c:v>0.0653000000000002</c:v>
                </c:pt>
                <c:pt idx="878">
                  <c:v>0.0653000000000002</c:v>
                </c:pt>
                <c:pt idx="879">
                  <c:v>0.0653000000000002</c:v>
                </c:pt>
                <c:pt idx="880">
                  <c:v>0.0653000000000002</c:v>
                </c:pt>
                <c:pt idx="881">
                  <c:v>0.0653000000000002</c:v>
                </c:pt>
                <c:pt idx="882">
                  <c:v>0.0653000000000002</c:v>
                </c:pt>
                <c:pt idx="883">
                  <c:v>0.0653000000000002</c:v>
                </c:pt>
                <c:pt idx="884">
                  <c:v>0.0653000000000002</c:v>
                </c:pt>
                <c:pt idx="885">
                  <c:v>0.0653000000000002</c:v>
                </c:pt>
                <c:pt idx="886">
                  <c:v>0.0653000000000002</c:v>
                </c:pt>
                <c:pt idx="887">
                  <c:v>0.0655000000000001</c:v>
                </c:pt>
                <c:pt idx="888">
                  <c:v>0.0655000000000001</c:v>
                </c:pt>
                <c:pt idx="889">
                  <c:v>0.0655000000000001</c:v>
                </c:pt>
                <c:pt idx="890">
                  <c:v>0.0657000000000001</c:v>
                </c:pt>
                <c:pt idx="891">
                  <c:v>0.0659</c:v>
                </c:pt>
                <c:pt idx="892">
                  <c:v>0.0659</c:v>
                </c:pt>
                <c:pt idx="893">
                  <c:v>0.0659</c:v>
                </c:pt>
                <c:pt idx="894">
                  <c:v>0.0659</c:v>
                </c:pt>
                <c:pt idx="895">
                  <c:v>0.0659</c:v>
                </c:pt>
                <c:pt idx="896">
                  <c:v>0.0659</c:v>
                </c:pt>
                <c:pt idx="897">
                  <c:v>0.0659</c:v>
                </c:pt>
                <c:pt idx="898">
                  <c:v>0.0659</c:v>
                </c:pt>
                <c:pt idx="899">
                  <c:v>0.0659</c:v>
                </c:pt>
                <c:pt idx="900">
                  <c:v>0.0659</c:v>
                </c:pt>
                <c:pt idx="901">
                  <c:v>0.0659</c:v>
                </c:pt>
                <c:pt idx="902">
                  <c:v>0.0661</c:v>
                </c:pt>
                <c:pt idx="903">
                  <c:v>0.0661</c:v>
                </c:pt>
                <c:pt idx="904">
                  <c:v>0.0663</c:v>
                </c:pt>
                <c:pt idx="905">
                  <c:v>0.0663</c:v>
                </c:pt>
                <c:pt idx="906">
                  <c:v>0.0665</c:v>
                </c:pt>
                <c:pt idx="907">
                  <c:v>0.0670000000000002</c:v>
                </c:pt>
                <c:pt idx="908">
                  <c:v>0.0670000000000002</c:v>
                </c:pt>
                <c:pt idx="909">
                  <c:v>0.0670000000000002</c:v>
                </c:pt>
                <c:pt idx="910">
                  <c:v>0.0670000000000002</c:v>
                </c:pt>
                <c:pt idx="911">
                  <c:v>0.0670000000000002</c:v>
                </c:pt>
                <c:pt idx="912">
                  <c:v>0.0670000000000002</c:v>
                </c:pt>
                <c:pt idx="913">
                  <c:v>0.0670000000000002</c:v>
                </c:pt>
                <c:pt idx="914">
                  <c:v>0.0670000000000002</c:v>
                </c:pt>
                <c:pt idx="915">
                  <c:v>0.0670000000000002</c:v>
                </c:pt>
                <c:pt idx="916">
                  <c:v>0.0670000000000002</c:v>
                </c:pt>
                <c:pt idx="917">
                  <c:v>0.0672</c:v>
                </c:pt>
                <c:pt idx="918">
                  <c:v>0.0672</c:v>
                </c:pt>
                <c:pt idx="919">
                  <c:v>0.0672</c:v>
                </c:pt>
                <c:pt idx="920">
                  <c:v>0.0672</c:v>
                </c:pt>
                <c:pt idx="921">
                  <c:v>0.0672</c:v>
                </c:pt>
                <c:pt idx="922">
                  <c:v>0.0674000000000002</c:v>
                </c:pt>
                <c:pt idx="923">
                  <c:v>0.0674000000000002</c:v>
                </c:pt>
                <c:pt idx="924">
                  <c:v>0.0674000000000002</c:v>
                </c:pt>
                <c:pt idx="925">
                  <c:v>0.0674000000000002</c:v>
                </c:pt>
                <c:pt idx="926">
                  <c:v>0.0674000000000002</c:v>
                </c:pt>
                <c:pt idx="927">
                  <c:v>0.0676000000000001</c:v>
                </c:pt>
                <c:pt idx="928">
                  <c:v>0.0676000000000001</c:v>
                </c:pt>
                <c:pt idx="929">
                  <c:v>0.0676000000000001</c:v>
                </c:pt>
                <c:pt idx="930">
                  <c:v>0.0676000000000001</c:v>
                </c:pt>
                <c:pt idx="931">
                  <c:v>0.0676000000000001</c:v>
                </c:pt>
                <c:pt idx="932">
                  <c:v>0.0676000000000001</c:v>
                </c:pt>
                <c:pt idx="933">
                  <c:v>0.0676000000000001</c:v>
                </c:pt>
                <c:pt idx="934">
                  <c:v>0.0676000000000001</c:v>
                </c:pt>
                <c:pt idx="935">
                  <c:v>0.0676000000000001</c:v>
                </c:pt>
                <c:pt idx="936">
                  <c:v>0.0676000000000001</c:v>
                </c:pt>
                <c:pt idx="937">
                  <c:v>0.0679000000000002</c:v>
                </c:pt>
                <c:pt idx="938">
                  <c:v>0.0679000000000002</c:v>
                </c:pt>
                <c:pt idx="939">
                  <c:v>0.0679000000000002</c:v>
                </c:pt>
                <c:pt idx="940">
                  <c:v>0.0679000000000002</c:v>
                </c:pt>
                <c:pt idx="941">
                  <c:v>0.0681</c:v>
                </c:pt>
                <c:pt idx="942">
                  <c:v>0.0681</c:v>
                </c:pt>
                <c:pt idx="943">
                  <c:v>0.0681</c:v>
                </c:pt>
                <c:pt idx="944">
                  <c:v>0.0681</c:v>
                </c:pt>
                <c:pt idx="945">
                  <c:v>0.0681</c:v>
                </c:pt>
                <c:pt idx="946">
                  <c:v>0.0681</c:v>
                </c:pt>
                <c:pt idx="947">
                  <c:v>0.0681</c:v>
                </c:pt>
                <c:pt idx="948">
                  <c:v>0.0681</c:v>
                </c:pt>
                <c:pt idx="949">
                  <c:v>0.0684000000000001</c:v>
                </c:pt>
                <c:pt idx="950">
                  <c:v>0.0686</c:v>
                </c:pt>
                <c:pt idx="951">
                  <c:v>0.0689</c:v>
                </c:pt>
                <c:pt idx="952">
                  <c:v>0.0689</c:v>
                </c:pt>
                <c:pt idx="953">
                  <c:v>0.0689</c:v>
                </c:pt>
                <c:pt idx="954">
                  <c:v>0.0689</c:v>
                </c:pt>
                <c:pt idx="955">
                  <c:v>0.0689</c:v>
                </c:pt>
                <c:pt idx="956">
                  <c:v>0.0689</c:v>
                </c:pt>
                <c:pt idx="957">
                  <c:v>0.0689</c:v>
                </c:pt>
                <c:pt idx="958">
                  <c:v>0.0689</c:v>
                </c:pt>
                <c:pt idx="959">
                  <c:v>0.0689</c:v>
                </c:pt>
                <c:pt idx="960">
                  <c:v>0.0689</c:v>
                </c:pt>
                <c:pt idx="961">
                  <c:v>0.0694000000000004</c:v>
                </c:pt>
                <c:pt idx="962">
                  <c:v>0.0694000000000004</c:v>
                </c:pt>
                <c:pt idx="963">
                  <c:v>0.0696000000000001</c:v>
                </c:pt>
                <c:pt idx="964">
                  <c:v>0.0701</c:v>
                </c:pt>
                <c:pt idx="965">
                  <c:v>0.0701</c:v>
                </c:pt>
                <c:pt idx="966">
                  <c:v>0.0707000000000002</c:v>
                </c:pt>
                <c:pt idx="967">
                  <c:v>0.0709</c:v>
                </c:pt>
                <c:pt idx="968">
                  <c:v>0.0709</c:v>
                </c:pt>
                <c:pt idx="969">
                  <c:v>0.0712</c:v>
                </c:pt>
                <c:pt idx="970">
                  <c:v>0.0712</c:v>
                </c:pt>
                <c:pt idx="971">
                  <c:v>0.0712</c:v>
                </c:pt>
                <c:pt idx="972">
                  <c:v>0.0712</c:v>
                </c:pt>
                <c:pt idx="973">
                  <c:v>0.0712</c:v>
                </c:pt>
                <c:pt idx="974">
                  <c:v>0.0712</c:v>
                </c:pt>
                <c:pt idx="975">
                  <c:v>0.0712</c:v>
                </c:pt>
                <c:pt idx="976">
                  <c:v>0.0714</c:v>
                </c:pt>
                <c:pt idx="977">
                  <c:v>0.0717000000000002</c:v>
                </c:pt>
                <c:pt idx="978">
                  <c:v>0.0717000000000002</c:v>
                </c:pt>
                <c:pt idx="979">
                  <c:v>0.0720000000000001</c:v>
                </c:pt>
                <c:pt idx="980">
                  <c:v>0.0720000000000001</c:v>
                </c:pt>
                <c:pt idx="981">
                  <c:v>0.0723000000000004</c:v>
                </c:pt>
                <c:pt idx="982">
                  <c:v>0.0723000000000004</c:v>
                </c:pt>
                <c:pt idx="983">
                  <c:v>0.0723000000000004</c:v>
                </c:pt>
                <c:pt idx="984">
                  <c:v>0.0723000000000004</c:v>
                </c:pt>
                <c:pt idx="985">
                  <c:v>0.0725000000000001</c:v>
                </c:pt>
                <c:pt idx="986">
                  <c:v>0.0725000000000001</c:v>
                </c:pt>
                <c:pt idx="987">
                  <c:v>0.0725000000000001</c:v>
                </c:pt>
                <c:pt idx="988">
                  <c:v>0.0725000000000001</c:v>
                </c:pt>
                <c:pt idx="989">
                  <c:v>0.0728000000000002</c:v>
                </c:pt>
                <c:pt idx="990">
                  <c:v>0.0728000000000002</c:v>
                </c:pt>
                <c:pt idx="991">
                  <c:v>0.0728000000000002</c:v>
                </c:pt>
                <c:pt idx="992">
                  <c:v>0.0731000000000001</c:v>
                </c:pt>
                <c:pt idx="993">
                  <c:v>0.0731000000000001</c:v>
                </c:pt>
                <c:pt idx="994">
                  <c:v>0.0731000000000001</c:v>
                </c:pt>
                <c:pt idx="995">
                  <c:v>0.0731000000000001</c:v>
                </c:pt>
                <c:pt idx="996">
                  <c:v>0.0731000000000001</c:v>
                </c:pt>
                <c:pt idx="997">
                  <c:v>0.0734000000000001</c:v>
                </c:pt>
                <c:pt idx="998">
                  <c:v>0.0734000000000001</c:v>
                </c:pt>
                <c:pt idx="999">
                  <c:v>0.0734000000000001</c:v>
                </c:pt>
                <c:pt idx="1000">
                  <c:v>0.0736</c:v>
                </c:pt>
                <c:pt idx="1001">
                  <c:v>0.0736</c:v>
                </c:pt>
                <c:pt idx="1002">
                  <c:v>0.0736</c:v>
                </c:pt>
                <c:pt idx="1003">
                  <c:v>0.0736</c:v>
                </c:pt>
                <c:pt idx="1004">
                  <c:v>0.0736</c:v>
                </c:pt>
                <c:pt idx="1005">
                  <c:v>0.0736</c:v>
                </c:pt>
                <c:pt idx="1006">
                  <c:v>0.0739000000000001</c:v>
                </c:pt>
                <c:pt idx="1007">
                  <c:v>0.0739000000000001</c:v>
                </c:pt>
                <c:pt idx="1008">
                  <c:v>0.0739000000000001</c:v>
                </c:pt>
                <c:pt idx="1009">
                  <c:v>0.0739000000000001</c:v>
                </c:pt>
                <c:pt idx="1010">
                  <c:v>0.0742000000000002</c:v>
                </c:pt>
                <c:pt idx="1011">
                  <c:v>0.0745000000000002</c:v>
                </c:pt>
                <c:pt idx="1012">
                  <c:v>0.0745000000000002</c:v>
                </c:pt>
                <c:pt idx="1013">
                  <c:v>0.0745000000000002</c:v>
                </c:pt>
                <c:pt idx="1014">
                  <c:v>0.0745000000000002</c:v>
                </c:pt>
                <c:pt idx="1015">
                  <c:v>0.0748000000000004</c:v>
                </c:pt>
                <c:pt idx="1016">
                  <c:v>0.0748000000000004</c:v>
                </c:pt>
                <c:pt idx="1017">
                  <c:v>0.0748000000000004</c:v>
                </c:pt>
                <c:pt idx="1018">
                  <c:v>0.0748000000000004</c:v>
                </c:pt>
                <c:pt idx="1019">
                  <c:v>0.0748000000000004</c:v>
                </c:pt>
                <c:pt idx="1020">
                  <c:v>0.0748000000000004</c:v>
                </c:pt>
                <c:pt idx="1021">
                  <c:v>0.0748000000000004</c:v>
                </c:pt>
                <c:pt idx="1022">
                  <c:v>0.0751000000000001</c:v>
                </c:pt>
                <c:pt idx="1023">
                  <c:v>0.0751000000000001</c:v>
                </c:pt>
                <c:pt idx="1024">
                  <c:v>0.0751000000000001</c:v>
                </c:pt>
                <c:pt idx="1025">
                  <c:v>0.0751000000000001</c:v>
                </c:pt>
                <c:pt idx="1026">
                  <c:v>0.0751000000000001</c:v>
                </c:pt>
                <c:pt idx="1027">
                  <c:v>0.0751000000000001</c:v>
                </c:pt>
                <c:pt idx="1028">
                  <c:v>0.0751000000000001</c:v>
                </c:pt>
                <c:pt idx="1029">
                  <c:v>0.0751000000000001</c:v>
                </c:pt>
                <c:pt idx="1030">
                  <c:v>0.0751000000000001</c:v>
                </c:pt>
                <c:pt idx="1031">
                  <c:v>0.0751000000000001</c:v>
                </c:pt>
                <c:pt idx="1032">
                  <c:v>0.0751000000000001</c:v>
                </c:pt>
                <c:pt idx="1033">
                  <c:v>0.0751000000000001</c:v>
                </c:pt>
                <c:pt idx="1034">
                  <c:v>0.0754000000000001</c:v>
                </c:pt>
                <c:pt idx="1035">
                  <c:v>0.0754000000000001</c:v>
                </c:pt>
                <c:pt idx="1036">
                  <c:v>0.0754000000000001</c:v>
                </c:pt>
                <c:pt idx="1037">
                  <c:v>0.0758000000000003</c:v>
                </c:pt>
                <c:pt idx="1038">
                  <c:v>0.0758000000000003</c:v>
                </c:pt>
                <c:pt idx="1039">
                  <c:v>0.0761000000000001</c:v>
                </c:pt>
                <c:pt idx="1040">
                  <c:v>0.0765</c:v>
                </c:pt>
                <c:pt idx="1041">
                  <c:v>0.0765</c:v>
                </c:pt>
                <c:pt idx="1042">
                  <c:v>0.0765</c:v>
                </c:pt>
                <c:pt idx="1043">
                  <c:v>0.0765</c:v>
                </c:pt>
                <c:pt idx="1044">
                  <c:v>0.0765</c:v>
                </c:pt>
                <c:pt idx="1045">
                  <c:v>0.0765</c:v>
                </c:pt>
                <c:pt idx="1046">
                  <c:v>0.0765</c:v>
                </c:pt>
                <c:pt idx="1047">
                  <c:v>0.0765</c:v>
                </c:pt>
                <c:pt idx="1048">
                  <c:v>0.0768000000000001</c:v>
                </c:pt>
                <c:pt idx="1049">
                  <c:v>0.0768000000000001</c:v>
                </c:pt>
                <c:pt idx="1050">
                  <c:v>0.0768000000000001</c:v>
                </c:pt>
                <c:pt idx="1051">
                  <c:v>0.0768000000000001</c:v>
                </c:pt>
                <c:pt idx="1052">
                  <c:v>0.0768000000000001</c:v>
                </c:pt>
                <c:pt idx="1053">
                  <c:v>0.0768000000000001</c:v>
                </c:pt>
                <c:pt idx="1054">
                  <c:v>0.0768000000000001</c:v>
                </c:pt>
                <c:pt idx="1055">
                  <c:v>0.0768000000000001</c:v>
                </c:pt>
                <c:pt idx="1056">
                  <c:v>0.0768000000000001</c:v>
                </c:pt>
                <c:pt idx="1057">
                  <c:v>0.0768000000000001</c:v>
                </c:pt>
                <c:pt idx="1058">
                  <c:v>0.0768000000000001</c:v>
                </c:pt>
                <c:pt idx="1059">
                  <c:v>0.0768000000000001</c:v>
                </c:pt>
                <c:pt idx="1060">
                  <c:v>0.0768000000000001</c:v>
                </c:pt>
                <c:pt idx="1061">
                  <c:v>0.0768000000000001</c:v>
                </c:pt>
                <c:pt idx="1062">
                  <c:v>0.0772</c:v>
                </c:pt>
                <c:pt idx="1063">
                  <c:v>0.0772</c:v>
                </c:pt>
                <c:pt idx="1064">
                  <c:v>0.0772</c:v>
                </c:pt>
                <c:pt idx="1065">
                  <c:v>0.0772</c:v>
                </c:pt>
                <c:pt idx="1066">
                  <c:v>0.0772</c:v>
                </c:pt>
                <c:pt idx="1067">
                  <c:v>0.0772</c:v>
                </c:pt>
                <c:pt idx="1068">
                  <c:v>0.0776000000000001</c:v>
                </c:pt>
                <c:pt idx="1069">
                  <c:v>0.0776000000000001</c:v>
                </c:pt>
                <c:pt idx="1070">
                  <c:v>0.0776000000000001</c:v>
                </c:pt>
                <c:pt idx="1071">
                  <c:v>0.0776000000000001</c:v>
                </c:pt>
                <c:pt idx="1072">
                  <c:v>0.0780000000000002</c:v>
                </c:pt>
                <c:pt idx="1073">
                  <c:v>0.0780000000000002</c:v>
                </c:pt>
                <c:pt idx="1074">
                  <c:v>0.0780000000000002</c:v>
                </c:pt>
                <c:pt idx="1075">
                  <c:v>0.0780000000000002</c:v>
                </c:pt>
                <c:pt idx="1076">
                  <c:v>0.0780000000000002</c:v>
                </c:pt>
                <c:pt idx="1077">
                  <c:v>0.0780000000000002</c:v>
                </c:pt>
                <c:pt idx="1078">
                  <c:v>0.0780000000000002</c:v>
                </c:pt>
                <c:pt idx="1079">
                  <c:v>0.0780000000000002</c:v>
                </c:pt>
                <c:pt idx="1080">
                  <c:v>0.0785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36205720"/>
        <c:axId val="-2032096200"/>
      </c:lineChart>
      <c:catAx>
        <c:axId val="-2036205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 w="15875"/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032096200"/>
        <c:crosses val="autoZero"/>
        <c:auto val="0"/>
        <c:lblAlgn val="ctr"/>
        <c:lblOffset val="100"/>
        <c:tickLblSkip val="90"/>
        <c:tickMarkSkip val="90"/>
        <c:noMultiLvlLbl val="0"/>
      </c:catAx>
      <c:valAx>
        <c:axId val="-203209620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one"/>
        <c:spPr>
          <a:ln w="15875"/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03620572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0.07712</cdr:x>
      <cdr:y>0.35387</cdr:y>
    </cdr:from>
    <cdr:to>
      <cdr:x>0.49354</cdr:x>
      <cdr:y>0.42106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52090" y="1733909"/>
          <a:ext cx="2981202" cy="329213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25620" cy="46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08" tIns="45155" rIns="90308" bIns="45155" numCol="1" anchor="t" anchorCtr="0" compatLnSpc="1">
            <a:prstTxWarp prst="textNoShape">
              <a:avLst/>
            </a:prstTxWarp>
          </a:bodyPr>
          <a:lstStyle>
            <a:lvl1pPr defTabSz="902824" eaLnBrk="0" hangingPunct="0">
              <a:buClr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7865" y="1"/>
            <a:ext cx="3025620" cy="46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08" tIns="45155" rIns="90308" bIns="45155" numCol="1" anchor="t" anchorCtr="0" compatLnSpc="1">
            <a:prstTxWarp prst="textNoShape">
              <a:avLst/>
            </a:prstTxWarp>
          </a:bodyPr>
          <a:lstStyle>
            <a:lvl1pPr algn="r" defTabSz="902824" eaLnBrk="0" hangingPunct="0">
              <a:buClr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99804819-A6BD-42A4-A519-504B40FDACE5}" type="datetimeFigureOut">
              <a:rPr lang="en-US"/>
              <a:pPr>
                <a:defRPr/>
              </a:pPr>
              <a:t>11/11/15</a:t>
            </a:fld>
            <a:endParaRPr lang="en-US" dirty="0"/>
          </a:p>
        </p:txBody>
      </p:sp>
      <p:sp>
        <p:nvSpPr>
          <p:cNvPr id="135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818597"/>
            <a:ext cx="3025620" cy="46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08" tIns="45155" rIns="90308" bIns="45155" numCol="1" anchor="b" anchorCtr="0" compatLnSpc="1">
            <a:prstTxWarp prst="textNoShape">
              <a:avLst/>
            </a:prstTxWarp>
          </a:bodyPr>
          <a:lstStyle>
            <a:lvl1pPr defTabSz="902824" eaLnBrk="0" hangingPunct="0">
              <a:buClr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7865" y="8818597"/>
            <a:ext cx="3025620" cy="46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08" tIns="45155" rIns="90308" bIns="45155" numCol="1" anchor="b" anchorCtr="0" compatLnSpc="1">
            <a:prstTxWarp prst="textNoShape">
              <a:avLst/>
            </a:prstTxWarp>
          </a:bodyPr>
          <a:lstStyle>
            <a:lvl1pPr algn="r" defTabSz="902824" eaLnBrk="0" hangingPunct="0">
              <a:buClr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4DDF3DFE-19C4-4DD4-A4AB-2CB7EEB5BF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4396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25620" cy="46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5" rIns="93172" bIns="46585" numCol="1" anchor="t" anchorCtr="0" compatLnSpc="1">
            <a:prstTxWarp prst="textNoShape">
              <a:avLst/>
            </a:prstTxWarp>
          </a:bodyPr>
          <a:lstStyle>
            <a:lvl1pPr defTabSz="931898">
              <a:buClr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7865" y="1"/>
            <a:ext cx="3025620" cy="46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5" rIns="93172" bIns="46585" numCol="1" anchor="t" anchorCtr="0" compatLnSpc="1">
            <a:prstTxWarp prst="textNoShape">
              <a:avLst/>
            </a:prstTxWarp>
          </a:bodyPr>
          <a:lstStyle>
            <a:lvl1pPr algn="r" defTabSz="931898">
              <a:buClr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803" y="4410065"/>
            <a:ext cx="5587395" cy="417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5" rIns="93172" bIns="46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818597"/>
            <a:ext cx="3025620" cy="46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5" rIns="93172" bIns="46585" numCol="1" anchor="b" anchorCtr="0" compatLnSpc="1">
            <a:prstTxWarp prst="textNoShape">
              <a:avLst/>
            </a:prstTxWarp>
          </a:bodyPr>
          <a:lstStyle>
            <a:lvl1pPr defTabSz="931898">
              <a:buClr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7865" y="8818597"/>
            <a:ext cx="3025620" cy="46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5" rIns="93172" bIns="46585" numCol="1" anchor="b" anchorCtr="0" compatLnSpc="1">
            <a:prstTxWarp prst="textNoShape">
              <a:avLst/>
            </a:prstTxWarp>
          </a:bodyPr>
          <a:lstStyle>
            <a:lvl1pPr algn="r" defTabSz="931898">
              <a:buClrTx/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046DC606-B645-4929-B5CF-0794EB56B2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3262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177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1177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7FE384-E821-47C8-BD4C-02AA0E9E1D20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5053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505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AC8A70-02E8-4E2B-9E16-AFA9F4407174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6DC606-B645-4929-B5CF-0794EB56B23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jpe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9063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7679D-4CEE-4A2B-B5DA-DE267311BC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9084A-3F88-42B9-BBB9-47C891D960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45FCC-892A-498B-87C8-938947B4EA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BFB5E-722F-4920-B63B-DB81EAA95A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49718-1F50-4729-8ECF-64156ECB68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145F7-9AC1-4C99-9B73-2BC2A6D92E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70DB8-D486-48F7-9F08-B6B4157654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F85FD-9AE3-45A6-AC9D-42233D0DF3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C1C22-5E7A-41DF-846A-2694ED33D3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1E63A-C346-4EB3-9004-43A56D9782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4450"/>
            <a:ext cx="2057400" cy="60817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4450"/>
            <a:ext cx="6019800" cy="60817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FEFAE-26BF-416B-8C39-902D58156E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3175" y="44450"/>
            <a:ext cx="7413625" cy="731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52E03-E951-4E9C-9C3F-57E05F38CC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3175" y="44450"/>
            <a:ext cx="7413625" cy="731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07D3D-DF23-4170-811D-A079D6423F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9063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7679D-4CEE-4A2B-B5DA-DE267311BC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9084A-3F88-42B9-BBB9-47C891D960E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45FCC-892A-498B-87C8-938947B4EAD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BFB5E-722F-4920-B63B-DB81EAA95A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49718-1F50-4729-8ECF-64156ECB688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145F7-9AC1-4C99-9B73-2BC2A6D92E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70DB8-D486-48F7-9F08-B6B4157654C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F85FD-9AE3-45A6-AC9D-42233D0DF3B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C1C22-5E7A-41DF-846A-2694ED33D31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1E63A-C346-4EB3-9004-43A56D9782C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4450"/>
            <a:ext cx="2057400" cy="60817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4450"/>
            <a:ext cx="6019800" cy="60817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FEFAE-26BF-416B-8C39-902D58156EA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3175" y="44450"/>
            <a:ext cx="7413625" cy="731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52E03-E951-4E9C-9C3F-57E05F38CC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3175" y="44450"/>
            <a:ext cx="7413625" cy="731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07D3D-DF23-4170-811D-A079D6423F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9063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7679D-4CEE-4A2B-B5DA-DE267311BC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9084A-3F88-42B9-BBB9-47C891D960E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45FCC-892A-498B-87C8-938947B4EAD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BFB5E-722F-4920-B63B-DB81EAA95A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49718-1F50-4729-8ECF-64156ECB688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145F7-9AC1-4C99-9B73-2BC2A6D92E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70DB8-D486-48F7-9F08-B6B4157654C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F85FD-9AE3-45A6-AC9D-42233D0DF3B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C1C22-5E7A-41DF-846A-2694ED33D31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1E63A-C346-4EB3-9004-43A56D9782C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4450"/>
            <a:ext cx="2057400" cy="60817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4450"/>
            <a:ext cx="6019800" cy="60817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FEFAE-26BF-416B-8C39-902D58156EA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3175" y="44450"/>
            <a:ext cx="7413625" cy="731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52E03-E951-4E9C-9C3F-57E05F38CC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3175" y="44450"/>
            <a:ext cx="7413625" cy="731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62215"/>
            <a:ext cx="2133600" cy="25926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07D3D-DF23-4170-811D-A079D6423F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6" Type="http://schemas.openxmlformats.org/officeDocument/2006/relationships/image" Target="../media/image2.png"/><Relationship Id="rId17" Type="http://schemas.openxmlformats.org/officeDocument/2006/relationships/image" Target="../media/image3.emf"/><Relationship Id="rId18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6.xml"/><Relationship Id="rId14" Type="http://schemas.openxmlformats.org/officeDocument/2006/relationships/theme" Target="../theme/theme3.xml"/><Relationship Id="rId15" Type="http://schemas.openxmlformats.org/officeDocument/2006/relationships/image" Target="../media/image1.jpeg"/><Relationship Id="rId16" Type="http://schemas.openxmlformats.org/officeDocument/2006/relationships/image" Target="../media/image2.png"/><Relationship Id="rId17" Type="http://schemas.openxmlformats.org/officeDocument/2006/relationships/image" Target="../media/image3.emf"/><Relationship Id="rId18" Type="http://schemas.openxmlformats.org/officeDocument/2006/relationships/image" Target="../media/image4.tiff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9.xml"/><Relationship Id="rId14" Type="http://schemas.openxmlformats.org/officeDocument/2006/relationships/theme" Target="../theme/theme4.xml"/><Relationship Id="rId15" Type="http://schemas.openxmlformats.org/officeDocument/2006/relationships/image" Target="../media/image1.jpeg"/><Relationship Id="rId16" Type="http://schemas.openxmlformats.org/officeDocument/2006/relationships/image" Target="../media/image2.png"/><Relationship Id="rId17" Type="http://schemas.openxmlformats.org/officeDocument/2006/relationships/image" Target="../media/image3.emf"/><Relationship Id="rId18" Type="http://schemas.openxmlformats.org/officeDocument/2006/relationships/image" Target="../media/image4.tiff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90446" y="44450"/>
            <a:ext cx="7496354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12808"/>
            <a:ext cx="8229600" cy="5013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40" name="Line 16"/>
          <p:cNvSpPr>
            <a:spLocks noChangeShapeType="1"/>
          </p:cNvSpPr>
          <p:nvPr userDrawn="1"/>
        </p:nvSpPr>
        <p:spPr bwMode="auto">
          <a:xfrm flipV="1">
            <a:off x="1306416" y="852488"/>
            <a:ext cx="7132320" cy="1587"/>
          </a:xfrm>
          <a:prstGeom prst="line">
            <a:avLst/>
          </a:prstGeom>
          <a:noFill/>
          <a:ln w="12700">
            <a:solidFill>
              <a:srgbClr val="E8112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b="0" dirty="0"/>
          </a:p>
        </p:txBody>
      </p:sp>
      <p:sp>
        <p:nvSpPr>
          <p:cNvPr id="1041" name="Line 17"/>
          <p:cNvSpPr>
            <a:spLocks noChangeShapeType="1"/>
          </p:cNvSpPr>
          <p:nvPr userDrawn="1"/>
        </p:nvSpPr>
        <p:spPr bwMode="auto">
          <a:xfrm>
            <a:off x="1306416" y="790575"/>
            <a:ext cx="7132320" cy="0"/>
          </a:xfrm>
          <a:prstGeom prst="line">
            <a:avLst/>
          </a:prstGeom>
          <a:noFill/>
          <a:ln w="44450">
            <a:solidFill>
              <a:srgbClr val="4176C3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b="0" dirty="0"/>
          </a:p>
        </p:txBody>
      </p:sp>
      <p:pic>
        <p:nvPicPr>
          <p:cNvPr id="1033" name="Picture 10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833" y="0"/>
            <a:ext cx="129063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9"/>
          <p:cNvSpPr txBox="1">
            <a:spLocks noChangeArrowheads="1"/>
          </p:cNvSpPr>
          <p:nvPr userDrawn="1"/>
        </p:nvSpPr>
        <p:spPr bwMode="auto">
          <a:xfrm>
            <a:off x="673100" y="6454775"/>
            <a:ext cx="3962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700" b="1">
                <a:solidFill>
                  <a:srgbClr val="990000"/>
                </a:solidFill>
              </a:rPr>
              <a:t>An Academic Research Organization of </a:t>
            </a:r>
          </a:p>
          <a:p>
            <a:pPr>
              <a:defRPr/>
            </a:pPr>
            <a:r>
              <a:rPr lang="en-US" sz="700" b="1">
                <a:solidFill>
                  <a:srgbClr val="990000"/>
                </a:solidFill>
              </a:rPr>
              <a:t>Brigham and Women’s Hospital and Harvard Medical School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6" cstate="print"/>
          <a:srcRect l="2838" t="5727" r="83394" b="33792"/>
          <a:stretch>
            <a:fillRect/>
          </a:stretch>
        </p:blipFill>
        <p:spPr bwMode="auto">
          <a:xfrm>
            <a:off x="212734" y="6494462"/>
            <a:ext cx="205324" cy="23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" descr="HMS_Affiliate_NEW_8.eps"/>
          <p:cNvPicPr>
            <a:picLocks noChangeAspect="1"/>
          </p:cNvPicPr>
          <p:nvPr userDrawn="1"/>
        </p:nvPicPr>
        <p:blipFill>
          <a:blip r:embed="rId17" cstate="print"/>
          <a:srcRect r="85854"/>
          <a:stretch>
            <a:fillRect/>
          </a:stretch>
        </p:blipFill>
        <p:spPr bwMode="auto">
          <a:xfrm>
            <a:off x="454614" y="6500812"/>
            <a:ext cx="18931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TIMI heart_type inside_F.tif"/>
          <p:cNvPicPr>
            <a:picLocks noChangeAspect="1"/>
          </p:cNvPicPr>
          <p:nvPr userDrawn="1"/>
        </p:nvPicPr>
        <p:blipFill>
          <a:blip r:embed="rId18" cstate="print"/>
          <a:srcRect b="34756"/>
          <a:stretch>
            <a:fillRect/>
          </a:stretch>
        </p:blipFill>
        <p:spPr>
          <a:xfrm>
            <a:off x="8474717" y="62851"/>
            <a:ext cx="424165" cy="68627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49" r:id="rId1"/>
    <p:sldLayoutId id="2147484768" r:id="rId2"/>
    <p:sldLayoutId id="2147484769" r:id="rId3"/>
    <p:sldLayoutId id="2147484770" r:id="rId4"/>
    <p:sldLayoutId id="2147484771" r:id="rId5"/>
    <p:sldLayoutId id="2147484772" r:id="rId6"/>
    <p:sldLayoutId id="2147484773" r:id="rId7"/>
    <p:sldLayoutId id="2147484774" r:id="rId8"/>
    <p:sldLayoutId id="2147484775" r:id="rId9"/>
    <p:sldLayoutId id="2147484776" r:id="rId10"/>
    <p:sldLayoutId id="2147484777" r:id="rId11"/>
    <p:sldLayoutId id="2147484778" r:id="rId12"/>
    <p:sldLayoutId id="214748477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A5DA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C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66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0000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5" tIns="45718" rIns="91435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l">
              <a:buClrTx/>
              <a:buFontTx/>
              <a:buNone/>
              <a:defRPr sz="1400" b="0">
                <a:solidFill>
                  <a:srgbClr val="FFFFFF"/>
                </a:solidFill>
                <a:latin typeface="Arial" pitchFamily="34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400" b="0">
                <a:solidFill>
                  <a:srgbClr val="FFFFFF"/>
                </a:solidFill>
                <a:latin typeface="Arial" pitchFamily="34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5" name="Text Box 3"/>
          <p:cNvSpPr txBox="1">
            <a:spLocks noChangeArrowheads="1"/>
          </p:cNvSpPr>
          <p:nvPr/>
        </p:nvSpPr>
        <p:spPr bwMode="auto">
          <a:xfrm>
            <a:off x="2916238" y="6583363"/>
            <a:ext cx="59436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pPr algn="r" defTabSz="457177">
              <a:defRPr/>
            </a:pPr>
            <a:r>
              <a:rPr lang="en-US" sz="1000" b="0" dirty="0">
                <a:solidFill>
                  <a:srgbClr val="FFFFFF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Confidential AstraZeneca Information for Internal Discussion Purposes Only</a:t>
            </a:r>
            <a:endParaRPr lang="en-US" sz="1000" b="0" dirty="0">
              <a:solidFill>
                <a:srgbClr val="0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pitchFamily="34" charset="0"/>
        </a:defRPr>
      </a:lvl5pPr>
      <a:lvl6pPr marL="457177" algn="ctr" rtl="0" fontAlgn="base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pitchFamily="34" charset="0"/>
        </a:defRPr>
      </a:lvl6pPr>
      <a:lvl7pPr marL="914353" algn="ctr" rtl="0" fontAlgn="base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pitchFamily="34" charset="0"/>
        </a:defRPr>
      </a:lvl7pPr>
      <a:lvl8pPr marL="1371530" algn="ctr" rtl="0" fontAlgn="base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pitchFamily="34" charset="0"/>
        </a:defRPr>
      </a:lvl8pPr>
      <a:lvl9pPr marL="1828706" algn="ctr" rtl="0" fontAlgn="base">
        <a:spcBef>
          <a:spcPct val="0"/>
        </a:spcBef>
        <a:spcAft>
          <a:spcPct val="0"/>
        </a:spcAft>
        <a:defRPr sz="3600" b="1">
          <a:solidFill>
            <a:srgbClr val="FFCC00"/>
          </a:solidFill>
          <a:latin typeface="Arial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Char char="–"/>
        <a:defRPr sz="2000">
          <a:solidFill>
            <a:srgbClr val="FFFF00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Char char="•"/>
        <a:defRPr sz="2400">
          <a:solidFill>
            <a:schemeClr val="bg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Char char="–"/>
        <a:defRPr sz="1600">
          <a:solidFill>
            <a:schemeClr val="bg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Char char="»"/>
        <a:defRPr sz="1600">
          <a:solidFill>
            <a:schemeClr val="bg1"/>
          </a:solidFill>
          <a:latin typeface="+mn-lt"/>
        </a:defRPr>
      </a:lvl5pPr>
      <a:lvl6pPr marL="2514471" indent="-228588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bg1"/>
          </a:solidFill>
          <a:latin typeface="+mn-lt"/>
        </a:defRPr>
      </a:lvl6pPr>
      <a:lvl7pPr marL="2971648" indent="-228588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bg1"/>
          </a:solidFill>
          <a:latin typeface="+mn-lt"/>
        </a:defRPr>
      </a:lvl7pPr>
      <a:lvl8pPr marL="3428825" indent="-228588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bg1"/>
          </a:solidFill>
          <a:latin typeface="+mn-lt"/>
        </a:defRPr>
      </a:lvl8pPr>
      <a:lvl9pPr marL="3886001" indent="-228588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90446" y="44450"/>
            <a:ext cx="7496354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12808"/>
            <a:ext cx="8229600" cy="5013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400" b="0">
                <a:latin typeface="Arial" charset="0"/>
              </a:defRPr>
            </a:lvl1pPr>
          </a:lstStyle>
          <a:p>
            <a:pPr>
              <a:defRPr/>
            </a:pPr>
            <a:fld id="{32E05084-1D67-44EC-B758-871BD0FA41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40" name="Line 16"/>
          <p:cNvSpPr>
            <a:spLocks noChangeShapeType="1"/>
          </p:cNvSpPr>
          <p:nvPr userDrawn="1"/>
        </p:nvSpPr>
        <p:spPr bwMode="auto">
          <a:xfrm flipV="1">
            <a:off x="1306416" y="852488"/>
            <a:ext cx="7132320" cy="1587"/>
          </a:xfrm>
          <a:prstGeom prst="line">
            <a:avLst/>
          </a:prstGeom>
          <a:noFill/>
          <a:ln w="12700">
            <a:solidFill>
              <a:srgbClr val="E8112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1041" name="Line 17"/>
          <p:cNvSpPr>
            <a:spLocks noChangeShapeType="1"/>
          </p:cNvSpPr>
          <p:nvPr userDrawn="1"/>
        </p:nvSpPr>
        <p:spPr bwMode="auto">
          <a:xfrm>
            <a:off x="1306416" y="790575"/>
            <a:ext cx="7132320" cy="0"/>
          </a:xfrm>
          <a:prstGeom prst="line">
            <a:avLst/>
          </a:prstGeom>
          <a:noFill/>
          <a:ln w="44450">
            <a:solidFill>
              <a:srgbClr val="4176C3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b="0" dirty="0">
              <a:solidFill>
                <a:srgbClr val="000000"/>
              </a:solidFill>
            </a:endParaRPr>
          </a:p>
        </p:txBody>
      </p:sp>
      <p:pic>
        <p:nvPicPr>
          <p:cNvPr id="1033" name="Picture 10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833" y="0"/>
            <a:ext cx="129063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9"/>
          <p:cNvSpPr txBox="1">
            <a:spLocks noChangeArrowheads="1"/>
          </p:cNvSpPr>
          <p:nvPr userDrawn="1"/>
        </p:nvSpPr>
        <p:spPr bwMode="auto">
          <a:xfrm>
            <a:off x="673100" y="6454775"/>
            <a:ext cx="3962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700">
                <a:solidFill>
                  <a:srgbClr val="990000"/>
                </a:solidFill>
              </a:rPr>
              <a:t>An Academic Research Organization of </a:t>
            </a:r>
          </a:p>
          <a:p>
            <a:pPr>
              <a:defRPr/>
            </a:pPr>
            <a:r>
              <a:rPr lang="en-US" sz="700">
                <a:solidFill>
                  <a:srgbClr val="990000"/>
                </a:solidFill>
              </a:rPr>
              <a:t>Brigham and Women’s Hospital and Harvard Medical School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6" cstate="print"/>
          <a:srcRect l="2838" t="5727" r="83394" b="33792"/>
          <a:stretch>
            <a:fillRect/>
          </a:stretch>
        </p:blipFill>
        <p:spPr bwMode="auto">
          <a:xfrm>
            <a:off x="212734" y="6494462"/>
            <a:ext cx="205324" cy="23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" descr="HMS_Affiliate_NEW_8.eps"/>
          <p:cNvPicPr>
            <a:picLocks noChangeAspect="1"/>
          </p:cNvPicPr>
          <p:nvPr userDrawn="1"/>
        </p:nvPicPr>
        <p:blipFill>
          <a:blip r:embed="rId17" cstate="print"/>
          <a:srcRect r="85854"/>
          <a:stretch>
            <a:fillRect/>
          </a:stretch>
        </p:blipFill>
        <p:spPr bwMode="auto">
          <a:xfrm>
            <a:off x="454614" y="6500812"/>
            <a:ext cx="18931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TIMI heart_type inside_F.tif"/>
          <p:cNvPicPr>
            <a:picLocks noChangeAspect="1"/>
          </p:cNvPicPr>
          <p:nvPr userDrawn="1"/>
        </p:nvPicPr>
        <p:blipFill>
          <a:blip r:embed="rId18" cstate="print"/>
          <a:srcRect b="34756"/>
          <a:stretch>
            <a:fillRect/>
          </a:stretch>
        </p:blipFill>
        <p:spPr>
          <a:xfrm>
            <a:off x="8474717" y="62851"/>
            <a:ext cx="424165" cy="68627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51" r:id="rId1"/>
    <p:sldLayoutId id="2147484852" r:id="rId2"/>
    <p:sldLayoutId id="2147484853" r:id="rId3"/>
    <p:sldLayoutId id="2147484854" r:id="rId4"/>
    <p:sldLayoutId id="2147484855" r:id="rId5"/>
    <p:sldLayoutId id="2147484856" r:id="rId6"/>
    <p:sldLayoutId id="2147484857" r:id="rId7"/>
    <p:sldLayoutId id="2147484858" r:id="rId8"/>
    <p:sldLayoutId id="2147484859" r:id="rId9"/>
    <p:sldLayoutId id="2147484860" r:id="rId10"/>
    <p:sldLayoutId id="2147484861" r:id="rId11"/>
    <p:sldLayoutId id="2147484862" r:id="rId12"/>
    <p:sldLayoutId id="2147484863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1E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A5DA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66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90446" y="44450"/>
            <a:ext cx="7496354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12808"/>
            <a:ext cx="8229600" cy="5013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40" name="Line 16"/>
          <p:cNvSpPr>
            <a:spLocks noChangeShapeType="1"/>
          </p:cNvSpPr>
          <p:nvPr userDrawn="1"/>
        </p:nvSpPr>
        <p:spPr bwMode="auto">
          <a:xfrm flipV="1">
            <a:off x="1306416" y="852488"/>
            <a:ext cx="7132320" cy="1587"/>
          </a:xfrm>
          <a:prstGeom prst="line">
            <a:avLst/>
          </a:prstGeom>
          <a:noFill/>
          <a:ln w="12700">
            <a:solidFill>
              <a:srgbClr val="E8112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1041" name="Line 17"/>
          <p:cNvSpPr>
            <a:spLocks noChangeShapeType="1"/>
          </p:cNvSpPr>
          <p:nvPr userDrawn="1"/>
        </p:nvSpPr>
        <p:spPr bwMode="auto">
          <a:xfrm>
            <a:off x="1306416" y="790575"/>
            <a:ext cx="7132320" cy="0"/>
          </a:xfrm>
          <a:prstGeom prst="line">
            <a:avLst/>
          </a:prstGeom>
          <a:noFill/>
          <a:ln w="44450">
            <a:solidFill>
              <a:srgbClr val="4176C3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b="0" dirty="0">
              <a:solidFill>
                <a:srgbClr val="000000"/>
              </a:solidFill>
            </a:endParaRPr>
          </a:p>
        </p:txBody>
      </p:sp>
      <p:pic>
        <p:nvPicPr>
          <p:cNvPr id="1033" name="Picture 10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833" y="0"/>
            <a:ext cx="1290638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9"/>
          <p:cNvSpPr txBox="1">
            <a:spLocks noChangeArrowheads="1"/>
          </p:cNvSpPr>
          <p:nvPr userDrawn="1"/>
        </p:nvSpPr>
        <p:spPr bwMode="auto">
          <a:xfrm>
            <a:off x="673100" y="6454775"/>
            <a:ext cx="3962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700">
                <a:solidFill>
                  <a:srgbClr val="990000"/>
                </a:solidFill>
              </a:rPr>
              <a:t>An Academic Research Organization of </a:t>
            </a:r>
          </a:p>
          <a:p>
            <a:pPr>
              <a:defRPr/>
            </a:pPr>
            <a:r>
              <a:rPr lang="en-US" sz="700">
                <a:solidFill>
                  <a:srgbClr val="990000"/>
                </a:solidFill>
              </a:rPr>
              <a:t>Brigham and Women’s Hospital and Harvard Medical School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6" cstate="print"/>
          <a:srcRect l="2838" t="5727" r="83394" b="33792"/>
          <a:stretch>
            <a:fillRect/>
          </a:stretch>
        </p:blipFill>
        <p:spPr bwMode="auto">
          <a:xfrm>
            <a:off x="212734" y="6494462"/>
            <a:ext cx="205324" cy="23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" descr="HMS_Affiliate_NEW_8.eps"/>
          <p:cNvPicPr>
            <a:picLocks noChangeAspect="1"/>
          </p:cNvPicPr>
          <p:nvPr userDrawn="1"/>
        </p:nvPicPr>
        <p:blipFill>
          <a:blip r:embed="rId17" cstate="print"/>
          <a:srcRect r="85854"/>
          <a:stretch>
            <a:fillRect/>
          </a:stretch>
        </p:blipFill>
        <p:spPr bwMode="auto">
          <a:xfrm>
            <a:off x="454614" y="6500812"/>
            <a:ext cx="18931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TIMI heart_type inside_F.tif"/>
          <p:cNvPicPr>
            <a:picLocks noChangeAspect="1"/>
          </p:cNvPicPr>
          <p:nvPr userDrawn="1"/>
        </p:nvPicPr>
        <p:blipFill>
          <a:blip r:embed="rId18" cstate="print"/>
          <a:srcRect b="34756"/>
          <a:stretch>
            <a:fillRect/>
          </a:stretch>
        </p:blipFill>
        <p:spPr>
          <a:xfrm>
            <a:off x="8474717" y="62851"/>
            <a:ext cx="424165" cy="68627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65" r:id="rId1"/>
    <p:sldLayoutId id="2147484866" r:id="rId2"/>
    <p:sldLayoutId id="2147484867" r:id="rId3"/>
    <p:sldLayoutId id="2147484868" r:id="rId4"/>
    <p:sldLayoutId id="2147484869" r:id="rId5"/>
    <p:sldLayoutId id="2147484870" r:id="rId6"/>
    <p:sldLayoutId id="2147484871" r:id="rId7"/>
    <p:sldLayoutId id="2147484872" r:id="rId8"/>
    <p:sldLayoutId id="2147484873" r:id="rId9"/>
    <p:sldLayoutId id="2147484874" r:id="rId10"/>
    <p:sldLayoutId id="2147484875" r:id="rId11"/>
    <p:sldLayoutId id="2147484876" r:id="rId12"/>
    <p:sldLayoutId id="2147484877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3333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A5DA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C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66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9625" y="206426"/>
            <a:ext cx="2468563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2382220"/>
            <a:ext cx="8604956" cy="2048256"/>
          </a:xfrm>
        </p:spPr>
        <p:txBody>
          <a:bodyPr/>
          <a:lstStyle/>
          <a:p>
            <a:r>
              <a:rPr lang="en-US" sz="2800" dirty="0" smtClean="0">
                <a:solidFill>
                  <a:srgbClr val="1F497D"/>
                </a:solidFill>
              </a:rPr>
              <a:t>Long-Term Tolerability of </a:t>
            </a:r>
            <a:r>
              <a:rPr lang="en-US" sz="2800" dirty="0" err="1" smtClean="0">
                <a:solidFill>
                  <a:srgbClr val="1F497D"/>
                </a:solidFill>
              </a:rPr>
              <a:t>Ticagrelor</a:t>
            </a:r>
            <a:r>
              <a:rPr lang="en-US" sz="2800" dirty="0" smtClean="0">
                <a:solidFill>
                  <a:srgbClr val="1F497D"/>
                </a:solidFill>
              </a:rPr>
              <a:t> for Secondary Prevention: </a:t>
            </a:r>
            <a:br>
              <a:rPr lang="en-US" sz="2800" dirty="0" smtClean="0">
                <a:solidFill>
                  <a:srgbClr val="1F497D"/>
                </a:solidFill>
              </a:rPr>
            </a:br>
            <a:r>
              <a:rPr lang="en-US" sz="2800" dirty="0" smtClean="0">
                <a:solidFill>
                  <a:srgbClr val="1F497D"/>
                </a:solidFill>
              </a:rPr>
              <a:t>Insights from PEGASUS-TIMI 54 Trial </a:t>
            </a:r>
            <a:br>
              <a:rPr lang="en-US" sz="2800" dirty="0" smtClean="0">
                <a:solidFill>
                  <a:srgbClr val="1F497D"/>
                </a:solidFill>
              </a:rPr>
            </a:br>
            <a:r>
              <a:rPr lang="en-US" sz="3200" i="1" dirty="0" smtClean="0">
                <a:solidFill>
                  <a:srgbClr val="0A5DA2"/>
                </a:solidFill>
              </a:rPr>
              <a:t/>
            </a:r>
            <a:br>
              <a:rPr lang="en-US" sz="3200" i="1" dirty="0" smtClean="0">
                <a:solidFill>
                  <a:srgbClr val="0A5DA2"/>
                </a:solidFill>
              </a:rPr>
            </a:br>
            <a:endParaRPr lang="en-US" sz="3200" dirty="0">
              <a:solidFill>
                <a:srgbClr val="0A5DA2"/>
              </a:solidFill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12794" y="4396360"/>
            <a:ext cx="8226425" cy="1354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>
              <a:spcBef>
                <a:spcPct val="20000"/>
              </a:spcBef>
            </a:pPr>
            <a:r>
              <a:rPr lang="en-US" sz="2400" b="1" dirty="0" smtClean="0">
                <a:solidFill>
                  <a:srgbClr val="1F497D"/>
                </a:solidFill>
              </a:rPr>
              <a:t>Marc P. </a:t>
            </a:r>
            <a:r>
              <a:rPr lang="en-US" sz="2400" b="1" dirty="0" err="1" smtClean="0">
                <a:solidFill>
                  <a:srgbClr val="1F497D"/>
                </a:solidFill>
              </a:rPr>
              <a:t>Bonaca</a:t>
            </a:r>
            <a:r>
              <a:rPr lang="en-US" sz="2400" b="1" dirty="0" smtClean="0">
                <a:solidFill>
                  <a:srgbClr val="1F497D"/>
                </a:solidFill>
              </a:rPr>
              <a:t>, MD, MPH</a:t>
            </a:r>
            <a:br>
              <a:rPr lang="en-US" sz="2400" b="1" dirty="0" smtClean="0">
                <a:solidFill>
                  <a:srgbClr val="1F497D"/>
                </a:solidFill>
              </a:rPr>
            </a:br>
            <a:r>
              <a:rPr lang="en-US" sz="2400" b="1" dirty="0" smtClean="0">
                <a:solidFill>
                  <a:srgbClr val="1F497D"/>
                </a:solidFill>
              </a:rPr>
              <a:t>on behalf of the </a:t>
            </a:r>
            <a:r>
              <a:rPr lang="en-US" sz="2400" dirty="0" smtClean="0">
                <a:solidFill>
                  <a:srgbClr val="1F497D"/>
                </a:solidFill>
              </a:rPr>
              <a:t>PEGASUS-TIMI 54 </a:t>
            </a:r>
            <a:r>
              <a:rPr lang="en-US" sz="2400" b="1" dirty="0" smtClean="0">
                <a:solidFill>
                  <a:srgbClr val="1F497D"/>
                </a:solidFill>
              </a:rPr>
              <a:t/>
            </a:r>
            <a:br>
              <a:rPr lang="en-US" sz="2400" b="1" dirty="0" smtClean="0">
                <a:solidFill>
                  <a:srgbClr val="1F497D"/>
                </a:solidFill>
              </a:rPr>
            </a:br>
            <a:r>
              <a:rPr lang="en-US" sz="2400" b="1" dirty="0" smtClean="0">
                <a:solidFill>
                  <a:srgbClr val="1F497D"/>
                </a:solidFill>
              </a:rPr>
              <a:t>Executive &amp; Steering Committees and Investigators</a:t>
            </a:r>
            <a:endParaRPr lang="en-US" sz="2400" b="1" dirty="0">
              <a:solidFill>
                <a:srgbClr val="1F497D"/>
              </a:solidFill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31540" y="6027583"/>
            <a:ext cx="8388932" cy="54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1" hangingPunct="1">
              <a:spcBef>
                <a:spcPct val="20000"/>
              </a:spcBef>
            </a:pPr>
            <a:r>
              <a:rPr lang="en-US" sz="2400" b="1" dirty="0" smtClean="0">
                <a:latin typeface="+mj-lt"/>
                <a:ea typeface="+mj-ea"/>
                <a:cs typeface="+mj-cs"/>
              </a:rPr>
              <a:t>NCT00526474</a:t>
            </a:r>
            <a:endParaRPr lang="en-US" sz="2400" b="1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Disclosures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PEGASUS-TIMI 54 was funded through a research grant to Brigham and Women’s Hospital</a:t>
            </a:r>
          </a:p>
          <a:p>
            <a:r>
              <a:rPr lang="en-US" dirty="0" smtClean="0"/>
              <a:t>Consulting for AstraZeneca, Merck, Bayer, Roche Diagnostics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330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Chart 64"/>
          <p:cNvGraphicFramePr>
            <a:graphicFrameLocks noGrp="1"/>
          </p:cNvGraphicFramePr>
          <p:nvPr/>
        </p:nvGraphicFramePr>
        <p:xfrm>
          <a:off x="508578" y="1142475"/>
          <a:ext cx="7159048" cy="4899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9511" name="Text Box 27"/>
          <p:cNvSpPr txBox="1">
            <a:spLocks noChangeArrowheads="1"/>
          </p:cNvSpPr>
          <p:nvPr/>
        </p:nvSpPr>
        <p:spPr bwMode="auto">
          <a:xfrm>
            <a:off x="2987836" y="6068191"/>
            <a:ext cx="22653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Months from Randomization</a:t>
            </a:r>
            <a:endParaRPr lang="en-US" sz="12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28904" y="4531368"/>
            <a:ext cx="36277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A5DA2"/>
                </a:solidFill>
                <a:latin typeface="Arial" pitchFamily="34" charset="0"/>
                <a:cs typeface="Arial" pitchFamily="34" charset="0"/>
              </a:rPr>
              <a:t>Ticagrelor 60 mg</a:t>
            </a:r>
          </a:p>
          <a:p>
            <a:pPr algn="ctr"/>
            <a:r>
              <a:rPr lang="en-US" sz="1600" b="1" dirty="0" smtClean="0">
                <a:solidFill>
                  <a:srgbClr val="0A5DA2"/>
                </a:solidFill>
                <a:latin typeface="Arial" pitchFamily="34" charset="0"/>
                <a:cs typeface="Arial" pitchFamily="34" charset="0"/>
              </a:rPr>
              <a:t>HR 0.84 (95% CI 0.74 – 0.95)</a:t>
            </a:r>
          </a:p>
          <a:p>
            <a:pPr algn="ctr"/>
            <a:r>
              <a:rPr lang="en-US" sz="1600" b="1" dirty="0" smtClean="0">
                <a:solidFill>
                  <a:srgbClr val="0A5DA2"/>
                </a:solidFill>
                <a:latin typeface="Arial" pitchFamily="34" charset="0"/>
                <a:cs typeface="Arial" pitchFamily="34" charset="0"/>
              </a:rPr>
              <a:t>P=0.004</a:t>
            </a:r>
          </a:p>
        </p:txBody>
      </p:sp>
      <p:sp>
        <p:nvSpPr>
          <p:cNvPr id="26" name="Text Box 27"/>
          <p:cNvSpPr txBox="1">
            <a:spLocks noChangeArrowheads="1"/>
          </p:cNvSpPr>
          <p:nvPr/>
        </p:nvSpPr>
        <p:spPr bwMode="auto">
          <a:xfrm rot="-5400000">
            <a:off x="-1065841" y="3323184"/>
            <a:ext cx="283443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CV Death, MI, or Stroke (%)</a:t>
            </a:r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23622" y="5771630"/>
            <a:ext cx="32403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71003" y="5771630"/>
            <a:ext cx="32403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6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17236" y="5771630"/>
            <a:ext cx="32403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9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828607" y="5771630"/>
            <a:ext cx="3960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12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76820" y="5771630"/>
            <a:ext cx="32403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0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68667" y="5771630"/>
            <a:ext cx="3960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15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915471" y="5771630"/>
            <a:ext cx="3960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18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462275" y="5771630"/>
            <a:ext cx="3960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21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09079" y="5771630"/>
            <a:ext cx="3960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24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55883" y="5771630"/>
            <a:ext cx="3960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27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95372" y="5771630"/>
            <a:ext cx="3960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30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49491" y="5771630"/>
            <a:ext cx="3960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33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188980" y="5771630"/>
            <a:ext cx="3960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36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028904" y="3642184"/>
            <a:ext cx="36277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960000"/>
                </a:solidFill>
                <a:latin typeface="Arial" pitchFamily="34" charset="0"/>
                <a:cs typeface="Arial" pitchFamily="34" charset="0"/>
              </a:rPr>
              <a:t>Ticagrelor 90 mg</a:t>
            </a:r>
          </a:p>
          <a:p>
            <a:pPr algn="ctr"/>
            <a:r>
              <a:rPr lang="en-US" sz="1600" b="1" dirty="0" smtClean="0">
                <a:solidFill>
                  <a:srgbClr val="960000"/>
                </a:solidFill>
                <a:latin typeface="Arial" pitchFamily="34" charset="0"/>
                <a:cs typeface="Arial" pitchFamily="34" charset="0"/>
              </a:rPr>
              <a:t>HR 0.85 (95% CI 0.75 – 0.96)</a:t>
            </a:r>
          </a:p>
          <a:p>
            <a:pPr algn="ctr"/>
            <a:r>
              <a:rPr lang="en-US" sz="1600" b="1" dirty="0" smtClean="0">
                <a:solidFill>
                  <a:srgbClr val="960000"/>
                </a:solidFill>
                <a:latin typeface="Arial" pitchFamily="34" charset="0"/>
                <a:cs typeface="Arial" pitchFamily="34" charset="0"/>
              </a:rPr>
              <a:t>P=0.008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440860" y="1546629"/>
            <a:ext cx="1527580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b="1" dirty="0" smtClean="0">
                <a:solidFill>
                  <a:srgbClr val="336600"/>
                </a:solidFill>
                <a:latin typeface="Arial Narrow" pitchFamily="34" charset="0"/>
                <a:cs typeface="Arial" pitchFamily="34" charset="0"/>
              </a:rPr>
              <a:t>Placebo (9.0%)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440860" y="2025526"/>
            <a:ext cx="1527580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b="1" dirty="0" smtClean="0">
                <a:solidFill>
                  <a:srgbClr val="960000"/>
                </a:solidFill>
                <a:latin typeface="Arial Narrow" pitchFamily="34" charset="0"/>
                <a:cs typeface="Arial" pitchFamily="34" charset="0"/>
              </a:rPr>
              <a:t>Ticagrelor 90 (7.8%)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440859" y="2231803"/>
            <a:ext cx="1527581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b="1" dirty="0" smtClean="0">
                <a:solidFill>
                  <a:srgbClr val="0A5DA2"/>
                </a:solidFill>
                <a:latin typeface="Arial Narrow" pitchFamily="34" charset="0"/>
                <a:cs typeface="Arial" pitchFamily="34" charset="0"/>
              </a:rPr>
              <a:t>Ticagrelor 60 (7.8%)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440611" y="172528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C00000"/>
                </a:solidFill>
              </a:rPr>
              <a:t>Primary Endpoint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1580" y="2917483"/>
            <a:ext cx="324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6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11580" y="3355173"/>
            <a:ext cx="324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 pitchFamily="34" charset="0"/>
                <a:cs typeface="Arial" pitchFamily="34" charset="0"/>
              </a:rPr>
              <a:t>5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1580" y="3801402"/>
            <a:ext cx="324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 pitchFamily="34" charset="0"/>
                <a:cs typeface="Arial" pitchFamily="34" charset="0"/>
              </a:rPr>
              <a:t>4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1580" y="4239092"/>
            <a:ext cx="324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 pitchFamily="34" charset="0"/>
                <a:cs typeface="Arial" pitchFamily="34" charset="0"/>
              </a:rPr>
              <a:t>3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02335" y="1138647"/>
            <a:ext cx="4332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 pitchFamily="34" charset="0"/>
                <a:cs typeface="Arial" pitchFamily="34" charset="0"/>
              </a:rPr>
              <a:t>10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1580" y="1576337"/>
            <a:ext cx="324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 pitchFamily="34" charset="0"/>
                <a:cs typeface="Arial" pitchFamily="34" charset="0"/>
              </a:rPr>
              <a:t>9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11580" y="2022566"/>
            <a:ext cx="324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 pitchFamily="34" charset="0"/>
                <a:cs typeface="Arial" pitchFamily="34" charset="0"/>
              </a:rPr>
              <a:t>8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11580" y="2460256"/>
            <a:ext cx="324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 pitchFamily="34" charset="0"/>
                <a:cs typeface="Arial" pitchFamily="34" charset="0"/>
              </a:rPr>
              <a:t>7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11580" y="4685300"/>
            <a:ext cx="324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 pitchFamily="34" charset="0"/>
                <a:cs typeface="Arial" pitchFamily="34" charset="0"/>
              </a:rPr>
              <a:t>2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11580" y="5122990"/>
            <a:ext cx="324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 pitchFamily="34" charset="0"/>
                <a:cs typeface="Arial" pitchFamily="34" charset="0"/>
              </a:rPr>
              <a:t>1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11580" y="5569219"/>
            <a:ext cx="324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 pitchFamily="34" charset="0"/>
                <a:cs typeface="Arial" pitchFamily="34" charset="0"/>
              </a:rPr>
              <a:t>0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107097" y="1149347"/>
            <a:ext cx="4500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21,162 patients with MI 1-3 years prior and treated with low-dose aspirin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20170" y="6465697"/>
            <a:ext cx="46238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 smtClean="0">
                <a:solidFill>
                  <a:srgbClr val="000000"/>
                </a:solidFill>
                <a:latin typeface="Arial" charset="0"/>
                <a:cs typeface="+mn-cs"/>
              </a:rPr>
              <a:t>Bonaca MP et al. and Sabatine MS. </a:t>
            </a:r>
            <a:r>
              <a:rPr lang="en-US" sz="1200" b="1" i="1" dirty="0" smtClean="0">
                <a:solidFill>
                  <a:srgbClr val="000000"/>
                </a:solidFill>
                <a:latin typeface="Arial" charset="0"/>
                <a:cs typeface="+mn-cs"/>
              </a:rPr>
              <a:t>NEJM </a:t>
            </a:r>
            <a:r>
              <a:rPr lang="en-US" sz="1200" b="1" dirty="0" smtClean="0">
                <a:solidFill>
                  <a:srgbClr val="000000"/>
                </a:solidFill>
                <a:latin typeface="Arial" charset="0"/>
                <a:cs typeface="+mn-cs"/>
              </a:rPr>
              <a:t>2015;372:1791-800</a:t>
            </a:r>
            <a:endParaRPr lang="en-US" sz="1200" b="1" dirty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 spd="slow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90446" y="44450"/>
            <a:ext cx="7228935" cy="731838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Background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1236" y="1036114"/>
            <a:ext cx="8229600" cy="4865297"/>
          </a:xfrm>
        </p:spPr>
        <p:txBody>
          <a:bodyPr/>
          <a:lstStyle/>
          <a:p>
            <a:pPr marL="344488" indent="-344488">
              <a:spcBef>
                <a:spcPts val="1200"/>
              </a:spcBef>
            </a:pPr>
            <a:r>
              <a:rPr lang="en-US" sz="2400" b="1" dirty="0" smtClean="0">
                <a:solidFill>
                  <a:srgbClr val="1F497D"/>
                </a:solidFill>
              </a:rPr>
              <a:t>Enrollment began in 2010; therefore few patients (&lt;1%) had already been treated with ticagrelor</a:t>
            </a:r>
            <a:endParaRPr lang="en-US" sz="1050" b="1" dirty="0" smtClean="0">
              <a:solidFill>
                <a:srgbClr val="1F497D"/>
              </a:solidFill>
            </a:endParaRPr>
          </a:p>
          <a:p>
            <a:pPr marL="344488" indent="-344488">
              <a:spcBef>
                <a:spcPts val="1200"/>
              </a:spcBef>
            </a:pPr>
            <a:r>
              <a:rPr lang="en-US" sz="2400" b="1" dirty="0" smtClean="0">
                <a:solidFill>
                  <a:srgbClr val="1F497D"/>
                </a:solidFill>
              </a:rPr>
              <a:t>Premature discontinuation at 3 years was higher in those </a:t>
            </a:r>
            <a:r>
              <a:rPr lang="en-US" sz="2400" b="1" u="sng" dirty="0" smtClean="0">
                <a:solidFill>
                  <a:srgbClr val="1F497D"/>
                </a:solidFill>
              </a:rPr>
              <a:t>initiating</a:t>
            </a:r>
            <a:r>
              <a:rPr lang="en-US" sz="2400" b="1" dirty="0" smtClean="0">
                <a:solidFill>
                  <a:srgbClr val="1F497D"/>
                </a:solidFill>
              </a:rPr>
              <a:t> </a:t>
            </a:r>
            <a:r>
              <a:rPr lang="en-US" sz="2400" b="1" dirty="0" err="1" smtClean="0">
                <a:solidFill>
                  <a:srgbClr val="1F497D"/>
                </a:solidFill>
              </a:rPr>
              <a:t>ticagrelor</a:t>
            </a:r>
            <a:r>
              <a:rPr lang="en-US" sz="2400" b="1" dirty="0" smtClean="0">
                <a:solidFill>
                  <a:srgbClr val="1F497D"/>
                </a:solidFill>
              </a:rPr>
              <a:t> (32% 90 mg BID, 29% 60 mg BID) vs</a:t>
            </a:r>
            <a:r>
              <a:rPr lang="en-US" sz="2400" b="1" dirty="0">
                <a:solidFill>
                  <a:srgbClr val="1F497D"/>
                </a:solidFill>
              </a:rPr>
              <a:t>. </a:t>
            </a:r>
            <a:r>
              <a:rPr lang="en-US" sz="2400" b="1" dirty="0" smtClean="0">
                <a:solidFill>
                  <a:srgbClr val="1F497D"/>
                </a:solidFill>
              </a:rPr>
              <a:t>placebo (21%) with  the majority due to adverse events</a:t>
            </a:r>
          </a:p>
          <a:p>
            <a:pPr marL="344488" indent="-344488">
              <a:spcBef>
                <a:spcPts val="1200"/>
              </a:spcBef>
            </a:pPr>
            <a:r>
              <a:rPr lang="en-US" sz="2400" b="1" dirty="0" smtClean="0">
                <a:solidFill>
                  <a:srgbClr val="1F497D"/>
                </a:solidFill>
              </a:rPr>
              <a:t>However, translation of PEGASUS-TIMI 54 into clinical practice would more likely be in the form of </a:t>
            </a:r>
            <a:r>
              <a:rPr lang="en-US" sz="2400" b="1" u="sng" dirty="0" smtClean="0">
                <a:solidFill>
                  <a:srgbClr val="1F497D"/>
                </a:solidFill>
              </a:rPr>
              <a:t>continuing</a:t>
            </a:r>
            <a:r>
              <a:rPr lang="en-US" sz="2400" b="1" dirty="0" smtClean="0">
                <a:solidFill>
                  <a:srgbClr val="1F497D"/>
                </a:solidFill>
              </a:rPr>
              <a:t> in patients already tolerating ticagrelor for 1 year after their MI</a:t>
            </a:r>
          </a:p>
          <a:p>
            <a:pPr marL="344488" indent="-344488">
              <a:spcBef>
                <a:spcPts val="1200"/>
              </a:spcBef>
            </a:pPr>
            <a:r>
              <a:rPr lang="en-US" sz="2400" b="1" dirty="0" smtClean="0">
                <a:solidFill>
                  <a:srgbClr val="1F497D"/>
                </a:solidFill>
              </a:rPr>
              <a:t>We therefore investigated rates, reasons and timing of study drug discontinuation in PEGASUS-TIMI 54</a:t>
            </a:r>
          </a:p>
          <a:p>
            <a:pPr marL="514350" indent="-514350">
              <a:spcBef>
                <a:spcPts val="1200"/>
              </a:spcBef>
              <a:buNone/>
            </a:pPr>
            <a:endParaRPr lang="en-US" sz="2400" b="1" dirty="0" smtClean="0">
              <a:solidFill>
                <a:srgbClr val="1F497D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Hypotheses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76045" y="1138687"/>
            <a:ext cx="8548778" cy="5055078"/>
          </a:xfrm>
        </p:spPr>
        <p:txBody>
          <a:bodyPr/>
          <a:lstStyle/>
          <a:p>
            <a:pPr marL="514350" indent="-514350"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In outpatients with prior MI newly exposed to </a:t>
            </a:r>
            <a:r>
              <a:rPr lang="en-US" sz="2400" b="1" dirty="0" err="1" smtClean="0">
                <a:solidFill>
                  <a:schemeClr val="tx1"/>
                </a:solidFill>
              </a:rPr>
              <a:t>ticagrelor</a:t>
            </a:r>
            <a:r>
              <a:rPr lang="en-US" sz="2400" b="1" dirty="0" smtClean="0">
                <a:solidFill>
                  <a:schemeClr val="tx1"/>
                </a:solidFill>
              </a:rPr>
              <a:t>:</a:t>
            </a:r>
          </a:p>
          <a:p>
            <a:pPr marL="514350" indent="-514350">
              <a:lnSpc>
                <a:spcPct val="150000"/>
              </a:lnSpc>
              <a:buNone/>
            </a:pPr>
            <a:endParaRPr lang="en-US" sz="1400" b="1" dirty="0" smtClean="0">
              <a:solidFill>
                <a:srgbClr val="1F497D"/>
              </a:solidFill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400" b="1" i="1" dirty="0" smtClean="0">
                <a:solidFill>
                  <a:srgbClr val="1F497D"/>
                </a:solidFill>
              </a:rPr>
              <a:t>Treatment discontinuation overall, and due to AEs, would be higher early after initiation and would be low in patients tolerating therapy for at least one year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endParaRPr lang="en-US" sz="1400" b="1" dirty="0" smtClean="0">
              <a:solidFill>
                <a:srgbClr val="1F497D"/>
              </a:solidFill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400" b="1" i="1" dirty="0" smtClean="0">
                <a:solidFill>
                  <a:srgbClr val="1F497D"/>
                </a:solidFill>
              </a:rPr>
              <a:t>The efficacy of </a:t>
            </a:r>
            <a:r>
              <a:rPr lang="en-US" sz="2400" b="1" i="1" dirty="0" err="1" smtClean="0">
                <a:solidFill>
                  <a:srgbClr val="1F497D"/>
                </a:solidFill>
              </a:rPr>
              <a:t>ticagrelor</a:t>
            </a:r>
            <a:r>
              <a:rPr lang="en-US" sz="2400" b="1" i="1" dirty="0" smtClean="0">
                <a:solidFill>
                  <a:srgbClr val="1F497D"/>
                </a:solidFill>
              </a:rPr>
              <a:t> would be robust for events occurring on treatment, particularly for patients continuing on P2Y</a:t>
            </a:r>
            <a:r>
              <a:rPr lang="en-US" sz="2400" b="1" i="1" baseline="-25000" dirty="0" smtClean="0">
                <a:solidFill>
                  <a:srgbClr val="1F497D"/>
                </a:solidFill>
              </a:rPr>
              <a:t>12</a:t>
            </a:r>
            <a:r>
              <a:rPr lang="en-US" sz="2400" b="1" i="1" dirty="0" smtClean="0">
                <a:solidFill>
                  <a:srgbClr val="1F497D"/>
                </a:solidFill>
              </a:rPr>
              <a:t> inhibition from their index MI</a:t>
            </a:r>
            <a:endParaRPr lang="en-US" sz="2400" b="1" i="1" dirty="0">
              <a:solidFill>
                <a:srgbClr val="1F497D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Methods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05441" y="1259457"/>
            <a:ext cx="8229600" cy="4865297"/>
          </a:xfrm>
        </p:spPr>
        <p:txBody>
          <a:bodyPr/>
          <a:lstStyle/>
          <a:p>
            <a:pPr marL="344488" indent="-344488"/>
            <a:r>
              <a:rPr lang="en-US" sz="2400" b="1" dirty="0" smtClean="0">
                <a:solidFill>
                  <a:srgbClr val="1F497D"/>
                </a:solidFill>
              </a:rPr>
              <a:t>The rate and reasons for discontinuation compared between treatment groups</a:t>
            </a:r>
          </a:p>
          <a:p>
            <a:pPr marL="344488" indent="-344488"/>
            <a:endParaRPr lang="en-US" sz="2400" b="1" dirty="0" smtClean="0">
              <a:solidFill>
                <a:srgbClr val="1F497D"/>
              </a:solidFill>
            </a:endParaRPr>
          </a:p>
          <a:p>
            <a:pPr marL="344488" indent="-344488"/>
            <a:r>
              <a:rPr lang="en-US" sz="2400" b="1" dirty="0" smtClean="0">
                <a:solidFill>
                  <a:srgbClr val="1F497D"/>
                </a:solidFill>
              </a:rPr>
              <a:t>Landmark evaluating discontinuation in those that tolerated 1 year of therapy</a:t>
            </a:r>
          </a:p>
          <a:p>
            <a:pPr marL="344488" indent="-344488"/>
            <a:endParaRPr lang="en-US" sz="2400" b="1" dirty="0" smtClean="0">
              <a:solidFill>
                <a:srgbClr val="1F497D"/>
              </a:solidFill>
            </a:endParaRPr>
          </a:p>
          <a:p>
            <a:pPr marL="344488" indent="-344488"/>
            <a:r>
              <a:rPr lang="en-US" sz="2400" b="1" dirty="0" smtClean="0">
                <a:solidFill>
                  <a:srgbClr val="1F497D"/>
                </a:solidFill>
              </a:rPr>
              <a:t>The efficacy and safety compared evaluating events that occurred through the last dose plus 7 days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5699" r="14264"/>
          <a:stretch/>
        </p:blipFill>
        <p:spPr>
          <a:xfrm>
            <a:off x="50127" y="1370345"/>
            <a:ext cx="4708121" cy="4411848"/>
          </a:xfrm>
          <a:prstGeom prst="rect">
            <a:avLst/>
          </a:prstGeom>
        </p:spPr>
      </p:pic>
      <p:sp>
        <p:nvSpPr>
          <p:cNvPr id="29" name="TextBox 7"/>
          <p:cNvSpPr txBox="1"/>
          <p:nvPr/>
        </p:nvSpPr>
        <p:spPr>
          <a:xfrm>
            <a:off x="1242204" y="0"/>
            <a:ext cx="7901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Drug discontinuation by Treatment Arm</a:t>
            </a:r>
            <a:endParaRPr lang="en-US" sz="32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57749" y="1144758"/>
            <a:ext cx="1600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First Year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831119" y="1144758"/>
            <a:ext cx="2628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Years 2 + 3</a:t>
            </a:r>
          </a:p>
        </p:txBody>
      </p:sp>
      <p:sp>
        <p:nvSpPr>
          <p:cNvPr id="46" name="Right Arrow 45"/>
          <p:cNvSpPr/>
          <p:nvPr/>
        </p:nvSpPr>
        <p:spPr>
          <a:xfrm>
            <a:off x="4254501" y="1185408"/>
            <a:ext cx="1404156" cy="2880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9262" t="13014" r="13442"/>
          <a:stretch/>
        </p:blipFill>
        <p:spPr>
          <a:xfrm>
            <a:off x="4778774" y="2227011"/>
            <a:ext cx="4231554" cy="35715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7"/>
          <p:cNvSpPr txBox="1"/>
          <p:nvPr/>
        </p:nvSpPr>
        <p:spPr>
          <a:xfrm>
            <a:off x="1169630" y="0"/>
            <a:ext cx="7974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Drug discontinuation for AE by Treatment</a:t>
            </a:r>
            <a:endParaRPr lang="en-US" sz="28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024430" y="758347"/>
            <a:ext cx="180020" cy="1800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828002" y="742956"/>
            <a:ext cx="180020" cy="1800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605720" y="762071"/>
            <a:ext cx="180020" cy="18002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2168446" y="686339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Ticagarelor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90 mg twice daily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972018" y="687207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Ticagrelor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60 mg twice daily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49736" y="690063"/>
            <a:ext cx="9888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Placebo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1153061"/>
            <a:ext cx="9131300" cy="557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7"/>
          <p:cNvSpPr txBox="1"/>
          <p:nvPr/>
        </p:nvSpPr>
        <p:spPr>
          <a:xfrm>
            <a:off x="654520" y="0"/>
            <a:ext cx="8702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Adverse Events Leading to Discontinuation</a:t>
            </a:r>
            <a:endParaRPr lang="en-US" sz="28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extBox 7"/>
          <p:cNvSpPr txBox="1"/>
          <p:nvPr/>
        </p:nvSpPr>
        <p:spPr>
          <a:xfrm rot="16200000">
            <a:off x="-3519941" y="3357119"/>
            <a:ext cx="746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Number of Patients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859539"/>
              </p:ext>
            </p:extLst>
          </p:nvPr>
        </p:nvGraphicFramePr>
        <p:xfrm>
          <a:off x="1620572" y="985189"/>
          <a:ext cx="594860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7683"/>
                <a:gridCol w="1336619"/>
                <a:gridCol w="1487151"/>
                <a:gridCol w="148715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Treatment Arm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Any AE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Bleeding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Dyspnea</a:t>
                      </a:r>
                      <a:endParaRPr lang="en-US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96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Ticagrelor 90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6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19.0%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6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7.8%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96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6.5%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0A5DA2"/>
                          </a:solidFill>
                          <a:latin typeface="Arial Narrow" pitchFamily="34" charset="0"/>
                          <a:cs typeface="Arial" pitchFamily="34" charset="0"/>
                        </a:rPr>
                        <a:t>Ticagrelor 60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A5DA2"/>
                          </a:solidFill>
                          <a:latin typeface="Arial Narrow" pitchFamily="34" charset="0"/>
                          <a:cs typeface="Arial" pitchFamily="34" charset="0"/>
                        </a:rPr>
                        <a:t>16.4%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A5DA2"/>
                          </a:solidFill>
                          <a:latin typeface="Arial Narrow" pitchFamily="34" charset="0"/>
                          <a:cs typeface="Arial" pitchFamily="34" charset="0"/>
                        </a:rPr>
                        <a:t>6.2%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A5DA2"/>
                          </a:solidFill>
                          <a:latin typeface="Arial Narrow" pitchFamily="34" charset="0"/>
                          <a:cs typeface="Arial" pitchFamily="34" charset="0"/>
                        </a:rPr>
                        <a:t>4.6%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336600"/>
                          </a:solidFill>
                          <a:latin typeface="Arial Narrow" pitchFamily="34" charset="0"/>
                          <a:cs typeface="Arial" pitchFamily="34" charset="0"/>
                        </a:rPr>
                        <a:t>Placebo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336600"/>
                          </a:solidFill>
                          <a:latin typeface="Arial Narrow" pitchFamily="34" charset="0"/>
                          <a:cs typeface="Arial" pitchFamily="34" charset="0"/>
                        </a:rPr>
                        <a:t>8.9%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336600"/>
                          </a:solidFill>
                          <a:latin typeface="Arial Narrow" pitchFamily="34" charset="0"/>
                          <a:cs typeface="Arial" pitchFamily="34" charset="0"/>
                        </a:rPr>
                        <a:t>1.5%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336600"/>
                          </a:solidFill>
                          <a:latin typeface="Arial Narrow" pitchFamily="34" charset="0"/>
                          <a:cs typeface="Arial" pitchFamily="34" charset="0"/>
                        </a:rPr>
                        <a:t>0.8%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687609" y="591869"/>
            <a:ext cx="5764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3 Year KM Rate (%) – p-value for each dose vs. placebo &lt;0.001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63" y="2503974"/>
            <a:ext cx="8445500" cy="4076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900" y="1171758"/>
            <a:ext cx="7571218" cy="515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7" name="TextBox 66"/>
          <p:cNvSpPr txBox="1"/>
          <p:nvPr/>
        </p:nvSpPr>
        <p:spPr>
          <a:xfrm>
            <a:off x="1354347" y="0"/>
            <a:ext cx="7004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Discontinuation over time for Dyspnea by Randomization Group</a:t>
            </a:r>
            <a:endParaRPr lang="en-US" sz="20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5" name="TextBox 94"/>
          <p:cNvSpPr txBox="1"/>
          <p:nvPr/>
        </p:nvSpPr>
        <p:spPr>
          <a:xfrm rot="16200000">
            <a:off x="-2354123" y="3349733"/>
            <a:ext cx="5436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Number of Patients Discontinued for Dyspnea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231740" y="6488668"/>
            <a:ext cx="504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Days From Randomization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68990" y="988423"/>
            <a:ext cx="180020" cy="1800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68922" y="988423"/>
            <a:ext cx="180020" cy="18002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59632" y="988423"/>
            <a:ext cx="180020" cy="18002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113006" y="924545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Ticagrelor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90 mg twice daily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12938" y="924545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Ticagrelor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60 mg twice daily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03648" y="924545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Placebo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1331640" y="3897052"/>
            <a:ext cx="0" cy="2076817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367644" y="4365104"/>
            <a:ext cx="0" cy="1584176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51992" y="2977207"/>
            <a:ext cx="675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616" y="3769295"/>
            <a:ext cx="675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1583668" y="5733256"/>
            <a:ext cx="0" cy="240613"/>
          </a:xfrm>
          <a:prstGeom prst="line">
            <a:avLst/>
          </a:prstGeom>
          <a:ln w="19050">
            <a:solidFill>
              <a:srgbClr val="008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295636" y="5373216"/>
            <a:ext cx="675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53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66328" y="1409536"/>
            <a:ext cx="1600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latin typeface="Arial Narrow" pitchFamily="34" charset="0"/>
                <a:cs typeface="Arial" pitchFamily="34" charset="0"/>
              </a:rPr>
              <a:t>P&lt;0.01 for each dose vs. placebo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19411" y="2555950"/>
            <a:ext cx="1600207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latin typeface="Arial Narrow" pitchFamily="34" charset="0"/>
                <a:cs typeface="Arial" pitchFamily="34" charset="0"/>
              </a:rPr>
              <a:t>Median Days to Discontinuation</a:t>
            </a:r>
          </a:p>
        </p:txBody>
      </p:sp>
      <p:sp>
        <p:nvSpPr>
          <p:cNvPr id="3" name="Oval 2"/>
          <p:cNvSpPr/>
          <p:nvPr/>
        </p:nvSpPr>
        <p:spPr>
          <a:xfrm>
            <a:off x="1242438" y="2968234"/>
            <a:ext cx="289903" cy="3175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325813" y="3783322"/>
            <a:ext cx="289903" cy="3175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91473" y="5370969"/>
            <a:ext cx="289903" cy="3175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>
            <a:stCxn id="3" idx="6"/>
            <a:endCxn id="24" idx="1"/>
          </p:cNvCxnSpPr>
          <p:nvPr/>
        </p:nvCxnSpPr>
        <p:spPr>
          <a:xfrm flipV="1">
            <a:off x="1532341" y="2817560"/>
            <a:ext cx="1087070" cy="30944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5" idx="6"/>
            <a:endCxn id="24" idx="1"/>
          </p:cNvCxnSpPr>
          <p:nvPr/>
        </p:nvCxnSpPr>
        <p:spPr>
          <a:xfrm flipV="1">
            <a:off x="1615716" y="2817560"/>
            <a:ext cx="1003695" cy="112452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2" idx="0"/>
            <a:endCxn id="24" idx="1"/>
          </p:cNvCxnSpPr>
          <p:nvPr/>
        </p:nvCxnSpPr>
        <p:spPr>
          <a:xfrm flipV="1">
            <a:off x="1633482" y="2817560"/>
            <a:ext cx="985929" cy="255565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274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016732"/>
            <a:ext cx="7596844" cy="5177108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1285336" y="0"/>
            <a:ext cx="7030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Discontinuation over time for Bleeding by Randomization Group</a:t>
            </a:r>
            <a:endParaRPr lang="en-US" sz="20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5" name="TextBox 94"/>
          <p:cNvSpPr txBox="1"/>
          <p:nvPr/>
        </p:nvSpPr>
        <p:spPr>
          <a:xfrm rot="16200000">
            <a:off x="-2354123" y="3349733"/>
            <a:ext cx="5436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Number of Patients Discontinued for Bleeding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231740" y="6488668"/>
            <a:ext cx="504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Days From Randomization</a:t>
            </a:r>
            <a:endParaRPr lang="en-US" sz="1600" b="1" dirty="0">
              <a:latin typeface="Arial"/>
              <a:cs typeface="Arial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583668" y="3753036"/>
            <a:ext cx="0" cy="2076817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015716" y="4185084"/>
            <a:ext cx="0" cy="1644769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095836" y="5409220"/>
            <a:ext cx="0" cy="420633"/>
          </a:xfrm>
          <a:prstGeom prst="line">
            <a:avLst/>
          </a:prstGeom>
          <a:ln w="19050">
            <a:solidFill>
              <a:srgbClr val="008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259632" y="3284984"/>
            <a:ext cx="675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55676" y="3753036"/>
            <a:ext cx="675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156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71800" y="5085184"/>
            <a:ext cx="675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344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68990" y="988423"/>
            <a:ext cx="180020" cy="1800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268922" y="988423"/>
            <a:ext cx="180020" cy="18002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259632" y="988423"/>
            <a:ext cx="180020" cy="18002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113006" y="924545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Ticagrelor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90 mg twice daily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12938" y="924545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Ticagrelor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60 mg twice daily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03648" y="924545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Placebo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66328" y="1409536"/>
            <a:ext cx="1600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latin typeface="Arial Narrow" pitchFamily="34" charset="0"/>
                <a:cs typeface="Arial" pitchFamily="34" charset="0"/>
              </a:rPr>
              <a:t>P&lt;0.01 for each dose vs. placebo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75314" y="3999317"/>
            <a:ext cx="1600207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latin typeface="Arial Narrow" pitchFamily="34" charset="0"/>
                <a:cs typeface="Arial" pitchFamily="34" charset="0"/>
              </a:rPr>
              <a:t>Median Days to Discontinuation</a:t>
            </a:r>
          </a:p>
        </p:txBody>
      </p:sp>
      <p:sp>
        <p:nvSpPr>
          <p:cNvPr id="30" name="Oval 29"/>
          <p:cNvSpPr/>
          <p:nvPr/>
        </p:nvSpPr>
        <p:spPr>
          <a:xfrm>
            <a:off x="1463316" y="3327186"/>
            <a:ext cx="289903" cy="3175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1822788" y="3769520"/>
            <a:ext cx="358381" cy="30317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858155" y="5067246"/>
            <a:ext cx="510233" cy="3169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>
            <a:stCxn id="30" idx="6"/>
            <a:endCxn id="28" idx="1"/>
          </p:cNvCxnSpPr>
          <p:nvPr/>
        </p:nvCxnSpPr>
        <p:spPr>
          <a:xfrm>
            <a:off x="1753219" y="3485952"/>
            <a:ext cx="1722095" cy="7749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31" idx="6"/>
            <a:endCxn id="28" idx="1"/>
          </p:cNvCxnSpPr>
          <p:nvPr/>
        </p:nvCxnSpPr>
        <p:spPr>
          <a:xfrm>
            <a:off x="2181169" y="3921107"/>
            <a:ext cx="1294145" cy="33982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2" idx="0"/>
            <a:endCxn id="28" idx="1"/>
          </p:cNvCxnSpPr>
          <p:nvPr/>
        </p:nvCxnSpPr>
        <p:spPr>
          <a:xfrm flipV="1">
            <a:off x="3113272" y="4260927"/>
            <a:ext cx="362042" cy="80631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164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7"/>
          <p:cNvSpPr txBox="1"/>
          <p:nvPr/>
        </p:nvSpPr>
        <p:spPr>
          <a:xfrm>
            <a:off x="621102" y="0"/>
            <a:ext cx="7901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err="1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Dyspnea</a:t>
            </a:r>
            <a:r>
              <a:rPr lang="en-US" sz="32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and Bleeding</a:t>
            </a:r>
            <a:endParaRPr lang="en-US" sz="32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7"/>
          <p:cNvSpPr txBox="1"/>
          <p:nvPr/>
        </p:nvSpPr>
        <p:spPr>
          <a:xfrm rot="16200000">
            <a:off x="-3519941" y="3357119"/>
            <a:ext cx="746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Number of Patients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736" y="617624"/>
            <a:ext cx="8712200" cy="568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9400" y="689146"/>
            <a:ext cx="8585200" cy="5842000"/>
          </a:xfrm>
          <a:prstGeom prst="rect">
            <a:avLst/>
          </a:prstGeom>
        </p:spPr>
      </p:pic>
      <p:sp>
        <p:nvSpPr>
          <p:cNvPr id="14" name="TextBox 7"/>
          <p:cNvSpPr txBox="1"/>
          <p:nvPr/>
        </p:nvSpPr>
        <p:spPr>
          <a:xfrm>
            <a:off x="1347159" y="0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Cardiovascular Death, Myocardial Infarction or Stroke at 3 Years by Randomization Group in Patients On Treatment</a:t>
            </a:r>
            <a:endParaRPr lang="en-US" sz="20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TextBox 7"/>
          <p:cNvSpPr txBox="1"/>
          <p:nvPr/>
        </p:nvSpPr>
        <p:spPr>
          <a:xfrm rot="16200000">
            <a:off x="-2159271" y="3477249"/>
            <a:ext cx="4718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KM Rate (%) at 3 Years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7"/>
          <p:cNvSpPr txBox="1"/>
          <p:nvPr/>
        </p:nvSpPr>
        <p:spPr>
          <a:xfrm>
            <a:off x="863588" y="6448836"/>
            <a:ext cx="746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Days from Randomization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21100" y="1019346"/>
            <a:ext cx="149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Placebo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66900" y="1400346"/>
            <a:ext cx="2298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>
                <a:latin typeface="Arial"/>
                <a:cs typeface="Arial"/>
              </a:rPr>
              <a:t>Ticagrelor</a:t>
            </a:r>
            <a:r>
              <a:rPr lang="en-US" sz="1600" b="1" dirty="0" smtClean="0">
                <a:latin typeface="Arial"/>
                <a:cs typeface="Arial"/>
              </a:rPr>
              <a:t> 60 mg BID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454400" y="1082846"/>
            <a:ext cx="215900" cy="22860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/>
              <a:cs typeface="Arial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600200" y="1463846"/>
            <a:ext cx="215900" cy="228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/>
              <a:cs typeface="Arial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292600" y="1451146"/>
            <a:ext cx="215900" cy="228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/>
              <a:cs typeface="Arial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65300" y="1755946"/>
            <a:ext cx="2298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HR 0.79</a:t>
            </a:r>
          </a:p>
          <a:p>
            <a:pPr algn="ctr"/>
            <a:r>
              <a:rPr lang="en-US" sz="1600" b="1" dirty="0" smtClean="0">
                <a:latin typeface="Arial"/>
                <a:cs typeface="Arial"/>
              </a:rPr>
              <a:t>(95% CI 0.68 – 0.91)</a:t>
            </a:r>
          </a:p>
          <a:p>
            <a:pPr algn="ctr"/>
            <a:r>
              <a:rPr lang="en-US" sz="1600" b="1" dirty="0" smtClean="0">
                <a:latin typeface="Arial"/>
                <a:cs typeface="Arial"/>
              </a:rPr>
              <a:t>P&lt;0.001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30700" y="1743246"/>
            <a:ext cx="2298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HR 0.78</a:t>
            </a:r>
          </a:p>
          <a:p>
            <a:pPr algn="ctr"/>
            <a:r>
              <a:rPr lang="en-US" sz="1600" b="1" dirty="0" smtClean="0">
                <a:latin typeface="Arial"/>
                <a:cs typeface="Arial"/>
              </a:rPr>
              <a:t>(95% CI 0.68 – 0.90)</a:t>
            </a:r>
          </a:p>
          <a:p>
            <a:pPr algn="ctr"/>
            <a:r>
              <a:rPr lang="en-US" sz="1600" b="1" dirty="0" smtClean="0">
                <a:latin typeface="Arial"/>
                <a:cs typeface="Arial"/>
              </a:rPr>
              <a:t>P&lt;0.001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72000" y="1377898"/>
            <a:ext cx="2298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>
                <a:latin typeface="Arial"/>
                <a:cs typeface="Arial"/>
              </a:rPr>
              <a:t>Ticagrelor</a:t>
            </a:r>
            <a:r>
              <a:rPr lang="en-US" sz="1600" b="1" dirty="0" smtClean="0">
                <a:latin typeface="Arial"/>
                <a:cs typeface="Arial"/>
              </a:rPr>
              <a:t> 90 mg BID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361362" y="981854"/>
            <a:ext cx="819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/>
                <a:cs typeface="Arial"/>
              </a:rPr>
              <a:t>8.4%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447087" y="1826466"/>
            <a:ext cx="647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/>
                <a:cs typeface="Arial"/>
              </a:rPr>
              <a:t>6.8%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361362" y="2131266"/>
            <a:ext cx="819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/>
                <a:cs typeface="Arial"/>
              </a:rPr>
              <a:t>6.6%</a:t>
            </a:r>
            <a:endParaRPr lang="en-US" sz="1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4296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7"/>
          <p:cNvSpPr txBox="1"/>
          <p:nvPr/>
        </p:nvSpPr>
        <p:spPr>
          <a:xfrm>
            <a:off x="1060861" y="-69008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Efficacy of </a:t>
            </a:r>
            <a:r>
              <a:rPr lang="en-US" sz="2400" dirty="0" err="1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Ticagrelor</a:t>
            </a:r>
            <a:r>
              <a:rPr lang="en-US" sz="24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– On Treatment*</a:t>
            </a:r>
            <a:endParaRPr lang="en-US" sz="24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519772" y="5702886"/>
            <a:ext cx="4392488" cy="0"/>
          </a:xfrm>
          <a:prstGeom prst="line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824028" y="911720"/>
            <a:ext cx="0" cy="486054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19270" y="1266291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CVD / MI / Stroke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195736" y="5882906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Ticagrelor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Better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391980" y="5882906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Placebo Better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391980" y="6062926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1.0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752020" y="695696"/>
            <a:ext cx="2340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 err="1" smtClean="0">
                <a:latin typeface="Arial" pitchFamily="34" charset="0"/>
                <a:cs typeface="Arial" pitchFamily="34" charset="0"/>
              </a:rPr>
              <a:t>Ticagrelor</a:t>
            </a:r>
            <a:r>
              <a:rPr lang="en-US" sz="1400" b="1" u="sng" dirty="0" smtClean="0">
                <a:latin typeface="Arial" pitchFamily="34" charset="0"/>
                <a:cs typeface="Arial" pitchFamily="34" charset="0"/>
              </a:rPr>
              <a:t>  Placebo</a:t>
            </a:r>
            <a:endParaRPr lang="en-US" sz="14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824028" y="443668"/>
            <a:ext cx="2340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3 Year KM Rate (%)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100392" y="695696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P-value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136904" y="1284134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&lt;0.001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TextBox 7"/>
          <p:cNvSpPr txBox="1"/>
          <p:nvPr/>
        </p:nvSpPr>
        <p:spPr>
          <a:xfrm>
            <a:off x="1049789" y="6396335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i="1" dirty="0" smtClean="0">
                <a:latin typeface="Arial" pitchFamily="34" charset="0"/>
                <a:cs typeface="Arial" pitchFamily="34" charset="0"/>
              </a:rPr>
              <a:t>*N=20,942 patients who received at least one dose of study drug including events through 7 days from the last dose of study drug. 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Results consistent after propensity score adjustment</a:t>
            </a:r>
            <a:endParaRPr lang="en-US" sz="1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247964" y="1104114"/>
            <a:ext cx="154079" cy="154079"/>
          </a:xfrm>
          <a:prstGeom prst="rect">
            <a:avLst/>
          </a:prstGeom>
          <a:solidFill>
            <a:srgbClr val="96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4231737" y="1357109"/>
            <a:ext cx="160243" cy="16024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/>
          <p:cNvCxnSpPr/>
          <p:nvPr/>
        </p:nvCxnSpPr>
        <p:spPr>
          <a:xfrm>
            <a:off x="4031940" y="1428150"/>
            <a:ext cx="576064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4031940" y="1176121"/>
            <a:ext cx="576064" cy="1"/>
          </a:xfrm>
          <a:prstGeom prst="line">
            <a:avLst/>
          </a:prstGeom>
          <a:ln w="25400">
            <a:solidFill>
              <a:srgbClr val="9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Diamond 95"/>
          <p:cNvSpPr/>
          <p:nvPr/>
        </p:nvSpPr>
        <p:spPr>
          <a:xfrm>
            <a:off x="4067944" y="1644174"/>
            <a:ext cx="508681" cy="144016"/>
          </a:xfrm>
          <a:prstGeom prst="diamond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99"/>
          <p:cNvSpPr txBox="1"/>
          <p:nvPr/>
        </p:nvSpPr>
        <p:spPr>
          <a:xfrm>
            <a:off x="119270" y="2190021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CV Death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237901" y="2010001"/>
            <a:ext cx="154079" cy="154079"/>
          </a:xfrm>
          <a:prstGeom prst="rect">
            <a:avLst/>
          </a:prstGeom>
          <a:solidFill>
            <a:srgbClr val="96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123725" y="2280839"/>
            <a:ext cx="160243" cy="16024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Straight Connector 103"/>
          <p:cNvCxnSpPr/>
          <p:nvPr/>
        </p:nvCxnSpPr>
        <p:spPr>
          <a:xfrm>
            <a:off x="3707904" y="2351880"/>
            <a:ext cx="1044116" cy="908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V="1">
            <a:off x="3815916" y="2087041"/>
            <a:ext cx="1044116" cy="0"/>
          </a:xfrm>
          <a:prstGeom prst="line">
            <a:avLst/>
          </a:prstGeom>
          <a:ln w="25400">
            <a:solidFill>
              <a:srgbClr val="9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Diamond 105"/>
          <p:cNvSpPr/>
          <p:nvPr/>
        </p:nvSpPr>
        <p:spPr>
          <a:xfrm>
            <a:off x="3811291" y="2567904"/>
            <a:ext cx="904725" cy="144016"/>
          </a:xfrm>
          <a:prstGeom prst="diamond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extBox 118"/>
          <p:cNvSpPr txBox="1"/>
          <p:nvPr/>
        </p:nvSpPr>
        <p:spPr>
          <a:xfrm>
            <a:off x="119270" y="3107564"/>
            <a:ext cx="3804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Coronary Heart Disease Death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4175956" y="2909383"/>
            <a:ext cx="154079" cy="154079"/>
          </a:xfrm>
          <a:prstGeom prst="rect">
            <a:avLst/>
          </a:prstGeom>
          <a:solidFill>
            <a:srgbClr val="96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4067944" y="3198382"/>
            <a:ext cx="160243" cy="16024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Connector 121"/>
          <p:cNvCxnSpPr/>
          <p:nvPr/>
        </p:nvCxnSpPr>
        <p:spPr>
          <a:xfrm>
            <a:off x="3563888" y="3269423"/>
            <a:ext cx="126014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3635896" y="2981391"/>
            <a:ext cx="1224136" cy="0"/>
          </a:xfrm>
          <a:prstGeom prst="line">
            <a:avLst/>
          </a:prstGeom>
          <a:ln w="25400">
            <a:solidFill>
              <a:srgbClr val="9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8136396" y="1012361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&lt;0.001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8136904" y="1552421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&lt;0.001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8136904" y="2207864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0.031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8136396" y="1936091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0.076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8136904" y="2476151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0.019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8136904" y="3125407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0.052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8136396" y="2853634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0.087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8136904" y="3393694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0.029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6588732" y="1012361"/>
            <a:ext cx="1619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0.79 (0.68 – 0.91)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588732" y="1284134"/>
            <a:ext cx="1619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0.78 (0.68 – 0.90)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6588732" y="1552421"/>
            <a:ext cx="1619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0.78 (0.70 – 0.88)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5112568" y="1284134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6.8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5112060" y="1012361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6.6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5112568" y="1552421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6.7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5832140" y="1012361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8.4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6264188" y="695696"/>
            <a:ext cx="2340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 smtClean="0">
                <a:latin typeface="Arial" pitchFamily="34" charset="0"/>
                <a:cs typeface="Arial" pitchFamily="34" charset="0"/>
              </a:rPr>
              <a:t>HR (95% CI)</a:t>
            </a:r>
            <a:endParaRPr lang="en-US" sz="14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6588732" y="1936091"/>
            <a:ext cx="1619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0.78 (0.60 – 1.03)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588732" y="2207864"/>
            <a:ext cx="1619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0.74 (0.57 – 0.97)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6588732" y="2476151"/>
            <a:ext cx="1619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0.76 (0.61 – 0.96)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112568" y="2207864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1.8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5112060" y="1936091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1.9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112568" y="2476151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1.9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832140" y="1936091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2.4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6588732" y="2853634"/>
            <a:ext cx="1619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0.75 (0.54 – 1.04)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6588732" y="3125407"/>
            <a:ext cx="1619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0.72 (0.52 – 1.00)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588732" y="3393694"/>
            <a:ext cx="1619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0.74 (0.56 – 0.97)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5112568" y="3125407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1.2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112060" y="2853634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1.3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112568" y="3393694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1.3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5832140" y="2853634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1.6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6" name="Rectangle 195"/>
          <p:cNvSpPr/>
          <p:nvPr/>
        </p:nvSpPr>
        <p:spPr>
          <a:xfrm>
            <a:off x="7438575" y="5722127"/>
            <a:ext cx="146304" cy="146304"/>
          </a:xfrm>
          <a:prstGeom prst="rect">
            <a:avLst/>
          </a:prstGeom>
          <a:solidFill>
            <a:srgbClr val="96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Oval 196"/>
          <p:cNvSpPr/>
          <p:nvPr/>
        </p:nvSpPr>
        <p:spPr>
          <a:xfrm>
            <a:off x="7431606" y="5950107"/>
            <a:ext cx="160243" cy="16024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Diamond 197"/>
          <p:cNvSpPr/>
          <p:nvPr/>
        </p:nvSpPr>
        <p:spPr>
          <a:xfrm>
            <a:off x="7420287" y="6184291"/>
            <a:ext cx="182880" cy="164592"/>
          </a:xfrm>
          <a:prstGeom prst="diamond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TextBox 198"/>
          <p:cNvSpPr txBox="1"/>
          <p:nvPr/>
        </p:nvSpPr>
        <p:spPr>
          <a:xfrm>
            <a:off x="7641030" y="5870005"/>
            <a:ext cx="1406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A5DA2"/>
                </a:solidFill>
                <a:latin typeface="Arial Narrow" pitchFamily="34" charset="0"/>
                <a:cs typeface="Arial" pitchFamily="34" charset="0"/>
              </a:rPr>
              <a:t>Ticagrelor 60 mg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7641030" y="5625416"/>
            <a:ext cx="1406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960000"/>
                </a:solidFill>
                <a:latin typeface="Arial Narrow" pitchFamily="34" charset="0"/>
                <a:cs typeface="Arial" pitchFamily="34" charset="0"/>
              </a:rPr>
              <a:t>Ticagrelor 90 mg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7641030" y="6114594"/>
            <a:ext cx="1183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  <a:latin typeface="Arial Narrow" pitchFamily="34" charset="0"/>
                <a:cs typeface="Arial" pitchFamily="34" charset="0"/>
              </a:rPr>
              <a:t>Pooled</a:t>
            </a:r>
          </a:p>
        </p:txBody>
      </p:sp>
      <p:sp>
        <p:nvSpPr>
          <p:cNvPr id="202" name="Rounded Rectangle 201"/>
          <p:cNvSpPr/>
          <p:nvPr/>
        </p:nvSpPr>
        <p:spPr>
          <a:xfrm>
            <a:off x="7308304" y="5594874"/>
            <a:ext cx="1733433" cy="847082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Diamond 124"/>
          <p:cNvSpPr/>
          <p:nvPr/>
        </p:nvSpPr>
        <p:spPr>
          <a:xfrm>
            <a:off x="3671900" y="3443659"/>
            <a:ext cx="1080120" cy="149800"/>
          </a:xfrm>
          <a:prstGeom prst="diamond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TextBox 123"/>
          <p:cNvSpPr txBox="1"/>
          <p:nvPr/>
        </p:nvSpPr>
        <p:spPr>
          <a:xfrm>
            <a:off x="119270" y="4041100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Myocardial Infarction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4237901" y="3861080"/>
            <a:ext cx="154079" cy="154079"/>
          </a:xfrm>
          <a:prstGeom prst="rect">
            <a:avLst/>
          </a:prstGeom>
          <a:solidFill>
            <a:srgbClr val="96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4303745" y="4131918"/>
            <a:ext cx="160243" cy="16024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5" name="Straight Connector 144"/>
          <p:cNvCxnSpPr/>
          <p:nvPr/>
        </p:nvCxnSpPr>
        <p:spPr>
          <a:xfrm>
            <a:off x="4067944" y="4202959"/>
            <a:ext cx="648072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>
            <a:off x="3923928" y="3914927"/>
            <a:ext cx="756084" cy="0"/>
          </a:xfrm>
          <a:prstGeom prst="line">
            <a:avLst/>
          </a:prstGeom>
          <a:ln w="25400">
            <a:solidFill>
              <a:srgbClr val="9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Diamond 179"/>
          <p:cNvSpPr/>
          <p:nvPr/>
        </p:nvSpPr>
        <p:spPr>
          <a:xfrm>
            <a:off x="4027315" y="4382979"/>
            <a:ext cx="652697" cy="149800"/>
          </a:xfrm>
          <a:prstGeom prst="diamond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TextBox 180"/>
          <p:cNvSpPr txBox="1"/>
          <p:nvPr/>
        </p:nvSpPr>
        <p:spPr>
          <a:xfrm>
            <a:off x="119270" y="4976486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Stroke</a:t>
            </a:r>
          </a:p>
        </p:txBody>
      </p:sp>
      <p:sp>
        <p:nvSpPr>
          <p:cNvPr id="182" name="Rectangle 181"/>
          <p:cNvSpPr/>
          <p:nvPr/>
        </p:nvSpPr>
        <p:spPr>
          <a:xfrm>
            <a:off x="4201897" y="4786403"/>
            <a:ext cx="154079" cy="154079"/>
          </a:xfrm>
          <a:prstGeom prst="rect">
            <a:avLst/>
          </a:prstGeom>
          <a:solidFill>
            <a:srgbClr val="96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Oval 182"/>
          <p:cNvSpPr/>
          <p:nvPr/>
        </p:nvSpPr>
        <p:spPr>
          <a:xfrm>
            <a:off x="4087721" y="5067304"/>
            <a:ext cx="160243" cy="16024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4" name="Straight Connector 183"/>
          <p:cNvCxnSpPr/>
          <p:nvPr/>
        </p:nvCxnSpPr>
        <p:spPr>
          <a:xfrm>
            <a:off x="3563888" y="5147425"/>
            <a:ext cx="126014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/>
          <p:cNvCxnSpPr/>
          <p:nvPr/>
        </p:nvCxnSpPr>
        <p:spPr>
          <a:xfrm>
            <a:off x="3650439" y="4868474"/>
            <a:ext cx="1245597" cy="0"/>
          </a:xfrm>
          <a:prstGeom prst="line">
            <a:avLst/>
          </a:prstGeom>
          <a:ln w="25400">
            <a:solidFill>
              <a:srgbClr val="9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Diamond 185"/>
          <p:cNvSpPr/>
          <p:nvPr/>
        </p:nvSpPr>
        <p:spPr>
          <a:xfrm>
            <a:off x="3703279" y="5336526"/>
            <a:ext cx="1048741" cy="149800"/>
          </a:xfrm>
          <a:prstGeom prst="diamond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TextBox 186"/>
          <p:cNvSpPr txBox="1"/>
          <p:nvPr/>
        </p:nvSpPr>
        <p:spPr>
          <a:xfrm>
            <a:off x="8136904" y="4058943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0.0236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8136396" y="3787170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0.0080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8136904" y="4327230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0.0036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8136904" y="4996231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0.048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8136396" y="4724458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0.094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8136904" y="5264518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0.029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6588732" y="3787170"/>
            <a:ext cx="1619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0.78 (0.65 – 0.94)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6588732" y="4058943"/>
            <a:ext cx="1619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0.81 (0.68 – 0.97)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588732" y="4327230"/>
            <a:ext cx="1619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0.80 (0.68 – 0.93)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5112568" y="4058943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4.1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5112060" y="3787170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3.8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5112568" y="4327230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4.0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5832140" y="3787170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4.9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6588732" y="4724458"/>
            <a:ext cx="1619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0.77 (0.56 – 1.05)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6588732" y="4996231"/>
            <a:ext cx="1619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0.73 (0.53 – 1.00)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6588732" y="5264518"/>
            <a:ext cx="1619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0.75 (0.58 – 0.97)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112568" y="4996231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1.4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5112060" y="4724458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1.4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5112568" y="5264518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1.4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5832140" y="4724458"/>
            <a:ext cx="8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1.8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283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Summary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72528" y="1104182"/>
            <a:ext cx="8766787" cy="4882551"/>
          </a:xfrm>
        </p:spPr>
        <p:txBody>
          <a:bodyPr/>
          <a:lstStyle/>
          <a:p>
            <a:pPr marL="514350" indent="-514350"/>
            <a:r>
              <a:rPr lang="en-US" sz="2000" b="1" dirty="0" smtClean="0"/>
              <a:t>Discontinuation of newly started ticagrelor among stable outpatients with prior MI was driven by adverse events of bleeding and </a:t>
            </a:r>
            <a:r>
              <a:rPr lang="en-US" sz="2000" b="1" dirty="0" err="1" smtClean="0"/>
              <a:t>dyspnea</a:t>
            </a:r>
            <a:endParaRPr lang="en-US" sz="2000" b="1" dirty="0" smtClean="0"/>
          </a:p>
          <a:p>
            <a:pPr marL="514350" indent="-514350"/>
            <a:endParaRPr lang="en-US" sz="2000" b="1" dirty="0" smtClean="0"/>
          </a:p>
          <a:p>
            <a:pPr marL="514350" indent="-514350"/>
            <a:r>
              <a:rPr lang="en-US" sz="2000" b="1" dirty="0" smtClean="0"/>
              <a:t>Although significant enough to prompt discontinuation, the majority of:</a:t>
            </a:r>
          </a:p>
          <a:p>
            <a:pPr marL="914400" lvl="1" indent="-514350"/>
            <a:r>
              <a:rPr lang="en-US" sz="2000" b="1" dirty="0" err="1" smtClean="0">
                <a:solidFill>
                  <a:srgbClr val="0A5DA2"/>
                </a:solidFill>
                <a:ea typeface="+mn-ea"/>
                <a:cs typeface="+mn-cs"/>
              </a:rPr>
              <a:t>Dyspnea</a:t>
            </a:r>
            <a:r>
              <a:rPr lang="en-US" sz="2000" b="1" dirty="0" smtClean="0">
                <a:solidFill>
                  <a:srgbClr val="0A5DA2"/>
                </a:solidFill>
                <a:ea typeface="+mn-ea"/>
                <a:cs typeface="+mn-cs"/>
              </a:rPr>
              <a:t> was non-serious (&gt;95%) and only mild-mod. in intensity (&gt; 80%)</a:t>
            </a:r>
          </a:p>
          <a:p>
            <a:pPr marL="914400" lvl="1" indent="-514350"/>
            <a:r>
              <a:rPr lang="en-US" sz="2000" b="1" dirty="0" smtClean="0">
                <a:solidFill>
                  <a:srgbClr val="0A5DA2"/>
                </a:solidFill>
                <a:ea typeface="+mn-ea"/>
                <a:cs typeface="+mn-cs"/>
              </a:rPr>
              <a:t>Bleeds were minimal or medical attention</a:t>
            </a:r>
          </a:p>
          <a:p>
            <a:pPr marL="514350" indent="-514350"/>
            <a:endParaRPr lang="en-US" sz="1400" b="1" dirty="0" smtClean="0"/>
          </a:p>
          <a:p>
            <a:pPr marL="514350" indent="-514350"/>
            <a:r>
              <a:rPr lang="en-US" sz="2000" b="1" dirty="0" smtClean="0"/>
              <a:t>Among patients who remained on therapy</a:t>
            </a:r>
          </a:p>
          <a:p>
            <a:pPr marL="914400" lvl="1" indent="-344488">
              <a:spcBef>
                <a:spcPts val="600"/>
              </a:spcBef>
            </a:pPr>
            <a:r>
              <a:rPr lang="en-US" sz="1800" b="1" dirty="0" smtClean="0"/>
              <a:t>Discontinuation for an AE after one year of exposure was low (~3%/y)</a:t>
            </a:r>
          </a:p>
          <a:p>
            <a:pPr marL="914400" lvl="1" indent="-344488">
              <a:spcBef>
                <a:spcPts val="600"/>
              </a:spcBef>
            </a:pPr>
            <a:r>
              <a:rPr lang="en-US" sz="1800" b="1" dirty="0" smtClean="0"/>
              <a:t>Ischemic risk was robustly reduced, particularly in those continuing P2Y</a:t>
            </a:r>
            <a:r>
              <a:rPr lang="en-US" sz="1800" b="1" baseline="-25000" dirty="0" smtClean="0"/>
              <a:t>12</a:t>
            </a:r>
            <a:r>
              <a:rPr lang="en-US" sz="1800" b="1" dirty="0" smtClean="0"/>
              <a:t> inhibition or restarting after a brief interruption (≤ 30 days)</a:t>
            </a:r>
          </a:p>
          <a:p>
            <a:pPr marL="514350" indent="-514350">
              <a:buNone/>
            </a:pPr>
            <a:endParaRPr lang="en-US" sz="2000" b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C00000"/>
                </a:solidFill>
              </a:rPr>
              <a:t>Conclusions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1925" y="1276709"/>
            <a:ext cx="8479766" cy="4848046"/>
          </a:xfrm>
        </p:spPr>
        <p:txBody>
          <a:bodyPr/>
          <a:lstStyle/>
          <a:p>
            <a:pPr marL="514350" indent="-514350"/>
            <a:r>
              <a:rPr lang="en-US" sz="2400" b="1" dirty="0" smtClean="0"/>
              <a:t>“Non-serious” bleeding and other AEs still have important consequences including discontinuation of therapy</a:t>
            </a:r>
          </a:p>
          <a:p>
            <a:pPr marL="514350" indent="-514350"/>
            <a:endParaRPr lang="en-US" sz="2400" b="1" dirty="0" smtClean="0"/>
          </a:p>
          <a:p>
            <a:pPr marL="514350" indent="-514350"/>
            <a:r>
              <a:rPr lang="en-US" sz="2400" b="1" dirty="0" smtClean="0"/>
              <a:t>These data underscore the need for patient counseling when initiating anti-thrombotic </a:t>
            </a:r>
            <a:r>
              <a:rPr lang="en-US" sz="2400" b="1" smtClean="0"/>
              <a:t>therapies in </a:t>
            </a:r>
            <a:r>
              <a:rPr lang="en-US" sz="2400" b="1" dirty="0" smtClean="0"/>
              <a:t>order to maximize adherence and improve outcomes</a:t>
            </a:r>
            <a:endParaRPr lang="en-US" sz="2000" b="1" dirty="0" smtClean="0"/>
          </a:p>
          <a:p>
            <a:pPr marL="914400" lvl="1" indent="-514350"/>
            <a:endParaRPr lang="en-US" sz="20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9_Default Design">
  <a:themeElements>
    <a:clrScheme name="5_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D765"/>
      </a:accent1>
      <a:accent2>
        <a:srgbClr val="EC8B20"/>
      </a:accent2>
      <a:accent3>
        <a:srgbClr val="FFFFFF"/>
      </a:accent3>
      <a:accent4>
        <a:srgbClr val="000000"/>
      </a:accent4>
      <a:accent5>
        <a:srgbClr val="FFE8B8"/>
      </a:accent5>
      <a:accent6>
        <a:srgbClr val="D67D1C"/>
      </a:accent6>
      <a:hlink>
        <a:srgbClr val="55A8C5"/>
      </a:hlink>
      <a:folHlink>
        <a:srgbClr val="44DA7A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D765"/>
        </a:accent1>
        <a:accent2>
          <a:srgbClr val="EC8B20"/>
        </a:accent2>
        <a:accent3>
          <a:srgbClr val="FFFFFF"/>
        </a:accent3>
        <a:accent4>
          <a:srgbClr val="000000"/>
        </a:accent4>
        <a:accent5>
          <a:srgbClr val="FFE8B8"/>
        </a:accent5>
        <a:accent6>
          <a:srgbClr val="D67D1C"/>
        </a:accent6>
        <a:hlink>
          <a:srgbClr val="55A8C5"/>
        </a:hlink>
        <a:folHlink>
          <a:srgbClr val="44DA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18235</TotalTime>
  <Words>981</Words>
  <Application>Microsoft Macintosh PowerPoint</Application>
  <PresentationFormat>On-screen Show (4:3)</PresentationFormat>
  <Paragraphs>210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Default Design</vt:lpstr>
      <vt:lpstr>9_Default Design</vt:lpstr>
      <vt:lpstr>1_Default Design</vt:lpstr>
      <vt:lpstr>2_Default Design</vt:lpstr>
      <vt:lpstr>Long-Term Tolerability of Ticagrelor for Secondary Prevention:  Insights from PEGASUS-TIMI 54 Trial   </vt:lpstr>
      <vt:lpstr>Disclosures</vt:lpstr>
      <vt:lpstr>PowerPoint Presentation</vt:lpstr>
      <vt:lpstr>Background</vt:lpstr>
      <vt:lpstr>Hypotheses</vt:lpstr>
      <vt:lpstr>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Conclusions</vt:lpstr>
    </vt:vector>
  </TitlesOfParts>
  <Manager/>
  <Company>TIMI Study Group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PEGASUS TIMI 54</dc:title>
  <dc:subject/>
  <dc:creator>Marc Bonaca MD MPH</dc:creator>
  <cp:keywords/>
  <dc:description/>
  <cp:lastModifiedBy>Marc Bonaca</cp:lastModifiedBy>
  <cp:revision>2637</cp:revision>
  <dcterms:created xsi:type="dcterms:W3CDTF">2009-10-22T21:14:32Z</dcterms:created>
  <dcterms:modified xsi:type="dcterms:W3CDTF">2015-11-11T23:34:46Z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_AdHocReviewCycleID">
    <vt:i4>1600198544</vt:i4>
  </property>
  <property fmtid="{D5CDD505-2E9C-101B-9397-08002B2CF9AE}" pid="4" name="_EmailSubject">
    <vt:lpwstr>PEGASUS-TIMI 54 On Treatment slides for review</vt:lpwstr>
  </property>
  <property fmtid="{D5CDD505-2E9C-101B-9397-08002B2CF9AE}" pid="5" name="_AuthorEmail">
    <vt:lpwstr>MSABATINE@PARTNERS.ORG</vt:lpwstr>
  </property>
  <property fmtid="{D5CDD505-2E9C-101B-9397-08002B2CF9AE}" pid="6" name="_AuthorEmailDisplayName">
    <vt:lpwstr>Sabatine, Marc S.,M.D.,M.P.H.</vt:lpwstr>
  </property>
</Properties>
</file>